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8"/>
  </p:notesMasterIdLst>
  <p:sldIdLst>
    <p:sldId id="256" r:id="rId2"/>
    <p:sldId id="259" r:id="rId3"/>
    <p:sldId id="260" r:id="rId4"/>
    <p:sldId id="262" r:id="rId5"/>
    <p:sldId id="264" r:id="rId6"/>
    <p:sldId id="266" r:id="rId7"/>
  </p:sldIdLst>
  <p:sldSz cx="9144000" cy="5143500" type="screen16x9"/>
  <p:notesSz cx="6858000" cy="9144000"/>
  <p:embeddedFontLst>
    <p:embeddedFont>
      <p:font typeface="Montserrat" panose="00000500000000000000" pitchFamily="2" charset="-52"/>
      <p:regular r:id="rId9"/>
      <p:bold r:id="rId10"/>
      <p:italic r:id="rId11"/>
      <p:boldItalic r:id="rId12"/>
    </p:embeddedFont>
    <p:embeddedFont>
      <p:font typeface="Play" panose="020B0604020202020204" charset="0"/>
      <p:regular r:id="rId13"/>
      <p:bold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11">
          <p15:clr>
            <a:srgbClr val="A4A3A4"/>
          </p15:clr>
        </p15:guide>
        <p15:guide id="2" pos="276">
          <p15:clr>
            <a:srgbClr val="A4A3A4"/>
          </p15:clr>
        </p15:guide>
        <p15:guide id="3" pos="5593">
          <p15:clr>
            <a:srgbClr val="747775"/>
          </p15:clr>
        </p15:guide>
        <p15:guide id="4" pos="4461">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7" roundtripDataSignature="AMtx7mhzyg6MZ9pyC7Ac4h2BIJhRs4aTf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5875C7A-27F4-406D-8EBC-4FB1CB1CEA00}">
  <a:tblStyle styleId="{E5875C7A-27F4-406D-8EBC-4FB1CB1CEA00}"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0" d="100"/>
          <a:sy n="120" d="100"/>
        </p:scale>
        <p:origin x="370" y="-326"/>
      </p:cViewPr>
      <p:guideLst>
        <p:guide orient="horz" pos="311"/>
        <p:guide pos="276"/>
        <p:guide pos="5593"/>
        <p:guide pos="446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28" Type="http://schemas.openxmlformats.org/officeDocument/2006/relationships/presProps" Target="presProps.xml"/><Relationship Id="rId10" Type="http://schemas.openxmlformats.org/officeDocument/2006/relationships/font" Target="fonts/font2.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 Id="rId27" Type="http://customschemas.google.com/relationships/presentationmetadata" Target="meta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326139600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 name="Google Shape;68;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4" name="Google Shape;8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6" name="Google Shape;96;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5" name="Google Shape;115;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3" name="Google Shape;133;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9" name="Google Shape;149;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0"/>
        <p:cNvGrpSpPr/>
        <p:nvPr/>
      </p:nvGrpSpPr>
      <p:grpSpPr>
        <a:xfrm>
          <a:off x="0" y="0"/>
          <a:ext cx="0" cy="0"/>
          <a:chOff x="0" y="0"/>
          <a:chExt cx="0" cy="0"/>
        </a:xfrm>
      </p:grpSpPr>
      <p:pic>
        <p:nvPicPr>
          <p:cNvPr id="11" name="Google Shape;11;p16"/>
          <p:cNvPicPr preferRelativeResize="0"/>
          <p:nvPr/>
        </p:nvPicPr>
        <p:blipFill rotWithShape="1">
          <a:blip r:embed="rId2">
            <a:alphaModFix/>
          </a:blip>
          <a:srcRect/>
          <a:stretch/>
        </p:blipFill>
        <p:spPr>
          <a:xfrm>
            <a:off x="0" y="0"/>
            <a:ext cx="9144000" cy="5143500"/>
          </a:xfrm>
          <a:prstGeom prst="rect">
            <a:avLst/>
          </a:prstGeom>
          <a:noFill/>
          <a:ln>
            <a:noFill/>
          </a:ln>
        </p:spPr>
      </p:pic>
      <p:pic>
        <p:nvPicPr>
          <p:cNvPr id="12" name="Google Shape;12;p16"/>
          <p:cNvPicPr preferRelativeResize="0"/>
          <p:nvPr/>
        </p:nvPicPr>
        <p:blipFill rotWithShape="1">
          <a:blip r:embed="rId3">
            <a:alphaModFix/>
          </a:blip>
          <a:srcRect/>
          <a:stretch/>
        </p:blipFill>
        <p:spPr>
          <a:xfrm>
            <a:off x="1128400" y="783125"/>
            <a:ext cx="3567850" cy="3317625"/>
          </a:xfrm>
          <a:prstGeom prst="rect">
            <a:avLst/>
          </a:prstGeom>
          <a:noFill/>
          <a:ln>
            <a:noFill/>
          </a:ln>
        </p:spPr>
      </p:pic>
      <p:sp>
        <p:nvSpPr>
          <p:cNvPr id="13" name="Google Shape;13;p16"/>
          <p:cNvSpPr/>
          <p:nvPr/>
        </p:nvSpPr>
        <p:spPr>
          <a:xfrm>
            <a:off x="4193719" y="1151100"/>
            <a:ext cx="3724800" cy="2579100"/>
          </a:xfrm>
          <a:prstGeom prst="rect">
            <a:avLst/>
          </a:prstGeom>
          <a:noFill/>
          <a:ln w="19050" cap="flat" cmpd="sng">
            <a:solidFill>
              <a:schemeClr val="dk1"/>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pic>
        <p:nvPicPr>
          <p:cNvPr id="14" name="Google Shape;14;p16"/>
          <p:cNvPicPr preferRelativeResize="0"/>
          <p:nvPr/>
        </p:nvPicPr>
        <p:blipFill rotWithShape="1">
          <a:blip r:embed="rId4">
            <a:alphaModFix/>
          </a:blip>
          <a:srcRect/>
          <a:stretch/>
        </p:blipFill>
        <p:spPr>
          <a:xfrm>
            <a:off x="5039400" y="3893616"/>
            <a:ext cx="1279317" cy="536681"/>
          </a:xfrm>
          <a:prstGeom prst="rect">
            <a:avLst/>
          </a:prstGeom>
          <a:noFill/>
          <a:ln>
            <a:noFill/>
          </a:ln>
        </p:spPr>
      </p:pic>
      <p:pic>
        <p:nvPicPr>
          <p:cNvPr id="15" name="Google Shape;15;p16"/>
          <p:cNvPicPr preferRelativeResize="0"/>
          <p:nvPr/>
        </p:nvPicPr>
        <p:blipFill rotWithShape="1">
          <a:blip r:embed="rId5">
            <a:alphaModFix/>
          </a:blip>
          <a:srcRect l="7141" t="12937" r="10949" b="12323"/>
          <a:stretch/>
        </p:blipFill>
        <p:spPr>
          <a:xfrm>
            <a:off x="4286260" y="3929147"/>
            <a:ext cx="714375" cy="465619"/>
          </a:xfrm>
          <a:prstGeom prst="rect">
            <a:avLst/>
          </a:prstGeom>
          <a:noFill/>
          <a:ln>
            <a:noFill/>
          </a:ln>
        </p:spPr>
      </p:pic>
      <p:sp>
        <p:nvSpPr>
          <p:cNvPr id="16" name="Google Shape;16;p16"/>
          <p:cNvSpPr txBox="1">
            <a:spLocks noGrp="1"/>
          </p:cNvSpPr>
          <p:nvPr>
            <p:ph type="title"/>
          </p:nvPr>
        </p:nvSpPr>
        <p:spPr>
          <a:xfrm>
            <a:off x="4390150" y="1775200"/>
            <a:ext cx="3343800" cy="18642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200"/>
              <a:buNone/>
              <a:defRPr sz="2200" b="1"/>
            </a:lvl1pPr>
            <a:lvl2pPr lvl="1" algn="l">
              <a:lnSpc>
                <a:spcPct val="100000"/>
              </a:lnSpc>
              <a:spcBef>
                <a:spcPts val="0"/>
              </a:spcBef>
              <a:spcAft>
                <a:spcPts val="0"/>
              </a:spcAft>
              <a:buSzPts val="2200"/>
              <a:buFont typeface="Play"/>
              <a:buNone/>
              <a:defRPr sz="2200">
                <a:latin typeface="Play"/>
                <a:ea typeface="Play"/>
                <a:cs typeface="Play"/>
                <a:sym typeface="Play"/>
              </a:defRPr>
            </a:lvl2pPr>
            <a:lvl3pPr lvl="2" algn="l">
              <a:lnSpc>
                <a:spcPct val="100000"/>
              </a:lnSpc>
              <a:spcBef>
                <a:spcPts val="0"/>
              </a:spcBef>
              <a:spcAft>
                <a:spcPts val="0"/>
              </a:spcAft>
              <a:buSzPts val="2200"/>
              <a:buFont typeface="Play"/>
              <a:buNone/>
              <a:defRPr sz="2200">
                <a:latin typeface="Play"/>
                <a:ea typeface="Play"/>
                <a:cs typeface="Play"/>
                <a:sym typeface="Play"/>
              </a:defRPr>
            </a:lvl3pPr>
            <a:lvl4pPr lvl="3" algn="l">
              <a:lnSpc>
                <a:spcPct val="100000"/>
              </a:lnSpc>
              <a:spcBef>
                <a:spcPts val="0"/>
              </a:spcBef>
              <a:spcAft>
                <a:spcPts val="0"/>
              </a:spcAft>
              <a:buSzPts val="2200"/>
              <a:buFont typeface="Play"/>
              <a:buNone/>
              <a:defRPr sz="2200">
                <a:latin typeface="Play"/>
                <a:ea typeface="Play"/>
                <a:cs typeface="Play"/>
                <a:sym typeface="Play"/>
              </a:defRPr>
            </a:lvl4pPr>
            <a:lvl5pPr lvl="4" algn="l">
              <a:lnSpc>
                <a:spcPct val="100000"/>
              </a:lnSpc>
              <a:spcBef>
                <a:spcPts val="0"/>
              </a:spcBef>
              <a:spcAft>
                <a:spcPts val="0"/>
              </a:spcAft>
              <a:buSzPts val="2200"/>
              <a:buFont typeface="Play"/>
              <a:buNone/>
              <a:defRPr sz="2200">
                <a:latin typeface="Play"/>
                <a:ea typeface="Play"/>
                <a:cs typeface="Play"/>
                <a:sym typeface="Play"/>
              </a:defRPr>
            </a:lvl5pPr>
            <a:lvl6pPr lvl="5" algn="l">
              <a:lnSpc>
                <a:spcPct val="100000"/>
              </a:lnSpc>
              <a:spcBef>
                <a:spcPts val="0"/>
              </a:spcBef>
              <a:spcAft>
                <a:spcPts val="0"/>
              </a:spcAft>
              <a:buSzPts val="2200"/>
              <a:buFont typeface="Play"/>
              <a:buNone/>
              <a:defRPr sz="2200">
                <a:latin typeface="Play"/>
                <a:ea typeface="Play"/>
                <a:cs typeface="Play"/>
                <a:sym typeface="Play"/>
              </a:defRPr>
            </a:lvl6pPr>
            <a:lvl7pPr lvl="6" algn="l">
              <a:lnSpc>
                <a:spcPct val="100000"/>
              </a:lnSpc>
              <a:spcBef>
                <a:spcPts val="0"/>
              </a:spcBef>
              <a:spcAft>
                <a:spcPts val="0"/>
              </a:spcAft>
              <a:buSzPts val="2200"/>
              <a:buFont typeface="Play"/>
              <a:buNone/>
              <a:defRPr sz="2200">
                <a:latin typeface="Play"/>
                <a:ea typeface="Play"/>
                <a:cs typeface="Play"/>
                <a:sym typeface="Play"/>
              </a:defRPr>
            </a:lvl7pPr>
            <a:lvl8pPr lvl="7" algn="l">
              <a:lnSpc>
                <a:spcPct val="100000"/>
              </a:lnSpc>
              <a:spcBef>
                <a:spcPts val="0"/>
              </a:spcBef>
              <a:spcAft>
                <a:spcPts val="0"/>
              </a:spcAft>
              <a:buSzPts val="2200"/>
              <a:buFont typeface="Play"/>
              <a:buNone/>
              <a:defRPr sz="2200">
                <a:latin typeface="Play"/>
                <a:ea typeface="Play"/>
                <a:cs typeface="Play"/>
                <a:sym typeface="Play"/>
              </a:defRPr>
            </a:lvl8pPr>
            <a:lvl9pPr lvl="8" algn="l">
              <a:lnSpc>
                <a:spcPct val="100000"/>
              </a:lnSpc>
              <a:spcBef>
                <a:spcPts val="0"/>
              </a:spcBef>
              <a:spcAft>
                <a:spcPts val="0"/>
              </a:spcAft>
              <a:buSzPts val="2200"/>
              <a:buFont typeface="Play"/>
              <a:buNone/>
              <a:defRPr sz="2200">
                <a:latin typeface="Play"/>
                <a:ea typeface="Play"/>
                <a:cs typeface="Play"/>
                <a:sym typeface="Play"/>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guide">
  <p:cSld name="CUSTOM_6">
    <p:spTree>
      <p:nvGrpSpPr>
        <p:cNvPr id="1" name="Shape 17"/>
        <p:cNvGrpSpPr/>
        <p:nvPr/>
      </p:nvGrpSpPr>
      <p:grpSpPr>
        <a:xfrm>
          <a:off x="0" y="0"/>
          <a:ext cx="0" cy="0"/>
          <a:chOff x="0" y="0"/>
          <a:chExt cx="0" cy="0"/>
        </a:xfrm>
      </p:grpSpPr>
      <p:sp>
        <p:nvSpPr>
          <p:cNvPr id="18" name="Google Shape;18;p1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9" name="Google Shape;19;p17"/>
          <p:cNvSpPr txBox="1"/>
          <p:nvPr/>
        </p:nvSpPr>
        <p:spPr>
          <a:xfrm>
            <a:off x="4560300" y="4403875"/>
            <a:ext cx="4272000" cy="4926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000"/>
              <a:buFont typeface="Arial"/>
              <a:buNone/>
            </a:pPr>
            <a:r>
              <a:rPr lang="ru" sz="1000" b="1" i="0" u="none" strike="noStrike" cap="none">
                <a:solidFill>
                  <a:srgbClr val="005A2A"/>
                </a:solidFill>
                <a:latin typeface="Montserrat"/>
                <a:ea typeface="Montserrat"/>
                <a:cs typeface="Montserrat"/>
                <a:sym typeface="Montserrat"/>
              </a:rPr>
              <a:t>*Это слайд с рекомендациями и подсказками, удалите его перед демонстрацией презентации</a:t>
            </a:r>
            <a:endParaRPr sz="1000" b="1" i="0" u="none" strike="noStrike" cap="none">
              <a:solidFill>
                <a:srgbClr val="005A2A"/>
              </a:solidFill>
              <a:latin typeface="Montserrat"/>
              <a:ea typeface="Montserrat"/>
              <a:cs typeface="Montserrat"/>
              <a:sym typeface="Montserrat"/>
            </a:endParaRPr>
          </a:p>
        </p:txBody>
      </p:sp>
      <p:sp>
        <p:nvSpPr>
          <p:cNvPr id="20" name="Google Shape;20;p17"/>
          <p:cNvSpPr txBox="1">
            <a:spLocks noGrp="1"/>
          </p:cNvSpPr>
          <p:nvPr>
            <p:ph type="body" idx="1"/>
          </p:nvPr>
        </p:nvSpPr>
        <p:spPr>
          <a:xfrm>
            <a:off x="576700" y="1383725"/>
            <a:ext cx="4272000" cy="1391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Slide">
  <p:cSld name="CUSTOM">
    <p:spTree>
      <p:nvGrpSpPr>
        <p:cNvPr id="1" name="Shape 46"/>
        <p:cNvGrpSpPr/>
        <p:nvPr/>
      </p:nvGrpSpPr>
      <p:grpSpPr>
        <a:xfrm>
          <a:off x="0" y="0"/>
          <a:ext cx="0" cy="0"/>
          <a:chOff x="0" y="0"/>
          <a:chExt cx="0" cy="0"/>
        </a:xfrm>
      </p:grpSpPr>
      <p:sp>
        <p:nvSpPr>
          <p:cNvPr id="47" name="Google Shape;47;p22"/>
          <p:cNvSpPr txBox="1">
            <a:spLocks noGrp="1"/>
          </p:cNvSpPr>
          <p:nvPr>
            <p:ph type="title"/>
          </p:nvPr>
        </p:nvSpPr>
        <p:spPr>
          <a:xfrm>
            <a:off x="560250" y="541200"/>
            <a:ext cx="5991300" cy="5430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nfo">
  <p:cSld name="Custom Layout">
    <p:spTree>
      <p:nvGrpSpPr>
        <p:cNvPr id="1" name="Shape 48"/>
        <p:cNvGrpSpPr/>
        <p:nvPr/>
      </p:nvGrpSpPr>
      <p:grpSpPr>
        <a:xfrm>
          <a:off x="0" y="0"/>
          <a:ext cx="0" cy="0"/>
          <a:chOff x="0" y="0"/>
          <a:chExt cx="0" cy="0"/>
        </a:xfrm>
      </p:grpSpPr>
      <p:sp>
        <p:nvSpPr>
          <p:cNvPr id="49" name="Google Shape;49;p23"/>
          <p:cNvSpPr txBox="1">
            <a:spLocks noGrp="1"/>
          </p:cNvSpPr>
          <p:nvPr>
            <p:ph type="sldNum" idx="12"/>
          </p:nvPr>
        </p:nvSpPr>
        <p:spPr>
          <a:xfrm>
            <a:off x="8593428" y="277693"/>
            <a:ext cx="163500" cy="1692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7F7F7F"/>
              </a:buClr>
              <a:buSzPts val="1100"/>
              <a:buFont typeface="Arial"/>
              <a:buNone/>
              <a:defRPr sz="1100" b="0" i="0" u="none" strike="noStrike" cap="none">
                <a:solidFill>
                  <a:srgbClr val="7F7F7F"/>
                </a:solidFill>
                <a:latin typeface="Arial"/>
                <a:ea typeface="Arial"/>
                <a:cs typeface="Arial"/>
                <a:sym typeface="Arial"/>
              </a:defRPr>
            </a:lvl1pPr>
            <a:lvl2pPr marL="0" marR="0" lvl="1" indent="0" algn="r">
              <a:lnSpc>
                <a:spcPct val="100000"/>
              </a:lnSpc>
              <a:spcBef>
                <a:spcPts val="0"/>
              </a:spcBef>
              <a:spcAft>
                <a:spcPts val="0"/>
              </a:spcAft>
              <a:buClr>
                <a:srgbClr val="7F7F7F"/>
              </a:buClr>
              <a:buSzPts val="1100"/>
              <a:buFont typeface="Arial"/>
              <a:buNone/>
              <a:defRPr sz="1100" b="0" i="0" u="none" strike="noStrike" cap="none">
                <a:solidFill>
                  <a:srgbClr val="7F7F7F"/>
                </a:solidFill>
                <a:latin typeface="Arial"/>
                <a:ea typeface="Arial"/>
                <a:cs typeface="Arial"/>
                <a:sym typeface="Arial"/>
              </a:defRPr>
            </a:lvl2pPr>
            <a:lvl3pPr marL="0" marR="0" lvl="2" indent="0" algn="r">
              <a:lnSpc>
                <a:spcPct val="100000"/>
              </a:lnSpc>
              <a:spcBef>
                <a:spcPts val="0"/>
              </a:spcBef>
              <a:spcAft>
                <a:spcPts val="0"/>
              </a:spcAft>
              <a:buClr>
                <a:srgbClr val="7F7F7F"/>
              </a:buClr>
              <a:buSzPts val="1100"/>
              <a:buFont typeface="Arial"/>
              <a:buNone/>
              <a:defRPr sz="1100" b="0" i="0" u="none" strike="noStrike" cap="none">
                <a:solidFill>
                  <a:srgbClr val="7F7F7F"/>
                </a:solidFill>
                <a:latin typeface="Arial"/>
                <a:ea typeface="Arial"/>
                <a:cs typeface="Arial"/>
                <a:sym typeface="Arial"/>
              </a:defRPr>
            </a:lvl3pPr>
            <a:lvl4pPr marL="0" marR="0" lvl="3" indent="0" algn="r">
              <a:lnSpc>
                <a:spcPct val="100000"/>
              </a:lnSpc>
              <a:spcBef>
                <a:spcPts val="0"/>
              </a:spcBef>
              <a:spcAft>
                <a:spcPts val="0"/>
              </a:spcAft>
              <a:buClr>
                <a:srgbClr val="7F7F7F"/>
              </a:buClr>
              <a:buSzPts val="1100"/>
              <a:buFont typeface="Arial"/>
              <a:buNone/>
              <a:defRPr sz="1100" b="0" i="0" u="none" strike="noStrike" cap="none">
                <a:solidFill>
                  <a:srgbClr val="7F7F7F"/>
                </a:solidFill>
                <a:latin typeface="Arial"/>
                <a:ea typeface="Arial"/>
                <a:cs typeface="Arial"/>
                <a:sym typeface="Arial"/>
              </a:defRPr>
            </a:lvl4pPr>
            <a:lvl5pPr marL="0" marR="0" lvl="4" indent="0" algn="r">
              <a:lnSpc>
                <a:spcPct val="100000"/>
              </a:lnSpc>
              <a:spcBef>
                <a:spcPts val="0"/>
              </a:spcBef>
              <a:spcAft>
                <a:spcPts val="0"/>
              </a:spcAft>
              <a:buClr>
                <a:srgbClr val="7F7F7F"/>
              </a:buClr>
              <a:buSzPts val="1100"/>
              <a:buFont typeface="Arial"/>
              <a:buNone/>
              <a:defRPr sz="1100" b="0" i="0" u="none" strike="noStrike" cap="none">
                <a:solidFill>
                  <a:srgbClr val="7F7F7F"/>
                </a:solidFill>
                <a:latin typeface="Arial"/>
                <a:ea typeface="Arial"/>
                <a:cs typeface="Arial"/>
                <a:sym typeface="Arial"/>
              </a:defRPr>
            </a:lvl5pPr>
            <a:lvl6pPr marL="0" marR="0" lvl="5" indent="0" algn="r">
              <a:lnSpc>
                <a:spcPct val="100000"/>
              </a:lnSpc>
              <a:spcBef>
                <a:spcPts val="0"/>
              </a:spcBef>
              <a:spcAft>
                <a:spcPts val="0"/>
              </a:spcAft>
              <a:buClr>
                <a:srgbClr val="7F7F7F"/>
              </a:buClr>
              <a:buSzPts val="1100"/>
              <a:buFont typeface="Arial"/>
              <a:buNone/>
              <a:defRPr sz="1100" b="0" i="0" u="none" strike="noStrike" cap="none">
                <a:solidFill>
                  <a:srgbClr val="7F7F7F"/>
                </a:solidFill>
                <a:latin typeface="Arial"/>
                <a:ea typeface="Arial"/>
                <a:cs typeface="Arial"/>
                <a:sym typeface="Arial"/>
              </a:defRPr>
            </a:lvl6pPr>
            <a:lvl7pPr marL="0" marR="0" lvl="6" indent="0" algn="r">
              <a:lnSpc>
                <a:spcPct val="100000"/>
              </a:lnSpc>
              <a:spcBef>
                <a:spcPts val="0"/>
              </a:spcBef>
              <a:spcAft>
                <a:spcPts val="0"/>
              </a:spcAft>
              <a:buClr>
                <a:srgbClr val="7F7F7F"/>
              </a:buClr>
              <a:buSzPts val="1100"/>
              <a:buFont typeface="Arial"/>
              <a:buNone/>
              <a:defRPr sz="1100" b="0" i="0" u="none" strike="noStrike" cap="none">
                <a:solidFill>
                  <a:srgbClr val="7F7F7F"/>
                </a:solidFill>
                <a:latin typeface="Arial"/>
                <a:ea typeface="Arial"/>
                <a:cs typeface="Arial"/>
                <a:sym typeface="Arial"/>
              </a:defRPr>
            </a:lvl7pPr>
            <a:lvl8pPr marL="0" marR="0" lvl="7" indent="0" algn="r">
              <a:lnSpc>
                <a:spcPct val="100000"/>
              </a:lnSpc>
              <a:spcBef>
                <a:spcPts val="0"/>
              </a:spcBef>
              <a:spcAft>
                <a:spcPts val="0"/>
              </a:spcAft>
              <a:buClr>
                <a:srgbClr val="7F7F7F"/>
              </a:buClr>
              <a:buSzPts val="1100"/>
              <a:buFont typeface="Arial"/>
              <a:buNone/>
              <a:defRPr sz="1100" b="0" i="0" u="none" strike="noStrike" cap="none">
                <a:solidFill>
                  <a:srgbClr val="7F7F7F"/>
                </a:solidFill>
                <a:latin typeface="Arial"/>
                <a:ea typeface="Arial"/>
                <a:cs typeface="Arial"/>
                <a:sym typeface="Arial"/>
              </a:defRPr>
            </a:lvl8pPr>
            <a:lvl9pPr marL="0" marR="0" lvl="8" indent="0" algn="r">
              <a:lnSpc>
                <a:spcPct val="100000"/>
              </a:lnSpc>
              <a:spcBef>
                <a:spcPts val="0"/>
              </a:spcBef>
              <a:spcAft>
                <a:spcPts val="0"/>
              </a:spcAft>
              <a:buClr>
                <a:srgbClr val="7F7F7F"/>
              </a:buClr>
              <a:buSzPts val="1100"/>
              <a:buFont typeface="Arial"/>
              <a:buNone/>
              <a:defRPr sz="11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pic>
        <p:nvPicPr>
          <p:cNvPr id="50" name="Google Shape;50;p23"/>
          <p:cNvPicPr preferRelativeResize="0"/>
          <p:nvPr/>
        </p:nvPicPr>
        <p:blipFill rotWithShape="1">
          <a:blip r:embed="rId2">
            <a:alphaModFix/>
          </a:blip>
          <a:srcRect/>
          <a:stretch/>
        </p:blipFill>
        <p:spPr>
          <a:xfrm>
            <a:off x="4705108" y="669410"/>
            <a:ext cx="3881112" cy="3361043"/>
          </a:xfrm>
          <a:prstGeom prst="rect">
            <a:avLst/>
          </a:prstGeom>
          <a:noFill/>
          <a:ln>
            <a:noFill/>
          </a:ln>
        </p:spPr>
      </p:pic>
      <p:sp>
        <p:nvSpPr>
          <p:cNvPr id="51" name="Google Shape;51;p23"/>
          <p:cNvSpPr txBox="1">
            <a:spLocks noGrp="1"/>
          </p:cNvSpPr>
          <p:nvPr>
            <p:ph type="body" idx="1"/>
          </p:nvPr>
        </p:nvSpPr>
        <p:spPr>
          <a:xfrm>
            <a:off x="576700" y="1383725"/>
            <a:ext cx="4128300" cy="1391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52" name="Google Shape;52;p23"/>
          <p:cNvSpPr txBox="1">
            <a:spLocks noGrp="1"/>
          </p:cNvSpPr>
          <p:nvPr>
            <p:ph type="title"/>
          </p:nvPr>
        </p:nvSpPr>
        <p:spPr>
          <a:xfrm>
            <a:off x="560250" y="541200"/>
            <a:ext cx="5991300" cy="5430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peaker">
  <p:cSld name="CUSTOM_1">
    <p:spTree>
      <p:nvGrpSpPr>
        <p:cNvPr id="1" name="Shape 53"/>
        <p:cNvGrpSpPr/>
        <p:nvPr/>
      </p:nvGrpSpPr>
      <p:grpSpPr>
        <a:xfrm>
          <a:off x="0" y="0"/>
          <a:ext cx="0" cy="0"/>
          <a:chOff x="0" y="0"/>
          <a:chExt cx="0" cy="0"/>
        </a:xfrm>
      </p:grpSpPr>
      <p:pic>
        <p:nvPicPr>
          <p:cNvPr id="54" name="Google Shape;54;p24"/>
          <p:cNvPicPr preferRelativeResize="0"/>
          <p:nvPr/>
        </p:nvPicPr>
        <p:blipFill rotWithShape="1">
          <a:blip r:embed="rId2">
            <a:alphaModFix/>
          </a:blip>
          <a:srcRect/>
          <a:stretch/>
        </p:blipFill>
        <p:spPr>
          <a:xfrm>
            <a:off x="0" y="0"/>
            <a:ext cx="9144000" cy="5143500"/>
          </a:xfrm>
          <a:prstGeom prst="rect">
            <a:avLst/>
          </a:prstGeom>
          <a:noFill/>
          <a:ln>
            <a:noFill/>
          </a:ln>
        </p:spPr>
      </p:pic>
      <p:pic>
        <p:nvPicPr>
          <p:cNvPr id="55" name="Google Shape;55;p24"/>
          <p:cNvPicPr preferRelativeResize="0"/>
          <p:nvPr/>
        </p:nvPicPr>
        <p:blipFill rotWithShape="1">
          <a:blip r:embed="rId3">
            <a:alphaModFix/>
          </a:blip>
          <a:srcRect t="19197"/>
          <a:stretch/>
        </p:blipFill>
        <p:spPr>
          <a:xfrm>
            <a:off x="763578" y="-1"/>
            <a:ext cx="3568671" cy="5253352"/>
          </a:xfrm>
          <a:prstGeom prst="rect">
            <a:avLst/>
          </a:prstGeom>
          <a:noFill/>
          <a:ln>
            <a:noFill/>
          </a:ln>
        </p:spPr>
      </p:pic>
      <p:sp>
        <p:nvSpPr>
          <p:cNvPr id="56" name="Google Shape;56;p24"/>
          <p:cNvSpPr txBox="1">
            <a:spLocks noGrp="1"/>
          </p:cNvSpPr>
          <p:nvPr>
            <p:ph type="title"/>
          </p:nvPr>
        </p:nvSpPr>
        <p:spPr>
          <a:xfrm>
            <a:off x="4332250" y="1006600"/>
            <a:ext cx="3925500" cy="37293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57" name="Google Shape;57;p24"/>
          <p:cNvSpPr txBox="1">
            <a:spLocks noGrp="1"/>
          </p:cNvSpPr>
          <p:nvPr>
            <p:ph type="title" idx="2"/>
          </p:nvPr>
        </p:nvSpPr>
        <p:spPr>
          <a:xfrm>
            <a:off x="1542775" y="2996950"/>
            <a:ext cx="2021700" cy="13410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Image right">
  <p:cSld name="CUSTOM_2">
    <p:spTree>
      <p:nvGrpSpPr>
        <p:cNvPr id="1" name="Shape 58"/>
        <p:cNvGrpSpPr/>
        <p:nvPr/>
      </p:nvGrpSpPr>
      <p:grpSpPr>
        <a:xfrm>
          <a:off x="0" y="0"/>
          <a:ext cx="0" cy="0"/>
          <a:chOff x="0" y="0"/>
          <a:chExt cx="0" cy="0"/>
        </a:xfrm>
      </p:grpSpPr>
      <p:sp>
        <p:nvSpPr>
          <p:cNvPr id="59" name="Google Shape;59;p25"/>
          <p:cNvSpPr>
            <a:spLocks noGrp="1"/>
          </p:cNvSpPr>
          <p:nvPr>
            <p:ph type="pic" idx="2"/>
          </p:nvPr>
        </p:nvSpPr>
        <p:spPr>
          <a:xfrm>
            <a:off x="4905425" y="-9525"/>
            <a:ext cx="4238700" cy="5143500"/>
          </a:xfrm>
          <a:prstGeom prst="rect">
            <a:avLst/>
          </a:prstGeom>
          <a:noFill/>
          <a:ln>
            <a:noFill/>
          </a:ln>
        </p:spPr>
      </p:sp>
      <p:sp>
        <p:nvSpPr>
          <p:cNvPr id="60" name="Google Shape;60;p25"/>
          <p:cNvSpPr txBox="1">
            <a:spLocks noGrp="1"/>
          </p:cNvSpPr>
          <p:nvPr>
            <p:ph type="title"/>
          </p:nvPr>
        </p:nvSpPr>
        <p:spPr>
          <a:xfrm>
            <a:off x="560250" y="541200"/>
            <a:ext cx="4135800" cy="5430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final titles ">
  <p:cSld name="CUSTOM_5">
    <p:bg>
      <p:bgPr>
        <a:solidFill>
          <a:srgbClr val="323232"/>
        </a:solidFill>
        <a:effectLst/>
      </p:bgPr>
    </p:bg>
    <p:spTree>
      <p:nvGrpSpPr>
        <p:cNvPr id="1" name="Shape 61"/>
        <p:cNvGrpSpPr/>
        <p:nvPr/>
      </p:nvGrpSpPr>
      <p:grpSpPr>
        <a:xfrm>
          <a:off x="0" y="0"/>
          <a:ext cx="0" cy="0"/>
          <a:chOff x="0" y="0"/>
          <a:chExt cx="0" cy="0"/>
        </a:xfrm>
      </p:grpSpPr>
      <p:sp>
        <p:nvSpPr>
          <p:cNvPr id="62" name="Google Shape;62;p26"/>
          <p:cNvSpPr/>
          <p:nvPr/>
        </p:nvSpPr>
        <p:spPr>
          <a:xfrm>
            <a:off x="0" y="4324050"/>
            <a:ext cx="9144000" cy="8607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 name="Google Shape;63;p26"/>
          <p:cNvSpPr/>
          <p:nvPr/>
        </p:nvSpPr>
        <p:spPr>
          <a:xfrm>
            <a:off x="0" y="7750"/>
            <a:ext cx="9144000" cy="9381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ustom Layout">
  <p:cSld name="Custom Layout_1">
    <p:spTree>
      <p:nvGrpSpPr>
        <p:cNvPr id="1" name="Shape 64"/>
        <p:cNvGrpSpPr/>
        <p:nvPr/>
      </p:nvGrpSpPr>
      <p:grpSpPr>
        <a:xfrm>
          <a:off x="0" y="0"/>
          <a:ext cx="0" cy="0"/>
          <a:chOff x="0" y="0"/>
          <a:chExt cx="0" cy="0"/>
        </a:xfrm>
      </p:grpSpPr>
      <p:sp>
        <p:nvSpPr>
          <p:cNvPr id="65" name="Google Shape;65;p27"/>
          <p:cNvSpPr txBox="1">
            <a:spLocks noGrp="1"/>
          </p:cNvSpPr>
          <p:nvPr>
            <p:ph type="sldNum" idx="12"/>
          </p:nvPr>
        </p:nvSpPr>
        <p:spPr>
          <a:xfrm>
            <a:off x="8593428" y="277693"/>
            <a:ext cx="163500" cy="1539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7F7F7F"/>
              </a:buClr>
              <a:buSzPts val="11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7F7F7F"/>
              </a:buClr>
              <a:buSzPts val="11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7F7F7F"/>
              </a:buClr>
              <a:buSzPts val="11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7F7F7F"/>
              </a:buClr>
              <a:buSzPts val="11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7F7F7F"/>
              </a:buClr>
              <a:buSzPts val="11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7F7F7F"/>
              </a:buClr>
              <a:buSzPts val="11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7F7F7F"/>
              </a:buClr>
              <a:buSzPts val="11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7F7F7F"/>
              </a:buClr>
              <a:buSzPts val="11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7F7F7F"/>
              </a:buClr>
              <a:buSzPts val="11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200"/>
              <a:buFont typeface="Play"/>
              <a:buNone/>
              <a:defRPr sz="2200" b="1"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1"/>
              </a:buClr>
              <a:buSzPts val="1800"/>
              <a:buFont typeface="Play"/>
              <a:buChar char="●"/>
              <a:defRPr sz="1800" b="0" i="0" u="none" strike="noStrike" cap="none">
                <a:solidFill>
                  <a:schemeClr val="dk1"/>
                </a:solidFill>
                <a:latin typeface="Play"/>
                <a:ea typeface="Play"/>
                <a:cs typeface="Play"/>
                <a:sym typeface="Play"/>
              </a:defRPr>
            </a:lvl1pPr>
            <a:lvl2pPr marL="914400" marR="0" lvl="1" indent="-317500" algn="l" rtl="0">
              <a:lnSpc>
                <a:spcPct val="115000"/>
              </a:lnSpc>
              <a:spcBef>
                <a:spcPts val="0"/>
              </a:spcBef>
              <a:spcAft>
                <a:spcPts val="0"/>
              </a:spcAft>
              <a:buClr>
                <a:schemeClr val="dk1"/>
              </a:buClr>
              <a:buSzPts val="1400"/>
              <a:buFont typeface="Play"/>
              <a:buChar char="○"/>
              <a:defRPr sz="1400" b="0" i="0" u="none" strike="noStrike" cap="none">
                <a:solidFill>
                  <a:schemeClr val="dk1"/>
                </a:solidFill>
                <a:latin typeface="Play"/>
                <a:ea typeface="Play"/>
                <a:cs typeface="Play"/>
                <a:sym typeface="Play"/>
              </a:defRPr>
            </a:lvl2pPr>
            <a:lvl3pPr marL="1371600" marR="0" lvl="2" indent="-317500" algn="l" rtl="0">
              <a:lnSpc>
                <a:spcPct val="115000"/>
              </a:lnSpc>
              <a:spcBef>
                <a:spcPts val="0"/>
              </a:spcBef>
              <a:spcAft>
                <a:spcPts val="0"/>
              </a:spcAft>
              <a:buClr>
                <a:schemeClr val="dk1"/>
              </a:buClr>
              <a:buSzPts val="1400"/>
              <a:buFont typeface="Play"/>
              <a:buChar char="■"/>
              <a:defRPr sz="1400" b="0" i="0" u="none" strike="noStrike" cap="none">
                <a:solidFill>
                  <a:schemeClr val="dk1"/>
                </a:solidFill>
                <a:latin typeface="Play"/>
                <a:ea typeface="Play"/>
                <a:cs typeface="Play"/>
                <a:sym typeface="Play"/>
              </a:defRPr>
            </a:lvl3pPr>
            <a:lvl4pPr marL="1828800" marR="0" lvl="3" indent="-317500" algn="l" rtl="0">
              <a:lnSpc>
                <a:spcPct val="115000"/>
              </a:lnSpc>
              <a:spcBef>
                <a:spcPts val="0"/>
              </a:spcBef>
              <a:spcAft>
                <a:spcPts val="0"/>
              </a:spcAft>
              <a:buClr>
                <a:schemeClr val="dk1"/>
              </a:buClr>
              <a:buSzPts val="1400"/>
              <a:buFont typeface="Play"/>
              <a:buChar char="●"/>
              <a:defRPr sz="1400" b="0" i="0" u="none" strike="noStrike" cap="none">
                <a:solidFill>
                  <a:schemeClr val="dk1"/>
                </a:solidFill>
                <a:latin typeface="Play"/>
                <a:ea typeface="Play"/>
                <a:cs typeface="Play"/>
                <a:sym typeface="Play"/>
              </a:defRPr>
            </a:lvl4pPr>
            <a:lvl5pPr marL="2286000" marR="0" lvl="4" indent="-317500" algn="l" rtl="0">
              <a:lnSpc>
                <a:spcPct val="115000"/>
              </a:lnSpc>
              <a:spcBef>
                <a:spcPts val="0"/>
              </a:spcBef>
              <a:spcAft>
                <a:spcPts val="0"/>
              </a:spcAft>
              <a:buClr>
                <a:schemeClr val="dk1"/>
              </a:buClr>
              <a:buSzPts val="1400"/>
              <a:buFont typeface="Play"/>
              <a:buChar char="○"/>
              <a:defRPr sz="1400" b="0" i="0" u="none" strike="noStrike" cap="none">
                <a:solidFill>
                  <a:schemeClr val="dk1"/>
                </a:solidFill>
                <a:latin typeface="Play"/>
                <a:ea typeface="Play"/>
                <a:cs typeface="Play"/>
                <a:sym typeface="Play"/>
              </a:defRPr>
            </a:lvl5pPr>
            <a:lvl6pPr marL="2743200" marR="0" lvl="5" indent="-317500" algn="l" rtl="0">
              <a:lnSpc>
                <a:spcPct val="115000"/>
              </a:lnSpc>
              <a:spcBef>
                <a:spcPts val="0"/>
              </a:spcBef>
              <a:spcAft>
                <a:spcPts val="0"/>
              </a:spcAft>
              <a:buClr>
                <a:schemeClr val="dk1"/>
              </a:buClr>
              <a:buSzPts val="1400"/>
              <a:buFont typeface="Play"/>
              <a:buChar char="■"/>
              <a:defRPr sz="1400" b="0" i="0" u="none" strike="noStrike" cap="none">
                <a:solidFill>
                  <a:schemeClr val="dk1"/>
                </a:solidFill>
                <a:latin typeface="Play"/>
                <a:ea typeface="Play"/>
                <a:cs typeface="Play"/>
                <a:sym typeface="Play"/>
              </a:defRPr>
            </a:lvl6pPr>
            <a:lvl7pPr marL="3200400" marR="0" lvl="6" indent="-317500" algn="l" rtl="0">
              <a:lnSpc>
                <a:spcPct val="115000"/>
              </a:lnSpc>
              <a:spcBef>
                <a:spcPts val="0"/>
              </a:spcBef>
              <a:spcAft>
                <a:spcPts val="0"/>
              </a:spcAft>
              <a:buClr>
                <a:schemeClr val="dk1"/>
              </a:buClr>
              <a:buSzPts val="1400"/>
              <a:buFont typeface="Play"/>
              <a:buChar char="●"/>
              <a:defRPr sz="1400" b="0" i="0" u="none" strike="noStrike" cap="none">
                <a:solidFill>
                  <a:schemeClr val="dk1"/>
                </a:solidFill>
                <a:latin typeface="Play"/>
                <a:ea typeface="Play"/>
                <a:cs typeface="Play"/>
                <a:sym typeface="Play"/>
              </a:defRPr>
            </a:lvl7pPr>
            <a:lvl8pPr marL="3657600" marR="0" lvl="7" indent="-317500" algn="l" rtl="0">
              <a:lnSpc>
                <a:spcPct val="115000"/>
              </a:lnSpc>
              <a:spcBef>
                <a:spcPts val="0"/>
              </a:spcBef>
              <a:spcAft>
                <a:spcPts val="0"/>
              </a:spcAft>
              <a:buClr>
                <a:schemeClr val="dk1"/>
              </a:buClr>
              <a:buSzPts val="1400"/>
              <a:buFont typeface="Play"/>
              <a:buChar char="○"/>
              <a:defRPr sz="1400" b="0" i="0" u="none" strike="noStrike" cap="none">
                <a:solidFill>
                  <a:schemeClr val="dk1"/>
                </a:solidFill>
                <a:latin typeface="Play"/>
                <a:ea typeface="Play"/>
                <a:cs typeface="Play"/>
                <a:sym typeface="Play"/>
              </a:defRPr>
            </a:lvl8pPr>
            <a:lvl9pPr marL="4114800" marR="0" lvl="8" indent="-317500" algn="l" rtl="0">
              <a:lnSpc>
                <a:spcPct val="115000"/>
              </a:lnSpc>
              <a:spcBef>
                <a:spcPts val="0"/>
              </a:spcBef>
              <a:spcAft>
                <a:spcPts val="0"/>
              </a:spcAft>
              <a:buClr>
                <a:schemeClr val="dk1"/>
              </a:buClr>
              <a:buSzPts val="1400"/>
              <a:buFont typeface="Play"/>
              <a:buChar char="■"/>
              <a:defRPr sz="1400" b="0" i="0" u="none" strike="noStrike" cap="none">
                <a:solidFill>
                  <a:schemeClr val="dk1"/>
                </a:solidFill>
                <a:latin typeface="Play"/>
                <a:ea typeface="Play"/>
                <a:cs typeface="Play"/>
                <a:sym typeface="Play"/>
              </a:defRPr>
            </a:lvl9pPr>
          </a:lstStyle>
          <a:p>
            <a:endParaRPr/>
          </a:p>
        </p:txBody>
      </p:sp>
      <p:sp>
        <p:nvSpPr>
          <p:cNvPr id="8" name="Google Shape;8;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pic>
        <p:nvPicPr>
          <p:cNvPr id="9" name="Google Shape;9;p15"/>
          <p:cNvPicPr preferRelativeResize="0"/>
          <p:nvPr/>
        </p:nvPicPr>
        <p:blipFill rotWithShape="1">
          <a:blip r:embed="rId10">
            <a:alphaModFix amt="33000"/>
          </a:blip>
          <a:srcRect/>
          <a:stretch/>
        </p:blipFill>
        <p:spPr>
          <a:xfrm>
            <a:off x="4" y="5276841"/>
            <a:ext cx="423288" cy="3936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5" r:id="rId3"/>
    <p:sldLayoutId id="2147483656" r:id="rId4"/>
    <p:sldLayoutId id="2147483657" r:id="rId5"/>
    <p:sldLayoutId id="2147483658" r:id="rId6"/>
    <p:sldLayoutId id="2147483659" r:id="rId7"/>
    <p:sldLayoutId id="2147483660"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
          <p:cNvSpPr txBox="1">
            <a:spLocks noGrp="1"/>
          </p:cNvSpPr>
          <p:nvPr>
            <p:ph type="title"/>
          </p:nvPr>
        </p:nvSpPr>
        <p:spPr>
          <a:xfrm>
            <a:off x="4365766" y="1415536"/>
            <a:ext cx="3343800" cy="1864200"/>
          </a:xfrm>
          <a:prstGeom prst="rect">
            <a:avLst/>
          </a:prstGeom>
          <a:noFill/>
          <a:ln>
            <a:noFill/>
          </a:ln>
        </p:spPr>
        <p:txBody>
          <a:bodyPr spcFirstLastPara="1" wrap="square" lIns="91425" tIns="91425" rIns="91425" bIns="91425" anchor="t" anchorCtr="0">
            <a:normAutofit fontScale="90000"/>
          </a:bodyPr>
          <a:lstStyle/>
          <a:p>
            <a:pPr lvl="0">
              <a:buSzPts val="2700"/>
            </a:pPr>
            <a:r>
              <a:rPr lang="ru-RU" dirty="0"/>
              <a:t>Выделение ферментов, расщепляющих различные виды пластика из бактерий </a:t>
            </a:r>
            <a:r>
              <a:rPr lang="ru-RU" dirty="0" err="1"/>
              <a:t>микробиома</a:t>
            </a:r>
            <a:r>
              <a:rPr lang="ru-RU" dirty="0"/>
              <a:t> ЖКТ личинок </a:t>
            </a:r>
            <a:r>
              <a:rPr lang="ru-RU" dirty="0" err="1"/>
              <a:t>Zophobas</a:t>
            </a:r>
            <a:r>
              <a:rPr lang="ru-RU" dirty="0"/>
              <a:t> </a:t>
            </a:r>
            <a:r>
              <a:rPr lang="ru-RU" dirty="0" err="1"/>
              <a:t>morio</a:t>
            </a:r>
            <a:endParaRPr sz="2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4"/>
          <p:cNvSpPr txBox="1">
            <a:spLocks noGrp="1"/>
          </p:cNvSpPr>
          <p:nvPr>
            <p:ph type="title"/>
          </p:nvPr>
        </p:nvSpPr>
        <p:spPr>
          <a:xfrm>
            <a:off x="576700" y="435500"/>
            <a:ext cx="38220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Clr>
                <a:schemeClr val="dk1"/>
              </a:buClr>
              <a:buSzPct val="100000"/>
              <a:buFont typeface="Play"/>
              <a:buNone/>
            </a:pPr>
            <a:r>
              <a:rPr lang="ru" sz="3000">
                <a:latin typeface="Play"/>
                <a:ea typeface="Play"/>
                <a:cs typeface="Play"/>
                <a:sym typeface="Play"/>
              </a:rPr>
              <a:t>Суть идеи / гипотезы</a:t>
            </a:r>
            <a:endParaRPr/>
          </a:p>
        </p:txBody>
      </p:sp>
      <p:grpSp>
        <p:nvGrpSpPr>
          <p:cNvPr id="88" name="Google Shape;88;p4"/>
          <p:cNvGrpSpPr/>
          <p:nvPr/>
        </p:nvGrpSpPr>
        <p:grpSpPr>
          <a:xfrm>
            <a:off x="5920382" y="1584758"/>
            <a:ext cx="2023489" cy="1973998"/>
            <a:chOff x="860940" y="2746477"/>
            <a:chExt cx="371883" cy="365691"/>
          </a:xfrm>
        </p:grpSpPr>
        <p:sp>
          <p:nvSpPr>
            <p:cNvPr id="89" name="Google Shape;89;p4"/>
            <p:cNvSpPr/>
            <p:nvPr/>
          </p:nvSpPr>
          <p:spPr>
            <a:xfrm>
              <a:off x="908191" y="3026302"/>
              <a:ext cx="30294" cy="28961"/>
            </a:xfrm>
            <a:custGeom>
              <a:avLst/>
              <a:gdLst/>
              <a:ahLst/>
              <a:cxnLst/>
              <a:rect l="l" t="t" r="r" b="b"/>
              <a:pathLst>
                <a:path w="954" h="912" extrusionOk="0">
                  <a:moveTo>
                    <a:pt x="763" y="1"/>
                  </a:moveTo>
                  <a:cubicBezTo>
                    <a:pt x="718" y="1"/>
                    <a:pt x="674" y="16"/>
                    <a:pt x="644" y="45"/>
                  </a:cubicBezTo>
                  <a:lnTo>
                    <a:pt x="60" y="629"/>
                  </a:lnTo>
                  <a:cubicBezTo>
                    <a:pt x="1" y="688"/>
                    <a:pt x="1" y="807"/>
                    <a:pt x="60" y="867"/>
                  </a:cubicBezTo>
                  <a:cubicBezTo>
                    <a:pt x="90" y="897"/>
                    <a:pt x="135" y="911"/>
                    <a:pt x="179" y="911"/>
                  </a:cubicBezTo>
                  <a:cubicBezTo>
                    <a:pt x="224" y="911"/>
                    <a:pt x="269" y="897"/>
                    <a:pt x="299" y="867"/>
                  </a:cubicBezTo>
                  <a:lnTo>
                    <a:pt x="882" y="283"/>
                  </a:lnTo>
                  <a:cubicBezTo>
                    <a:pt x="953" y="224"/>
                    <a:pt x="953" y="105"/>
                    <a:pt x="882" y="45"/>
                  </a:cubicBezTo>
                  <a:cubicBezTo>
                    <a:pt x="852" y="16"/>
                    <a:pt x="807" y="1"/>
                    <a:pt x="76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4"/>
            <p:cNvSpPr/>
            <p:nvPr/>
          </p:nvSpPr>
          <p:spPr>
            <a:xfrm>
              <a:off x="943757" y="3061836"/>
              <a:ext cx="30263" cy="28961"/>
            </a:xfrm>
            <a:custGeom>
              <a:avLst/>
              <a:gdLst/>
              <a:ahLst/>
              <a:cxnLst/>
              <a:rect l="l" t="t" r="r" b="b"/>
              <a:pathLst>
                <a:path w="953" h="912" extrusionOk="0">
                  <a:moveTo>
                    <a:pt x="762" y="1"/>
                  </a:moveTo>
                  <a:cubicBezTo>
                    <a:pt x="717" y="1"/>
                    <a:pt x="673" y="16"/>
                    <a:pt x="643" y="46"/>
                  </a:cubicBezTo>
                  <a:lnTo>
                    <a:pt x="60" y="629"/>
                  </a:lnTo>
                  <a:cubicBezTo>
                    <a:pt x="0" y="688"/>
                    <a:pt x="0" y="807"/>
                    <a:pt x="60" y="867"/>
                  </a:cubicBezTo>
                  <a:cubicBezTo>
                    <a:pt x="89" y="897"/>
                    <a:pt x="134" y="912"/>
                    <a:pt x="179" y="912"/>
                  </a:cubicBezTo>
                  <a:cubicBezTo>
                    <a:pt x="223" y="912"/>
                    <a:pt x="268" y="897"/>
                    <a:pt x="298" y="867"/>
                  </a:cubicBezTo>
                  <a:lnTo>
                    <a:pt x="881" y="284"/>
                  </a:lnTo>
                  <a:cubicBezTo>
                    <a:pt x="953" y="224"/>
                    <a:pt x="953" y="105"/>
                    <a:pt x="881" y="46"/>
                  </a:cubicBezTo>
                  <a:cubicBezTo>
                    <a:pt x="851" y="16"/>
                    <a:pt x="807" y="1"/>
                    <a:pt x="76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 name="Google Shape;91;p4"/>
            <p:cNvSpPr/>
            <p:nvPr/>
          </p:nvSpPr>
          <p:spPr>
            <a:xfrm>
              <a:off x="926355" y="3044085"/>
              <a:ext cx="29881" cy="28579"/>
            </a:xfrm>
            <a:custGeom>
              <a:avLst/>
              <a:gdLst/>
              <a:ahLst/>
              <a:cxnLst/>
              <a:rect l="l" t="t" r="r" b="b"/>
              <a:pathLst>
                <a:path w="941" h="900" extrusionOk="0">
                  <a:moveTo>
                    <a:pt x="762" y="0"/>
                  </a:moveTo>
                  <a:cubicBezTo>
                    <a:pt x="718" y="0"/>
                    <a:pt x="673" y="15"/>
                    <a:pt x="643" y="45"/>
                  </a:cubicBezTo>
                  <a:lnTo>
                    <a:pt x="60" y="616"/>
                  </a:lnTo>
                  <a:cubicBezTo>
                    <a:pt x="0" y="676"/>
                    <a:pt x="0" y="795"/>
                    <a:pt x="60" y="855"/>
                  </a:cubicBezTo>
                  <a:cubicBezTo>
                    <a:pt x="90" y="884"/>
                    <a:pt x="134" y="899"/>
                    <a:pt x="179" y="899"/>
                  </a:cubicBezTo>
                  <a:cubicBezTo>
                    <a:pt x="224" y="899"/>
                    <a:pt x="268" y="884"/>
                    <a:pt x="298" y="855"/>
                  </a:cubicBezTo>
                  <a:lnTo>
                    <a:pt x="881" y="283"/>
                  </a:lnTo>
                  <a:cubicBezTo>
                    <a:pt x="941" y="224"/>
                    <a:pt x="941" y="116"/>
                    <a:pt x="881" y="45"/>
                  </a:cubicBezTo>
                  <a:cubicBezTo>
                    <a:pt x="852" y="15"/>
                    <a:pt x="807" y="0"/>
                    <a:pt x="76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 name="Google Shape;92;p4"/>
            <p:cNvSpPr/>
            <p:nvPr/>
          </p:nvSpPr>
          <p:spPr>
            <a:xfrm>
              <a:off x="860940" y="2746477"/>
              <a:ext cx="371883" cy="365691"/>
            </a:xfrm>
            <a:custGeom>
              <a:avLst/>
              <a:gdLst/>
              <a:ahLst/>
              <a:cxnLst/>
              <a:rect l="l" t="t" r="r" b="b"/>
              <a:pathLst>
                <a:path w="11711" h="11516" extrusionOk="0">
                  <a:moveTo>
                    <a:pt x="11312" y="344"/>
                  </a:moveTo>
                  <a:lnTo>
                    <a:pt x="10835" y="1987"/>
                  </a:lnTo>
                  <a:lnTo>
                    <a:pt x="9680" y="821"/>
                  </a:lnTo>
                  <a:lnTo>
                    <a:pt x="11312" y="344"/>
                  </a:lnTo>
                  <a:close/>
                  <a:moveTo>
                    <a:pt x="4882" y="3821"/>
                  </a:moveTo>
                  <a:lnTo>
                    <a:pt x="2822" y="5881"/>
                  </a:lnTo>
                  <a:lnTo>
                    <a:pt x="477" y="5690"/>
                  </a:lnTo>
                  <a:cubicBezTo>
                    <a:pt x="453" y="5690"/>
                    <a:pt x="429" y="5643"/>
                    <a:pt x="465" y="5631"/>
                  </a:cubicBezTo>
                  <a:cubicBezTo>
                    <a:pt x="1477" y="4619"/>
                    <a:pt x="2822" y="4000"/>
                    <a:pt x="4227" y="3881"/>
                  </a:cubicBezTo>
                  <a:lnTo>
                    <a:pt x="4882" y="3821"/>
                  </a:lnTo>
                  <a:close/>
                  <a:moveTo>
                    <a:pt x="2894" y="6297"/>
                  </a:moveTo>
                  <a:lnTo>
                    <a:pt x="3811" y="7226"/>
                  </a:lnTo>
                  <a:lnTo>
                    <a:pt x="3477" y="7571"/>
                  </a:lnTo>
                  <a:lnTo>
                    <a:pt x="2549" y="6643"/>
                  </a:lnTo>
                  <a:lnTo>
                    <a:pt x="2894" y="6297"/>
                  </a:lnTo>
                  <a:close/>
                  <a:moveTo>
                    <a:pt x="2727" y="7333"/>
                  </a:moveTo>
                  <a:lnTo>
                    <a:pt x="3203" y="7810"/>
                  </a:lnTo>
                  <a:lnTo>
                    <a:pt x="2799" y="8226"/>
                  </a:lnTo>
                  <a:cubicBezTo>
                    <a:pt x="2787" y="8238"/>
                    <a:pt x="2763" y="8262"/>
                    <a:pt x="2739" y="8298"/>
                  </a:cubicBezTo>
                  <a:lnTo>
                    <a:pt x="2310" y="7869"/>
                  </a:lnTo>
                  <a:cubicBezTo>
                    <a:pt x="2287" y="7833"/>
                    <a:pt x="2287" y="7774"/>
                    <a:pt x="2310" y="7750"/>
                  </a:cubicBezTo>
                  <a:lnTo>
                    <a:pt x="2727" y="7333"/>
                  </a:lnTo>
                  <a:close/>
                  <a:moveTo>
                    <a:pt x="9311" y="916"/>
                  </a:moveTo>
                  <a:lnTo>
                    <a:pt x="10740" y="2345"/>
                  </a:lnTo>
                  <a:lnTo>
                    <a:pt x="10299" y="3821"/>
                  </a:lnTo>
                  <a:lnTo>
                    <a:pt x="5597" y="8524"/>
                  </a:lnTo>
                  <a:lnTo>
                    <a:pt x="4680" y="7595"/>
                  </a:lnTo>
                  <a:lnTo>
                    <a:pt x="6823" y="5452"/>
                  </a:lnTo>
                  <a:cubicBezTo>
                    <a:pt x="6966" y="5309"/>
                    <a:pt x="7001" y="5035"/>
                    <a:pt x="6811" y="4833"/>
                  </a:cubicBezTo>
                  <a:cubicBezTo>
                    <a:pt x="6728" y="4750"/>
                    <a:pt x="6617" y="4708"/>
                    <a:pt x="6506" y="4708"/>
                  </a:cubicBezTo>
                  <a:cubicBezTo>
                    <a:pt x="6394" y="4708"/>
                    <a:pt x="6281" y="4750"/>
                    <a:pt x="6192" y="4833"/>
                  </a:cubicBezTo>
                  <a:lnTo>
                    <a:pt x="4049" y="6976"/>
                  </a:lnTo>
                  <a:lnTo>
                    <a:pt x="3132" y="6047"/>
                  </a:lnTo>
                  <a:lnTo>
                    <a:pt x="7835" y="1344"/>
                  </a:lnTo>
                  <a:lnTo>
                    <a:pt x="9311" y="916"/>
                  </a:lnTo>
                  <a:close/>
                  <a:moveTo>
                    <a:pt x="6495" y="5047"/>
                  </a:moveTo>
                  <a:cubicBezTo>
                    <a:pt x="6522" y="5047"/>
                    <a:pt x="6549" y="5059"/>
                    <a:pt x="6573" y="5083"/>
                  </a:cubicBezTo>
                  <a:cubicBezTo>
                    <a:pt x="6609" y="5131"/>
                    <a:pt x="6609" y="5178"/>
                    <a:pt x="6573" y="5226"/>
                  </a:cubicBezTo>
                  <a:lnTo>
                    <a:pt x="4311" y="7488"/>
                  </a:lnTo>
                  <a:lnTo>
                    <a:pt x="3203" y="8595"/>
                  </a:lnTo>
                  <a:cubicBezTo>
                    <a:pt x="3180" y="8619"/>
                    <a:pt x="3153" y="8631"/>
                    <a:pt x="3127" y="8631"/>
                  </a:cubicBezTo>
                  <a:cubicBezTo>
                    <a:pt x="3102" y="8631"/>
                    <a:pt x="3078" y="8619"/>
                    <a:pt x="3060" y="8595"/>
                  </a:cubicBezTo>
                  <a:cubicBezTo>
                    <a:pt x="3013" y="8548"/>
                    <a:pt x="3013" y="8488"/>
                    <a:pt x="3060" y="8441"/>
                  </a:cubicBezTo>
                  <a:lnTo>
                    <a:pt x="6418" y="5083"/>
                  </a:lnTo>
                  <a:cubicBezTo>
                    <a:pt x="6442" y="5059"/>
                    <a:pt x="6469" y="5047"/>
                    <a:pt x="6495" y="5047"/>
                  </a:cubicBezTo>
                  <a:close/>
                  <a:moveTo>
                    <a:pt x="4430" y="7857"/>
                  </a:moveTo>
                  <a:lnTo>
                    <a:pt x="5346" y="8786"/>
                  </a:lnTo>
                  <a:lnTo>
                    <a:pt x="5001" y="9119"/>
                  </a:lnTo>
                  <a:lnTo>
                    <a:pt x="4989" y="9119"/>
                  </a:lnTo>
                  <a:lnTo>
                    <a:pt x="4084" y="8202"/>
                  </a:lnTo>
                  <a:lnTo>
                    <a:pt x="4430" y="7857"/>
                  </a:lnTo>
                  <a:close/>
                  <a:moveTo>
                    <a:pt x="3846" y="8429"/>
                  </a:moveTo>
                  <a:lnTo>
                    <a:pt x="4323" y="8905"/>
                  </a:lnTo>
                  <a:lnTo>
                    <a:pt x="3906" y="9322"/>
                  </a:lnTo>
                  <a:cubicBezTo>
                    <a:pt x="3894" y="9334"/>
                    <a:pt x="3858" y="9357"/>
                    <a:pt x="3846" y="9357"/>
                  </a:cubicBezTo>
                  <a:cubicBezTo>
                    <a:pt x="3834" y="9357"/>
                    <a:pt x="3811" y="9357"/>
                    <a:pt x="3787" y="9322"/>
                  </a:cubicBezTo>
                  <a:lnTo>
                    <a:pt x="3358" y="8905"/>
                  </a:lnTo>
                  <a:cubicBezTo>
                    <a:pt x="3382" y="8893"/>
                    <a:pt x="3394" y="8881"/>
                    <a:pt x="3430" y="8845"/>
                  </a:cubicBezTo>
                  <a:lnTo>
                    <a:pt x="3846" y="8429"/>
                  </a:lnTo>
                  <a:close/>
                  <a:moveTo>
                    <a:pt x="11322" y="1"/>
                  </a:moveTo>
                  <a:cubicBezTo>
                    <a:pt x="11295" y="1"/>
                    <a:pt x="11267" y="4"/>
                    <a:pt x="11240" y="11"/>
                  </a:cubicBezTo>
                  <a:cubicBezTo>
                    <a:pt x="10514" y="213"/>
                    <a:pt x="8394" y="844"/>
                    <a:pt x="7704" y="1035"/>
                  </a:cubicBezTo>
                  <a:cubicBezTo>
                    <a:pt x="7668" y="1047"/>
                    <a:pt x="7656" y="1059"/>
                    <a:pt x="7621" y="1083"/>
                  </a:cubicBezTo>
                  <a:lnTo>
                    <a:pt x="5263" y="3440"/>
                  </a:lnTo>
                  <a:lnTo>
                    <a:pt x="4203" y="3535"/>
                  </a:lnTo>
                  <a:cubicBezTo>
                    <a:pt x="2703" y="3654"/>
                    <a:pt x="1286" y="4321"/>
                    <a:pt x="227" y="5381"/>
                  </a:cubicBezTo>
                  <a:cubicBezTo>
                    <a:pt x="1" y="5595"/>
                    <a:pt x="143" y="5988"/>
                    <a:pt x="465" y="6024"/>
                  </a:cubicBezTo>
                  <a:lnTo>
                    <a:pt x="2525" y="6190"/>
                  </a:lnTo>
                  <a:lnTo>
                    <a:pt x="2310" y="6405"/>
                  </a:lnTo>
                  <a:cubicBezTo>
                    <a:pt x="2179" y="6536"/>
                    <a:pt x="2179" y="6750"/>
                    <a:pt x="2310" y="6881"/>
                  </a:cubicBezTo>
                  <a:lnTo>
                    <a:pt x="2525" y="7083"/>
                  </a:lnTo>
                  <a:lnTo>
                    <a:pt x="2108" y="7500"/>
                  </a:lnTo>
                  <a:cubicBezTo>
                    <a:pt x="1941" y="7667"/>
                    <a:pt x="1941" y="7941"/>
                    <a:pt x="2108" y="8095"/>
                  </a:cubicBezTo>
                  <a:lnTo>
                    <a:pt x="3561" y="9560"/>
                  </a:lnTo>
                  <a:cubicBezTo>
                    <a:pt x="3644" y="9643"/>
                    <a:pt x="3751" y="9685"/>
                    <a:pt x="3858" y="9685"/>
                  </a:cubicBezTo>
                  <a:cubicBezTo>
                    <a:pt x="3965" y="9685"/>
                    <a:pt x="4073" y="9643"/>
                    <a:pt x="4156" y="9560"/>
                  </a:cubicBezTo>
                  <a:lnTo>
                    <a:pt x="4573" y="9143"/>
                  </a:lnTo>
                  <a:lnTo>
                    <a:pt x="4763" y="9334"/>
                  </a:lnTo>
                  <a:cubicBezTo>
                    <a:pt x="4835" y="9399"/>
                    <a:pt x="4924" y="9432"/>
                    <a:pt x="5015" y="9432"/>
                  </a:cubicBezTo>
                  <a:cubicBezTo>
                    <a:pt x="5105" y="9432"/>
                    <a:pt x="5198" y="9399"/>
                    <a:pt x="5275" y="9334"/>
                  </a:cubicBezTo>
                  <a:lnTo>
                    <a:pt x="5477" y="9131"/>
                  </a:lnTo>
                  <a:lnTo>
                    <a:pt x="5656" y="11179"/>
                  </a:lnTo>
                  <a:cubicBezTo>
                    <a:pt x="5680" y="11334"/>
                    <a:pt x="5763" y="11453"/>
                    <a:pt x="5894" y="11500"/>
                  </a:cubicBezTo>
                  <a:cubicBezTo>
                    <a:pt x="5935" y="11511"/>
                    <a:pt x="5975" y="11516"/>
                    <a:pt x="6015" y="11516"/>
                  </a:cubicBezTo>
                  <a:cubicBezTo>
                    <a:pt x="6115" y="11516"/>
                    <a:pt x="6210" y="11482"/>
                    <a:pt x="6287" y="11405"/>
                  </a:cubicBezTo>
                  <a:cubicBezTo>
                    <a:pt x="6942" y="10750"/>
                    <a:pt x="7430" y="9977"/>
                    <a:pt x="7763" y="9119"/>
                  </a:cubicBezTo>
                  <a:cubicBezTo>
                    <a:pt x="7787" y="9024"/>
                    <a:pt x="7740" y="8941"/>
                    <a:pt x="7656" y="8893"/>
                  </a:cubicBezTo>
                  <a:cubicBezTo>
                    <a:pt x="7635" y="8885"/>
                    <a:pt x="7614" y="8881"/>
                    <a:pt x="7594" y="8881"/>
                  </a:cubicBezTo>
                  <a:cubicBezTo>
                    <a:pt x="7525" y="8881"/>
                    <a:pt x="7467" y="8926"/>
                    <a:pt x="7430" y="9000"/>
                  </a:cubicBezTo>
                  <a:cubicBezTo>
                    <a:pt x="7132" y="9810"/>
                    <a:pt x="6656" y="10560"/>
                    <a:pt x="6037" y="11167"/>
                  </a:cubicBezTo>
                  <a:cubicBezTo>
                    <a:pt x="6027" y="11172"/>
                    <a:pt x="6015" y="11175"/>
                    <a:pt x="6005" y="11175"/>
                  </a:cubicBezTo>
                  <a:cubicBezTo>
                    <a:pt x="5990" y="11175"/>
                    <a:pt x="5978" y="11169"/>
                    <a:pt x="5978" y="11155"/>
                  </a:cubicBezTo>
                  <a:lnTo>
                    <a:pt x="5763" y="8822"/>
                  </a:lnTo>
                  <a:lnTo>
                    <a:pt x="7835" y="6750"/>
                  </a:lnTo>
                  <a:lnTo>
                    <a:pt x="7835" y="6750"/>
                  </a:lnTo>
                  <a:cubicBezTo>
                    <a:pt x="7763" y="7583"/>
                    <a:pt x="7740" y="7810"/>
                    <a:pt x="7656" y="8238"/>
                  </a:cubicBezTo>
                  <a:cubicBezTo>
                    <a:pt x="7644" y="8322"/>
                    <a:pt x="7680" y="8417"/>
                    <a:pt x="7787" y="8441"/>
                  </a:cubicBezTo>
                  <a:cubicBezTo>
                    <a:pt x="7803" y="8445"/>
                    <a:pt x="7819" y="8447"/>
                    <a:pt x="7834" y="8447"/>
                  </a:cubicBezTo>
                  <a:cubicBezTo>
                    <a:pt x="7909" y="8447"/>
                    <a:pt x="7972" y="8399"/>
                    <a:pt x="8002" y="8310"/>
                  </a:cubicBezTo>
                  <a:cubicBezTo>
                    <a:pt x="8121" y="7786"/>
                    <a:pt x="8121" y="7548"/>
                    <a:pt x="8216" y="6393"/>
                  </a:cubicBezTo>
                  <a:lnTo>
                    <a:pt x="10585" y="4023"/>
                  </a:lnTo>
                  <a:cubicBezTo>
                    <a:pt x="10597" y="4011"/>
                    <a:pt x="10621" y="3976"/>
                    <a:pt x="10633" y="3952"/>
                  </a:cubicBezTo>
                  <a:lnTo>
                    <a:pt x="11109" y="2345"/>
                  </a:lnTo>
                  <a:lnTo>
                    <a:pt x="11669" y="404"/>
                  </a:lnTo>
                  <a:cubicBezTo>
                    <a:pt x="11711" y="193"/>
                    <a:pt x="11529" y="1"/>
                    <a:pt x="1132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 name="Google Shape;93;p4"/>
            <p:cNvSpPr/>
            <p:nvPr/>
          </p:nvSpPr>
          <p:spPr>
            <a:xfrm>
              <a:off x="1070396" y="2832057"/>
              <a:ext cx="90406" cy="69035"/>
            </a:xfrm>
            <a:custGeom>
              <a:avLst/>
              <a:gdLst/>
              <a:ahLst/>
              <a:cxnLst/>
              <a:rect l="l" t="t" r="r" b="b"/>
              <a:pathLst>
                <a:path w="2847" h="2174" extrusionOk="0">
                  <a:moveTo>
                    <a:pt x="1730" y="0"/>
                  </a:moveTo>
                  <a:cubicBezTo>
                    <a:pt x="1668" y="0"/>
                    <a:pt x="1610" y="44"/>
                    <a:pt x="1584" y="114"/>
                  </a:cubicBezTo>
                  <a:cubicBezTo>
                    <a:pt x="1537" y="197"/>
                    <a:pt x="1584" y="293"/>
                    <a:pt x="1668" y="328"/>
                  </a:cubicBezTo>
                  <a:cubicBezTo>
                    <a:pt x="2179" y="554"/>
                    <a:pt x="2299" y="1221"/>
                    <a:pt x="1906" y="1614"/>
                  </a:cubicBezTo>
                  <a:cubicBezTo>
                    <a:pt x="1751" y="1769"/>
                    <a:pt x="1551" y="1846"/>
                    <a:pt x="1350" y="1846"/>
                  </a:cubicBezTo>
                  <a:cubicBezTo>
                    <a:pt x="1150" y="1846"/>
                    <a:pt x="947" y="1769"/>
                    <a:pt x="786" y="1614"/>
                  </a:cubicBezTo>
                  <a:cubicBezTo>
                    <a:pt x="405" y="1221"/>
                    <a:pt x="525" y="566"/>
                    <a:pt x="1025" y="328"/>
                  </a:cubicBezTo>
                  <a:cubicBezTo>
                    <a:pt x="1120" y="293"/>
                    <a:pt x="1144" y="197"/>
                    <a:pt x="1120" y="114"/>
                  </a:cubicBezTo>
                  <a:cubicBezTo>
                    <a:pt x="1083" y="41"/>
                    <a:pt x="1019" y="10"/>
                    <a:pt x="954" y="10"/>
                  </a:cubicBezTo>
                  <a:cubicBezTo>
                    <a:pt x="934" y="10"/>
                    <a:pt x="913" y="13"/>
                    <a:pt x="894" y="19"/>
                  </a:cubicBezTo>
                  <a:cubicBezTo>
                    <a:pt x="179" y="352"/>
                    <a:pt x="1" y="1281"/>
                    <a:pt x="572" y="1852"/>
                  </a:cubicBezTo>
                  <a:cubicBezTo>
                    <a:pt x="786" y="2078"/>
                    <a:pt x="1072" y="2174"/>
                    <a:pt x="1370" y="2174"/>
                  </a:cubicBezTo>
                  <a:cubicBezTo>
                    <a:pt x="2334" y="2162"/>
                    <a:pt x="2846" y="947"/>
                    <a:pt x="2132" y="245"/>
                  </a:cubicBezTo>
                  <a:cubicBezTo>
                    <a:pt x="2037" y="150"/>
                    <a:pt x="1918" y="66"/>
                    <a:pt x="1798" y="19"/>
                  </a:cubicBezTo>
                  <a:cubicBezTo>
                    <a:pt x="1776" y="6"/>
                    <a:pt x="1753" y="0"/>
                    <a:pt x="173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0" name="Google Shape;87;p4"/>
          <p:cNvSpPr txBox="1">
            <a:spLocks/>
          </p:cNvSpPr>
          <p:nvPr/>
        </p:nvSpPr>
        <p:spPr>
          <a:xfrm>
            <a:off x="542544" y="1114044"/>
            <a:ext cx="4023360" cy="295808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1"/>
              </a:buClr>
              <a:buSzPts val="1800"/>
              <a:buFont typeface="Play"/>
              <a:buChar char="●"/>
              <a:defRPr sz="1800" b="0" i="0" u="none" strike="noStrike" cap="none">
                <a:solidFill>
                  <a:schemeClr val="dk1"/>
                </a:solidFill>
                <a:latin typeface="Play"/>
                <a:ea typeface="Play"/>
                <a:cs typeface="Play"/>
                <a:sym typeface="Play"/>
              </a:defRPr>
            </a:lvl1pPr>
            <a:lvl2pPr marL="914400" marR="0" lvl="1" indent="-317500" algn="l" rtl="0">
              <a:lnSpc>
                <a:spcPct val="115000"/>
              </a:lnSpc>
              <a:spcBef>
                <a:spcPts val="0"/>
              </a:spcBef>
              <a:spcAft>
                <a:spcPts val="0"/>
              </a:spcAft>
              <a:buClr>
                <a:schemeClr val="dk1"/>
              </a:buClr>
              <a:buSzPts val="1400"/>
              <a:buFont typeface="Play"/>
              <a:buChar char="○"/>
              <a:defRPr sz="1400" b="0" i="0" u="none" strike="noStrike" cap="none">
                <a:solidFill>
                  <a:schemeClr val="dk1"/>
                </a:solidFill>
                <a:latin typeface="Play"/>
                <a:ea typeface="Play"/>
                <a:cs typeface="Play"/>
                <a:sym typeface="Play"/>
              </a:defRPr>
            </a:lvl2pPr>
            <a:lvl3pPr marL="1371600" marR="0" lvl="2" indent="-317500" algn="l" rtl="0">
              <a:lnSpc>
                <a:spcPct val="115000"/>
              </a:lnSpc>
              <a:spcBef>
                <a:spcPts val="0"/>
              </a:spcBef>
              <a:spcAft>
                <a:spcPts val="0"/>
              </a:spcAft>
              <a:buClr>
                <a:schemeClr val="dk1"/>
              </a:buClr>
              <a:buSzPts val="1400"/>
              <a:buFont typeface="Play"/>
              <a:buChar char="■"/>
              <a:defRPr sz="1400" b="0" i="0" u="none" strike="noStrike" cap="none">
                <a:solidFill>
                  <a:schemeClr val="dk1"/>
                </a:solidFill>
                <a:latin typeface="Play"/>
                <a:ea typeface="Play"/>
                <a:cs typeface="Play"/>
                <a:sym typeface="Play"/>
              </a:defRPr>
            </a:lvl3pPr>
            <a:lvl4pPr marL="1828800" marR="0" lvl="3" indent="-317500" algn="l" rtl="0">
              <a:lnSpc>
                <a:spcPct val="115000"/>
              </a:lnSpc>
              <a:spcBef>
                <a:spcPts val="0"/>
              </a:spcBef>
              <a:spcAft>
                <a:spcPts val="0"/>
              </a:spcAft>
              <a:buClr>
                <a:schemeClr val="dk1"/>
              </a:buClr>
              <a:buSzPts val="1400"/>
              <a:buFont typeface="Play"/>
              <a:buChar char="●"/>
              <a:defRPr sz="1400" b="0" i="0" u="none" strike="noStrike" cap="none">
                <a:solidFill>
                  <a:schemeClr val="dk1"/>
                </a:solidFill>
                <a:latin typeface="Play"/>
                <a:ea typeface="Play"/>
                <a:cs typeface="Play"/>
                <a:sym typeface="Play"/>
              </a:defRPr>
            </a:lvl4pPr>
            <a:lvl5pPr marL="2286000" marR="0" lvl="4" indent="-317500" algn="l" rtl="0">
              <a:lnSpc>
                <a:spcPct val="115000"/>
              </a:lnSpc>
              <a:spcBef>
                <a:spcPts val="0"/>
              </a:spcBef>
              <a:spcAft>
                <a:spcPts val="0"/>
              </a:spcAft>
              <a:buClr>
                <a:schemeClr val="dk1"/>
              </a:buClr>
              <a:buSzPts val="1400"/>
              <a:buFont typeface="Play"/>
              <a:buChar char="○"/>
              <a:defRPr sz="1400" b="0" i="0" u="none" strike="noStrike" cap="none">
                <a:solidFill>
                  <a:schemeClr val="dk1"/>
                </a:solidFill>
                <a:latin typeface="Play"/>
                <a:ea typeface="Play"/>
                <a:cs typeface="Play"/>
                <a:sym typeface="Play"/>
              </a:defRPr>
            </a:lvl5pPr>
            <a:lvl6pPr marL="2743200" marR="0" lvl="5" indent="-317500" algn="l" rtl="0">
              <a:lnSpc>
                <a:spcPct val="115000"/>
              </a:lnSpc>
              <a:spcBef>
                <a:spcPts val="0"/>
              </a:spcBef>
              <a:spcAft>
                <a:spcPts val="0"/>
              </a:spcAft>
              <a:buClr>
                <a:schemeClr val="dk1"/>
              </a:buClr>
              <a:buSzPts val="1400"/>
              <a:buFont typeface="Play"/>
              <a:buChar char="■"/>
              <a:defRPr sz="1400" b="0" i="0" u="none" strike="noStrike" cap="none">
                <a:solidFill>
                  <a:schemeClr val="dk1"/>
                </a:solidFill>
                <a:latin typeface="Play"/>
                <a:ea typeface="Play"/>
                <a:cs typeface="Play"/>
                <a:sym typeface="Play"/>
              </a:defRPr>
            </a:lvl6pPr>
            <a:lvl7pPr marL="3200400" marR="0" lvl="6" indent="-317500" algn="l" rtl="0">
              <a:lnSpc>
                <a:spcPct val="115000"/>
              </a:lnSpc>
              <a:spcBef>
                <a:spcPts val="0"/>
              </a:spcBef>
              <a:spcAft>
                <a:spcPts val="0"/>
              </a:spcAft>
              <a:buClr>
                <a:schemeClr val="dk1"/>
              </a:buClr>
              <a:buSzPts val="1400"/>
              <a:buFont typeface="Play"/>
              <a:buChar char="●"/>
              <a:defRPr sz="1400" b="0" i="0" u="none" strike="noStrike" cap="none">
                <a:solidFill>
                  <a:schemeClr val="dk1"/>
                </a:solidFill>
                <a:latin typeface="Play"/>
                <a:ea typeface="Play"/>
                <a:cs typeface="Play"/>
                <a:sym typeface="Play"/>
              </a:defRPr>
            </a:lvl7pPr>
            <a:lvl8pPr marL="3657600" marR="0" lvl="7" indent="-317500" algn="l" rtl="0">
              <a:lnSpc>
                <a:spcPct val="115000"/>
              </a:lnSpc>
              <a:spcBef>
                <a:spcPts val="0"/>
              </a:spcBef>
              <a:spcAft>
                <a:spcPts val="0"/>
              </a:spcAft>
              <a:buClr>
                <a:schemeClr val="dk1"/>
              </a:buClr>
              <a:buSzPts val="1400"/>
              <a:buFont typeface="Play"/>
              <a:buChar char="○"/>
              <a:defRPr sz="1400" b="0" i="0" u="none" strike="noStrike" cap="none">
                <a:solidFill>
                  <a:schemeClr val="dk1"/>
                </a:solidFill>
                <a:latin typeface="Play"/>
                <a:ea typeface="Play"/>
                <a:cs typeface="Play"/>
                <a:sym typeface="Play"/>
              </a:defRPr>
            </a:lvl8pPr>
            <a:lvl9pPr marL="4114800" marR="0" lvl="8" indent="-317500" algn="l" rtl="0">
              <a:lnSpc>
                <a:spcPct val="115000"/>
              </a:lnSpc>
              <a:spcBef>
                <a:spcPts val="0"/>
              </a:spcBef>
              <a:spcAft>
                <a:spcPts val="0"/>
              </a:spcAft>
              <a:buClr>
                <a:schemeClr val="dk1"/>
              </a:buClr>
              <a:buSzPts val="1400"/>
              <a:buFont typeface="Play"/>
              <a:buChar char="■"/>
              <a:defRPr sz="1400" b="0" i="0" u="none" strike="noStrike" cap="none">
                <a:solidFill>
                  <a:schemeClr val="dk1"/>
                </a:solidFill>
                <a:latin typeface="Play"/>
                <a:ea typeface="Play"/>
                <a:cs typeface="Play"/>
                <a:sym typeface="Play"/>
              </a:defRPr>
            </a:lvl9pPr>
          </a:lstStyle>
          <a:p>
            <a:pPr marL="114300" indent="0">
              <a:buNone/>
            </a:pPr>
            <a:r>
              <a:rPr lang="ru-RU" sz="1400" dirty="0"/>
              <a:t>Цель проекта создать набор ферментов, инициирующих биодеградацию пластика, который может использоваться различными предприятиями в отраслях вторичной переработки пластмасс (</a:t>
            </a:r>
            <a:r>
              <a:rPr lang="ru-RU" sz="1400" dirty="0" err="1"/>
              <a:t>рециклинга</a:t>
            </a:r>
            <a:r>
              <a:rPr lang="ru-RU" sz="1400" dirty="0"/>
              <a:t>), а также в отрасли химической промышленности, которая использует в своих технологических процессах продукты переработки пластика.</a:t>
            </a:r>
          </a:p>
        </p:txBody>
      </p:sp>
      <p:sp>
        <p:nvSpPr>
          <p:cNvPr id="12" name="Прямоугольник 11"/>
          <p:cNvSpPr/>
          <p:nvPr/>
        </p:nvSpPr>
        <p:spPr>
          <a:xfrm>
            <a:off x="4797552" y="4462272"/>
            <a:ext cx="4242816" cy="5059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26" name="Picture 2" descr="Личинка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0370" y="168194"/>
            <a:ext cx="975923" cy="9759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5"/>
          <p:cNvSpPr txBox="1">
            <a:spLocks noGrp="1"/>
          </p:cNvSpPr>
          <p:nvPr>
            <p:ph type="title"/>
          </p:nvPr>
        </p:nvSpPr>
        <p:spPr>
          <a:xfrm>
            <a:off x="576700" y="494300"/>
            <a:ext cx="53139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Clr>
                <a:schemeClr val="dk1"/>
              </a:buClr>
              <a:buSzPct val="36666"/>
              <a:buFont typeface="Arial"/>
              <a:buNone/>
            </a:pPr>
            <a:r>
              <a:rPr lang="ru" sz="3000">
                <a:latin typeface="Play"/>
                <a:ea typeface="Play"/>
                <a:cs typeface="Play"/>
                <a:sym typeface="Play"/>
              </a:rPr>
              <a:t>Проблема и текущие решения</a:t>
            </a:r>
            <a:endParaRPr sz="1100" b="0">
              <a:latin typeface="Arial"/>
              <a:ea typeface="Arial"/>
              <a:cs typeface="Arial"/>
              <a:sym typeface="Arial"/>
            </a:endParaRPr>
          </a:p>
          <a:p>
            <a:pPr marL="0" lvl="0" indent="0" algn="l" rtl="0">
              <a:lnSpc>
                <a:spcPct val="100000"/>
              </a:lnSpc>
              <a:spcBef>
                <a:spcPts val="0"/>
              </a:spcBef>
              <a:spcAft>
                <a:spcPts val="0"/>
              </a:spcAft>
              <a:buSzPct val="111111"/>
              <a:buNone/>
            </a:pPr>
            <a:endParaRPr/>
          </a:p>
        </p:txBody>
      </p:sp>
      <p:sp>
        <p:nvSpPr>
          <p:cNvPr id="99" name="Google Shape;99;p5"/>
          <p:cNvSpPr txBox="1">
            <a:spLocks noGrp="1"/>
          </p:cNvSpPr>
          <p:nvPr>
            <p:ph type="body" idx="1"/>
          </p:nvPr>
        </p:nvSpPr>
        <p:spPr>
          <a:xfrm>
            <a:off x="576700" y="1383725"/>
            <a:ext cx="4272000" cy="3315300"/>
          </a:xfrm>
          <a:prstGeom prst="rect">
            <a:avLst/>
          </a:prstGeom>
          <a:noFill/>
          <a:ln>
            <a:noFill/>
          </a:ln>
        </p:spPr>
        <p:txBody>
          <a:bodyPr spcFirstLastPara="1" wrap="square" lIns="91425" tIns="91425" rIns="91425" bIns="91425" anchor="t" anchorCtr="0">
            <a:normAutofit/>
          </a:bodyPr>
          <a:lstStyle/>
          <a:p>
            <a:pPr marL="0" lvl="0" indent="0">
              <a:lnSpc>
                <a:spcPct val="90000"/>
              </a:lnSpc>
              <a:buSzPts val="151"/>
              <a:buNone/>
            </a:pPr>
            <a:r>
              <a:rPr lang="ru-RU" dirty="0"/>
              <a:t>Снижение потребности в закупке сырья или снижение издержек на его приобретение, а также упрощение процесса утилизации пластика и его производных. Решение проблемы накапливания пластиковых отходов в окружающей среде, которые негативно влияют на дикую природу, а также на среду обитания животных и людей.</a:t>
            </a:r>
            <a:endParaRPr b="1" dirty="0"/>
          </a:p>
        </p:txBody>
      </p:sp>
      <p:grpSp>
        <p:nvGrpSpPr>
          <p:cNvPr id="100" name="Google Shape;100;p5"/>
          <p:cNvGrpSpPr/>
          <p:nvPr/>
        </p:nvGrpSpPr>
        <p:grpSpPr>
          <a:xfrm>
            <a:off x="5920403" y="1566523"/>
            <a:ext cx="2121056" cy="1992296"/>
            <a:chOff x="1749728" y="2894777"/>
            <a:chExt cx="386927" cy="363438"/>
          </a:xfrm>
        </p:grpSpPr>
        <p:sp>
          <p:nvSpPr>
            <p:cNvPr id="101" name="Google Shape;101;p5"/>
            <p:cNvSpPr/>
            <p:nvPr/>
          </p:nvSpPr>
          <p:spPr>
            <a:xfrm>
              <a:off x="1809595" y="3025333"/>
              <a:ext cx="97424" cy="32432"/>
            </a:xfrm>
            <a:custGeom>
              <a:avLst/>
              <a:gdLst/>
              <a:ahLst/>
              <a:cxnLst/>
              <a:rect l="l" t="t" r="r" b="b"/>
              <a:pathLst>
                <a:path w="3061" h="1019" extrusionOk="0">
                  <a:moveTo>
                    <a:pt x="1208" y="0"/>
                  </a:moveTo>
                  <a:cubicBezTo>
                    <a:pt x="852" y="0"/>
                    <a:pt x="531" y="35"/>
                    <a:pt x="322" y="66"/>
                  </a:cubicBezTo>
                  <a:cubicBezTo>
                    <a:pt x="143" y="101"/>
                    <a:pt x="1" y="244"/>
                    <a:pt x="1" y="423"/>
                  </a:cubicBezTo>
                  <a:lnTo>
                    <a:pt x="1" y="840"/>
                  </a:lnTo>
                  <a:cubicBezTo>
                    <a:pt x="1" y="947"/>
                    <a:pt x="84" y="1018"/>
                    <a:pt x="179" y="1018"/>
                  </a:cubicBezTo>
                  <a:cubicBezTo>
                    <a:pt x="286" y="1018"/>
                    <a:pt x="358" y="947"/>
                    <a:pt x="358" y="840"/>
                  </a:cubicBezTo>
                  <a:lnTo>
                    <a:pt x="358" y="423"/>
                  </a:lnTo>
                  <a:cubicBezTo>
                    <a:pt x="358" y="423"/>
                    <a:pt x="358" y="411"/>
                    <a:pt x="382" y="411"/>
                  </a:cubicBezTo>
                  <a:cubicBezTo>
                    <a:pt x="549" y="383"/>
                    <a:pt x="870" y="340"/>
                    <a:pt x="1231" y="340"/>
                  </a:cubicBezTo>
                  <a:cubicBezTo>
                    <a:pt x="1330" y="340"/>
                    <a:pt x="1433" y="344"/>
                    <a:pt x="1536" y="351"/>
                  </a:cubicBezTo>
                  <a:cubicBezTo>
                    <a:pt x="2084" y="387"/>
                    <a:pt x="2489" y="530"/>
                    <a:pt x="2727" y="768"/>
                  </a:cubicBezTo>
                  <a:cubicBezTo>
                    <a:pt x="2763" y="804"/>
                    <a:pt x="2807" y="822"/>
                    <a:pt x="2852" y="822"/>
                  </a:cubicBezTo>
                  <a:cubicBezTo>
                    <a:pt x="2897" y="822"/>
                    <a:pt x="2941" y="804"/>
                    <a:pt x="2977" y="768"/>
                  </a:cubicBezTo>
                  <a:cubicBezTo>
                    <a:pt x="3060" y="709"/>
                    <a:pt x="3060" y="590"/>
                    <a:pt x="2977" y="530"/>
                  </a:cubicBezTo>
                  <a:cubicBezTo>
                    <a:pt x="2554" y="107"/>
                    <a:pt x="1828" y="0"/>
                    <a:pt x="120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 name="Google Shape;102;p5"/>
            <p:cNvSpPr/>
            <p:nvPr/>
          </p:nvSpPr>
          <p:spPr>
            <a:xfrm>
              <a:off x="1749728" y="2974346"/>
              <a:ext cx="216777" cy="283869"/>
            </a:xfrm>
            <a:custGeom>
              <a:avLst/>
              <a:gdLst/>
              <a:ahLst/>
              <a:cxnLst/>
              <a:rect l="l" t="t" r="r" b="b"/>
              <a:pathLst>
                <a:path w="6811" h="8919" extrusionOk="0">
                  <a:moveTo>
                    <a:pt x="5311" y="334"/>
                  </a:moveTo>
                  <a:lnTo>
                    <a:pt x="5311" y="2061"/>
                  </a:lnTo>
                  <a:cubicBezTo>
                    <a:pt x="5311" y="2311"/>
                    <a:pt x="5251" y="2561"/>
                    <a:pt x="5132" y="2799"/>
                  </a:cubicBezTo>
                  <a:cubicBezTo>
                    <a:pt x="5120" y="2835"/>
                    <a:pt x="5120" y="2846"/>
                    <a:pt x="5120" y="2882"/>
                  </a:cubicBezTo>
                  <a:lnTo>
                    <a:pt x="5120" y="3382"/>
                  </a:lnTo>
                  <a:cubicBezTo>
                    <a:pt x="5120" y="3858"/>
                    <a:pt x="4918" y="4311"/>
                    <a:pt x="4560" y="4644"/>
                  </a:cubicBezTo>
                  <a:cubicBezTo>
                    <a:pt x="4227" y="4955"/>
                    <a:pt x="3811" y="5111"/>
                    <a:pt x="3369" y="5111"/>
                  </a:cubicBezTo>
                  <a:cubicBezTo>
                    <a:pt x="3338" y="5111"/>
                    <a:pt x="3306" y="5110"/>
                    <a:pt x="3275" y="5109"/>
                  </a:cubicBezTo>
                  <a:cubicBezTo>
                    <a:pt x="2382" y="5061"/>
                    <a:pt x="1679" y="4275"/>
                    <a:pt x="1679" y="3323"/>
                  </a:cubicBezTo>
                  <a:lnTo>
                    <a:pt x="1679" y="2882"/>
                  </a:lnTo>
                  <a:cubicBezTo>
                    <a:pt x="1679" y="2846"/>
                    <a:pt x="1679" y="2823"/>
                    <a:pt x="1667" y="2799"/>
                  </a:cubicBezTo>
                  <a:cubicBezTo>
                    <a:pt x="1548" y="2561"/>
                    <a:pt x="1489" y="2311"/>
                    <a:pt x="1489" y="2061"/>
                  </a:cubicBezTo>
                  <a:lnTo>
                    <a:pt x="1489" y="1668"/>
                  </a:lnTo>
                  <a:cubicBezTo>
                    <a:pt x="1489" y="930"/>
                    <a:pt x="2096" y="334"/>
                    <a:pt x="2822" y="334"/>
                  </a:cubicBezTo>
                  <a:close/>
                  <a:moveTo>
                    <a:pt x="4358" y="5240"/>
                  </a:moveTo>
                  <a:lnTo>
                    <a:pt x="4358" y="5573"/>
                  </a:lnTo>
                  <a:lnTo>
                    <a:pt x="3406" y="6228"/>
                  </a:lnTo>
                  <a:lnTo>
                    <a:pt x="2441" y="5573"/>
                  </a:lnTo>
                  <a:lnTo>
                    <a:pt x="2441" y="5240"/>
                  </a:lnTo>
                  <a:cubicBezTo>
                    <a:pt x="2691" y="5371"/>
                    <a:pt x="2977" y="5466"/>
                    <a:pt x="3251" y="5478"/>
                  </a:cubicBezTo>
                  <a:lnTo>
                    <a:pt x="3394" y="5478"/>
                  </a:lnTo>
                  <a:cubicBezTo>
                    <a:pt x="3727" y="5478"/>
                    <a:pt x="4060" y="5406"/>
                    <a:pt x="4358" y="5240"/>
                  </a:cubicBezTo>
                  <a:close/>
                  <a:moveTo>
                    <a:pt x="2286" y="5883"/>
                  </a:moveTo>
                  <a:lnTo>
                    <a:pt x="3120" y="6466"/>
                  </a:lnTo>
                  <a:lnTo>
                    <a:pt x="2679" y="6906"/>
                  </a:lnTo>
                  <a:lnTo>
                    <a:pt x="2655" y="6906"/>
                  </a:lnTo>
                  <a:lnTo>
                    <a:pt x="2108" y="6073"/>
                  </a:lnTo>
                  <a:lnTo>
                    <a:pt x="2286" y="5883"/>
                  </a:lnTo>
                  <a:close/>
                  <a:moveTo>
                    <a:pt x="4525" y="5883"/>
                  </a:moveTo>
                  <a:lnTo>
                    <a:pt x="4703" y="6073"/>
                  </a:lnTo>
                  <a:lnTo>
                    <a:pt x="4144" y="6906"/>
                  </a:lnTo>
                  <a:lnTo>
                    <a:pt x="4132" y="6906"/>
                  </a:lnTo>
                  <a:lnTo>
                    <a:pt x="3691" y="6466"/>
                  </a:lnTo>
                  <a:lnTo>
                    <a:pt x="4525" y="5883"/>
                  </a:lnTo>
                  <a:close/>
                  <a:moveTo>
                    <a:pt x="2834" y="1"/>
                  </a:moveTo>
                  <a:cubicBezTo>
                    <a:pt x="1905" y="1"/>
                    <a:pt x="1143" y="763"/>
                    <a:pt x="1143" y="1703"/>
                  </a:cubicBezTo>
                  <a:lnTo>
                    <a:pt x="1143" y="2084"/>
                  </a:lnTo>
                  <a:cubicBezTo>
                    <a:pt x="1143" y="2382"/>
                    <a:pt x="1203" y="2680"/>
                    <a:pt x="1334" y="2954"/>
                  </a:cubicBezTo>
                  <a:lnTo>
                    <a:pt x="1334" y="3358"/>
                  </a:lnTo>
                  <a:cubicBezTo>
                    <a:pt x="1334" y="4025"/>
                    <a:pt x="1631" y="4620"/>
                    <a:pt x="2096" y="5025"/>
                  </a:cubicBezTo>
                  <a:lnTo>
                    <a:pt x="2096" y="5621"/>
                  </a:lnTo>
                  <a:lnTo>
                    <a:pt x="1762" y="5954"/>
                  </a:lnTo>
                  <a:cubicBezTo>
                    <a:pt x="1739" y="6002"/>
                    <a:pt x="1703" y="6049"/>
                    <a:pt x="1727" y="6097"/>
                  </a:cubicBezTo>
                  <a:lnTo>
                    <a:pt x="619" y="6490"/>
                  </a:lnTo>
                  <a:cubicBezTo>
                    <a:pt x="250" y="6633"/>
                    <a:pt x="0" y="6990"/>
                    <a:pt x="0" y="7371"/>
                  </a:cubicBezTo>
                  <a:lnTo>
                    <a:pt x="0" y="8740"/>
                  </a:lnTo>
                  <a:cubicBezTo>
                    <a:pt x="0" y="8847"/>
                    <a:pt x="72" y="8919"/>
                    <a:pt x="179" y="8919"/>
                  </a:cubicBezTo>
                  <a:cubicBezTo>
                    <a:pt x="274" y="8919"/>
                    <a:pt x="358" y="8847"/>
                    <a:pt x="358" y="8740"/>
                  </a:cubicBezTo>
                  <a:lnTo>
                    <a:pt x="358" y="7371"/>
                  </a:lnTo>
                  <a:cubicBezTo>
                    <a:pt x="358" y="7133"/>
                    <a:pt x="500" y="6906"/>
                    <a:pt x="739" y="6823"/>
                  </a:cubicBezTo>
                  <a:lnTo>
                    <a:pt x="1905" y="6406"/>
                  </a:lnTo>
                  <a:lnTo>
                    <a:pt x="2382" y="7121"/>
                  </a:lnTo>
                  <a:cubicBezTo>
                    <a:pt x="2441" y="7204"/>
                    <a:pt x="2536" y="7264"/>
                    <a:pt x="2644" y="7287"/>
                  </a:cubicBezTo>
                  <a:lnTo>
                    <a:pt x="2679" y="7287"/>
                  </a:lnTo>
                  <a:cubicBezTo>
                    <a:pt x="2774" y="7287"/>
                    <a:pt x="2870" y="7240"/>
                    <a:pt x="2929" y="7180"/>
                  </a:cubicBezTo>
                  <a:lnTo>
                    <a:pt x="3227" y="6883"/>
                  </a:lnTo>
                  <a:lnTo>
                    <a:pt x="3227" y="8740"/>
                  </a:lnTo>
                  <a:cubicBezTo>
                    <a:pt x="3227" y="8847"/>
                    <a:pt x="3298" y="8919"/>
                    <a:pt x="3406" y="8919"/>
                  </a:cubicBezTo>
                  <a:cubicBezTo>
                    <a:pt x="3513" y="8919"/>
                    <a:pt x="3584" y="8847"/>
                    <a:pt x="3584" y="8740"/>
                  </a:cubicBezTo>
                  <a:lnTo>
                    <a:pt x="3584" y="6883"/>
                  </a:lnTo>
                  <a:lnTo>
                    <a:pt x="3882" y="7180"/>
                  </a:lnTo>
                  <a:cubicBezTo>
                    <a:pt x="3953" y="7252"/>
                    <a:pt x="4048" y="7287"/>
                    <a:pt x="4132" y="7287"/>
                  </a:cubicBezTo>
                  <a:lnTo>
                    <a:pt x="4168" y="7287"/>
                  </a:lnTo>
                  <a:cubicBezTo>
                    <a:pt x="4263" y="7264"/>
                    <a:pt x="4370" y="7204"/>
                    <a:pt x="4429" y="7121"/>
                  </a:cubicBezTo>
                  <a:lnTo>
                    <a:pt x="4906" y="6406"/>
                  </a:lnTo>
                  <a:lnTo>
                    <a:pt x="6073" y="6823"/>
                  </a:lnTo>
                  <a:cubicBezTo>
                    <a:pt x="6287" y="6906"/>
                    <a:pt x="6454" y="7121"/>
                    <a:pt x="6454" y="7371"/>
                  </a:cubicBezTo>
                  <a:lnTo>
                    <a:pt x="6454" y="8740"/>
                  </a:lnTo>
                  <a:cubicBezTo>
                    <a:pt x="6454" y="8847"/>
                    <a:pt x="6525" y="8919"/>
                    <a:pt x="6632" y="8919"/>
                  </a:cubicBezTo>
                  <a:cubicBezTo>
                    <a:pt x="6739" y="8919"/>
                    <a:pt x="6811" y="8847"/>
                    <a:pt x="6811" y="8740"/>
                  </a:cubicBezTo>
                  <a:lnTo>
                    <a:pt x="6811" y="7371"/>
                  </a:lnTo>
                  <a:cubicBezTo>
                    <a:pt x="6811" y="6954"/>
                    <a:pt x="6573" y="6609"/>
                    <a:pt x="6203" y="6478"/>
                  </a:cubicBezTo>
                  <a:lnTo>
                    <a:pt x="5096" y="6073"/>
                  </a:lnTo>
                  <a:cubicBezTo>
                    <a:pt x="5096" y="6037"/>
                    <a:pt x="5084" y="5966"/>
                    <a:pt x="5060" y="5942"/>
                  </a:cubicBezTo>
                  <a:lnTo>
                    <a:pt x="4727" y="5597"/>
                  </a:lnTo>
                  <a:lnTo>
                    <a:pt x="4727" y="5025"/>
                  </a:lnTo>
                  <a:cubicBezTo>
                    <a:pt x="4763" y="4990"/>
                    <a:pt x="4799" y="4966"/>
                    <a:pt x="4834" y="4930"/>
                  </a:cubicBezTo>
                  <a:cubicBezTo>
                    <a:pt x="5251" y="4549"/>
                    <a:pt x="5489" y="3978"/>
                    <a:pt x="5489" y="3418"/>
                  </a:cubicBezTo>
                  <a:lnTo>
                    <a:pt x="5489" y="2954"/>
                  </a:lnTo>
                  <a:cubicBezTo>
                    <a:pt x="5608" y="2680"/>
                    <a:pt x="5680" y="2382"/>
                    <a:pt x="5680" y="2084"/>
                  </a:cubicBezTo>
                  <a:lnTo>
                    <a:pt x="5680" y="179"/>
                  </a:lnTo>
                  <a:cubicBezTo>
                    <a:pt x="5680" y="84"/>
                    <a:pt x="5608" y="1"/>
                    <a:pt x="550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 name="Google Shape;103;p5"/>
            <p:cNvSpPr/>
            <p:nvPr/>
          </p:nvSpPr>
          <p:spPr>
            <a:xfrm>
              <a:off x="1785725" y="3222186"/>
              <a:ext cx="11394" cy="35647"/>
            </a:xfrm>
            <a:custGeom>
              <a:avLst/>
              <a:gdLst/>
              <a:ahLst/>
              <a:cxnLst/>
              <a:rect l="l" t="t" r="r" b="b"/>
              <a:pathLst>
                <a:path w="358" h="1120" extrusionOk="0">
                  <a:moveTo>
                    <a:pt x="179" y="0"/>
                  </a:moveTo>
                  <a:cubicBezTo>
                    <a:pt x="72" y="0"/>
                    <a:pt x="0" y="72"/>
                    <a:pt x="0" y="179"/>
                  </a:cubicBezTo>
                  <a:lnTo>
                    <a:pt x="0" y="941"/>
                  </a:lnTo>
                  <a:cubicBezTo>
                    <a:pt x="0" y="1048"/>
                    <a:pt x="72" y="1120"/>
                    <a:pt x="179" y="1120"/>
                  </a:cubicBezTo>
                  <a:cubicBezTo>
                    <a:pt x="274" y="1120"/>
                    <a:pt x="358" y="1048"/>
                    <a:pt x="358" y="941"/>
                  </a:cubicBezTo>
                  <a:lnTo>
                    <a:pt x="358" y="179"/>
                  </a:lnTo>
                  <a:cubicBezTo>
                    <a:pt x="358" y="72"/>
                    <a:pt x="274" y="0"/>
                    <a:pt x="179"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 name="Google Shape;104;p5"/>
            <p:cNvSpPr/>
            <p:nvPr/>
          </p:nvSpPr>
          <p:spPr>
            <a:xfrm>
              <a:off x="1919114" y="3222186"/>
              <a:ext cx="11394" cy="35647"/>
            </a:xfrm>
            <a:custGeom>
              <a:avLst/>
              <a:gdLst/>
              <a:ahLst/>
              <a:cxnLst/>
              <a:rect l="l" t="t" r="r" b="b"/>
              <a:pathLst>
                <a:path w="358" h="1120" extrusionOk="0">
                  <a:moveTo>
                    <a:pt x="179" y="0"/>
                  </a:moveTo>
                  <a:cubicBezTo>
                    <a:pt x="72" y="0"/>
                    <a:pt x="0" y="72"/>
                    <a:pt x="0" y="179"/>
                  </a:cubicBezTo>
                  <a:lnTo>
                    <a:pt x="0" y="941"/>
                  </a:lnTo>
                  <a:cubicBezTo>
                    <a:pt x="0" y="1048"/>
                    <a:pt x="72" y="1120"/>
                    <a:pt x="179" y="1120"/>
                  </a:cubicBezTo>
                  <a:cubicBezTo>
                    <a:pt x="286" y="1120"/>
                    <a:pt x="358" y="1048"/>
                    <a:pt x="358" y="941"/>
                  </a:cubicBezTo>
                  <a:lnTo>
                    <a:pt x="358" y="179"/>
                  </a:lnTo>
                  <a:cubicBezTo>
                    <a:pt x="358" y="72"/>
                    <a:pt x="274" y="0"/>
                    <a:pt x="179"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 name="Google Shape;105;p5"/>
            <p:cNvSpPr/>
            <p:nvPr/>
          </p:nvSpPr>
          <p:spPr>
            <a:xfrm>
              <a:off x="1956257" y="2931156"/>
              <a:ext cx="180398" cy="188737"/>
            </a:xfrm>
            <a:custGeom>
              <a:avLst/>
              <a:gdLst/>
              <a:ahLst/>
              <a:cxnLst/>
              <a:rect l="l" t="t" r="r" b="b"/>
              <a:pathLst>
                <a:path w="5668" h="5930" extrusionOk="0">
                  <a:moveTo>
                    <a:pt x="738" y="1"/>
                  </a:moveTo>
                  <a:cubicBezTo>
                    <a:pt x="322" y="1"/>
                    <a:pt x="0" y="346"/>
                    <a:pt x="0" y="751"/>
                  </a:cubicBezTo>
                  <a:lnTo>
                    <a:pt x="0" y="3799"/>
                  </a:lnTo>
                  <a:cubicBezTo>
                    <a:pt x="0" y="4215"/>
                    <a:pt x="334" y="4549"/>
                    <a:pt x="738" y="4549"/>
                  </a:cubicBezTo>
                  <a:lnTo>
                    <a:pt x="1084" y="4549"/>
                  </a:lnTo>
                  <a:lnTo>
                    <a:pt x="810" y="5585"/>
                  </a:lnTo>
                  <a:cubicBezTo>
                    <a:pt x="786" y="5704"/>
                    <a:pt x="834" y="5811"/>
                    <a:pt x="929" y="5882"/>
                  </a:cubicBezTo>
                  <a:cubicBezTo>
                    <a:pt x="977" y="5918"/>
                    <a:pt x="1036" y="5930"/>
                    <a:pt x="1084" y="5930"/>
                  </a:cubicBezTo>
                  <a:cubicBezTo>
                    <a:pt x="1143" y="5930"/>
                    <a:pt x="1203" y="5918"/>
                    <a:pt x="1250" y="5870"/>
                  </a:cubicBezTo>
                  <a:lnTo>
                    <a:pt x="3072" y="4525"/>
                  </a:lnTo>
                  <a:lnTo>
                    <a:pt x="4918" y="4525"/>
                  </a:lnTo>
                  <a:cubicBezTo>
                    <a:pt x="5334" y="4525"/>
                    <a:pt x="5668" y="4192"/>
                    <a:pt x="5668" y="3787"/>
                  </a:cubicBezTo>
                  <a:lnTo>
                    <a:pt x="5668" y="751"/>
                  </a:lnTo>
                  <a:cubicBezTo>
                    <a:pt x="5656" y="334"/>
                    <a:pt x="5322" y="12"/>
                    <a:pt x="4906" y="12"/>
                  </a:cubicBezTo>
                  <a:lnTo>
                    <a:pt x="3953" y="12"/>
                  </a:lnTo>
                  <a:cubicBezTo>
                    <a:pt x="3846" y="12"/>
                    <a:pt x="3775" y="84"/>
                    <a:pt x="3775" y="191"/>
                  </a:cubicBezTo>
                  <a:cubicBezTo>
                    <a:pt x="3775" y="286"/>
                    <a:pt x="3846" y="370"/>
                    <a:pt x="3953" y="370"/>
                  </a:cubicBezTo>
                  <a:lnTo>
                    <a:pt x="4906" y="370"/>
                  </a:lnTo>
                  <a:cubicBezTo>
                    <a:pt x="5132" y="370"/>
                    <a:pt x="5299" y="548"/>
                    <a:pt x="5299" y="751"/>
                  </a:cubicBezTo>
                  <a:lnTo>
                    <a:pt x="5299" y="3799"/>
                  </a:lnTo>
                  <a:cubicBezTo>
                    <a:pt x="5299" y="4025"/>
                    <a:pt x="5120" y="4192"/>
                    <a:pt x="4906" y="4192"/>
                  </a:cubicBezTo>
                  <a:lnTo>
                    <a:pt x="3001" y="4192"/>
                  </a:lnTo>
                  <a:cubicBezTo>
                    <a:pt x="2953" y="4192"/>
                    <a:pt x="2929" y="4203"/>
                    <a:pt x="2893" y="4215"/>
                  </a:cubicBezTo>
                  <a:lnTo>
                    <a:pt x="1203" y="5454"/>
                  </a:lnTo>
                  <a:lnTo>
                    <a:pt x="1203" y="5454"/>
                  </a:lnTo>
                  <a:lnTo>
                    <a:pt x="1465" y="4418"/>
                  </a:lnTo>
                  <a:cubicBezTo>
                    <a:pt x="1489" y="4358"/>
                    <a:pt x="1465" y="4311"/>
                    <a:pt x="1441" y="4263"/>
                  </a:cubicBezTo>
                  <a:cubicBezTo>
                    <a:pt x="1405" y="4215"/>
                    <a:pt x="1346" y="4192"/>
                    <a:pt x="1310" y="4192"/>
                  </a:cubicBezTo>
                  <a:lnTo>
                    <a:pt x="738" y="4192"/>
                  </a:lnTo>
                  <a:cubicBezTo>
                    <a:pt x="512" y="4192"/>
                    <a:pt x="357" y="4013"/>
                    <a:pt x="357" y="3799"/>
                  </a:cubicBezTo>
                  <a:lnTo>
                    <a:pt x="357" y="751"/>
                  </a:lnTo>
                  <a:cubicBezTo>
                    <a:pt x="357" y="524"/>
                    <a:pt x="536" y="370"/>
                    <a:pt x="738" y="370"/>
                  </a:cubicBezTo>
                  <a:lnTo>
                    <a:pt x="1691" y="370"/>
                  </a:lnTo>
                  <a:cubicBezTo>
                    <a:pt x="1798" y="370"/>
                    <a:pt x="1870" y="286"/>
                    <a:pt x="1870" y="179"/>
                  </a:cubicBezTo>
                  <a:cubicBezTo>
                    <a:pt x="1870" y="84"/>
                    <a:pt x="1798" y="1"/>
                    <a:pt x="169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 name="Google Shape;106;p5"/>
            <p:cNvSpPr/>
            <p:nvPr/>
          </p:nvSpPr>
          <p:spPr>
            <a:xfrm>
              <a:off x="2027487" y="2894777"/>
              <a:ext cx="36029" cy="108786"/>
            </a:xfrm>
            <a:custGeom>
              <a:avLst/>
              <a:gdLst/>
              <a:ahLst/>
              <a:cxnLst/>
              <a:rect l="l" t="t" r="r" b="b"/>
              <a:pathLst>
                <a:path w="1132" h="3418" extrusionOk="0">
                  <a:moveTo>
                    <a:pt x="775" y="358"/>
                  </a:moveTo>
                  <a:lnTo>
                    <a:pt x="596" y="3049"/>
                  </a:lnTo>
                  <a:lnTo>
                    <a:pt x="560" y="3049"/>
                  </a:lnTo>
                  <a:lnTo>
                    <a:pt x="394" y="358"/>
                  </a:lnTo>
                  <a:close/>
                  <a:moveTo>
                    <a:pt x="179" y="1"/>
                  </a:moveTo>
                  <a:cubicBezTo>
                    <a:pt x="143" y="1"/>
                    <a:pt x="96" y="24"/>
                    <a:pt x="48" y="60"/>
                  </a:cubicBezTo>
                  <a:cubicBezTo>
                    <a:pt x="24" y="96"/>
                    <a:pt x="1" y="155"/>
                    <a:pt x="1" y="203"/>
                  </a:cubicBezTo>
                  <a:lnTo>
                    <a:pt x="203" y="3251"/>
                  </a:lnTo>
                  <a:cubicBezTo>
                    <a:pt x="203" y="3334"/>
                    <a:pt x="286" y="3418"/>
                    <a:pt x="382" y="3418"/>
                  </a:cubicBezTo>
                  <a:lnTo>
                    <a:pt x="763" y="3418"/>
                  </a:lnTo>
                  <a:cubicBezTo>
                    <a:pt x="858" y="3418"/>
                    <a:pt x="941" y="3334"/>
                    <a:pt x="941" y="3251"/>
                  </a:cubicBezTo>
                  <a:lnTo>
                    <a:pt x="1132" y="203"/>
                  </a:lnTo>
                  <a:cubicBezTo>
                    <a:pt x="1132" y="155"/>
                    <a:pt x="1120" y="96"/>
                    <a:pt x="1072" y="60"/>
                  </a:cubicBezTo>
                  <a:cubicBezTo>
                    <a:pt x="1048" y="36"/>
                    <a:pt x="1001" y="1"/>
                    <a:pt x="94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 name="Google Shape;107;p5"/>
            <p:cNvSpPr/>
            <p:nvPr/>
          </p:nvSpPr>
          <p:spPr>
            <a:xfrm>
              <a:off x="2027487" y="3009992"/>
              <a:ext cx="36029" cy="36029"/>
            </a:xfrm>
            <a:custGeom>
              <a:avLst/>
              <a:gdLst/>
              <a:ahLst/>
              <a:cxnLst/>
              <a:rect l="l" t="t" r="r" b="b"/>
              <a:pathLst>
                <a:path w="1132" h="1132" extrusionOk="0">
                  <a:moveTo>
                    <a:pt x="572" y="345"/>
                  </a:moveTo>
                  <a:cubicBezTo>
                    <a:pt x="691" y="345"/>
                    <a:pt x="775" y="429"/>
                    <a:pt x="775" y="548"/>
                  </a:cubicBezTo>
                  <a:cubicBezTo>
                    <a:pt x="775" y="667"/>
                    <a:pt x="691" y="762"/>
                    <a:pt x="572" y="762"/>
                  </a:cubicBezTo>
                  <a:cubicBezTo>
                    <a:pt x="453" y="762"/>
                    <a:pt x="358" y="667"/>
                    <a:pt x="358" y="548"/>
                  </a:cubicBezTo>
                  <a:cubicBezTo>
                    <a:pt x="358" y="429"/>
                    <a:pt x="453" y="345"/>
                    <a:pt x="572" y="345"/>
                  </a:cubicBezTo>
                  <a:close/>
                  <a:moveTo>
                    <a:pt x="572" y="0"/>
                  </a:moveTo>
                  <a:cubicBezTo>
                    <a:pt x="263" y="0"/>
                    <a:pt x="1" y="250"/>
                    <a:pt x="1" y="572"/>
                  </a:cubicBezTo>
                  <a:cubicBezTo>
                    <a:pt x="1" y="881"/>
                    <a:pt x="263" y="1131"/>
                    <a:pt x="572" y="1131"/>
                  </a:cubicBezTo>
                  <a:cubicBezTo>
                    <a:pt x="882" y="1131"/>
                    <a:pt x="1132" y="881"/>
                    <a:pt x="1132" y="572"/>
                  </a:cubicBezTo>
                  <a:cubicBezTo>
                    <a:pt x="1132" y="250"/>
                    <a:pt x="882" y="0"/>
                    <a:pt x="57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 name="Прямоугольник 1"/>
          <p:cNvSpPr/>
          <p:nvPr/>
        </p:nvSpPr>
        <p:spPr>
          <a:xfrm>
            <a:off x="4797552" y="4462272"/>
            <a:ext cx="4242816" cy="5059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4" name="Picture 2" descr="Личинка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0370" y="168194"/>
            <a:ext cx="975923" cy="9759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7"/>
          <p:cNvSpPr txBox="1">
            <a:spLocks noGrp="1"/>
          </p:cNvSpPr>
          <p:nvPr>
            <p:ph type="title"/>
          </p:nvPr>
        </p:nvSpPr>
        <p:spPr>
          <a:xfrm>
            <a:off x="576700" y="445025"/>
            <a:ext cx="6837000" cy="9885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Clr>
                <a:schemeClr val="dk1"/>
              </a:buClr>
              <a:buSzPct val="100000"/>
              <a:buFont typeface="Play"/>
              <a:buNone/>
            </a:pPr>
            <a:r>
              <a:rPr lang="ru" sz="3000">
                <a:latin typeface="Play"/>
                <a:ea typeface="Play"/>
                <a:cs typeface="Play"/>
                <a:sym typeface="Play"/>
              </a:rPr>
              <a:t>Ваша гипотеза решения и технология / инновация</a:t>
            </a:r>
            <a:endParaRPr/>
          </a:p>
        </p:txBody>
      </p:sp>
      <p:grpSp>
        <p:nvGrpSpPr>
          <p:cNvPr id="119" name="Google Shape;119;p7"/>
          <p:cNvGrpSpPr/>
          <p:nvPr/>
        </p:nvGrpSpPr>
        <p:grpSpPr>
          <a:xfrm>
            <a:off x="5920230" y="1568908"/>
            <a:ext cx="2121033" cy="1989718"/>
            <a:chOff x="3091957" y="3374131"/>
            <a:chExt cx="354717" cy="332757"/>
          </a:xfrm>
        </p:grpSpPr>
        <p:sp>
          <p:nvSpPr>
            <p:cNvPr id="120" name="Google Shape;120;p7"/>
            <p:cNvSpPr/>
            <p:nvPr/>
          </p:nvSpPr>
          <p:spPr>
            <a:xfrm>
              <a:off x="3091957" y="3374131"/>
              <a:ext cx="354717" cy="332757"/>
            </a:xfrm>
            <a:custGeom>
              <a:avLst/>
              <a:gdLst/>
              <a:ahLst/>
              <a:cxnLst/>
              <a:rect l="l" t="t" r="r" b="b"/>
              <a:pathLst>
                <a:path w="11145" h="10455" extrusionOk="0">
                  <a:moveTo>
                    <a:pt x="5882" y="358"/>
                  </a:moveTo>
                  <a:cubicBezTo>
                    <a:pt x="6251" y="358"/>
                    <a:pt x="6549" y="656"/>
                    <a:pt x="6549" y="1037"/>
                  </a:cubicBezTo>
                  <a:lnTo>
                    <a:pt x="6549" y="1430"/>
                  </a:lnTo>
                  <a:cubicBezTo>
                    <a:pt x="6549" y="1751"/>
                    <a:pt x="6799" y="2001"/>
                    <a:pt x="7108" y="2001"/>
                  </a:cubicBezTo>
                  <a:lnTo>
                    <a:pt x="7275" y="2001"/>
                  </a:lnTo>
                  <a:cubicBezTo>
                    <a:pt x="7394" y="2001"/>
                    <a:pt x="7489" y="2084"/>
                    <a:pt x="7489" y="2204"/>
                  </a:cubicBezTo>
                  <a:lnTo>
                    <a:pt x="7489" y="3311"/>
                  </a:lnTo>
                  <a:cubicBezTo>
                    <a:pt x="7489" y="3430"/>
                    <a:pt x="7394" y="3513"/>
                    <a:pt x="7275" y="3513"/>
                  </a:cubicBezTo>
                  <a:lnTo>
                    <a:pt x="3846" y="3513"/>
                  </a:lnTo>
                  <a:cubicBezTo>
                    <a:pt x="3727" y="3513"/>
                    <a:pt x="3632" y="3430"/>
                    <a:pt x="3632" y="3311"/>
                  </a:cubicBezTo>
                  <a:lnTo>
                    <a:pt x="3632" y="2204"/>
                  </a:lnTo>
                  <a:cubicBezTo>
                    <a:pt x="3632" y="2084"/>
                    <a:pt x="3727" y="2001"/>
                    <a:pt x="3846" y="2001"/>
                  </a:cubicBezTo>
                  <a:lnTo>
                    <a:pt x="4001" y="2001"/>
                  </a:lnTo>
                  <a:cubicBezTo>
                    <a:pt x="4322" y="2001"/>
                    <a:pt x="4572" y="1739"/>
                    <a:pt x="4572" y="1430"/>
                  </a:cubicBezTo>
                  <a:lnTo>
                    <a:pt x="4572" y="1037"/>
                  </a:lnTo>
                  <a:cubicBezTo>
                    <a:pt x="4572" y="656"/>
                    <a:pt x="4870" y="358"/>
                    <a:pt x="5239" y="358"/>
                  </a:cubicBezTo>
                  <a:close/>
                  <a:moveTo>
                    <a:pt x="10132" y="2477"/>
                  </a:moveTo>
                  <a:cubicBezTo>
                    <a:pt x="10478" y="2477"/>
                    <a:pt x="10764" y="2763"/>
                    <a:pt x="10764" y="3097"/>
                  </a:cubicBezTo>
                  <a:lnTo>
                    <a:pt x="10764" y="9466"/>
                  </a:lnTo>
                  <a:lnTo>
                    <a:pt x="10775" y="9466"/>
                  </a:lnTo>
                  <a:cubicBezTo>
                    <a:pt x="10775" y="9812"/>
                    <a:pt x="10490" y="10097"/>
                    <a:pt x="10156" y="10097"/>
                  </a:cubicBezTo>
                  <a:lnTo>
                    <a:pt x="965" y="10097"/>
                  </a:lnTo>
                  <a:cubicBezTo>
                    <a:pt x="631" y="10097"/>
                    <a:pt x="346" y="9812"/>
                    <a:pt x="346" y="9466"/>
                  </a:cubicBezTo>
                  <a:lnTo>
                    <a:pt x="346" y="3097"/>
                  </a:lnTo>
                  <a:cubicBezTo>
                    <a:pt x="346" y="2763"/>
                    <a:pt x="619" y="2477"/>
                    <a:pt x="965" y="2477"/>
                  </a:cubicBezTo>
                  <a:lnTo>
                    <a:pt x="3274" y="2477"/>
                  </a:lnTo>
                  <a:lnTo>
                    <a:pt x="3274" y="3061"/>
                  </a:lnTo>
                  <a:lnTo>
                    <a:pt x="1096" y="3061"/>
                  </a:lnTo>
                  <a:cubicBezTo>
                    <a:pt x="1000" y="3061"/>
                    <a:pt x="917" y="3132"/>
                    <a:pt x="917" y="3239"/>
                  </a:cubicBezTo>
                  <a:lnTo>
                    <a:pt x="917" y="9335"/>
                  </a:lnTo>
                  <a:cubicBezTo>
                    <a:pt x="917" y="9443"/>
                    <a:pt x="1000" y="9514"/>
                    <a:pt x="1096" y="9514"/>
                  </a:cubicBezTo>
                  <a:lnTo>
                    <a:pt x="7037" y="9514"/>
                  </a:lnTo>
                  <a:cubicBezTo>
                    <a:pt x="7144" y="9514"/>
                    <a:pt x="7215" y="9443"/>
                    <a:pt x="7215" y="9335"/>
                  </a:cubicBezTo>
                  <a:cubicBezTo>
                    <a:pt x="7215" y="9228"/>
                    <a:pt x="7144" y="9157"/>
                    <a:pt x="7037" y="9157"/>
                  </a:cubicBezTo>
                  <a:lnTo>
                    <a:pt x="1274" y="9157"/>
                  </a:lnTo>
                  <a:lnTo>
                    <a:pt x="1274" y="3418"/>
                  </a:lnTo>
                  <a:lnTo>
                    <a:pt x="3274" y="3418"/>
                  </a:lnTo>
                  <a:cubicBezTo>
                    <a:pt x="3322" y="3680"/>
                    <a:pt x="3560" y="3894"/>
                    <a:pt x="3822" y="3894"/>
                  </a:cubicBezTo>
                  <a:lnTo>
                    <a:pt x="7275" y="3894"/>
                  </a:lnTo>
                  <a:cubicBezTo>
                    <a:pt x="7561" y="3894"/>
                    <a:pt x="7787" y="3680"/>
                    <a:pt x="7835" y="3418"/>
                  </a:cubicBezTo>
                  <a:lnTo>
                    <a:pt x="9823" y="3418"/>
                  </a:lnTo>
                  <a:lnTo>
                    <a:pt x="9823" y="9157"/>
                  </a:lnTo>
                  <a:lnTo>
                    <a:pt x="7894" y="9157"/>
                  </a:lnTo>
                  <a:cubicBezTo>
                    <a:pt x="7787" y="9157"/>
                    <a:pt x="7704" y="9228"/>
                    <a:pt x="7704" y="9335"/>
                  </a:cubicBezTo>
                  <a:cubicBezTo>
                    <a:pt x="7704" y="9443"/>
                    <a:pt x="7787" y="9514"/>
                    <a:pt x="7894" y="9514"/>
                  </a:cubicBezTo>
                  <a:lnTo>
                    <a:pt x="10002" y="9514"/>
                  </a:lnTo>
                  <a:cubicBezTo>
                    <a:pt x="10109" y="9514"/>
                    <a:pt x="10180" y="9443"/>
                    <a:pt x="10180" y="9335"/>
                  </a:cubicBezTo>
                  <a:lnTo>
                    <a:pt x="10180" y="3239"/>
                  </a:lnTo>
                  <a:cubicBezTo>
                    <a:pt x="10180" y="3132"/>
                    <a:pt x="10109" y="3061"/>
                    <a:pt x="10002" y="3061"/>
                  </a:cubicBezTo>
                  <a:lnTo>
                    <a:pt x="7835" y="3061"/>
                  </a:lnTo>
                  <a:lnTo>
                    <a:pt x="7835" y="2477"/>
                  </a:lnTo>
                  <a:close/>
                  <a:moveTo>
                    <a:pt x="5239" y="1"/>
                  </a:moveTo>
                  <a:cubicBezTo>
                    <a:pt x="4679" y="1"/>
                    <a:pt x="4215" y="465"/>
                    <a:pt x="4215" y="1037"/>
                  </a:cubicBezTo>
                  <a:lnTo>
                    <a:pt x="4215" y="1430"/>
                  </a:lnTo>
                  <a:cubicBezTo>
                    <a:pt x="4215" y="1549"/>
                    <a:pt x="4120" y="1644"/>
                    <a:pt x="4001" y="1644"/>
                  </a:cubicBezTo>
                  <a:lnTo>
                    <a:pt x="3846" y="1644"/>
                  </a:lnTo>
                  <a:cubicBezTo>
                    <a:pt x="3560" y="1644"/>
                    <a:pt x="3334" y="1846"/>
                    <a:pt x="3286" y="2120"/>
                  </a:cubicBezTo>
                  <a:lnTo>
                    <a:pt x="977" y="2120"/>
                  </a:lnTo>
                  <a:cubicBezTo>
                    <a:pt x="441" y="2120"/>
                    <a:pt x="0" y="2561"/>
                    <a:pt x="0" y="3097"/>
                  </a:cubicBezTo>
                  <a:lnTo>
                    <a:pt x="0" y="9466"/>
                  </a:lnTo>
                  <a:cubicBezTo>
                    <a:pt x="0" y="10002"/>
                    <a:pt x="441" y="10455"/>
                    <a:pt x="977" y="10455"/>
                  </a:cubicBezTo>
                  <a:lnTo>
                    <a:pt x="10168" y="10455"/>
                  </a:lnTo>
                  <a:cubicBezTo>
                    <a:pt x="10704" y="10455"/>
                    <a:pt x="11145" y="10002"/>
                    <a:pt x="11145" y="9466"/>
                  </a:cubicBezTo>
                  <a:lnTo>
                    <a:pt x="11145" y="3097"/>
                  </a:lnTo>
                  <a:cubicBezTo>
                    <a:pt x="11133" y="2561"/>
                    <a:pt x="10692" y="2120"/>
                    <a:pt x="10156" y="2120"/>
                  </a:cubicBezTo>
                  <a:lnTo>
                    <a:pt x="7846" y="2120"/>
                  </a:lnTo>
                  <a:cubicBezTo>
                    <a:pt x="7799" y="1846"/>
                    <a:pt x="7561" y="1644"/>
                    <a:pt x="7299" y="1644"/>
                  </a:cubicBezTo>
                  <a:lnTo>
                    <a:pt x="7120" y="1644"/>
                  </a:lnTo>
                  <a:cubicBezTo>
                    <a:pt x="7001" y="1644"/>
                    <a:pt x="6906" y="1549"/>
                    <a:pt x="6906" y="1430"/>
                  </a:cubicBezTo>
                  <a:lnTo>
                    <a:pt x="6906" y="1037"/>
                  </a:lnTo>
                  <a:cubicBezTo>
                    <a:pt x="6906" y="465"/>
                    <a:pt x="6442" y="1"/>
                    <a:pt x="588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 name="Google Shape;121;p7"/>
            <p:cNvSpPr/>
            <p:nvPr/>
          </p:nvSpPr>
          <p:spPr>
            <a:xfrm>
              <a:off x="3248835" y="3434380"/>
              <a:ext cx="40580" cy="40962"/>
            </a:xfrm>
            <a:custGeom>
              <a:avLst/>
              <a:gdLst/>
              <a:ahLst/>
              <a:cxnLst/>
              <a:rect l="l" t="t" r="r" b="b"/>
              <a:pathLst>
                <a:path w="1275" h="1287" extrusionOk="0">
                  <a:moveTo>
                    <a:pt x="643" y="346"/>
                  </a:moveTo>
                  <a:cubicBezTo>
                    <a:pt x="798" y="346"/>
                    <a:pt x="941" y="477"/>
                    <a:pt x="941" y="644"/>
                  </a:cubicBezTo>
                  <a:cubicBezTo>
                    <a:pt x="941" y="811"/>
                    <a:pt x="798" y="942"/>
                    <a:pt x="643" y="942"/>
                  </a:cubicBezTo>
                  <a:cubicBezTo>
                    <a:pt x="477" y="942"/>
                    <a:pt x="346" y="811"/>
                    <a:pt x="346" y="644"/>
                  </a:cubicBezTo>
                  <a:cubicBezTo>
                    <a:pt x="346" y="477"/>
                    <a:pt x="477" y="346"/>
                    <a:pt x="643" y="346"/>
                  </a:cubicBezTo>
                  <a:close/>
                  <a:moveTo>
                    <a:pt x="643" y="1"/>
                  </a:moveTo>
                  <a:cubicBezTo>
                    <a:pt x="286" y="1"/>
                    <a:pt x="0" y="287"/>
                    <a:pt x="0" y="644"/>
                  </a:cubicBezTo>
                  <a:cubicBezTo>
                    <a:pt x="0" y="1001"/>
                    <a:pt x="286" y="1287"/>
                    <a:pt x="643" y="1287"/>
                  </a:cubicBezTo>
                  <a:cubicBezTo>
                    <a:pt x="1001" y="1287"/>
                    <a:pt x="1274" y="1001"/>
                    <a:pt x="1274" y="644"/>
                  </a:cubicBezTo>
                  <a:cubicBezTo>
                    <a:pt x="1274" y="287"/>
                    <a:pt x="1001" y="1"/>
                    <a:pt x="64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 name="Google Shape;122;p7"/>
            <p:cNvSpPr/>
            <p:nvPr/>
          </p:nvSpPr>
          <p:spPr>
            <a:xfrm>
              <a:off x="3183270" y="3524197"/>
              <a:ext cx="181544" cy="115629"/>
            </a:xfrm>
            <a:custGeom>
              <a:avLst/>
              <a:gdLst/>
              <a:ahLst/>
              <a:cxnLst/>
              <a:rect l="l" t="t" r="r" b="b"/>
              <a:pathLst>
                <a:path w="5704" h="3633" extrusionOk="0">
                  <a:moveTo>
                    <a:pt x="822" y="2227"/>
                  </a:moveTo>
                  <a:cubicBezTo>
                    <a:pt x="1108" y="2227"/>
                    <a:pt x="1346" y="2465"/>
                    <a:pt x="1346" y="2751"/>
                  </a:cubicBezTo>
                  <a:cubicBezTo>
                    <a:pt x="1346" y="3025"/>
                    <a:pt x="1108" y="3263"/>
                    <a:pt x="822" y="3263"/>
                  </a:cubicBezTo>
                  <a:cubicBezTo>
                    <a:pt x="525" y="3263"/>
                    <a:pt x="298" y="3025"/>
                    <a:pt x="298" y="2751"/>
                  </a:cubicBezTo>
                  <a:cubicBezTo>
                    <a:pt x="298" y="2453"/>
                    <a:pt x="536" y="2227"/>
                    <a:pt x="822" y="2227"/>
                  </a:cubicBezTo>
                  <a:close/>
                  <a:moveTo>
                    <a:pt x="5275" y="1"/>
                  </a:moveTo>
                  <a:cubicBezTo>
                    <a:pt x="5275" y="1"/>
                    <a:pt x="5251" y="1"/>
                    <a:pt x="5251" y="25"/>
                  </a:cubicBezTo>
                  <a:lnTo>
                    <a:pt x="4775" y="263"/>
                  </a:lnTo>
                  <a:cubicBezTo>
                    <a:pt x="4692" y="298"/>
                    <a:pt x="4656" y="406"/>
                    <a:pt x="4704" y="501"/>
                  </a:cubicBezTo>
                  <a:cubicBezTo>
                    <a:pt x="4737" y="559"/>
                    <a:pt x="4798" y="594"/>
                    <a:pt x="4861" y="594"/>
                  </a:cubicBezTo>
                  <a:cubicBezTo>
                    <a:pt x="4889" y="594"/>
                    <a:pt x="4916" y="587"/>
                    <a:pt x="4942" y="572"/>
                  </a:cubicBezTo>
                  <a:lnTo>
                    <a:pt x="5061" y="513"/>
                  </a:lnTo>
                  <a:lnTo>
                    <a:pt x="5061" y="513"/>
                  </a:lnTo>
                  <a:cubicBezTo>
                    <a:pt x="4835" y="1287"/>
                    <a:pt x="4442" y="1846"/>
                    <a:pt x="3870" y="2203"/>
                  </a:cubicBezTo>
                  <a:cubicBezTo>
                    <a:pt x="3312" y="2563"/>
                    <a:pt x="2694" y="2644"/>
                    <a:pt x="2247" y="2644"/>
                  </a:cubicBezTo>
                  <a:cubicBezTo>
                    <a:pt x="2027" y="2644"/>
                    <a:pt x="1849" y="2624"/>
                    <a:pt x="1739" y="2608"/>
                  </a:cubicBezTo>
                  <a:cubicBezTo>
                    <a:pt x="1668" y="2192"/>
                    <a:pt x="1310" y="1882"/>
                    <a:pt x="882" y="1882"/>
                  </a:cubicBezTo>
                  <a:cubicBezTo>
                    <a:pt x="394" y="1882"/>
                    <a:pt x="1" y="2287"/>
                    <a:pt x="1" y="2763"/>
                  </a:cubicBezTo>
                  <a:cubicBezTo>
                    <a:pt x="1" y="3239"/>
                    <a:pt x="405" y="3632"/>
                    <a:pt x="882" y="3632"/>
                  </a:cubicBezTo>
                  <a:cubicBezTo>
                    <a:pt x="1298" y="3632"/>
                    <a:pt x="1644" y="3358"/>
                    <a:pt x="1727" y="2965"/>
                  </a:cubicBezTo>
                  <a:cubicBezTo>
                    <a:pt x="1858" y="2989"/>
                    <a:pt x="2037" y="3001"/>
                    <a:pt x="2263" y="3001"/>
                  </a:cubicBezTo>
                  <a:cubicBezTo>
                    <a:pt x="2751" y="3001"/>
                    <a:pt x="3442" y="2906"/>
                    <a:pt x="4061" y="2513"/>
                  </a:cubicBezTo>
                  <a:cubicBezTo>
                    <a:pt x="4692" y="2108"/>
                    <a:pt x="5120" y="1501"/>
                    <a:pt x="5394" y="679"/>
                  </a:cubicBezTo>
                  <a:lnTo>
                    <a:pt x="5418" y="727"/>
                  </a:lnTo>
                  <a:cubicBezTo>
                    <a:pt x="5454" y="787"/>
                    <a:pt x="5513" y="822"/>
                    <a:pt x="5585" y="822"/>
                  </a:cubicBezTo>
                  <a:cubicBezTo>
                    <a:pt x="5620" y="822"/>
                    <a:pt x="5644" y="822"/>
                    <a:pt x="5656" y="810"/>
                  </a:cubicBezTo>
                  <a:cubicBezTo>
                    <a:pt x="5680" y="751"/>
                    <a:pt x="5704" y="632"/>
                    <a:pt x="5656" y="560"/>
                  </a:cubicBezTo>
                  <a:lnTo>
                    <a:pt x="5418" y="84"/>
                  </a:lnTo>
                  <a:cubicBezTo>
                    <a:pt x="5418" y="84"/>
                    <a:pt x="5418" y="60"/>
                    <a:pt x="5406" y="60"/>
                  </a:cubicBezTo>
                  <a:cubicBezTo>
                    <a:pt x="5394" y="48"/>
                    <a:pt x="5394" y="36"/>
                    <a:pt x="5370" y="36"/>
                  </a:cubicBezTo>
                  <a:lnTo>
                    <a:pt x="5358" y="25"/>
                  </a:lnTo>
                  <a:cubicBezTo>
                    <a:pt x="5358" y="25"/>
                    <a:pt x="5347" y="25"/>
                    <a:pt x="534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 name="Google Shape;123;p7"/>
            <p:cNvSpPr/>
            <p:nvPr/>
          </p:nvSpPr>
          <p:spPr>
            <a:xfrm>
              <a:off x="3157872" y="3516050"/>
              <a:ext cx="34915" cy="33578"/>
            </a:xfrm>
            <a:custGeom>
              <a:avLst/>
              <a:gdLst/>
              <a:ahLst/>
              <a:cxnLst/>
              <a:rect l="l" t="t" r="r" b="b"/>
              <a:pathLst>
                <a:path w="1097" h="1055" extrusionOk="0">
                  <a:moveTo>
                    <a:pt x="197" y="1"/>
                  </a:moveTo>
                  <a:cubicBezTo>
                    <a:pt x="153" y="1"/>
                    <a:pt x="108" y="19"/>
                    <a:pt x="72" y="54"/>
                  </a:cubicBezTo>
                  <a:cubicBezTo>
                    <a:pt x="1" y="126"/>
                    <a:pt x="1" y="233"/>
                    <a:pt x="72" y="304"/>
                  </a:cubicBezTo>
                  <a:lnTo>
                    <a:pt x="299" y="531"/>
                  </a:lnTo>
                  <a:lnTo>
                    <a:pt x="72" y="757"/>
                  </a:lnTo>
                  <a:cubicBezTo>
                    <a:pt x="1" y="828"/>
                    <a:pt x="1" y="935"/>
                    <a:pt x="72" y="1007"/>
                  </a:cubicBezTo>
                  <a:cubicBezTo>
                    <a:pt x="108" y="1043"/>
                    <a:pt x="144" y="1054"/>
                    <a:pt x="191" y="1054"/>
                  </a:cubicBezTo>
                  <a:cubicBezTo>
                    <a:pt x="239" y="1054"/>
                    <a:pt x="275" y="1043"/>
                    <a:pt x="311" y="1007"/>
                  </a:cubicBezTo>
                  <a:lnTo>
                    <a:pt x="537" y="781"/>
                  </a:lnTo>
                  <a:lnTo>
                    <a:pt x="751" y="1007"/>
                  </a:lnTo>
                  <a:cubicBezTo>
                    <a:pt x="787" y="1043"/>
                    <a:pt x="834" y="1054"/>
                    <a:pt x="870" y="1054"/>
                  </a:cubicBezTo>
                  <a:cubicBezTo>
                    <a:pt x="918" y="1054"/>
                    <a:pt x="965" y="1043"/>
                    <a:pt x="989" y="1007"/>
                  </a:cubicBezTo>
                  <a:cubicBezTo>
                    <a:pt x="1073" y="935"/>
                    <a:pt x="1073" y="828"/>
                    <a:pt x="989" y="757"/>
                  </a:cubicBezTo>
                  <a:lnTo>
                    <a:pt x="799" y="531"/>
                  </a:lnTo>
                  <a:lnTo>
                    <a:pt x="1025" y="304"/>
                  </a:lnTo>
                  <a:cubicBezTo>
                    <a:pt x="1096" y="233"/>
                    <a:pt x="1096" y="126"/>
                    <a:pt x="1025" y="54"/>
                  </a:cubicBezTo>
                  <a:cubicBezTo>
                    <a:pt x="989" y="19"/>
                    <a:pt x="945" y="1"/>
                    <a:pt x="900" y="1"/>
                  </a:cubicBezTo>
                  <a:cubicBezTo>
                    <a:pt x="855" y="1"/>
                    <a:pt x="811" y="19"/>
                    <a:pt x="775" y="54"/>
                  </a:cubicBezTo>
                  <a:lnTo>
                    <a:pt x="549" y="281"/>
                  </a:lnTo>
                  <a:lnTo>
                    <a:pt x="322" y="54"/>
                  </a:lnTo>
                  <a:cubicBezTo>
                    <a:pt x="287" y="19"/>
                    <a:pt x="242" y="1"/>
                    <a:pt x="19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 name="Google Shape;124;p7"/>
            <p:cNvSpPr/>
            <p:nvPr/>
          </p:nvSpPr>
          <p:spPr>
            <a:xfrm>
              <a:off x="3351892" y="3605485"/>
              <a:ext cx="35297" cy="33578"/>
            </a:xfrm>
            <a:custGeom>
              <a:avLst/>
              <a:gdLst/>
              <a:ahLst/>
              <a:cxnLst/>
              <a:rect l="l" t="t" r="r" b="b"/>
              <a:pathLst>
                <a:path w="1109" h="1055" extrusionOk="0">
                  <a:moveTo>
                    <a:pt x="208" y="1"/>
                  </a:moveTo>
                  <a:cubicBezTo>
                    <a:pt x="162" y="1"/>
                    <a:pt x="114" y="19"/>
                    <a:pt x="72" y="54"/>
                  </a:cubicBezTo>
                  <a:cubicBezTo>
                    <a:pt x="1" y="138"/>
                    <a:pt x="1" y="233"/>
                    <a:pt x="72" y="316"/>
                  </a:cubicBezTo>
                  <a:lnTo>
                    <a:pt x="299" y="530"/>
                  </a:lnTo>
                  <a:lnTo>
                    <a:pt x="72" y="757"/>
                  </a:lnTo>
                  <a:cubicBezTo>
                    <a:pt x="1" y="828"/>
                    <a:pt x="1" y="935"/>
                    <a:pt x="72" y="1007"/>
                  </a:cubicBezTo>
                  <a:cubicBezTo>
                    <a:pt x="108" y="1042"/>
                    <a:pt x="156" y="1054"/>
                    <a:pt x="191" y="1054"/>
                  </a:cubicBezTo>
                  <a:cubicBezTo>
                    <a:pt x="239" y="1054"/>
                    <a:pt x="287" y="1042"/>
                    <a:pt x="311" y="1007"/>
                  </a:cubicBezTo>
                  <a:lnTo>
                    <a:pt x="537" y="792"/>
                  </a:lnTo>
                  <a:lnTo>
                    <a:pt x="763" y="1007"/>
                  </a:lnTo>
                  <a:cubicBezTo>
                    <a:pt x="787" y="1042"/>
                    <a:pt x="834" y="1054"/>
                    <a:pt x="882" y="1054"/>
                  </a:cubicBezTo>
                  <a:cubicBezTo>
                    <a:pt x="930" y="1054"/>
                    <a:pt x="965" y="1042"/>
                    <a:pt x="1001" y="1007"/>
                  </a:cubicBezTo>
                  <a:cubicBezTo>
                    <a:pt x="1073" y="935"/>
                    <a:pt x="1073" y="828"/>
                    <a:pt x="1001" y="757"/>
                  </a:cubicBezTo>
                  <a:lnTo>
                    <a:pt x="811" y="530"/>
                  </a:lnTo>
                  <a:lnTo>
                    <a:pt x="1037" y="316"/>
                  </a:lnTo>
                  <a:cubicBezTo>
                    <a:pt x="1108" y="233"/>
                    <a:pt x="1108" y="138"/>
                    <a:pt x="1037" y="54"/>
                  </a:cubicBezTo>
                  <a:cubicBezTo>
                    <a:pt x="995" y="19"/>
                    <a:pt x="950" y="1"/>
                    <a:pt x="906" y="1"/>
                  </a:cubicBezTo>
                  <a:cubicBezTo>
                    <a:pt x="861" y="1"/>
                    <a:pt x="817" y="19"/>
                    <a:pt x="775" y="54"/>
                  </a:cubicBezTo>
                  <a:lnTo>
                    <a:pt x="561" y="280"/>
                  </a:lnTo>
                  <a:lnTo>
                    <a:pt x="334" y="54"/>
                  </a:lnTo>
                  <a:cubicBezTo>
                    <a:pt x="299" y="19"/>
                    <a:pt x="254" y="1"/>
                    <a:pt x="20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 name="Google Shape;125;p7"/>
            <p:cNvSpPr/>
            <p:nvPr/>
          </p:nvSpPr>
          <p:spPr>
            <a:xfrm>
              <a:off x="3254882" y="3531231"/>
              <a:ext cx="35297" cy="33546"/>
            </a:xfrm>
            <a:custGeom>
              <a:avLst/>
              <a:gdLst/>
              <a:ahLst/>
              <a:cxnLst/>
              <a:rect l="l" t="t" r="r" b="b"/>
              <a:pathLst>
                <a:path w="1109" h="1054" extrusionOk="0">
                  <a:moveTo>
                    <a:pt x="199" y="0"/>
                  </a:moveTo>
                  <a:cubicBezTo>
                    <a:pt x="153" y="0"/>
                    <a:pt x="108" y="18"/>
                    <a:pt x="72" y="54"/>
                  </a:cubicBezTo>
                  <a:cubicBezTo>
                    <a:pt x="1" y="125"/>
                    <a:pt x="1" y="232"/>
                    <a:pt x="72" y="304"/>
                  </a:cubicBezTo>
                  <a:lnTo>
                    <a:pt x="299" y="530"/>
                  </a:lnTo>
                  <a:lnTo>
                    <a:pt x="72" y="756"/>
                  </a:lnTo>
                  <a:cubicBezTo>
                    <a:pt x="1" y="828"/>
                    <a:pt x="1" y="935"/>
                    <a:pt x="72" y="1006"/>
                  </a:cubicBezTo>
                  <a:cubicBezTo>
                    <a:pt x="108" y="1042"/>
                    <a:pt x="144" y="1054"/>
                    <a:pt x="191" y="1054"/>
                  </a:cubicBezTo>
                  <a:cubicBezTo>
                    <a:pt x="239" y="1054"/>
                    <a:pt x="287" y="1042"/>
                    <a:pt x="311" y="1006"/>
                  </a:cubicBezTo>
                  <a:lnTo>
                    <a:pt x="537" y="780"/>
                  </a:lnTo>
                  <a:lnTo>
                    <a:pt x="763" y="1006"/>
                  </a:lnTo>
                  <a:cubicBezTo>
                    <a:pt x="787" y="1042"/>
                    <a:pt x="834" y="1054"/>
                    <a:pt x="882" y="1054"/>
                  </a:cubicBezTo>
                  <a:cubicBezTo>
                    <a:pt x="918" y="1054"/>
                    <a:pt x="965" y="1042"/>
                    <a:pt x="1001" y="1006"/>
                  </a:cubicBezTo>
                  <a:cubicBezTo>
                    <a:pt x="1073" y="935"/>
                    <a:pt x="1073" y="828"/>
                    <a:pt x="1001" y="756"/>
                  </a:cubicBezTo>
                  <a:lnTo>
                    <a:pt x="811" y="530"/>
                  </a:lnTo>
                  <a:lnTo>
                    <a:pt x="1025" y="304"/>
                  </a:lnTo>
                  <a:cubicBezTo>
                    <a:pt x="1108" y="232"/>
                    <a:pt x="1108" y="125"/>
                    <a:pt x="1025" y="54"/>
                  </a:cubicBezTo>
                  <a:cubicBezTo>
                    <a:pt x="989" y="18"/>
                    <a:pt x="945" y="0"/>
                    <a:pt x="900" y="0"/>
                  </a:cubicBezTo>
                  <a:cubicBezTo>
                    <a:pt x="855" y="0"/>
                    <a:pt x="811" y="18"/>
                    <a:pt x="775" y="54"/>
                  </a:cubicBezTo>
                  <a:lnTo>
                    <a:pt x="549" y="280"/>
                  </a:lnTo>
                  <a:lnTo>
                    <a:pt x="334" y="54"/>
                  </a:lnTo>
                  <a:cubicBezTo>
                    <a:pt x="293" y="18"/>
                    <a:pt x="245" y="0"/>
                    <a:pt x="199"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1" name="Прямоугольник 10"/>
          <p:cNvSpPr/>
          <p:nvPr/>
        </p:nvSpPr>
        <p:spPr>
          <a:xfrm>
            <a:off x="4797552" y="4462272"/>
            <a:ext cx="4242816" cy="5059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2" name="Picture 2" descr="Личинка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0370" y="168194"/>
            <a:ext cx="975923" cy="975924"/>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97363" y="1508436"/>
            <a:ext cx="4955781" cy="3231654"/>
          </a:xfrm>
          <a:prstGeom prst="rect">
            <a:avLst/>
          </a:prstGeom>
        </p:spPr>
        <p:txBody>
          <a:bodyPr wrap="square">
            <a:spAutoFit/>
          </a:bodyPr>
          <a:lstStyle/>
          <a:p>
            <a:r>
              <a:rPr lang="ru-RU" sz="1200" dirty="0">
                <a:latin typeface="Play" panose="020B0604020202020204" charset="0"/>
              </a:rPr>
              <a:t>Набор ферментов позволяет разлагать отработанный пластик до структурных составляющих, давая возможность использовать его повторно. За счет этого снизятся затраты на технологический процесс переработки пластика. Продукт может использоваться на предприятиях замкнутого цикла, что значительно снизит их издержки на переработку сырья и производство пластика. </a:t>
            </a:r>
            <a:endParaRPr lang="en-US" sz="1200" dirty="0">
              <a:latin typeface="Play" panose="020B0604020202020204" charset="0"/>
            </a:endParaRPr>
          </a:p>
          <a:p>
            <a:r>
              <a:rPr lang="ru-RU" sz="1200" b="1" dirty="0">
                <a:solidFill>
                  <a:schemeClr val="tx1"/>
                </a:solidFill>
                <a:latin typeface="Play" panose="020B0604020202020204" charset="0"/>
                <a:cs typeface="Arial" panose="020B0604020202020204" pitchFamily="34" charset="0"/>
              </a:rPr>
              <a:t>Преимущества выбранного технического решения</a:t>
            </a:r>
            <a:r>
              <a:rPr lang="ru-RU" sz="1200" dirty="0">
                <a:solidFill>
                  <a:schemeClr val="tx1"/>
                </a:solidFill>
                <a:latin typeface="Play" panose="020B0604020202020204" charset="0"/>
                <a:cs typeface="Arial" panose="020B0604020202020204" pitchFamily="34" charset="0"/>
              </a:rPr>
              <a:t>:</a:t>
            </a:r>
          </a:p>
          <a:p>
            <a:pPr marL="457200" indent="-457200">
              <a:buAutoNum type="arabicPeriod"/>
            </a:pPr>
            <a:r>
              <a:rPr lang="ru-RU" sz="1200" dirty="0">
                <a:solidFill>
                  <a:schemeClr val="tx1"/>
                </a:solidFill>
                <a:latin typeface="Play" panose="020B0604020202020204" charset="0"/>
                <a:cs typeface="Arial" panose="020B0604020202020204" pitchFamily="34" charset="0"/>
              </a:rPr>
              <a:t>Эффективность расщепления пластика</a:t>
            </a:r>
          </a:p>
          <a:p>
            <a:pPr marL="457200" indent="-457200">
              <a:buAutoNum type="arabicPeriod"/>
            </a:pPr>
            <a:r>
              <a:rPr lang="ru-RU" sz="1200" dirty="0">
                <a:solidFill>
                  <a:schemeClr val="tx1"/>
                </a:solidFill>
                <a:latin typeface="Play" panose="020B0604020202020204" charset="0"/>
                <a:cs typeface="Arial" panose="020B0604020202020204" pitchFamily="34" charset="0"/>
              </a:rPr>
              <a:t>Снижение отходов</a:t>
            </a:r>
          </a:p>
          <a:p>
            <a:pPr marL="457200" indent="-457200">
              <a:buAutoNum type="arabicPeriod"/>
            </a:pPr>
            <a:r>
              <a:rPr lang="ru-RU" sz="1200" dirty="0">
                <a:solidFill>
                  <a:schemeClr val="tx1"/>
                </a:solidFill>
                <a:latin typeface="Play" panose="020B0604020202020204" charset="0"/>
                <a:cs typeface="Arial" panose="020B0604020202020204" pitchFamily="34" charset="0"/>
              </a:rPr>
              <a:t>Вторичное использование ресурсов</a:t>
            </a:r>
          </a:p>
          <a:p>
            <a:pPr marL="457200" indent="-457200">
              <a:buAutoNum type="arabicPeriod"/>
            </a:pPr>
            <a:r>
              <a:rPr lang="ru-RU" sz="1200" dirty="0">
                <a:solidFill>
                  <a:schemeClr val="tx1"/>
                </a:solidFill>
                <a:latin typeface="Play" panose="020B0604020202020204" charset="0"/>
                <a:cs typeface="Arial" panose="020B0604020202020204" pitchFamily="34" charset="0"/>
              </a:rPr>
              <a:t>Доступность ресурсов </a:t>
            </a:r>
          </a:p>
          <a:p>
            <a:endParaRPr lang="ru-RU" sz="1200" dirty="0">
              <a:solidFill>
                <a:schemeClr val="tx1"/>
              </a:solidFill>
              <a:latin typeface="Play" panose="020B0604020202020204" charset="0"/>
              <a:cs typeface="Arial" panose="020B0604020202020204" pitchFamily="34" charset="0"/>
            </a:endParaRPr>
          </a:p>
          <a:p>
            <a:r>
              <a:rPr lang="ru-RU" sz="1200" b="1" dirty="0">
                <a:solidFill>
                  <a:schemeClr val="tx1"/>
                </a:solidFill>
                <a:latin typeface="Play" panose="020B0604020202020204" charset="0"/>
                <a:cs typeface="Arial" panose="020B0604020202020204" pitchFamily="34" charset="0"/>
              </a:rPr>
              <a:t>Имеющийся задел для реализации проекта: </a:t>
            </a:r>
          </a:p>
          <a:p>
            <a:r>
              <a:rPr lang="ru-RU" sz="1200" dirty="0">
                <a:solidFill>
                  <a:schemeClr val="tx1"/>
                </a:solidFill>
                <a:latin typeface="Play" panose="020B0604020202020204" charset="0"/>
                <a:cs typeface="Arial" panose="020B0604020202020204" pitchFamily="34" charset="0"/>
              </a:rPr>
              <a:t>Лаборатория для проведение микробиологических методик. Оборудование и расходные материалы для начального этапа. Сформированная команда проекта.</a:t>
            </a:r>
          </a:p>
          <a:p>
            <a:endParaRPr lang="ru-RU" sz="1200" dirty="0">
              <a:latin typeface="Play" panose="020B060402020202020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9"/>
          <p:cNvSpPr txBox="1">
            <a:spLocks noGrp="1"/>
          </p:cNvSpPr>
          <p:nvPr>
            <p:ph type="title"/>
          </p:nvPr>
        </p:nvSpPr>
        <p:spPr>
          <a:xfrm>
            <a:off x="576700" y="494300"/>
            <a:ext cx="51783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Clr>
                <a:schemeClr val="dk1"/>
              </a:buClr>
              <a:buSzPct val="100000"/>
              <a:buFont typeface="Play"/>
              <a:buNone/>
            </a:pPr>
            <a:r>
              <a:rPr lang="ru" sz="3000">
                <a:latin typeface="Play"/>
                <a:ea typeface="Play"/>
                <a:cs typeface="Play"/>
                <a:sym typeface="Play"/>
              </a:rPr>
              <a:t>Целевая аудитория, клиенты</a:t>
            </a:r>
            <a:endParaRPr/>
          </a:p>
        </p:txBody>
      </p:sp>
      <p:sp>
        <p:nvSpPr>
          <p:cNvPr id="136" name="Google Shape;136;p9"/>
          <p:cNvSpPr txBox="1">
            <a:spLocks noGrp="1"/>
          </p:cNvSpPr>
          <p:nvPr>
            <p:ph type="body" idx="1"/>
          </p:nvPr>
        </p:nvSpPr>
        <p:spPr>
          <a:xfrm>
            <a:off x="576699" y="1247503"/>
            <a:ext cx="5112175" cy="350737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400"/>
              <a:buFont typeface="Play"/>
              <a:buNone/>
            </a:pPr>
            <a:r>
              <a:rPr lang="ru-RU" sz="1200" dirty="0"/>
              <a:t>Потенциальных потребителей можно разделить по сегментам:</a:t>
            </a:r>
          </a:p>
          <a:p>
            <a:pPr marL="0" lvl="0" indent="0" algn="l" rtl="0">
              <a:lnSpc>
                <a:spcPct val="100000"/>
              </a:lnSpc>
              <a:spcBef>
                <a:spcPts val="0"/>
              </a:spcBef>
              <a:spcAft>
                <a:spcPts val="0"/>
              </a:spcAft>
              <a:buClr>
                <a:schemeClr val="dk1"/>
              </a:buClr>
              <a:buSzPts val="1400"/>
              <a:buFont typeface="Play"/>
              <a:buNone/>
            </a:pPr>
            <a:endParaRPr lang="ru-RU" sz="1200" dirty="0"/>
          </a:p>
          <a:p>
            <a:pPr marL="171450" lvl="0" indent="-171450">
              <a:lnSpc>
                <a:spcPct val="100000"/>
              </a:lnSpc>
              <a:buSzPts val="1400"/>
              <a:buFontTx/>
              <a:buChar char="-"/>
            </a:pPr>
            <a:r>
              <a:rPr lang="ru-RU" sz="1200" dirty="0"/>
              <a:t>Сегмент переработки отходов (Заводы по переработке пластиковых отходов, созданию пластиковых изделий, муниципальные службы по утилизации, компании по экологической переработке);</a:t>
            </a:r>
          </a:p>
          <a:p>
            <a:pPr marL="171450" lvl="0" indent="-171450">
              <a:lnSpc>
                <a:spcPct val="100000"/>
              </a:lnSpc>
              <a:buSzPts val="1400"/>
              <a:buFontTx/>
              <a:buChar char="-"/>
            </a:pPr>
            <a:r>
              <a:rPr lang="ru-RU" sz="1200" dirty="0"/>
              <a:t>Сегмент упаковки (Производители упаковки, компании FMCG (товары повседневного спроса), производители продуктов питания и напитков);</a:t>
            </a:r>
          </a:p>
          <a:p>
            <a:pPr marL="171450" lvl="0" indent="-171450">
              <a:lnSpc>
                <a:spcPct val="100000"/>
              </a:lnSpc>
              <a:buSzPts val="1400"/>
              <a:buFontTx/>
              <a:buChar char="-"/>
            </a:pPr>
            <a:r>
              <a:rPr lang="ru-RU" sz="1200" dirty="0"/>
              <a:t>Сегмент модной индустрии (Бренды одежды и аксессуаров, производители текстиля, дизайнеры);</a:t>
            </a:r>
          </a:p>
          <a:p>
            <a:pPr marL="171450" lvl="0" indent="-171450">
              <a:lnSpc>
                <a:spcPct val="100000"/>
              </a:lnSpc>
              <a:buSzPts val="1400"/>
              <a:buFontTx/>
              <a:buChar char="-"/>
            </a:pPr>
            <a:r>
              <a:rPr lang="ru-RU" sz="1200" dirty="0"/>
              <a:t>Сегмент строительной отрасли (Строительные компании, архитектурные бюро, производители строительных материалов);</a:t>
            </a:r>
          </a:p>
          <a:p>
            <a:pPr marL="171450" lvl="0" indent="-171450">
              <a:lnSpc>
                <a:spcPct val="100000"/>
              </a:lnSpc>
              <a:buSzPts val="1400"/>
              <a:buFontTx/>
              <a:buChar char="-"/>
            </a:pPr>
            <a:endParaRPr lang="ru-RU" sz="1100" dirty="0"/>
          </a:p>
          <a:p>
            <a:pPr marL="0" lvl="0" indent="0" algn="l" rtl="0">
              <a:lnSpc>
                <a:spcPct val="100000"/>
              </a:lnSpc>
              <a:spcBef>
                <a:spcPts val="0"/>
              </a:spcBef>
              <a:spcAft>
                <a:spcPts val="0"/>
              </a:spcAft>
              <a:buClr>
                <a:schemeClr val="dk1"/>
              </a:buClr>
              <a:buSzPts val="1400"/>
              <a:buFont typeface="Play"/>
              <a:buNone/>
            </a:pPr>
            <a:endParaRPr lang="ru-RU" sz="1200" dirty="0"/>
          </a:p>
          <a:p>
            <a:pPr marL="0" lvl="0" indent="0" algn="l" rtl="0">
              <a:lnSpc>
                <a:spcPct val="100000"/>
              </a:lnSpc>
              <a:spcBef>
                <a:spcPts val="0"/>
              </a:spcBef>
              <a:spcAft>
                <a:spcPts val="0"/>
              </a:spcAft>
              <a:buClr>
                <a:schemeClr val="dk1"/>
              </a:buClr>
              <a:buSzPts val="1400"/>
              <a:buFont typeface="Play"/>
              <a:buNone/>
            </a:pPr>
            <a:endParaRPr dirty="0"/>
          </a:p>
        </p:txBody>
      </p:sp>
      <p:grpSp>
        <p:nvGrpSpPr>
          <p:cNvPr id="137" name="Google Shape;137;p9"/>
          <p:cNvGrpSpPr/>
          <p:nvPr/>
        </p:nvGrpSpPr>
        <p:grpSpPr>
          <a:xfrm>
            <a:off x="5920372" y="1583742"/>
            <a:ext cx="2121006" cy="1976002"/>
            <a:chOff x="2185128" y="2427549"/>
            <a:chExt cx="382757" cy="356595"/>
          </a:xfrm>
        </p:grpSpPr>
        <p:sp>
          <p:nvSpPr>
            <p:cNvPr id="138" name="Google Shape;138;p9"/>
            <p:cNvSpPr/>
            <p:nvPr/>
          </p:nvSpPr>
          <p:spPr>
            <a:xfrm>
              <a:off x="2313584" y="2612467"/>
              <a:ext cx="119417" cy="103853"/>
            </a:xfrm>
            <a:custGeom>
              <a:avLst/>
              <a:gdLst/>
              <a:ahLst/>
              <a:cxnLst/>
              <a:rect l="l" t="t" r="r" b="b"/>
              <a:pathLst>
                <a:path w="3752" h="3263" extrusionOk="0">
                  <a:moveTo>
                    <a:pt x="1882" y="0"/>
                  </a:moveTo>
                  <a:cubicBezTo>
                    <a:pt x="1775" y="0"/>
                    <a:pt x="1692" y="96"/>
                    <a:pt x="1692" y="203"/>
                  </a:cubicBezTo>
                  <a:lnTo>
                    <a:pt x="1692" y="2013"/>
                  </a:lnTo>
                  <a:lnTo>
                    <a:pt x="120" y="2917"/>
                  </a:lnTo>
                  <a:cubicBezTo>
                    <a:pt x="37" y="2977"/>
                    <a:pt x="1" y="3084"/>
                    <a:pt x="48" y="3179"/>
                  </a:cubicBezTo>
                  <a:cubicBezTo>
                    <a:pt x="84" y="3239"/>
                    <a:pt x="156" y="3263"/>
                    <a:pt x="215" y="3263"/>
                  </a:cubicBezTo>
                  <a:cubicBezTo>
                    <a:pt x="239" y="3263"/>
                    <a:pt x="275" y="3251"/>
                    <a:pt x="298" y="3239"/>
                  </a:cubicBezTo>
                  <a:lnTo>
                    <a:pt x="1870" y="2322"/>
                  </a:lnTo>
                  <a:lnTo>
                    <a:pt x="3430" y="3239"/>
                  </a:lnTo>
                  <a:cubicBezTo>
                    <a:pt x="3454" y="3251"/>
                    <a:pt x="3489" y="3263"/>
                    <a:pt x="3513" y="3263"/>
                  </a:cubicBezTo>
                  <a:cubicBezTo>
                    <a:pt x="3573" y="3263"/>
                    <a:pt x="3656" y="3239"/>
                    <a:pt x="3680" y="3179"/>
                  </a:cubicBezTo>
                  <a:cubicBezTo>
                    <a:pt x="3751" y="3072"/>
                    <a:pt x="3727" y="2965"/>
                    <a:pt x="3632" y="2906"/>
                  </a:cubicBezTo>
                  <a:lnTo>
                    <a:pt x="2073" y="2001"/>
                  </a:lnTo>
                  <a:lnTo>
                    <a:pt x="2073" y="203"/>
                  </a:lnTo>
                  <a:cubicBezTo>
                    <a:pt x="2073" y="96"/>
                    <a:pt x="1989" y="0"/>
                    <a:pt x="1882"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 name="Google Shape;139;p9"/>
            <p:cNvSpPr/>
            <p:nvPr/>
          </p:nvSpPr>
          <p:spPr>
            <a:xfrm>
              <a:off x="2311706" y="2427549"/>
              <a:ext cx="129633" cy="171327"/>
            </a:xfrm>
            <a:custGeom>
              <a:avLst/>
              <a:gdLst/>
              <a:ahLst/>
              <a:cxnLst/>
              <a:rect l="l" t="t" r="r" b="b"/>
              <a:pathLst>
                <a:path w="4073" h="5383" extrusionOk="0">
                  <a:moveTo>
                    <a:pt x="2084" y="369"/>
                  </a:moveTo>
                  <a:cubicBezTo>
                    <a:pt x="2584" y="369"/>
                    <a:pt x="2977" y="774"/>
                    <a:pt x="2977" y="1262"/>
                  </a:cubicBezTo>
                  <a:lnTo>
                    <a:pt x="2977" y="1381"/>
                  </a:lnTo>
                  <a:lnTo>
                    <a:pt x="2965" y="1381"/>
                  </a:lnTo>
                  <a:cubicBezTo>
                    <a:pt x="2703" y="1322"/>
                    <a:pt x="2620" y="965"/>
                    <a:pt x="2620" y="965"/>
                  </a:cubicBezTo>
                  <a:cubicBezTo>
                    <a:pt x="2608" y="893"/>
                    <a:pt x="2548" y="834"/>
                    <a:pt x="2477" y="810"/>
                  </a:cubicBezTo>
                  <a:cubicBezTo>
                    <a:pt x="2468" y="808"/>
                    <a:pt x="2458" y="807"/>
                    <a:pt x="2449" y="807"/>
                  </a:cubicBezTo>
                  <a:cubicBezTo>
                    <a:pt x="2385" y="807"/>
                    <a:pt x="2317" y="841"/>
                    <a:pt x="2286" y="893"/>
                  </a:cubicBezTo>
                  <a:cubicBezTo>
                    <a:pt x="1941" y="1369"/>
                    <a:pt x="1179" y="1369"/>
                    <a:pt x="1167" y="1369"/>
                  </a:cubicBezTo>
                  <a:cubicBezTo>
                    <a:pt x="1155" y="1369"/>
                    <a:pt x="1119" y="1369"/>
                    <a:pt x="1108" y="1381"/>
                  </a:cubicBezTo>
                  <a:lnTo>
                    <a:pt x="1108" y="1262"/>
                  </a:lnTo>
                  <a:cubicBezTo>
                    <a:pt x="1108" y="774"/>
                    <a:pt x="1512" y="369"/>
                    <a:pt x="2001" y="369"/>
                  </a:cubicBezTo>
                  <a:close/>
                  <a:moveTo>
                    <a:pt x="3132" y="1905"/>
                  </a:moveTo>
                  <a:cubicBezTo>
                    <a:pt x="3155" y="1929"/>
                    <a:pt x="3179" y="1953"/>
                    <a:pt x="3179" y="2000"/>
                  </a:cubicBezTo>
                  <a:cubicBezTo>
                    <a:pt x="3179" y="2048"/>
                    <a:pt x="3144" y="2096"/>
                    <a:pt x="3120" y="2119"/>
                  </a:cubicBezTo>
                  <a:lnTo>
                    <a:pt x="3120" y="1905"/>
                  </a:lnTo>
                  <a:close/>
                  <a:moveTo>
                    <a:pt x="977" y="1881"/>
                  </a:moveTo>
                  <a:lnTo>
                    <a:pt x="977" y="2143"/>
                  </a:lnTo>
                  <a:cubicBezTo>
                    <a:pt x="929" y="2108"/>
                    <a:pt x="893" y="2060"/>
                    <a:pt x="893" y="2000"/>
                  </a:cubicBezTo>
                  <a:cubicBezTo>
                    <a:pt x="893" y="1965"/>
                    <a:pt x="917" y="1929"/>
                    <a:pt x="941" y="1905"/>
                  </a:cubicBezTo>
                  <a:cubicBezTo>
                    <a:pt x="953" y="1905"/>
                    <a:pt x="953" y="1905"/>
                    <a:pt x="977" y="1881"/>
                  </a:cubicBezTo>
                  <a:close/>
                  <a:moveTo>
                    <a:pt x="2358" y="1346"/>
                  </a:moveTo>
                  <a:cubicBezTo>
                    <a:pt x="2429" y="1477"/>
                    <a:pt x="2548" y="1619"/>
                    <a:pt x="2715" y="1691"/>
                  </a:cubicBezTo>
                  <a:lnTo>
                    <a:pt x="2715" y="2227"/>
                  </a:lnTo>
                  <a:cubicBezTo>
                    <a:pt x="2739" y="2572"/>
                    <a:pt x="2465" y="2834"/>
                    <a:pt x="2132" y="2834"/>
                  </a:cubicBezTo>
                  <a:lnTo>
                    <a:pt x="1953" y="2834"/>
                  </a:lnTo>
                  <a:cubicBezTo>
                    <a:pt x="1631" y="2834"/>
                    <a:pt x="1346" y="2572"/>
                    <a:pt x="1346" y="2227"/>
                  </a:cubicBezTo>
                  <a:lnTo>
                    <a:pt x="1346" y="1738"/>
                  </a:lnTo>
                  <a:cubicBezTo>
                    <a:pt x="1596" y="1703"/>
                    <a:pt x="2024" y="1619"/>
                    <a:pt x="2358" y="1346"/>
                  </a:cubicBezTo>
                  <a:close/>
                  <a:moveTo>
                    <a:pt x="2262" y="3215"/>
                  </a:moveTo>
                  <a:lnTo>
                    <a:pt x="2262" y="3310"/>
                  </a:lnTo>
                  <a:lnTo>
                    <a:pt x="2251" y="3310"/>
                  </a:lnTo>
                  <a:lnTo>
                    <a:pt x="2048" y="3536"/>
                  </a:lnTo>
                  <a:lnTo>
                    <a:pt x="1846" y="3346"/>
                  </a:lnTo>
                  <a:lnTo>
                    <a:pt x="1846" y="3215"/>
                  </a:lnTo>
                  <a:close/>
                  <a:moveTo>
                    <a:pt x="2001" y="0"/>
                  </a:moveTo>
                  <a:cubicBezTo>
                    <a:pt x="1298" y="0"/>
                    <a:pt x="727" y="560"/>
                    <a:pt x="727" y="1262"/>
                  </a:cubicBezTo>
                  <a:lnTo>
                    <a:pt x="727" y="1584"/>
                  </a:lnTo>
                  <a:cubicBezTo>
                    <a:pt x="608" y="1691"/>
                    <a:pt x="536" y="1846"/>
                    <a:pt x="536" y="2000"/>
                  </a:cubicBezTo>
                  <a:cubicBezTo>
                    <a:pt x="536" y="2286"/>
                    <a:pt x="762" y="2524"/>
                    <a:pt x="1024" y="2536"/>
                  </a:cubicBezTo>
                  <a:cubicBezTo>
                    <a:pt x="1108" y="2762"/>
                    <a:pt x="1262" y="2953"/>
                    <a:pt x="1465" y="3072"/>
                  </a:cubicBezTo>
                  <a:lnTo>
                    <a:pt x="1465" y="3179"/>
                  </a:lnTo>
                  <a:lnTo>
                    <a:pt x="691" y="3477"/>
                  </a:lnTo>
                  <a:cubicBezTo>
                    <a:pt x="608" y="3512"/>
                    <a:pt x="0" y="3751"/>
                    <a:pt x="0" y="4525"/>
                  </a:cubicBezTo>
                  <a:lnTo>
                    <a:pt x="0" y="5191"/>
                  </a:lnTo>
                  <a:cubicBezTo>
                    <a:pt x="0" y="5298"/>
                    <a:pt x="96" y="5382"/>
                    <a:pt x="191" y="5382"/>
                  </a:cubicBezTo>
                  <a:lnTo>
                    <a:pt x="667" y="5382"/>
                  </a:lnTo>
                  <a:cubicBezTo>
                    <a:pt x="774" y="5382"/>
                    <a:pt x="869" y="5298"/>
                    <a:pt x="869" y="5191"/>
                  </a:cubicBezTo>
                  <a:cubicBezTo>
                    <a:pt x="869" y="5084"/>
                    <a:pt x="774" y="5001"/>
                    <a:pt x="667" y="5001"/>
                  </a:cubicBezTo>
                  <a:lnTo>
                    <a:pt x="369" y="5001"/>
                  </a:lnTo>
                  <a:lnTo>
                    <a:pt x="369" y="4501"/>
                  </a:lnTo>
                  <a:cubicBezTo>
                    <a:pt x="369" y="3989"/>
                    <a:pt x="786" y="3834"/>
                    <a:pt x="810" y="3822"/>
                  </a:cubicBezTo>
                  <a:lnTo>
                    <a:pt x="822" y="3822"/>
                  </a:lnTo>
                  <a:lnTo>
                    <a:pt x="1536" y="3536"/>
                  </a:lnTo>
                  <a:lnTo>
                    <a:pt x="1905" y="3905"/>
                  </a:lnTo>
                  <a:cubicBezTo>
                    <a:pt x="1941" y="3941"/>
                    <a:pt x="2001" y="3965"/>
                    <a:pt x="2036" y="3965"/>
                  </a:cubicBezTo>
                  <a:cubicBezTo>
                    <a:pt x="2084" y="3965"/>
                    <a:pt x="2143" y="3953"/>
                    <a:pt x="2179" y="3905"/>
                  </a:cubicBezTo>
                  <a:lnTo>
                    <a:pt x="2536" y="3536"/>
                  </a:lnTo>
                  <a:lnTo>
                    <a:pt x="3251" y="3822"/>
                  </a:lnTo>
                  <a:lnTo>
                    <a:pt x="3263" y="3822"/>
                  </a:lnTo>
                  <a:cubicBezTo>
                    <a:pt x="3275" y="3822"/>
                    <a:pt x="3691" y="3989"/>
                    <a:pt x="3691" y="4501"/>
                  </a:cubicBezTo>
                  <a:lnTo>
                    <a:pt x="3691" y="5001"/>
                  </a:lnTo>
                  <a:lnTo>
                    <a:pt x="1310" y="5001"/>
                  </a:lnTo>
                  <a:cubicBezTo>
                    <a:pt x="1203" y="5001"/>
                    <a:pt x="1119" y="5084"/>
                    <a:pt x="1119" y="5191"/>
                  </a:cubicBezTo>
                  <a:cubicBezTo>
                    <a:pt x="1119" y="5298"/>
                    <a:pt x="1203" y="5382"/>
                    <a:pt x="1310" y="5382"/>
                  </a:cubicBezTo>
                  <a:lnTo>
                    <a:pt x="3882" y="5382"/>
                  </a:lnTo>
                  <a:cubicBezTo>
                    <a:pt x="3888" y="5383"/>
                    <a:pt x="3894" y="5383"/>
                    <a:pt x="3900" y="5383"/>
                  </a:cubicBezTo>
                  <a:cubicBezTo>
                    <a:pt x="3989" y="5383"/>
                    <a:pt x="4072" y="5303"/>
                    <a:pt x="4072" y="5203"/>
                  </a:cubicBezTo>
                  <a:lnTo>
                    <a:pt x="4072" y="4536"/>
                  </a:lnTo>
                  <a:cubicBezTo>
                    <a:pt x="4072" y="3763"/>
                    <a:pt x="3477" y="3524"/>
                    <a:pt x="3382" y="3489"/>
                  </a:cubicBezTo>
                  <a:lnTo>
                    <a:pt x="2620" y="3191"/>
                  </a:lnTo>
                  <a:lnTo>
                    <a:pt x="2620" y="3096"/>
                  </a:lnTo>
                  <a:cubicBezTo>
                    <a:pt x="2834" y="2977"/>
                    <a:pt x="2977" y="2774"/>
                    <a:pt x="3048" y="2536"/>
                  </a:cubicBezTo>
                  <a:cubicBezTo>
                    <a:pt x="3322" y="2524"/>
                    <a:pt x="3548" y="2286"/>
                    <a:pt x="3548" y="2000"/>
                  </a:cubicBezTo>
                  <a:cubicBezTo>
                    <a:pt x="3548" y="1846"/>
                    <a:pt x="3465" y="1691"/>
                    <a:pt x="3346" y="1584"/>
                  </a:cubicBezTo>
                  <a:lnTo>
                    <a:pt x="3346" y="1262"/>
                  </a:lnTo>
                  <a:cubicBezTo>
                    <a:pt x="3346" y="560"/>
                    <a:pt x="2786" y="0"/>
                    <a:pt x="208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 name="Google Shape;140;p9"/>
            <p:cNvSpPr/>
            <p:nvPr/>
          </p:nvSpPr>
          <p:spPr>
            <a:xfrm>
              <a:off x="2438252" y="2611703"/>
              <a:ext cx="129633" cy="172441"/>
            </a:xfrm>
            <a:custGeom>
              <a:avLst/>
              <a:gdLst/>
              <a:ahLst/>
              <a:cxnLst/>
              <a:rect l="l" t="t" r="r" b="b"/>
              <a:pathLst>
                <a:path w="4073" h="5418" extrusionOk="0">
                  <a:moveTo>
                    <a:pt x="2085" y="370"/>
                  </a:moveTo>
                  <a:cubicBezTo>
                    <a:pt x="2573" y="370"/>
                    <a:pt x="2978" y="774"/>
                    <a:pt x="2978" y="1263"/>
                  </a:cubicBezTo>
                  <a:lnTo>
                    <a:pt x="2978" y="1382"/>
                  </a:lnTo>
                  <a:lnTo>
                    <a:pt x="2966" y="1382"/>
                  </a:lnTo>
                  <a:cubicBezTo>
                    <a:pt x="2692" y="1322"/>
                    <a:pt x="2620" y="965"/>
                    <a:pt x="2620" y="965"/>
                  </a:cubicBezTo>
                  <a:cubicBezTo>
                    <a:pt x="2608" y="894"/>
                    <a:pt x="2549" y="834"/>
                    <a:pt x="2466" y="822"/>
                  </a:cubicBezTo>
                  <a:cubicBezTo>
                    <a:pt x="2450" y="817"/>
                    <a:pt x="2435" y="815"/>
                    <a:pt x="2420" y="815"/>
                  </a:cubicBezTo>
                  <a:cubicBezTo>
                    <a:pt x="2365" y="815"/>
                    <a:pt x="2313" y="847"/>
                    <a:pt x="2275" y="894"/>
                  </a:cubicBezTo>
                  <a:cubicBezTo>
                    <a:pt x="1942" y="1370"/>
                    <a:pt x="1180" y="1382"/>
                    <a:pt x="1168" y="1382"/>
                  </a:cubicBezTo>
                  <a:lnTo>
                    <a:pt x="1096" y="1382"/>
                  </a:lnTo>
                  <a:lnTo>
                    <a:pt x="1096" y="1263"/>
                  </a:lnTo>
                  <a:cubicBezTo>
                    <a:pt x="1096" y="774"/>
                    <a:pt x="1501" y="370"/>
                    <a:pt x="1989" y="370"/>
                  </a:cubicBezTo>
                  <a:close/>
                  <a:moveTo>
                    <a:pt x="3132" y="1906"/>
                  </a:moveTo>
                  <a:cubicBezTo>
                    <a:pt x="3156" y="1929"/>
                    <a:pt x="3168" y="1965"/>
                    <a:pt x="3168" y="2013"/>
                  </a:cubicBezTo>
                  <a:cubicBezTo>
                    <a:pt x="3168" y="2048"/>
                    <a:pt x="3144" y="2096"/>
                    <a:pt x="3109" y="2132"/>
                  </a:cubicBezTo>
                  <a:lnTo>
                    <a:pt x="3109" y="1906"/>
                  </a:lnTo>
                  <a:close/>
                  <a:moveTo>
                    <a:pt x="965" y="1894"/>
                  </a:moveTo>
                  <a:lnTo>
                    <a:pt x="965" y="2144"/>
                  </a:lnTo>
                  <a:cubicBezTo>
                    <a:pt x="930" y="2108"/>
                    <a:pt x="894" y="2072"/>
                    <a:pt x="894" y="2013"/>
                  </a:cubicBezTo>
                  <a:cubicBezTo>
                    <a:pt x="894" y="1965"/>
                    <a:pt x="906" y="1929"/>
                    <a:pt x="942" y="1906"/>
                  </a:cubicBezTo>
                  <a:cubicBezTo>
                    <a:pt x="953" y="1906"/>
                    <a:pt x="953" y="1906"/>
                    <a:pt x="965" y="1894"/>
                  </a:cubicBezTo>
                  <a:close/>
                  <a:moveTo>
                    <a:pt x="2347" y="1358"/>
                  </a:moveTo>
                  <a:cubicBezTo>
                    <a:pt x="2430" y="1489"/>
                    <a:pt x="2549" y="1620"/>
                    <a:pt x="2704" y="1691"/>
                  </a:cubicBezTo>
                  <a:lnTo>
                    <a:pt x="2704" y="2227"/>
                  </a:lnTo>
                  <a:cubicBezTo>
                    <a:pt x="2739" y="2572"/>
                    <a:pt x="2454" y="2846"/>
                    <a:pt x="2132" y="2846"/>
                  </a:cubicBezTo>
                  <a:lnTo>
                    <a:pt x="1954" y="2846"/>
                  </a:lnTo>
                  <a:cubicBezTo>
                    <a:pt x="1620" y="2846"/>
                    <a:pt x="1334" y="2572"/>
                    <a:pt x="1334" y="2227"/>
                  </a:cubicBezTo>
                  <a:lnTo>
                    <a:pt x="1334" y="1739"/>
                  </a:lnTo>
                  <a:cubicBezTo>
                    <a:pt x="1596" y="1715"/>
                    <a:pt x="2025" y="1620"/>
                    <a:pt x="2347" y="1358"/>
                  </a:cubicBezTo>
                  <a:close/>
                  <a:moveTo>
                    <a:pt x="2263" y="3215"/>
                  </a:moveTo>
                  <a:lnTo>
                    <a:pt x="2251" y="3322"/>
                  </a:lnTo>
                  <a:lnTo>
                    <a:pt x="2037" y="3537"/>
                  </a:lnTo>
                  <a:lnTo>
                    <a:pt x="1846" y="3346"/>
                  </a:lnTo>
                  <a:lnTo>
                    <a:pt x="1846" y="3215"/>
                  </a:lnTo>
                  <a:close/>
                  <a:moveTo>
                    <a:pt x="1989" y="1"/>
                  </a:moveTo>
                  <a:cubicBezTo>
                    <a:pt x="1299" y="1"/>
                    <a:pt x="727" y="560"/>
                    <a:pt x="727" y="1263"/>
                  </a:cubicBezTo>
                  <a:lnTo>
                    <a:pt x="727" y="1596"/>
                  </a:lnTo>
                  <a:cubicBezTo>
                    <a:pt x="608" y="1691"/>
                    <a:pt x="537" y="1846"/>
                    <a:pt x="537" y="2013"/>
                  </a:cubicBezTo>
                  <a:cubicBezTo>
                    <a:pt x="537" y="2287"/>
                    <a:pt x="763" y="2525"/>
                    <a:pt x="1025" y="2549"/>
                  </a:cubicBezTo>
                  <a:cubicBezTo>
                    <a:pt x="1096" y="2763"/>
                    <a:pt x="1263" y="2965"/>
                    <a:pt x="1454" y="3084"/>
                  </a:cubicBezTo>
                  <a:lnTo>
                    <a:pt x="1454" y="3180"/>
                  </a:lnTo>
                  <a:lnTo>
                    <a:pt x="680" y="3477"/>
                  </a:lnTo>
                  <a:cubicBezTo>
                    <a:pt x="608" y="3513"/>
                    <a:pt x="1" y="3751"/>
                    <a:pt x="1" y="4525"/>
                  </a:cubicBezTo>
                  <a:lnTo>
                    <a:pt x="1" y="5192"/>
                  </a:lnTo>
                  <a:cubicBezTo>
                    <a:pt x="1" y="5299"/>
                    <a:pt x="84" y="5382"/>
                    <a:pt x="191" y="5382"/>
                  </a:cubicBezTo>
                  <a:lnTo>
                    <a:pt x="668" y="5382"/>
                  </a:lnTo>
                  <a:cubicBezTo>
                    <a:pt x="775" y="5382"/>
                    <a:pt x="858" y="5299"/>
                    <a:pt x="858" y="5192"/>
                  </a:cubicBezTo>
                  <a:cubicBezTo>
                    <a:pt x="858" y="5085"/>
                    <a:pt x="775" y="5001"/>
                    <a:pt x="668" y="5001"/>
                  </a:cubicBezTo>
                  <a:lnTo>
                    <a:pt x="370" y="5001"/>
                  </a:lnTo>
                  <a:lnTo>
                    <a:pt x="370" y="4537"/>
                  </a:lnTo>
                  <a:cubicBezTo>
                    <a:pt x="370" y="4013"/>
                    <a:pt x="787" y="3870"/>
                    <a:pt x="799" y="3858"/>
                  </a:cubicBezTo>
                  <a:lnTo>
                    <a:pt x="823" y="3858"/>
                  </a:lnTo>
                  <a:lnTo>
                    <a:pt x="1537" y="3572"/>
                  </a:lnTo>
                  <a:lnTo>
                    <a:pt x="1906" y="3942"/>
                  </a:lnTo>
                  <a:cubicBezTo>
                    <a:pt x="1930" y="3977"/>
                    <a:pt x="1989" y="4001"/>
                    <a:pt x="2037" y="4001"/>
                  </a:cubicBezTo>
                  <a:cubicBezTo>
                    <a:pt x="2085" y="4001"/>
                    <a:pt x="2144" y="3989"/>
                    <a:pt x="2168" y="3942"/>
                  </a:cubicBezTo>
                  <a:lnTo>
                    <a:pt x="2525" y="3572"/>
                  </a:lnTo>
                  <a:lnTo>
                    <a:pt x="3239" y="3858"/>
                  </a:lnTo>
                  <a:lnTo>
                    <a:pt x="3263" y="3858"/>
                  </a:lnTo>
                  <a:cubicBezTo>
                    <a:pt x="3275" y="3858"/>
                    <a:pt x="3692" y="4013"/>
                    <a:pt x="3692" y="4537"/>
                  </a:cubicBezTo>
                  <a:lnTo>
                    <a:pt x="3692" y="5025"/>
                  </a:lnTo>
                  <a:lnTo>
                    <a:pt x="1311" y="5025"/>
                  </a:lnTo>
                  <a:cubicBezTo>
                    <a:pt x="1204" y="5025"/>
                    <a:pt x="1120" y="5120"/>
                    <a:pt x="1120" y="5215"/>
                  </a:cubicBezTo>
                  <a:cubicBezTo>
                    <a:pt x="1120" y="5323"/>
                    <a:pt x="1204" y="5418"/>
                    <a:pt x="1311" y="5418"/>
                  </a:cubicBezTo>
                  <a:lnTo>
                    <a:pt x="3882" y="5418"/>
                  </a:lnTo>
                  <a:cubicBezTo>
                    <a:pt x="3990" y="5418"/>
                    <a:pt x="4073" y="5323"/>
                    <a:pt x="4073" y="5215"/>
                  </a:cubicBezTo>
                  <a:lnTo>
                    <a:pt x="4073" y="4537"/>
                  </a:lnTo>
                  <a:cubicBezTo>
                    <a:pt x="4061" y="3763"/>
                    <a:pt x="3454" y="3525"/>
                    <a:pt x="3382" y="3501"/>
                  </a:cubicBezTo>
                  <a:lnTo>
                    <a:pt x="2620" y="3203"/>
                  </a:lnTo>
                  <a:lnTo>
                    <a:pt x="2620" y="3096"/>
                  </a:lnTo>
                  <a:cubicBezTo>
                    <a:pt x="2823" y="2977"/>
                    <a:pt x="2978" y="2787"/>
                    <a:pt x="3049" y="2560"/>
                  </a:cubicBezTo>
                  <a:cubicBezTo>
                    <a:pt x="3323" y="2549"/>
                    <a:pt x="3537" y="2310"/>
                    <a:pt x="3537" y="2025"/>
                  </a:cubicBezTo>
                  <a:cubicBezTo>
                    <a:pt x="3537" y="1858"/>
                    <a:pt x="3466" y="1703"/>
                    <a:pt x="3347" y="1608"/>
                  </a:cubicBezTo>
                  <a:lnTo>
                    <a:pt x="3347" y="1263"/>
                  </a:lnTo>
                  <a:cubicBezTo>
                    <a:pt x="3347" y="560"/>
                    <a:pt x="2787" y="1"/>
                    <a:pt x="2085"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 name="Google Shape;141;p9"/>
            <p:cNvSpPr/>
            <p:nvPr/>
          </p:nvSpPr>
          <p:spPr>
            <a:xfrm>
              <a:off x="2185128" y="2611703"/>
              <a:ext cx="130015" cy="172441"/>
            </a:xfrm>
            <a:custGeom>
              <a:avLst/>
              <a:gdLst/>
              <a:ahLst/>
              <a:cxnLst/>
              <a:rect l="l" t="t" r="r" b="b"/>
              <a:pathLst>
                <a:path w="4085" h="5418" extrusionOk="0">
                  <a:moveTo>
                    <a:pt x="2084" y="370"/>
                  </a:moveTo>
                  <a:cubicBezTo>
                    <a:pt x="2584" y="370"/>
                    <a:pt x="2977" y="774"/>
                    <a:pt x="2977" y="1263"/>
                  </a:cubicBezTo>
                  <a:lnTo>
                    <a:pt x="2977" y="1382"/>
                  </a:lnTo>
                  <a:lnTo>
                    <a:pt x="2965" y="1382"/>
                  </a:lnTo>
                  <a:cubicBezTo>
                    <a:pt x="2703" y="1322"/>
                    <a:pt x="2620" y="965"/>
                    <a:pt x="2620" y="965"/>
                  </a:cubicBezTo>
                  <a:cubicBezTo>
                    <a:pt x="2608" y="894"/>
                    <a:pt x="2549" y="834"/>
                    <a:pt x="2477" y="822"/>
                  </a:cubicBezTo>
                  <a:cubicBezTo>
                    <a:pt x="2462" y="817"/>
                    <a:pt x="2446" y="815"/>
                    <a:pt x="2430" y="815"/>
                  </a:cubicBezTo>
                  <a:cubicBezTo>
                    <a:pt x="2372" y="815"/>
                    <a:pt x="2315" y="847"/>
                    <a:pt x="2287" y="894"/>
                  </a:cubicBezTo>
                  <a:cubicBezTo>
                    <a:pt x="1941" y="1370"/>
                    <a:pt x="1179" y="1382"/>
                    <a:pt x="1167" y="1382"/>
                  </a:cubicBezTo>
                  <a:lnTo>
                    <a:pt x="1108" y="1382"/>
                  </a:lnTo>
                  <a:lnTo>
                    <a:pt x="1108" y="1263"/>
                  </a:lnTo>
                  <a:cubicBezTo>
                    <a:pt x="1108" y="774"/>
                    <a:pt x="1513" y="370"/>
                    <a:pt x="2001" y="370"/>
                  </a:cubicBezTo>
                  <a:close/>
                  <a:moveTo>
                    <a:pt x="3132" y="1906"/>
                  </a:moveTo>
                  <a:cubicBezTo>
                    <a:pt x="3168" y="1929"/>
                    <a:pt x="3180" y="1965"/>
                    <a:pt x="3180" y="2013"/>
                  </a:cubicBezTo>
                  <a:cubicBezTo>
                    <a:pt x="3180" y="2048"/>
                    <a:pt x="3144" y="2096"/>
                    <a:pt x="3120" y="2132"/>
                  </a:cubicBezTo>
                  <a:lnTo>
                    <a:pt x="3120" y="1906"/>
                  </a:lnTo>
                  <a:close/>
                  <a:moveTo>
                    <a:pt x="977" y="1894"/>
                  </a:moveTo>
                  <a:lnTo>
                    <a:pt x="977" y="2144"/>
                  </a:lnTo>
                  <a:cubicBezTo>
                    <a:pt x="929" y="2108"/>
                    <a:pt x="905" y="2072"/>
                    <a:pt x="905" y="2013"/>
                  </a:cubicBezTo>
                  <a:cubicBezTo>
                    <a:pt x="905" y="1965"/>
                    <a:pt x="917" y="1929"/>
                    <a:pt x="941" y="1906"/>
                  </a:cubicBezTo>
                  <a:cubicBezTo>
                    <a:pt x="965" y="1906"/>
                    <a:pt x="965" y="1906"/>
                    <a:pt x="977" y="1894"/>
                  </a:cubicBezTo>
                  <a:close/>
                  <a:moveTo>
                    <a:pt x="2358" y="1358"/>
                  </a:moveTo>
                  <a:cubicBezTo>
                    <a:pt x="2429" y="1489"/>
                    <a:pt x="2549" y="1620"/>
                    <a:pt x="2715" y="1691"/>
                  </a:cubicBezTo>
                  <a:lnTo>
                    <a:pt x="2715" y="2227"/>
                  </a:lnTo>
                  <a:cubicBezTo>
                    <a:pt x="2727" y="2572"/>
                    <a:pt x="2465" y="2846"/>
                    <a:pt x="2132" y="2846"/>
                  </a:cubicBezTo>
                  <a:lnTo>
                    <a:pt x="1953" y="2846"/>
                  </a:lnTo>
                  <a:cubicBezTo>
                    <a:pt x="1632" y="2846"/>
                    <a:pt x="1346" y="2572"/>
                    <a:pt x="1346" y="2227"/>
                  </a:cubicBezTo>
                  <a:lnTo>
                    <a:pt x="1346" y="1739"/>
                  </a:lnTo>
                  <a:cubicBezTo>
                    <a:pt x="1596" y="1715"/>
                    <a:pt x="2037" y="1620"/>
                    <a:pt x="2358" y="1358"/>
                  </a:cubicBezTo>
                  <a:close/>
                  <a:moveTo>
                    <a:pt x="2275" y="3215"/>
                  </a:moveTo>
                  <a:lnTo>
                    <a:pt x="2251" y="3322"/>
                  </a:lnTo>
                  <a:lnTo>
                    <a:pt x="2048" y="3537"/>
                  </a:lnTo>
                  <a:lnTo>
                    <a:pt x="1858" y="3346"/>
                  </a:lnTo>
                  <a:lnTo>
                    <a:pt x="1858" y="3215"/>
                  </a:lnTo>
                  <a:close/>
                  <a:moveTo>
                    <a:pt x="2001" y="1"/>
                  </a:moveTo>
                  <a:cubicBezTo>
                    <a:pt x="1298" y="1"/>
                    <a:pt x="739" y="560"/>
                    <a:pt x="739" y="1263"/>
                  </a:cubicBezTo>
                  <a:lnTo>
                    <a:pt x="739" y="1596"/>
                  </a:lnTo>
                  <a:cubicBezTo>
                    <a:pt x="620" y="1691"/>
                    <a:pt x="536" y="1846"/>
                    <a:pt x="536" y="2013"/>
                  </a:cubicBezTo>
                  <a:cubicBezTo>
                    <a:pt x="536" y="2287"/>
                    <a:pt x="763" y="2525"/>
                    <a:pt x="1036" y="2549"/>
                  </a:cubicBezTo>
                  <a:cubicBezTo>
                    <a:pt x="1108" y="2763"/>
                    <a:pt x="1275" y="2965"/>
                    <a:pt x="1465" y="3084"/>
                  </a:cubicBezTo>
                  <a:lnTo>
                    <a:pt x="1465" y="3180"/>
                  </a:lnTo>
                  <a:lnTo>
                    <a:pt x="691" y="3477"/>
                  </a:lnTo>
                  <a:cubicBezTo>
                    <a:pt x="620" y="3513"/>
                    <a:pt x="1" y="3751"/>
                    <a:pt x="1" y="4525"/>
                  </a:cubicBezTo>
                  <a:lnTo>
                    <a:pt x="1" y="5192"/>
                  </a:lnTo>
                  <a:cubicBezTo>
                    <a:pt x="1" y="5299"/>
                    <a:pt x="96" y="5382"/>
                    <a:pt x="203" y="5382"/>
                  </a:cubicBezTo>
                  <a:lnTo>
                    <a:pt x="679" y="5382"/>
                  </a:lnTo>
                  <a:cubicBezTo>
                    <a:pt x="775" y="5382"/>
                    <a:pt x="870" y="5299"/>
                    <a:pt x="870" y="5192"/>
                  </a:cubicBezTo>
                  <a:cubicBezTo>
                    <a:pt x="870" y="5085"/>
                    <a:pt x="775" y="5001"/>
                    <a:pt x="679" y="5001"/>
                  </a:cubicBezTo>
                  <a:lnTo>
                    <a:pt x="382" y="5001"/>
                  </a:lnTo>
                  <a:lnTo>
                    <a:pt x="382" y="4537"/>
                  </a:lnTo>
                  <a:cubicBezTo>
                    <a:pt x="382" y="4013"/>
                    <a:pt x="798" y="3870"/>
                    <a:pt x="810" y="3858"/>
                  </a:cubicBezTo>
                  <a:lnTo>
                    <a:pt x="822" y="3858"/>
                  </a:lnTo>
                  <a:lnTo>
                    <a:pt x="1537" y="3572"/>
                  </a:lnTo>
                  <a:lnTo>
                    <a:pt x="1906" y="3942"/>
                  </a:lnTo>
                  <a:cubicBezTo>
                    <a:pt x="1941" y="3977"/>
                    <a:pt x="2001" y="4001"/>
                    <a:pt x="2048" y="4001"/>
                  </a:cubicBezTo>
                  <a:cubicBezTo>
                    <a:pt x="2084" y="4001"/>
                    <a:pt x="2144" y="3989"/>
                    <a:pt x="2179" y="3942"/>
                  </a:cubicBezTo>
                  <a:lnTo>
                    <a:pt x="2537" y="3572"/>
                  </a:lnTo>
                  <a:lnTo>
                    <a:pt x="3251" y="3858"/>
                  </a:lnTo>
                  <a:lnTo>
                    <a:pt x="3263" y="3858"/>
                  </a:lnTo>
                  <a:cubicBezTo>
                    <a:pt x="3275" y="3858"/>
                    <a:pt x="3692" y="4013"/>
                    <a:pt x="3692" y="4537"/>
                  </a:cubicBezTo>
                  <a:lnTo>
                    <a:pt x="3692" y="5025"/>
                  </a:lnTo>
                  <a:lnTo>
                    <a:pt x="1310" y="5025"/>
                  </a:lnTo>
                  <a:cubicBezTo>
                    <a:pt x="1215" y="5025"/>
                    <a:pt x="1120" y="5120"/>
                    <a:pt x="1120" y="5215"/>
                  </a:cubicBezTo>
                  <a:cubicBezTo>
                    <a:pt x="1120" y="5323"/>
                    <a:pt x="1215" y="5418"/>
                    <a:pt x="1310" y="5418"/>
                  </a:cubicBezTo>
                  <a:lnTo>
                    <a:pt x="3894" y="5418"/>
                  </a:lnTo>
                  <a:cubicBezTo>
                    <a:pt x="3989" y="5418"/>
                    <a:pt x="4084" y="5323"/>
                    <a:pt x="4084" y="5215"/>
                  </a:cubicBezTo>
                  <a:lnTo>
                    <a:pt x="4084" y="4537"/>
                  </a:lnTo>
                  <a:cubicBezTo>
                    <a:pt x="4061" y="3763"/>
                    <a:pt x="3465" y="3525"/>
                    <a:pt x="3382" y="3501"/>
                  </a:cubicBezTo>
                  <a:lnTo>
                    <a:pt x="2632" y="3203"/>
                  </a:lnTo>
                  <a:lnTo>
                    <a:pt x="2632" y="3096"/>
                  </a:lnTo>
                  <a:cubicBezTo>
                    <a:pt x="2834" y="2977"/>
                    <a:pt x="2977" y="2787"/>
                    <a:pt x="3061" y="2560"/>
                  </a:cubicBezTo>
                  <a:cubicBezTo>
                    <a:pt x="3322" y="2549"/>
                    <a:pt x="3549" y="2310"/>
                    <a:pt x="3549" y="2025"/>
                  </a:cubicBezTo>
                  <a:cubicBezTo>
                    <a:pt x="3549" y="1858"/>
                    <a:pt x="3477" y="1703"/>
                    <a:pt x="3358" y="1608"/>
                  </a:cubicBezTo>
                  <a:lnTo>
                    <a:pt x="3358" y="1263"/>
                  </a:lnTo>
                  <a:cubicBezTo>
                    <a:pt x="3358" y="560"/>
                    <a:pt x="2787" y="1"/>
                    <a:pt x="208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9" name="Picture 2" descr="Личинка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0370" y="168194"/>
            <a:ext cx="975923" cy="975924"/>
          </a:xfrm>
          <a:prstGeom prst="rect">
            <a:avLst/>
          </a:prstGeom>
          <a:noFill/>
          <a:extLst>
            <a:ext uri="{909E8E84-426E-40DD-AFC4-6F175D3DCCD1}">
              <a14:hiddenFill xmlns:a14="http://schemas.microsoft.com/office/drawing/2010/main">
                <a:solidFill>
                  <a:srgbClr val="FFFFFF"/>
                </a:solidFill>
              </a14:hiddenFill>
            </a:ext>
          </a:extLst>
        </p:spPr>
      </p:pic>
      <p:sp>
        <p:nvSpPr>
          <p:cNvPr id="10" name="Прямоугольник 9"/>
          <p:cNvSpPr/>
          <p:nvPr/>
        </p:nvSpPr>
        <p:spPr>
          <a:xfrm>
            <a:off x="4797552" y="4462272"/>
            <a:ext cx="4242816" cy="5059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1"/>
          <p:cNvSpPr txBox="1">
            <a:spLocks noGrp="1"/>
          </p:cNvSpPr>
          <p:nvPr>
            <p:ph type="title"/>
          </p:nvPr>
        </p:nvSpPr>
        <p:spPr>
          <a:xfrm>
            <a:off x="550574" y="298357"/>
            <a:ext cx="186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Clr>
                <a:schemeClr val="dk1"/>
              </a:buClr>
              <a:buSzPct val="100000"/>
              <a:buFont typeface="Play"/>
              <a:buNone/>
            </a:pPr>
            <a:r>
              <a:rPr lang="ru" sz="3000" dirty="0">
                <a:latin typeface="Play"/>
                <a:ea typeface="Play"/>
                <a:cs typeface="Play"/>
                <a:sym typeface="Play"/>
              </a:rPr>
              <a:t>Команда</a:t>
            </a:r>
            <a:endParaRPr dirty="0"/>
          </a:p>
        </p:txBody>
      </p:sp>
      <p:grpSp>
        <p:nvGrpSpPr>
          <p:cNvPr id="153" name="Google Shape;153;p11"/>
          <p:cNvGrpSpPr/>
          <p:nvPr/>
        </p:nvGrpSpPr>
        <p:grpSpPr>
          <a:xfrm>
            <a:off x="5920371" y="2002744"/>
            <a:ext cx="2120937" cy="1556015"/>
            <a:chOff x="5331913" y="3413947"/>
            <a:chExt cx="347143" cy="254684"/>
          </a:xfrm>
        </p:grpSpPr>
        <p:sp>
          <p:nvSpPr>
            <p:cNvPr id="154" name="Google Shape;154;p11"/>
            <p:cNvSpPr/>
            <p:nvPr/>
          </p:nvSpPr>
          <p:spPr>
            <a:xfrm>
              <a:off x="5597163" y="3523083"/>
              <a:ext cx="43222" cy="15564"/>
            </a:xfrm>
            <a:custGeom>
              <a:avLst/>
              <a:gdLst/>
              <a:ahLst/>
              <a:cxnLst/>
              <a:rect l="l" t="t" r="r" b="b"/>
              <a:pathLst>
                <a:path w="1358" h="489" extrusionOk="0">
                  <a:moveTo>
                    <a:pt x="167" y="0"/>
                  </a:moveTo>
                  <a:cubicBezTo>
                    <a:pt x="84" y="0"/>
                    <a:pt x="0" y="71"/>
                    <a:pt x="0" y="167"/>
                  </a:cubicBezTo>
                  <a:cubicBezTo>
                    <a:pt x="0" y="250"/>
                    <a:pt x="84" y="322"/>
                    <a:pt x="167" y="322"/>
                  </a:cubicBezTo>
                  <a:cubicBezTo>
                    <a:pt x="346" y="322"/>
                    <a:pt x="870" y="357"/>
                    <a:pt x="1120" y="476"/>
                  </a:cubicBezTo>
                  <a:cubicBezTo>
                    <a:pt x="1155" y="488"/>
                    <a:pt x="1167" y="488"/>
                    <a:pt x="1191" y="488"/>
                  </a:cubicBezTo>
                  <a:cubicBezTo>
                    <a:pt x="1251" y="488"/>
                    <a:pt x="1310" y="464"/>
                    <a:pt x="1346" y="405"/>
                  </a:cubicBezTo>
                  <a:cubicBezTo>
                    <a:pt x="1358" y="322"/>
                    <a:pt x="1334" y="226"/>
                    <a:pt x="1251" y="191"/>
                  </a:cubicBezTo>
                  <a:cubicBezTo>
                    <a:pt x="882" y="12"/>
                    <a:pt x="203" y="0"/>
                    <a:pt x="167"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 name="Google Shape;155;p11"/>
            <p:cNvSpPr/>
            <p:nvPr/>
          </p:nvSpPr>
          <p:spPr>
            <a:xfrm>
              <a:off x="5331913" y="3413947"/>
              <a:ext cx="347143" cy="253538"/>
            </a:xfrm>
            <a:custGeom>
              <a:avLst/>
              <a:gdLst/>
              <a:ahLst/>
              <a:cxnLst/>
              <a:rect l="l" t="t" r="r" b="b"/>
              <a:pathLst>
                <a:path w="10907" h="7966" extrusionOk="0">
                  <a:moveTo>
                    <a:pt x="7168" y="357"/>
                  </a:moveTo>
                  <a:lnTo>
                    <a:pt x="7168" y="1893"/>
                  </a:lnTo>
                  <a:cubicBezTo>
                    <a:pt x="7168" y="2131"/>
                    <a:pt x="7120" y="2357"/>
                    <a:pt x="7013" y="2560"/>
                  </a:cubicBezTo>
                  <a:cubicBezTo>
                    <a:pt x="7001" y="2584"/>
                    <a:pt x="7001" y="2608"/>
                    <a:pt x="7001" y="2643"/>
                  </a:cubicBezTo>
                  <a:lnTo>
                    <a:pt x="7001" y="3084"/>
                  </a:lnTo>
                  <a:cubicBezTo>
                    <a:pt x="7001" y="3512"/>
                    <a:pt x="6822" y="3917"/>
                    <a:pt x="6513" y="4203"/>
                  </a:cubicBezTo>
                  <a:cubicBezTo>
                    <a:pt x="6465" y="4227"/>
                    <a:pt x="6429" y="4274"/>
                    <a:pt x="6394" y="4310"/>
                  </a:cubicBezTo>
                  <a:cubicBezTo>
                    <a:pt x="6111" y="4514"/>
                    <a:pt x="5775" y="4621"/>
                    <a:pt x="5415" y="4621"/>
                  </a:cubicBezTo>
                  <a:cubicBezTo>
                    <a:pt x="5396" y="4621"/>
                    <a:pt x="5377" y="4620"/>
                    <a:pt x="5358" y="4620"/>
                  </a:cubicBezTo>
                  <a:cubicBezTo>
                    <a:pt x="4536" y="4560"/>
                    <a:pt x="3917" y="3858"/>
                    <a:pt x="3917" y="3024"/>
                  </a:cubicBezTo>
                  <a:lnTo>
                    <a:pt x="3917" y="2643"/>
                  </a:lnTo>
                  <a:cubicBezTo>
                    <a:pt x="3917" y="2608"/>
                    <a:pt x="3917" y="2596"/>
                    <a:pt x="3905" y="2560"/>
                  </a:cubicBezTo>
                  <a:cubicBezTo>
                    <a:pt x="3798" y="2357"/>
                    <a:pt x="3751" y="2131"/>
                    <a:pt x="3751" y="1893"/>
                  </a:cubicBezTo>
                  <a:lnTo>
                    <a:pt x="3751" y="1548"/>
                  </a:lnTo>
                  <a:cubicBezTo>
                    <a:pt x="3751" y="893"/>
                    <a:pt x="4286" y="357"/>
                    <a:pt x="4941" y="357"/>
                  </a:cubicBezTo>
                  <a:close/>
                  <a:moveTo>
                    <a:pt x="10013" y="2905"/>
                  </a:moveTo>
                  <a:lnTo>
                    <a:pt x="10013" y="3560"/>
                  </a:lnTo>
                  <a:cubicBezTo>
                    <a:pt x="10013" y="3667"/>
                    <a:pt x="9989" y="3774"/>
                    <a:pt x="9942" y="3870"/>
                  </a:cubicBezTo>
                  <a:lnTo>
                    <a:pt x="9870" y="4036"/>
                  </a:lnTo>
                  <a:cubicBezTo>
                    <a:pt x="9858" y="4048"/>
                    <a:pt x="9858" y="4084"/>
                    <a:pt x="9858" y="4108"/>
                  </a:cubicBezTo>
                  <a:lnTo>
                    <a:pt x="9858" y="4453"/>
                  </a:lnTo>
                  <a:cubicBezTo>
                    <a:pt x="9870" y="4679"/>
                    <a:pt x="9763" y="4882"/>
                    <a:pt x="9597" y="5048"/>
                  </a:cubicBezTo>
                  <a:cubicBezTo>
                    <a:pt x="9451" y="5205"/>
                    <a:pt x="9244" y="5288"/>
                    <a:pt x="9022" y="5288"/>
                  </a:cubicBezTo>
                  <a:cubicBezTo>
                    <a:pt x="9007" y="5288"/>
                    <a:pt x="8992" y="5287"/>
                    <a:pt x="8977" y="5286"/>
                  </a:cubicBezTo>
                  <a:cubicBezTo>
                    <a:pt x="8513" y="5275"/>
                    <a:pt x="8144" y="4870"/>
                    <a:pt x="8144" y="4382"/>
                  </a:cubicBezTo>
                  <a:lnTo>
                    <a:pt x="8144" y="4084"/>
                  </a:lnTo>
                  <a:cubicBezTo>
                    <a:pt x="8144" y="4048"/>
                    <a:pt x="8144" y="4036"/>
                    <a:pt x="8132" y="4012"/>
                  </a:cubicBezTo>
                  <a:lnTo>
                    <a:pt x="8025" y="3810"/>
                  </a:lnTo>
                  <a:cubicBezTo>
                    <a:pt x="8002" y="3741"/>
                    <a:pt x="7968" y="3672"/>
                    <a:pt x="7966" y="3582"/>
                  </a:cubicBezTo>
                  <a:lnTo>
                    <a:pt x="7966" y="3582"/>
                  </a:lnTo>
                  <a:cubicBezTo>
                    <a:pt x="7973" y="3196"/>
                    <a:pt x="8279" y="2905"/>
                    <a:pt x="8644" y="2905"/>
                  </a:cubicBezTo>
                  <a:close/>
                  <a:moveTo>
                    <a:pt x="1727" y="2893"/>
                  </a:moveTo>
                  <a:cubicBezTo>
                    <a:pt x="2000" y="2893"/>
                    <a:pt x="2250" y="3000"/>
                    <a:pt x="2441" y="3191"/>
                  </a:cubicBezTo>
                  <a:cubicBezTo>
                    <a:pt x="2643" y="3381"/>
                    <a:pt x="2739" y="3655"/>
                    <a:pt x="2774" y="3929"/>
                  </a:cubicBezTo>
                  <a:cubicBezTo>
                    <a:pt x="2774" y="4024"/>
                    <a:pt x="2786" y="4132"/>
                    <a:pt x="2786" y="4227"/>
                  </a:cubicBezTo>
                  <a:lnTo>
                    <a:pt x="2786" y="4262"/>
                  </a:lnTo>
                  <a:cubicBezTo>
                    <a:pt x="2608" y="3989"/>
                    <a:pt x="2358" y="3798"/>
                    <a:pt x="2000" y="3691"/>
                  </a:cubicBezTo>
                  <a:cubicBezTo>
                    <a:pt x="1753" y="3615"/>
                    <a:pt x="1520" y="3607"/>
                    <a:pt x="1431" y="3607"/>
                  </a:cubicBezTo>
                  <a:cubicBezTo>
                    <a:pt x="1409" y="3607"/>
                    <a:pt x="1396" y="3608"/>
                    <a:pt x="1393" y="3608"/>
                  </a:cubicBezTo>
                  <a:cubicBezTo>
                    <a:pt x="1346" y="3608"/>
                    <a:pt x="1310" y="3620"/>
                    <a:pt x="1286" y="3655"/>
                  </a:cubicBezTo>
                  <a:lnTo>
                    <a:pt x="1000" y="3953"/>
                  </a:lnTo>
                  <a:cubicBezTo>
                    <a:pt x="941" y="4012"/>
                    <a:pt x="941" y="4108"/>
                    <a:pt x="1000" y="4167"/>
                  </a:cubicBezTo>
                  <a:cubicBezTo>
                    <a:pt x="1030" y="4197"/>
                    <a:pt x="1072" y="4212"/>
                    <a:pt x="1113" y="4212"/>
                  </a:cubicBezTo>
                  <a:cubicBezTo>
                    <a:pt x="1155" y="4212"/>
                    <a:pt x="1197" y="4197"/>
                    <a:pt x="1226" y="4167"/>
                  </a:cubicBezTo>
                  <a:lnTo>
                    <a:pt x="1465" y="3917"/>
                  </a:lnTo>
                  <a:cubicBezTo>
                    <a:pt x="1667" y="3929"/>
                    <a:pt x="2322" y="4012"/>
                    <a:pt x="2572" y="4572"/>
                  </a:cubicBezTo>
                  <a:cubicBezTo>
                    <a:pt x="2500" y="4989"/>
                    <a:pt x="2143" y="5298"/>
                    <a:pt x="1727" y="5298"/>
                  </a:cubicBezTo>
                  <a:cubicBezTo>
                    <a:pt x="1250" y="5298"/>
                    <a:pt x="869" y="4917"/>
                    <a:pt x="869" y="4441"/>
                  </a:cubicBezTo>
                  <a:cubicBezTo>
                    <a:pt x="869" y="4346"/>
                    <a:pt x="798" y="4274"/>
                    <a:pt x="703" y="4274"/>
                  </a:cubicBezTo>
                  <a:lnTo>
                    <a:pt x="679" y="4274"/>
                  </a:lnTo>
                  <a:lnTo>
                    <a:pt x="679" y="4227"/>
                  </a:lnTo>
                  <a:cubicBezTo>
                    <a:pt x="679" y="4132"/>
                    <a:pt x="679" y="4024"/>
                    <a:pt x="691" y="3929"/>
                  </a:cubicBezTo>
                  <a:cubicBezTo>
                    <a:pt x="703" y="3655"/>
                    <a:pt x="822" y="3381"/>
                    <a:pt x="1012" y="3191"/>
                  </a:cubicBezTo>
                  <a:cubicBezTo>
                    <a:pt x="1215" y="3000"/>
                    <a:pt x="1465" y="2893"/>
                    <a:pt x="1727" y="2893"/>
                  </a:cubicBezTo>
                  <a:close/>
                  <a:moveTo>
                    <a:pt x="643" y="4882"/>
                  </a:moveTo>
                  <a:cubicBezTo>
                    <a:pt x="726" y="5096"/>
                    <a:pt x="881" y="5275"/>
                    <a:pt x="1060" y="5405"/>
                  </a:cubicBezTo>
                  <a:lnTo>
                    <a:pt x="1060" y="5596"/>
                  </a:lnTo>
                  <a:cubicBezTo>
                    <a:pt x="762" y="5501"/>
                    <a:pt x="619" y="5346"/>
                    <a:pt x="560" y="5275"/>
                  </a:cubicBezTo>
                  <a:cubicBezTo>
                    <a:pt x="595" y="5155"/>
                    <a:pt x="631" y="5036"/>
                    <a:pt x="643" y="4882"/>
                  </a:cubicBezTo>
                  <a:close/>
                  <a:moveTo>
                    <a:pt x="2798" y="4882"/>
                  </a:moveTo>
                  <a:cubicBezTo>
                    <a:pt x="2810" y="5024"/>
                    <a:pt x="2846" y="5155"/>
                    <a:pt x="2893" y="5263"/>
                  </a:cubicBezTo>
                  <a:cubicBezTo>
                    <a:pt x="2834" y="5346"/>
                    <a:pt x="2679" y="5477"/>
                    <a:pt x="2381" y="5596"/>
                  </a:cubicBezTo>
                  <a:lnTo>
                    <a:pt x="2381" y="5405"/>
                  </a:lnTo>
                  <a:cubicBezTo>
                    <a:pt x="2560" y="5275"/>
                    <a:pt x="2715" y="5096"/>
                    <a:pt x="2798" y="4882"/>
                  </a:cubicBezTo>
                  <a:close/>
                  <a:moveTo>
                    <a:pt x="6299" y="4727"/>
                  </a:moveTo>
                  <a:lnTo>
                    <a:pt x="6299" y="5001"/>
                  </a:lnTo>
                  <a:lnTo>
                    <a:pt x="5453" y="5596"/>
                  </a:lnTo>
                  <a:lnTo>
                    <a:pt x="4584" y="5024"/>
                  </a:lnTo>
                  <a:lnTo>
                    <a:pt x="4584" y="4727"/>
                  </a:lnTo>
                  <a:cubicBezTo>
                    <a:pt x="4810" y="4846"/>
                    <a:pt x="5060" y="4917"/>
                    <a:pt x="5322" y="4929"/>
                  </a:cubicBezTo>
                  <a:lnTo>
                    <a:pt x="5441" y="4929"/>
                  </a:lnTo>
                  <a:cubicBezTo>
                    <a:pt x="5739" y="4929"/>
                    <a:pt x="6037" y="4858"/>
                    <a:pt x="6299" y="4727"/>
                  </a:cubicBezTo>
                  <a:close/>
                  <a:moveTo>
                    <a:pt x="9347" y="5572"/>
                  </a:moveTo>
                  <a:lnTo>
                    <a:pt x="9347" y="5632"/>
                  </a:lnTo>
                  <a:cubicBezTo>
                    <a:pt x="9347" y="5656"/>
                    <a:pt x="9347" y="5691"/>
                    <a:pt x="9358" y="5715"/>
                  </a:cubicBezTo>
                  <a:lnTo>
                    <a:pt x="9001" y="6072"/>
                  </a:lnTo>
                  <a:lnTo>
                    <a:pt x="8644" y="5715"/>
                  </a:lnTo>
                  <a:cubicBezTo>
                    <a:pt x="8644" y="5691"/>
                    <a:pt x="8668" y="5656"/>
                    <a:pt x="8668" y="5632"/>
                  </a:cubicBezTo>
                  <a:lnTo>
                    <a:pt x="8668" y="5572"/>
                  </a:lnTo>
                  <a:cubicBezTo>
                    <a:pt x="8763" y="5596"/>
                    <a:pt x="8870" y="5632"/>
                    <a:pt x="8977" y="5632"/>
                  </a:cubicBezTo>
                  <a:lnTo>
                    <a:pt x="9001" y="5632"/>
                  </a:lnTo>
                  <a:cubicBezTo>
                    <a:pt x="9120" y="5632"/>
                    <a:pt x="9239" y="5620"/>
                    <a:pt x="9347" y="5572"/>
                  </a:cubicBezTo>
                  <a:close/>
                  <a:moveTo>
                    <a:pt x="2108" y="5572"/>
                  </a:moveTo>
                  <a:lnTo>
                    <a:pt x="2108" y="5739"/>
                  </a:lnTo>
                  <a:cubicBezTo>
                    <a:pt x="2108" y="5798"/>
                    <a:pt x="2119" y="5834"/>
                    <a:pt x="2143" y="5882"/>
                  </a:cubicBezTo>
                  <a:lnTo>
                    <a:pt x="1965" y="6013"/>
                  </a:lnTo>
                  <a:cubicBezTo>
                    <a:pt x="1899" y="6084"/>
                    <a:pt x="1816" y="6120"/>
                    <a:pt x="1731" y="6120"/>
                  </a:cubicBezTo>
                  <a:cubicBezTo>
                    <a:pt x="1646" y="6120"/>
                    <a:pt x="1560" y="6084"/>
                    <a:pt x="1488" y="6013"/>
                  </a:cubicBezTo>
                  <a:lnTo>
                    <a:pt x="1346" y="5882"/>
                  </a:lnTo>
                  <a:cubicBezTo>
                    <a:pt x="1369" y="5834"/>
                    <a:pt x="1381" y="5775"/>
                    <a:pt x="1381" y="5739"/>
                  </a:cubicBezTo>
                  <a:lnTo>
                    <a:pt x="1381" y="5572"/>
                  </a:lnTo>
                  <a:cubicBezTo>
                    <a:pt x="1488" y="5596"/>
                    <a:pt x="1607" y="5632"/>
                    <a:pt x="1750" y="5632"/>
                  </a:cubicBezTo>
                  <a:cubicBezTo>
                    <a:pt x="1857" y="5632"/>
                    <a:pt x="1977" y="5608"/>
                    <a:pt x="2108" y="5572"/>
                  </a:cubicBezTo>
                  <a:close/>
                  <a:moveTo>
                    <a:pt x="4465" y="5298"/>
                  </a:moveTo>
                  <a:lnTo>
                    <a:pt x="5215" y="5810"/>
                  </a:lnTo>
                  <a:lnTo>
                    <a:pt x="4810" y="6215"/>
                  </a:lnTo>
                  <a:lnTo>
                    <a:pt x="4798" y="6215"/>
                  </a:lnTo>
                  <a:lnTo>
                    <a:pt x="4310" y="5465"/>
                  </a:lnTo>
                  <a:lnTo>
                    <a:pt x="4465" y="5298"/>
                  </a:lnTo>
                  <a:close/>
                  <a:moveTo>
                    <a:pt x="6429" y="5298"/>
                  </a:moveTo>
                  <a:lnTo>
                    <a:pt x="6596" y="5465"/>
                  </a:lnTo>
                  <a:lnTo>
                    <a:pt x="6108" y="6215"/>
                  </a:lnTo>
                  <a:lnTo>
                    <a:pt x="6096" y="6215"/>
                  </a:lnTo>
                  <a:lnTo>
                    <a:pt x="5691" y="5810"/>
                  </a:lnTo>
                  <a:lnTo>
                    <a:pt x="6429" y="5298"/>
                  </a:lnTo>
                  <a:close/>
                  <a:moveTo>
                    <a:pt x="4905" y="0"/>
                  </a:moveTo>
                  <a:cubicBezTo>
                    <a:pt x="4072" y="0"/>
                    <a:pt x="3381" y="691"/>
                    <a:pt x="3381" y="1524"/>
                  </a:cubicBezTo>
                  <a:lnTo>
                    <a:pt x="3381" y="1869"/>
                  </a:lnTo>
                  <a:cubicBezTo>
                    <a:pt x="3381" y="2131"/>
                    <a:pt x="3441" y="2381"/>
                    <a:pt x="3548" y="2643"/>
                  </a:cubicBezTo>
                  <a:lnTo>
                    <a:pt x="3548" y="3000"/>
                  </a:lnTo>
                  <a:cubicBezTo>
                    <a:pt x="3548" y="3596"/>
                    <a:pt x="3810" y="4132"/>
                    <a:pt x="4227" y="4465"/>
                  </a:cubicBezTo>
                  <a:lnTo>
                    <a:pt x="4227" y="5001"/>
                  </a:lnTo>
                  <a:lnTo>
                    <a:pt x="3929" y="5322"/>
                  </a:lnTo>
                  <a:cubicBezTo>
                    <a:pt x="3905" y="5346"/>
                    <a:pt x="3893" y="5394"/>
                    <a:pt x="3893" y="5441"/>
                  </a:cubicBezTo>
                  <a:lnTo>
                    <a:pt x="2905" y="5798"/>
                  </a:lnTo>
                  <a:cubicBezTo>
                    <a:pt x="2834" y="5822"/>
                    <a:pt x="2774" y="5858"/>
                    <a:pt x="2715" y="5894"/>
                  </a:cubicBezTo>
                  <a:lnTo>
                    <a:pt x="2560" y="5822"/>
                  </a:lnTo>
                  <a:cubicBezTo>
                    <a:pt x="3024" y="5632"/>
                    <a:pt x="3155" y="5346"/>
                    <a:pt x="3179" y="5334"/>
                  </a:cubicBezTo>
                  <a:cubicBezTo>
                    <a:pt x="3203" y="5286"/>
                    <a:pt x="3203" y="5227"/>
                    <a:pt x="3179" y="5179"/>
                  </a:cubicBezTo>
                  <a:cubicBezTo>
                    <a:pt x="3060" y="4965"/>
                    <a:pt x="3036" y="4524"/>
                    <a:pt x="3036" y="4203"/>
                  </a:cubicBezTo>
                  <a:cubicBezTo>
                    <a:pt x="3036" y="4084"/>
                    <a:pt x="3036" y="3977"/>
                    <a:pt x="3024" y="3893"/>
                  </a:cubicBezTo>
                  <a:cubicBezTo>
                    <a:pt x="2965" y="3131"/>
                    <a:pt x="2405" y="2548"/>
                    <a:pt x="1691" y="2548"/>
                  </a:cubicBezTo>
                  <a:cubicBezTo>
                    <a:pt x="976" y="2548"/>
                    <a:pt x="393" y="3131"/>
                    <a:pt x="345" y="3893"/>
                  </a:cubicBezTo>
                  <a:cubicBezTo>
                    <a:pt x="345" y="3977"/>
                    <a:pt x="333" y="4084"/>
                    <a:pt x="333" y="4203"/>
                  </a:cubicBezTo>
                  <a:cubicBezTo>
                    <a:pt x="322" y="4548"/>
                    <a:pt x="298" y="4965"/>
                    <a:pt x="203" y="5179"/>
                  </a:cubicBezTo>
                  <a:cubicBezTo>
                    <a:pt x="167" y="5227"/>
                    <a:pt x="167" y="5286"/>
                    <a:pt x="203" y="5334"/>
                  </a:cubicBezTo>
                  <a:cubicBezTo>
                    <a:pt x="203" y="5346"/>
                    <a:pt x="345" y="5632"/>
                    <a:pt x="810" y="5822"/>
                  </a:cubicBezTo>
                  <a:lnTo>
                    <a:pt x="369" y="6037"/>
                  </a:lnTo>
                  <a:cubicBezTo>
                    <a:pt x="155" y="6156"/>
                    <a:pt x="0" y="6370"/>
                    <a:pt x="0" y="6632"/>
                  </a:cubicBezTo>
                  <a:lnTo>
                    <a:pt x="0" y="7799"/>
                  </a:lnTo>
                  <a:cubicBezTo>
                    <a:pt x="0" y="7894"/>
                    <a:pt x="72" y="7965"/>
                    <a:pt x="167" y="7965"/>
                  </a:cubicBezTo>
                  <a:cubicBezTo>
                    <a:pt x="250" y="7965"/>
                    <a:pt x="333" y="7894"/>
                    <a:pt x="333" y="7799"/>
                  </a:cubicBezTo>
                  <a:lnTo>
                    <a:pt x="333" y="6632"/>
                  </a:lnTo>
                  <a:cubicBezTo>
                    <a:pt x="333" y="6489"/>
                    <a:pt x="405" y="6370"/>
                    <a:pt x="524" y="6310"/>
                  </a:cubicBezTo>
                  <a:lnTo>
                    <a:pt x="1060" y="6048"/>
                  </a:lnTo>
                  <a:lnTo>
                    <a:pt x="1238" y="6227"/>
                  </a:lnTo>
                  <a:cubicBezTo>
                    <a:pt x="1369" y="6346"/>
                    <a:pt x="1536" y="6406"/>
                    <a:pt x="1703" y="6406"/>
                  </a:cubicBezTo>
                  <a:cubicBezTo>
                    <a:pt x="1857" y="6406"/>
                    <a:pt x="2024" y="6346"/>
                    <a:pt x="2155" y="6227"/>
                  </a:cubicBezTo>
                  <a:lnTo>
                    <a:pt x="2334" y="6048"/>
                  </a:lnTo>
                  <a:lnTo>
                    <a:pt x="2512" y="6132"/>
                  </a:lnTo>
                  <a:cubicBezTo>
                    <a:pt x="2441" y="6275"/>
                    <a:pt x="2381" y="6418"/>
                    <a:pt x="2381" y="6584"/>
                  </a:cubicBezTo>
                  <a:lnTo>
                    <a:pt x="2381" y="7799"/>
                  </a:lnTo>
                  <a:cubicBezTo>
                    <a:pt x="2381" y="7894"/>
                    <a:pt x="2453" y="7965"/>
                    <a:pt x="2548" y="7965"/>
                  </a:cubicBezTo>
                  <a:cubicBezTo>
                    <a:pt x="2631" y="7965"/>
                    <a:pt x="2715" y="7894"/>
                    <a:pt x="2715" y="7799"/>
                  </a:cubicBezTo>
                  <a:lnTo>
                    <a:pt x="2715" y="6584"/>
                  </a:lnTo>
                  <a:cubicBezTo>
                    <a:pt x="2715" y="6358"/>
                    <a:pt x="2846" y="6167"/>
                    <a:pt x="3048" y="6096"/>
                  </a:cubicBezTo>
                  <a:lnTo>
                    <a:pt x="4084" y="5715"/>
                  </a:lnTo>
                  <a:lnTo>
                    <a:pt x="4513" y="6358"/>
                  </a:lnTo>
                  <a:cubicBezTo>
                    <a:pt x="4572" y="6453"/>
                    <a:pt x="4655" y="6489"/>
                    <a:pt x="4751" y="6513"/>
                  </a:cubicBezTo>
                  <a:lnTo>
                    <a:pt x="4775" y="6513"/>
                  </a:lnTo>
                  <a:cubicBezTo>
                    <a:pt x="4870" y="6513"/>
                    <a:pt x="4941" y="6477"/>
                    <a:pt x="5013" y="6418"/>
                  </a:cubicBezTo>
                  <a:lnTo>
                    <a:pt x="5286" y="6156"/>
                  </a:lnTo>
                  <a:lnTo>
                    <a:pt x="5286" y="7799"/>
                  </a:lnTo>
                  <a:cubicBezTo>
                    <a:pt x="5286" y="7894"/>
                    <a:pt x="5358" y="7965"/>
                    <a:pt x="5453" y="7965"/>
                  </a:cubicBezTo>
                  <a:cubicBezTo>
                    <a:pt x="5537" y="7965"/>
                    <a:pt x="5608" y="7894"/>
                    <a:pt x="5608" y="7799"/>
                  </a:cubicBezTo>
                  <a:lnTo>
                    <a:pt x="5608" y="6156"/>
                  </a:lnTo>
                  <a:lnTo>
                    <a:pt x="5882" y="6418"/>
                  </a:lnTo>
                  <a:cubicBezTo>
                    <a:pt x="5941" y="6477"/>
                    <a:pt x="6025" y="6513"/>
                    <a:pt x="6120" y="6513"/>
                  </a:cubicBezTo>
                  <a:lnTo>
                    <a:pt x="6144" y="6513"/>
                  </a:lnTo>
                  <a:cubicBezTo>
                    <a:pt x="6251" y="6489"/>
                    <a:pt x="6322" y="6453"/>
                    <a:pt x="6382" y="6358"/>
                  </a:cubicBezTo>
                  <a:lnTo>
                    <a:pt x="6822" y="5715"/>
                  </a:lnTo>
                  <a:lnTo>
                    <a:pt x="7846" y="6096"/>
                  </a:lnTo>
                  <a:cubicBezTo>
                    <a:pt x="8049" y="6167"/>
                    <a:pt x="8192" y="6358"/>
                    <a:pt x="8192" y="6584"/>
                  </a:cubicBezTo>
                  <a:lnTo>
                    <a:pt x="8192" y="7799"/>
                  </a:lnTo>
                  <a:cubicBezTo>
                    <a:pt x="8192" y="7894"/>
                    <a:pt x="8263" y="7965"/>
                    <a:pt x="8346" y="7965"/>
                  </a:cubicBezTo>
                  <a:cubicBezTo>
                    <a:pt x="8442" y="7965"/>
                    <a:pt x="8513" y="7894"/>
                    <a:pt x="8513" y="7799"/>
                  </a:cubicBezTo>
                  <a:lnTo>
                    <a:pt x="8513" y="6584"/>
                  </a:lnTo>
                  <a:cubicBezTo>
                    <a:pt x="8513" y="6358"/>
                    <a:pt x="8430" y="6156"/>
                    <a:pt x="8275" y="6001"/>
                  </a:cubicBezTo>
                  <a:lnTo>
                    <a:pt x="8323" y="5989"/>
                  </a:lnTo>
                  <a:cubicBezTo>
                    <a:pt x="8370" y="5977"/>
                    <a:pt x="8406" y="5953"/>
                    <a:pt x="8465" y="5929"/>
                  </a:cubicBezTo>
                  <a:lnTo>
                    <a:pt x="8870" y="6334"/>
                  </a:lnTo>
                  <a:lnTo>
                    <a:pt x="8870" y="7787"/>
                  </a:lnTo>
                  <a:cubicBezTo>
                    <a:pt x="8870" y="7882"/>
                    <a:pt x="8942" y="7953"/>
                    <a:pt x="9037" y="7953"/>
                  </a:cubicBezTo>
                  <a:cubicBezTo>
                    <a:pt x="9120" y="7953"/>
                    <a:pt x="9204" y="7882"/>
                    <a:pt x="9204" y="7787"/>
                  </a:cubicBezTo>
                  <a:lnTo>
                    <a:pt x="9204" y="6334"/>
                  </a:lnTo>
                  <a:lnTo>
                    <a:pt x="9597" y="5929"/>
                  </a:lnTo>
                  <a:cubicBezTo>
                    <a:pt x="9620" y="5941"/>
                    <a:pt x="9644" y="5941"/>
                    <a:pt x="9680" y="5953"/>
                  </a:cubicBezTo>
                  <a:lnTo>
                    <a:pt x="10335" y="6156"/>
                  </a:lnTo>
                  <a:cubicBezTo>
                    <a:pt x="10478" y="6191"/>
                    <a:pt x="10585" y="6334"/>
                    <a:pt x="10585" y="6489"/>
                  </a:cubicBezTo>
                  <a:lnTo>
                    <a:pt x="10585" y="7799"/>
                  </a:lnTo>
                  <a:cubicBezTo>
                    <a:pt x="10585" y="7894"/>
                    <a:pt x="10656" y="7965"/>
                    <a:pt x="10751" y="7965"/>
                  </a:cubicBezTo>
                  <a:cubicBezTo>
                    <a:pt x="10835" y="7965"/>
                    <a:pt x="10906" y="7894"/>
                    <a:pt x="10906" y="7799"/>
                  </a:cubicBezTo>
                  <a:lnTo>
                    <a:pt x="10906" y="6489"/>
                  </a:lnTo>
                  <a:cubicBezTo>
                    <a:pt x="10871" y="6227"/>
                    <a:pt x="10656" y="5953"/>
                    <a:pt x="10382" y="5870"/>
                  </a:cubicBezTo>
                  <a:lnTo>
                    <a:pt x="9716" y="5679"/>
                  </a:lnTo>
                  <a:cubicBezTo>
                    <a:pt x="9692" y="5656"/>
                    <a:pt x="9680" y="5644"/>
                    <a:pt x="9680" y="5620"/>
                  </a:cubicBezTo>
                  <a:lnTo>
                    <a:pt x="9680" y="5394"/>
                  </a:lnTo>
                  <a:cubicBezTo>
                    <a:pt x="9739" y="5358"/>
                    <a:pt x="9787" y="5322"/>
                    <a:pt x="9823" y="5275"/>
                  </a:cubicBezTo>
                  <a:cubicBezTo>
                    <a:pt x="10049" y="5048"/>
                    <a:pt x="10180" y="4751"/>
                    <a:pt x="10180" y="4429"/>
                  </a:cubicBezTo>
                  <a:lnTo>
                    <a:pt x="10180" y="4132"/>
                  </a:lnTo>
                  <a:lnTo>
                    <a:pt x="10239" y="3989"/>
                  </a:lnTo>
                  <a:cubicBezTo>
                    <a:pt x="10323" y="3858"/>
                    <a:pt x="10347" y="3691"/>
                    <a:pt x="10347" y="3548"/>
                  </a:cubicBezTo>
                  <a:lnTo>
                    <a:pt x="10347" y="2727"/>
                  </a:lnTo>
                  <a:cubicBezTo>
                    <a:pt x="10347" y="2643"/>
                    <a:pt x="10275" y="2560"/>
                    <a:pt x="10180" y="2560"/>
                  </a:cubicBezTo>
                  <a:lnTo>
                    <a:pt x="8656" y="2560"/>
                  </a:lnTo>
                  <a:cubicBezTo>
                    <a:pt x="8096" y="2560"/>
                    <a:pt x="7644" y="3012"/>
                    <a:pt x="7644" y="3572"/>
                  </a:cubicBezTo>
                  <a:lnTo>
                    <a:pt x="7644" y="3596"/>
                  </a:lnTo>
                  <a:cubicBezTo>
                    <a:pt x="7644" y="3727"/>
                    <a:pt x="7668" y="3846"/>
                    <a:pt x="7727" y="3965"/>
                  </a:cubicBezTo>
                  <a:lnTo>
                    <a:pt x="7799" y="4132"/>
                  </a:lnTo>
                  <a:lnTo>
                    <a:pt x="7799" y="4382"/>
                  </a:lnTo>
                  <a:cubicBezTo>
                    <a:pt x="7799" y="4798"/>
                    <a:pt x="8013" y="5155"/>
                    <a:pt x="8311" y="5382"/>
                  </a:cubicBezTo>
                  <a:lnTo>
                    <a:pt x="8311" y="5596"/>
                  </a:lnTo>
                  <a:cubicBezTo>
                    <a:pt x="8311" y="5632"/>
                    <a:pt x="8311" y="5644"/>
                    <a:pt x="8180" y="5691"/>
                  </a:cubicBezTo>
                  <a:lnTo>
                    <a:pt x="7858" y="5775"/>
                  </a:lnTo>
                  <a:lnTo>
                    <a:pt x="6941" y="5441"/>
                  </a:lnTo>
                  <a:cubicBezTo>
                    <a:pt x="6941" y="5394"/>
                    <a:pt x="6930" y="5346"/>
                    <a:pt x="6894" y="5322"/>
                  </a:cubicBezTo>
                  <a:lnTo>
                    <a:pt x="6596" y="5001"/>
                  </a:lnTo>
                  <a:lnTo>
                    <a:pt x="6596" y="4489"/>
                  </a:lnTo>
                  <a:cubicBezTo>
                    <a:pt x="6632" y="4453"/>
                    <a:pt x="6656" y="4429"/>
                    <a:pt x="6691" y="4405"/>
                  </a:cubicBezTo>
                  <a:cubicBezTo>
                    <a:pt x="7061" y="4072"/>
                    <a:pt x="7263" y="3560"/>
                    <a:pt x="7263" y="3060"/>
                  </a:cubicBezTo>
                  <a:lnTo>
                    <a:pt x="7263" y="2643"/>
                  </a:lnTo>
                  <a:cubicBezTo>
                    <a:pt x="7382" y="2405"/>
                    <a:pt x="7430" y="2131"/>
                    <a:pt x="7430" y="1869"/>
                  </a:cubicBezTo>
                  <a:lnTo>
                    <a:pt x="7430" y="167"/>
                  </a:lnTo>
                  <a:cubicBezTo>
                    <a:pt x="7430" y="83"/>
                    <a:pt x="7358" y="0"/>
                    <a:pt x="7263"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 name="Google Shape;156;p11"/>
            <p:cNvSpPr/>
            <p:nvPr/>
          </p:nvSpPr>
          <p:spPr>
            <a:xfrm>
              <a:off x="5645669" y="3625759"/>
              <a:ext cx="10248" cy="42872"/>
            </a:xfrm>
            <a:custGeom>
              <a:avLst/>
              <a:gdLst/>
              <a:ahLst/>
              <a:cxnLst/>
              <a:rect l="l" t="t" r="r" b="b"/>
              <a:pathLst>
                <a:path w="322" h="1347" extrusionOk="0">
                  <a:moveTo>
                    <a:pt x="167" y="1"/>
                  </a:moveTo>
                  <a:cubicBezTo>
                    <a:pt x="72" y="1"/>
                    <a:pt x="0" y="72"/>
                    <a:pt x="0" y="167"/>
                  </a:cubicBezTo>
                  <a:lnTo>
                    <a:pt x="0" y="1179"/>
                  </a:lnTo>
                  <a:cubicBezTo>
                    <a:pt x="0" y="1263"/>
                    <a:pt x="72" y="1346"/>
                    <a:pt x="167" y="1346"/>
                  </a:cubicBezTo>
                  <a:cubicBezTo>
                    <a:pt x="251" y="1346"/>
                    <a:pt x="322" y="1263"/>
                    <a:pt x="322" y="1179"/>
                  </a:cubicBezTo>
                  <a:lnTo>
                    <a:pt x="322" y="167"/>
                  </a:lnTo>
                  <a:cubicBezTo>
                    <a:pt x="322" y="60"/>
                    <a:pt x="251" y="1"/>
                    <a:pt x="167"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 name="Google Shape;157;p11"/>
            <p:cNvSpPr/>
            <p:nvPr/>
          </p:nvSpPr>
          <p:spPr>
            <a:xfrm>
              <a:off x="5462247" y="3461115"/>
              <a:ext cx="86825" cy="29759"/>
            </a:xfrm>
            <a:custGeom>
              <a:avLst/>
              <a:gdLst/>
              <a:ahLst/>
              <a:cxnLst/>
              <a:rect l="l" t="t" r="r" b="b"/>
              <a:pathLst>
                <a:path w="2728" h="935" extrusionOk="0">
                  <a:moveTo>
                    <a:pt x="1094" y="0"/>
                  </a:moveTo>
                  <a:cubicBezTo>
                    <a:pt x="768" y="0"/>
                    <a:pt x="473" y="35"/>
                    <a:pt x="287" y="66"/>
                  </a:cubicBezTo>
                  <a:cubicBezTo>
                    <a:pt x="120" y="102"/>
                    <a:pt x="1" y="233"/>
                    <a:pt x="1" y="399"/>
                  </a:cubicBezTo>
                  <a:lnTo>
                    <a:pt x="1" y="768"/>
                  </a:lnTo>
                  <a:cubicBezTo>
                    <a:pt x="1" y="864"/>
                    <a:pt x="72" y="935"/>
                    <a:pt x="168" y="935"/>
                  </a:cubicBezTo>
                  <a:cubicBezTo>
                    <a:pt x="251" y="935"/>
                    <a:pt x="322" y="864"/>
                    <a:pt x="322" y="768"/>
                  </a:cubicBezTo>
                  <a:lnTo>
                    <a:pt x="322" y="399"/>
                  </a:lnTo>
                  <a:cubicBezTo>
                    <a:pt x="322" y="399"/>
                    <a:pt x="322" y="387"/>
                    <a:pt x="346" y="387"/>
                  </a:cubicBezTo>
                  <a:cubicBezTo>
                    <a:pt x="498" y="361"/>
                    <a:pt x="764" y="327"/>
                    <a:pt x="1063" y="327"/>
                  </a:cubicBezTo>
                  <a:cubicBezTo>
                    <a:pt x="1162" y="327"/>
                    <a:pt x="1266" y="331"/>
                    <a:pt x="1370" y="340"/>
                  </a:cubicBezTo>
                  <a:cubicBezTo>
                    <a:pt x="1858" y="364"/>
                    <a:pt x="2215" y="506"/>
                    <a:pt x="2442" y="709"/>
                  </a:cubicBezTo>
                  <a:cubicBezTo>
                    <a:pt x="2471" y="739"/>
                    <a:pt x="2513" y="753"/>
                    <a:pt x="2555" y="753"/>
                  </a:cubicBezTo>
                  <a:cubicBezTo>
                    <a:pt x="2596" y="753"/>
                    <a:pt x="2638" y="739"/>
                    <a:pt x="2668" y="709"/>
                  </a:cubicBezTo>
                  <a:cubicBezTo>
                    <a:pt x="2727" y="637"/>
                    <a:pt x="2727" y="530"/>
                    <a:pt x="2656" y="471"/>
                  </a:cubicBezTo>
                  <a:cubicBezTo>
                    <a:pt x="2283" y="97"/>
                    <a:pt x="1643" y="0"/>
                    <a:pt x="109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 name="Google Shape;158;p11"/>
            <p:cNvSpPr/>
            <p:nvPr/>
          </p:nvSpPr>
          <p:spPr>
            <a:xfrm>
              <a:off x="5441050" y="3636389"/>
              <a:ext cx="10248" cy="32241"/>
            </a:xfrm>
            <a:custGeom>
              <a:avLst/>
              <a:gdLst/>
              <a:ahLst/>
              <a:cxnLst/>
              <a:rect l="l" t="t" r="r" b="b"/>
              <a:pathLst>
                <a:path w="322" h="1013" extrusionOk="0">
                  <a:moveTo>
                    <a:pt x="167" y="0"/>
                  </a:moveTo>
                  <a:cubicBezTo>
                    <a:pt x="72" y="0"/>
                    <a:pt x="0" y="71"/>
                    <a:pt x="0" y="155"/>
                  </a:cubicBezTo>
                  <a:lnTo>
                    <a:pt x="0" y="845"/>
                  </a:lnTo>
                  <a:cubicBezTo>
                    <a:pt x="0" y="929"/>
                    <a:pt x="72" y="1012"/>
                    <a:pt x="167" y="1012"/>
                  </a:cubicBezTo>
                  <a:cubicBezTo>
                    <a:pt x="250" y="1012"/>
                    <a:pt x="322" y="929"/>
                    <a:pt x="322" y="845"/>
                  </a:cubicBezTo>
                  <a:lnTo>
                    <a:pt x="322" y="155"/>
                  </a:lnTo>
                  <a:cubicBezTo>
                    <a:pt x="310" y="71"/>
                    <a:pt x="250" y="0"/>
                    <a:pt x="167"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 name="Google Shape;159;p11"/>
            <p:cNvSpPr/>
            <p:nvPr/>
          </p:nvSpPr>
          <p:spPr>
            <a:xfrm>
              <a:off x="5559257" y="3636389"/>
              <a:ext cx="10662" cy="32241"/>
            </a:xfrm>
            <a:custGeom>
              <a:avLst/>
              <a:gdLst/>
              <a:ahLst/>
              <a:cxnLst/>
              <a:rect l="l" t="t" r="r" b="b"/>
              <a:pathLst>
                <a:path w="335" h="1013" extrusionOk="0">
                  <a:moveTo>
                    <a:pt x="168" y="0"/>
                  </a:moveTo>
                  <a:cubicBezTo>
                    <a:pt x="84" y="0"/>
                    <a:pt x="1" y="71"/>
                    <a:pt x="1" y="155"/>
                  </a:cubicBezTo>
                  <a:lnTo>
                    <a:pt x="1" y="845"/>
                  </a:lnTo>
                  <a:cubicBezTo>
                    <a:pt x="1" y="929"/>
                    <a:pt x="84" y="1012"/>
                    <a:pt x="168" y="1012"/>
                  </a:cubicBezTo>
                  <a:cubicBezTo>
                    <a:pt x="263" y="1012"/>
                    <a:pt x="334" y="929"/>
                    <a:pt x="334" y="845"/>
                  </a:cubicBezTo>
                  <a:lnTo>
                    <a:pt x="334" y="155"/>
                  </a:lnTo>
                  <a:cubicBezTo>
                    <a:pt x="334" y="71"/>
                    <a:pt x="263" y="0"/>
                    <a:pt x="16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1" name="Прямоугольник 10"/>
          <p:cNvSpPr/>
          <p:nvPr/>
        </p:nvSpPr>
        <p:spPr>
          <a:xfrm>
            <a:off x="4797552" y="4462272"/>
            <a:ext cx="4242816" cy="5059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2" name="Picture 2" descr="Личинка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0370" y="168194"/>
            <a:ext cx="975923" cy="975924"/>
          </a:xfrm>
          <a:prstGeom prst="rect">
            <a:avLst/>
          </a:prstGeom>
          <a:noFill/>
          <a:extLst>
            <a:ext uri="{909E8E84-426E-40DD-AFC4-6F175D3DCCD1}">
              <a14:hiddenFill xmlns:a14="http://schemas.microsoft.com/office/drawing/2010/main">
                <a:solidFill>
                  <a:srgbClr val="FFFFFF"/>
                </a:solidFill>
              </a14:hiddenFill>
            </a:ext>
          </a:extLst>
        </p:spPr>
      </p:pic>
      <p:sp>
        <p:nvSpPr>
          <p:cNvPr id="2" name="Текст 1"/>
          <p:cNvSpPr>
            <a:spLocks noGrp="1"/>
          </p:cNvSpPr>
          <p:nvPr>
            <p:ph type="body" idx="1"/>
          </p:nvPr>
        </p:nvSpPr>
        <p:spPr>
          <a:xfrm>
            <a:off x="276256" y="835082"/>
            <a:ext cx="5445275" cy="3854482"/>
          </a:xfrm>
        </p:spPr>
        <p:txBody>
          <a:bodyPr>
            <a:normAutofit fontScale="92500" lnSpcReduction="20000"/>
          </a:bodyPr>
          <a:lstStyle/>
          <a:p>
            <a:pPr marL="114300" indent="0">
              <a:buNone/>
            </a:pPr>
            <a:r>
              <a:rPr lang="ru-RU" sz="1200" b="1" dirty="0" err="1">
                <a:solidFill>
                  <a:schemeClr val="tx1"/>
                </a:solidFill>
              </a:rPr>
              <a:t>Савватеева</a:t>
            </a:r>
            <a:r>
              <a:rPr lang="ru-RU" sz="1200" b="1" dirty="0">
                <a:solidFill>
                  <a:schemeClr val="tx1"/>
                </a:solidFill>
              </a:rPr>
              <a:t> Арина Владимировна</a:t>
            </a:r>
            <a:r>
              <a:rPr lang="ru-RU" sz="1200" dirty="0">
                <a:solidFill>
                  <a:schemeClr val="tx1"/>
                </a:solidFill>
              </a:rPr>
              <a:t>, Передовая Инженерная Школа, </a:t>
            </a:r>
          </a:p>
          <a:p>
            <a:pPr marL="114300" indent="0">
              <a:buNone/>
            </a:pPr>
            <a:r>
              <a:rPr lang="ru-RU" sz="1200" dirty="0">
                <a:solidFill>
                  <a:schemeClr val="tx1"/>
                </a:solidFill>
              </a:rPr>
              <a:t>3 курс</a:t>
            </a:r>
          </a:p>
          <a:p>
            <a:pPr marL="114300" indent="0">
              <a:buNone/>
            </a:pPr>
            <a:r>
              <a:rPr lang="ru-RU" sz="1200" b="1" dirty="0">
                <a:solidFill>
                  <a:schemeClr val="tx1"/>
                </a:solidFill>
              </a:rPr>
              <a:t>Шведова Вероника Валерьевна</a:t>
            </a:r>
            <a:r>
              <a:rPr lang="ru-RU" sz="1200" dirty="0">
                <a:solidFill>
                  <a:schemeClr val="tx1"/>
                </a:solidFill>
              </a:rPr>
              <a:t>, Передовая Инженерная Школа, </a:t>
            </a:r>
          </a:p>
          <a:p>
            <a:pPr marL="114300" indent="0">
              <a:buNone/>
            </a:pPr>
            <a:r>
              <a:rPr lang="ru-RU" sz="1200" dirty="0">
                <a:solidFill>
                  <a:schemeClr val="tx1"/>
                </a:solidFill>
              </a:rPr>
              <a:t>3 курс</a:t>
            </a:r>
          </a:p>
          <a:p>
            <a:pPr marL="114300" indent="0">
              <a:buNone/>
            </a:pPr>
            <a:r>
              <a:rPr lang="ru-RU" sz="1200" b="1" dirty="0">
                <a:solidFill>
                  <a:schemeClr val="tx1"/>
                </a:solidFill>
              </a:rPr>
              <a:t>Гладкова Виктория Александровна</a:t>
            </a:r>
            <a:r>
              <a:rPr lang="ru-RU" sz="1200" dirty="0">
                <a:solidFill>
                  <a:schemeClr val="tx1"/>
                </a:solidFill>
              </a:rPr>
              <a:t>, Передовая Инженерная Школа, </a:t>
            </a:r>
          </a:p>
          <a:p>
            <a:pPr marL="114300" indent="0">
              <a:buNone/>
            </a:pPr>
            <a:r>
              <a:rPr lang="ru-RU" sz="1200" dirty="0">
                <a:solidFill>
                  <a:schemeClr val="tx1"/>
                </a:solidFill>
              </a:rPr>
              <a:t>3 курс</a:t>
            </a:r>
          </a:p>
          <a:p>
            <a:pPr marL="114300" indent="0">
              <a:buNone/>
            </a:pPr>
            <a:r>
              <a:rPr lang="ru-RU" sz="1200" b="1" dirty="0">
                <a:solidFill>
                  <a:schemeClr val="tx1"/>
                </a:solidFill>
              </a:rPr>
              <a:t>Бирюкова Елизавета Юрьевна</a:t>
            </a:r>
            <a:r>
              <a:rPr lang="ru-RU" sz="1200" dirty="0">
                <a:solidFill>
                  <a:schemeClr val="tx1"/>
                </a:solidFill>
              </a:rPr>
              <a:t>, Передовая Инженерная Школа, </a:t>
            </a:r>
          </a:p>
          <a:p>
            <a:pPr marL="114300" indent="0">
              <a:buNone/>
            </a:pPr>
            <a:r>
              <a:rPr lang="ru-RU" sz="1200" dirty="0">
                <a:solidFill>
                  <a:schemeClr val="tx1"/>
                </a:solidFill>
              </a:rPr>
              <a:t>3 курс</a:t>
            </a:r>
          </a:p>
          <a:p>
            <a:pPr marL="114300" indent="0">
              <a:buNone/>
            </a:pPr>
            <a:r>
              <a:rPr lang="ru-RU" sz="1200" b="1" dirty="0" err="1">
                <a:solidFill>
                  <a:schemeClr val="tx1"/>
                </a:solidFill>
              </a:rPr>
              <a:t>Шободоева</a:t>
            </a:r>
            <a:r>
              <a:rPr lang="ru-RU" sz="1200" b="1" dirty="0">
                <a:solidFill>
                  <a:schemeClr val="tx1"/>
                </a:solidFill>
              </a:rPr>
              <a:t> Дарья Алексеевна</a:t>
            </a:r>
            <a:r>
              <a:rPr lang="ru-RU" sz="1200" dirty="0">
                <a:solidFill>
                  <a:schemeClr val="tx1"/>
                </a:solidFill>
              </a:rPr>
              <a:t>, Передовая Инженерная Школа, </a:t>
            </a:r>
          </a:p>
          <a:p>
            <a:pPr marL="114300" indent="0">
              <a:buNone/>
            </a:pPr>
            <a:r>
              <a:rPr lang="ru-RU" sz="1200" dirty="0">
                <a:solidFill>
                  <a:schemeClr val="tx1"/>
                </a:solidFill>
              </a:rPr>
              <a:t>3 курс</a:t>
            </a:r>
          </a:p>
          <a:p>
            <a:pPr marL="114300" indent="0">
              <a:buNone/>
            </a:pPr>
            <a:r>
              <a:rPr lang="ru-RU" sz="1200" b="1" dirty="0">
                <a:solidFill>
                  <a:schemeClr val="tx1"/>
                </a:solidFill>
              </a:rPr>
              <a:t>Дудкин Михаил Андреевич</a:t>
            </a:r>
            <a:r>
              <a:rPr lang="ru-RU" sz="1200" dirty="0">
                <a:solidFill>
                  <a:schemeClr val="tx1"/>
                </a:solidFill>
              </a:rPr>
              <a:t>, Передовая Инженерная Школа, </a:t>
            </a:r>
          </a:p>
          <a:p>
            <a:pPr marL="114300" indent="0">
              <a:buNone/>
            </a:pPr>
            <a:r>
              <a:rPr lang="ru-RU" sz="1200" dirty="0">
                <a:solidFill>
                  <a:schemeClr val="tx1"/>
                </a:solidFill>
              </a:rPr>
              <a:t>3 курс</a:t>
            </a:r>
          </a:p>
          <a:p>
            <a:pPr marL="114300" indent="0">
              <a:buNone/>
            </a:pPr>
            <a:r>
              <a:rPr lang="ru-RU" sz="1200" b="1" dirty="0">
                <a:solidFill>
                  <a:schemeClr val="tx1"/>
                </a:solidFill>
              </a:rPr>
              <a:t>Пономаренко Святослав Артемович</a:t>
            </a:r>
            <a:r>
              <a:rPr lang="ru-RU" sz="1200" dirty="0">
                <a:solidFill>
                  <a:schemeClr val="tx1"/>
                </a:solidFill>
              </a:rPr>
              <a:t>, Передовая Инженерная Школа, </a:t>
            </a:r>
          </a:p>
          <a:p>
            <a:pPr marL="114300" indent="0">
              <a:buNone/>
            </a:pPr>
            <a:r>
              <a:rPr lang="ru-RU" sz="1200" dirty="0">
                <a:solidFill>
                  <a:schemeClr val="tx1"/>
                </a:solidFill>
              </a:rPr>
              <a:t>3 курс</a:t>
            </a:r>
          </a:p>
          <a:p>
            <a:pPr marL="114300" indent="0">
              <a:buNone/>
            </a:pPr>
            <a:r>
              <a:rPr lang="ru-RU" sz="1200" b="1" dirty="0" err="1">
                <a:solidFill>
                  <a:schemeClr val="tx1"/>
                </a:solidFill>
              </a:rPr>
              <a:t>Харютина</a:t>
            </a:r>
            <a:r>
              <a:rPr lang="ru-RU" sz="1200" b="1" dirty="0">
                <a:solidFill>
                  <a:schemeClr val="tx1"/>
                </a:solidFill>
              </a:rPr>
              <a:t> Арина Евгеньевна</a:t>
            </a:r>
            <a:r>
              <a:rPr lang="ru-RU" sz="1200" dirty="0">
                <a:solidFill>
                  <a:schemeClr val="tx1"/>
                </a:solidFill>
              </a:rPr>
              <a:t>, Школа экономики и менеджмента, </a:t>
            </a:r>
          </a:p>
          <a:p>
            <a:pPr marL="114300" indent="0">
              <a:buNone/>
            </a:pPr>
            <a:r>
              <a:rPr lang="ru-RU" sz="1200" dirty="0">
                <a:solidFill>
                  <a:schemeClr val="tx1"/>
                </a:solidFill>
              </a:rPr>
              <a:t>2 курс</a:t>
            </a:r>
          </a:p>
          <a:p>
            <a:pPr marL="114300" indent="0">
              <a:buNone/>
            </a:pPr>
            <a:endParaRPr lang="ru-RU" sz="1200" dirty="0"/>
          </a:p>
          <a:p>
            <a:pPr marL="114300" indent="0">
              <a:buNone/>
            </a:pPr>
            <a:r>
              <a:rPr lang="ru-RU" sz="1200" dirty="0"/>
              <a:t>Научный руководитель - </a:t>
            </a:r>
            <a:r>
              <a:rPr lang="ru-RU" sz="1200" b="1" dirty="0"/>
              <a:t>Новикова Алина Александровна, </a:t>
            </a:r>
            <a:r>
              <a:rPr lang="ru-RU" sz="1200" dirty="0"/>
              <a:t>Новикова Алина Александровна ассистент базовой кафедры «</a:t>
            </a:r>
            <a:r>
              <a:rPr lang="ru-RU" sz="1200" dirty="0" err="1"/>
              <a:t>Биоэкономики</a:t>
            </a:r>
            <a:r>
              <a:rPr lang="ru-RU" sz="1200" dirty="0"/>
              <a:t> и продовольственной безопасности» Передовой Инженерной Школы «Институт биотехнологии, биоинженерии и пищевых систем» ДВФУ, более 11 лет работает в сфере биотехнологий и фармацевтики.</a:t>
            </a:r>
            <a:endParaRPr lang="ru-RU" sz="1200" b="1" dirty="0"/>
          </a:p>
        </p:txBody>
      </p:sp>
    </p:spTree>
  </p:cSld>
  <p:clrMapOvr>
    <a:masterClrMapping/>
  </p:clrMapOvr>
</p:sld>
</file>

<file path=ppt/theme/theme1.xml><?xml version="1.0" encoding="utf-8"?>
<a:theme xmlns:a="http://schemas.openxmlformats.org/drawingml/2006/main" name="SkLab ">
  <a:themeElements>
    <a:clrScheme name="Simple Light">
      <a:dk1>
        <a:srgbClr val="000000"/>
      </a:dk1>
      <a:lt1>
        <a:srgbClr val="FFFFFF"/>
      </a:lt1>
      <a:dk2>
        <a:srgbClr val="595959"/>
      </a:dk2>
      <a:lt2>
        <a:srgbClr val="EEEEEE"/>
      </a:lt2>
      <a:accent1>
        <a:srgbClr val="7FDD14"/>
      </a:accent1>
      <a:accent2>
        <a:srgbClr val="212121"/>
      </a:accent2>
      <a:accent3>
        <a:srgbClr val="B2FF5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610</TotalTime>
  <Words>409</Words>
  <Application>Microsoft Office PowerPoint</Application>
  <PresentationFormat>Экран (16:9)</PresentationFormat>
  <Paragraphs>42</Paragraphs>
  <Slides>6</Slides>
  <Notes>6</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6</vt:i4>
      </vt:variant>
    </vt:vector>
  </HeadingPairs>
  <TitlesOfParts>
    <vt:vector size="10" baseType="lpstr">
      <vt:lpstr>Arial</vt:lpstr>
      <vt:lpstr>Play</vt:lpstr>
      <vt:lpstr>Montserrat</vt:lpstr>
      <vt:lpstr>SkLab </vt:lpstr>
      <vt:lpstr>Выделение ферментов, расщепляющих различные виды пластика из бактерий микробиома ЖКТ личинок Zophobas morio</vt:lpstr>
      <vt:lpstr>Суть идеи / гипотезы</vt:lpstr>
      <vt:lpstr>Проблема и текущие решения </vt:lpstr>
      <vt:lpstr>Ваша гипотеза решения и технология / инновация</vt:lpstr>
      <vt:lpstr>Целевая аудитория, клиенты</vt:lpstr>
      <vt:lpstr>Команда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Выделение ферментов, расщепляющих различные виды пластика из бактерий микробиома ЖКТ личинок Zophobas morio</dc:title>
  <dc:creator>Popichv</dc:creator>
  <cp:lastModifiedBy>Шведова Вероника Валерьевна</cp:lastModifiedBy>
  <cp:revision>12</cp:revision>
  <dcterms:modified xsi:type="dcterms:W3CDTF">2025-10-31T01:54:31Z</dcterms:modified>
</cp:coreProperties>
</file>