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1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7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7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0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8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8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9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8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5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4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24EB-F491-4EB4-A84B-610789030511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28DBA-9F6C-41E1-8233-365CD70E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8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mc.ncbi.nlm.nih.gov/articles/PMC2621010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262101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vive.life/blog/importance-of-time-to-defibrillation" TargetMode="External"/><Relationship Id="rId4" Type="http://schemas.openxmlformats.org/officeDocument/2006/relationships/hyperlink" Target="https://www.strategicmarketresearch.com/market-report/wearable-ecg-monitors-marke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dorintelligence.com/ru/industry-reports/global-wearable-medical-device-market-industr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bdnevnik.ru/news/2024-12-17/kolichestvo-chastnyh-klinik-v-peterburge-uvelichilos-pochti-do-shesti-tysyach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/>
          </p:cNvPr>
          <p:cNvSpPr/>
          <p:nvPr/>
        </p:nvSpPr>
        <p:spPr>
          <a:xfrm>
            <a:off x="5257800" y="1841500"/>
            <a:ext cx="12319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BF8DBF-3815-9A33-5870-B13C7446E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40" y="648402"/>
            <a:ext cx="3810935" cy="24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5257800" y="1841500"/>
            <a:ext cx="12319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/>
          </p:cNvPr>
          <p:cNvSpPr/>
          <p:nvPr/>
        </p:nvSpPr>
        <p:spPr>
          <a:xfrm>
            <a:off x="7834086" y="3024414"/>
            <a:ext cx="12319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/>
          </p:cNvPr>
          <p:cNvSpPr/>
          <p:nvPr/>
        </p:nvSpPr>
        <p:spPr>
          <a:xfrm>
            <a:off x="3487058" y="4236356"/>
            <a:ext cx="12319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787401" y="5179785"/>
            <a:ext cx="12319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3"/>
          </p:cNvPr>
          <p:cNvSpPr/>
          <p:nvPr/>
        </p:nvSpPr>
        <p:spPr>
          <a:xfrm>
            <a:off x="4386944" y="5179785"/>
            <a:ext cx="12319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3"/>
          </p:cNvPr>
          <p:cNvSpPr/>
          <p:nvPr/>
        </p:nvSpPr>
        <p:spPr>
          <a:xfrm>
            <a:off x="7986487" y="5179785"/>
            <a:ext cx="12319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hlinkClick r:id="rId3"/>
          </p:cNvPr>
          <p:cNvSpPr/>
          <p:nvPr/>
        </p:nvSpPr>
        <p:spPr>
          <a:xfrm>
            <a:off x="1763038" y="3282950"/>
            <a:ext cx="12319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dcterms:created xsi:type="dcterms:W3CDTF">2025-12-04T21:14:45Z</dcterms:created>
  <dcterms:modified xsi:type="dcterms:W3CDTF">2025-12-05T14:15:14Z</dcterms:modified>
</cp:coreProperties>
</file>