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78" d="100"/>
          <a:sy n="78" d="100"/>
        </p:scale>
        <p:origin x="624" y="5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2589830"/>
            <a:ext cx="4353674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 err="1">
                <a:solidFill>
                  <a:schemeClr val="tx1"/>
                </a:solidFill>
                <a:latin typeface="Montserrat" panose="00000500000000000000" pitchFamily="2" charset="-52"/>
              </a:rPr>
              <a:t>iRenovate</a:t>
            </a:r>
            <a:r>
              <a:rPr lang="ru-RU" sz="2000" dirty="0">
                <a:solidFill>
                  <a:schemeClr val="tx1"/>
                </a:solidFill>
                <a:latin typeface="Montserrat" panose="00000500000000000000" pitchFamily="2" charset="-52"/>
              </a:rPr>
              <a:t> - программное обеспечение, использующее технологии дополненной и виртуальной реальности для организации ремонта в доме</a:t>
            </a: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140"/>
            <a:ext cx="10515600" cy="716423"/>
          </a:xfrm>
        </p:spPr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34064"/>
            <a:ext cx="10515600" cy="555881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500" b="1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Описание проекта</a:t>
            </a:r>
            <a:endParaRPr lang="en-US" sz="1500" b="1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Проект направлен на разработку программного обеспечения, использующего технологии дополненной и виртуальной реальности (AR/VR) для организации ремонта в доме.</a:t>
            </a:r>
            <a:endParaRPr lang="en-US" sz="15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Основной целью является упрощение процесса планирования ремонта, составления смет, выбора материалов и контроля выполнения работ.</a:t>
            </a:r>
            <a:endParaRPr lang="en-US" sz="15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Программное обеспечение позволит пользователям проводить виртуальные туры по помещениям, что значительно упростит процесс принятия решений. Проект имеет потенциал для значительного улучшения клиентского опыта и оптимизации процессов в сфере ремонта и дизайна интерьеров.</a:t>
            </a:r>
            <a:endParaRPr lang="en-US" sz="15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1500" b="1" dirty="0">
                <a:latin typeface="Montserrat" panose="00000500000000000000" pitchFamily="2" charset="-52"/>
              </a:rPr>
              <a:t>Техническое решение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1)Интеграция с внешними API для получения данных о материалах, ценах и поставщиках. 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2)Реляционная база данных (</a:t>
            </a:r>
            <a:r>
              <a:rPr lang="ru-RU" sz="15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PostgreSQL</a:t>
            </a: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MySQL) или </a:t>
            </a:r>
            <a:r>
              <a:rPr lang="ru-RU" sz="15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NoSQL</a:t>
            </a: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(</a:t>
            </a:r>
            <a:r>
              <a:rPr lang="ru-RU" sz="15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MongoDB</a:t>
            </a: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) для хранения данных о проектах, материалах и сметах. 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3) Использование </a:t>
            </a:r>
            <a:r>
              <a:rPr lang="ru-RU" sz="15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Unity</a:t>
            </a: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для создания AR/VR контента. Библиотеки Three.js для создания и рендеринга 3D-графики прямо в </a:t>
            </a:r>
            <a:r>
              <a:rPr lang="ru-RU" sz="15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браузере.Использование</a:t>
            </a: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стандарта </a:t>
            </a:r>
            <a:r>
              <a:rPr lang="ru-RU" sz="15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WebXR</a:t>
            </a:r>
            <a:r>
              <a:rPr lang="ru-RU" sz="15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для создания веб-контента с поддержкой AR/VR, который позволяет разработчикам писать универсальный код, работающий на разных устройствах и платформах.</a:t>
            </a:r>
            <a:endParaRPr lang="ru-RU" sz="1500" b="1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1800" b="1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Ключевые потребители</a:t>
            </a:r>
            <a:r>
              <a:rPr lang="ru-RU" sz="1800" b="0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: Частные лица (домовладельцы, арендаторы), дизайнеры интерьеров/архитекторы, строительные/ремонтные компании, поставщики строительных материалов. Рынок сфокусирован на территории РФ и СНГ.</a:t>
            </a:r>
          </a:p>
          <a:p>
            <a:pPr algn="l">
              <a:lnSpc>
                <a:spcPct val="100000"/>
              </a:lnSpc>
            </a:pPr>
            <a:r>
              <a:rPr lang="ru-RU" sz="1800" b="1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Объем рынка: </a:t>
            </a:r>
            <a:r>
              <a:rPr lang="ru-RU" sz="1800" b="0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Значительный потенциал в быстрорастущем сегменте онлайн-сервисов для ремонта и дизайна интерьеров, особенно с учетом растущей популярности AR/VR технологий. Точный размер рынка требует детального исследования, но включает расходы на ремонт и дизайн в целевых группах.</a:t>
            </a:r>
          </a:p>
          <a:p>
            <a:pPr algn="l">
              <a:lnSpc>
                <a:spcPct val="100000"/>
              </a:lnSpc>
            </a:pPr>
            <a:r>
              <a:rPr lang="ru-RU" sz="1800" b="1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Маркетинговая стратегия</a:t>
            </a:r>
            <a:r>
              <a:rPr lang="ru-RU" sz="1800" b="0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: Многоканальный подход, сочетающий контент-маркетинг (блог, видео), активное присутствие в социальных сетях (Instagram, </a:t>
            </a:r>
            <a:r>
              <a:rPr lang="ru-RU" sz="1800" b="0" i="0" dirty="0" err="1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Pinterest</a:t>
            </a:r>
            <a:r>
              <a:rPr lang="ru-RU" sz="1800" b="0" i="0" dirty="0">
                <a:solidFill>
                  <a:srgbClr val="09090B"/>
                </a:solidFill>
                <a:effectLst/>
                <a:latin typeface="Montserrat" panose="00000500000000000000" pitchFamily="2" charset="-52"/>
              </a:rPr>
              <a:t>), партнерство с риелторами и онлайн-магазинами строительных материалов, участие в онлайн-выставках и конференциях. Для дизайнеров и строительных компаний — акцент на повышении эффективности работы и сокращении времени проектирования. Для частных лиц — на простоте использования и визуализации результатов.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3447</TotalTime>
  <Words>351</Words>
  <Application>Microsoft Office PowerPoint</Application>
  <PresentationFormat>Широкоэкранный</PresentationFormat>
  <Paragraphs>15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47</cp:revision>
  <dcterms:modified xsi:type="dcterms:W3CDTF">2024-11-23T01:06:17Z</dcterms:modified>
</cp:coreProperties>
</file>