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11"/>
  </p:notesMasterIdLst>
  <p:sldIdLst>
    <p:sldId id="256" r:id="rId2"/>
    <p:sldId id="259" r:id="rId3"/>
    <p:sldId id="260" r:id="rId4"/>
    <p:sldId id="262" r:id="rId5"/>
    <p:sldId id="261" r:id="rId6"/>
    <p:sldId id="265" r:id="rId7"/>
    <p:sldId id="264" r:id="rId8"/>
    <p:sldId id="263" r:id="rId9"/>
    <p:sldId id="266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7" d="100"/>
          <a:sy n="117" d="100"/>
        </p:scale>
        <p:origin x="-146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A31DD6-794F-4532-8761-237D01F64682}" type="datetimeFigureOut">
              <a:rPr lang="ru-RU" smtClean="0"/>
              <a:t>15.12.2024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AD6679-8424-4067-A820-BBEDC45642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36166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3A598-70A1-410D-9C0C-4ABC1B82AAAA}" type="datetimeFigureOut">
              <a:rPr lang="ru-RU" smtClean="0"/>
              <a:t>15.12.2024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81C4E-686C-4874-82F7-DDD001AD775F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3A598-70A1-410D-9C0C-4ABC1B82AAAA}" type="datetimeFigureOut">
              <a:rPr lang="ru-RU" smtClean="0"/>
              <a:t>15.12.2024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81C4E-686C-4874-82F7-DDD001AD775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3A598-70A1-410D-9C0C-4ABC1B82AAAA}" type="datetimeFigureOut">
              <a:rPr lang="ru-RU" smtClean="0"/>
              <a:t>15.12.2024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81C4E-686C-4874-82F7-DDD001AD775F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3A598-70A1-410D-9C0C-4ABC1B82AAAA}" type="datetimeFigureOut">
              <a:rPr lang="ru-RU" smtClean="0"/>
              <a:t>15.12.2024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81C4E-686C-4874-82F7-DDD001AD775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3A598-70A1-410D-9C0C-4ABC1B82AAAA}" type="datetimeFigureOut">
              <a:rPr lang="ru-RU" smtClean="0"/>
              <a:t>15.12.2024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81C4E-686C-4874-82F7-DDD001AD775F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3A598-70A1-410D-9C0C-4ABC1B82AAAA}" type="datetimeFigureOut">
              <a:rPr lang="ru-RU" smtClean="0"/>
              <a:t>15.12.2024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81C4E-686C-4874-82F7-DDD001AD775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3A598-70A1-410D-9C0C-4ABC1B82AAAA}" type="datetimeFigureOut">
              <a:rPr lang="ru-RU" smtClean="0"/>
              <a:t>15.12.2024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81C4E-686C-4874-82F7-DDD001AD775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3A598-70A1-410D-9C0C-4ABC1B82AAAA}" type="datetimeFigureOut">
              <a:rPr lang="ru-RU" smtClean="0"/>
              <a:t>15.12.2024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81C4E-686C-4874-82F7-DDD001AD775F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3A598-70A1-410D-9C0C-4ABC1B82AAAA}" type="datetimeFigureOut">
              <a:rPr lang="ru-RU" smtClean="0"/>
              <a:t>15.12.2024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81C4E-686C-4874-82F7-DDD001AD775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3A598-70A1-410D-9C0C-4ABC1B82AAAA}" type="datetimeFigureOut">
              <a:rPr lang="ru-RU" smtClean="0"/>
              <a:t>15.12.2024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81C4E-686C-4874-82F7-DDD001AD775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3A598-70A1-410D-9C0C-4ABC1B82AAAA}" type="datetimeFigureOut">
              <a:rPr lang="ru-RU" smtClean="0"/>
              <a:t>15.12.2024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81C4E-686C-4874-82F7-DDD001AD775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74B3A598-70A1-410D-9C0C-4ABC1B82AAAA}" type="datetimeFigureOut">
              <a:rPr lang="ru-RU" smtClean="0"/>
              <a:t>15.12.2024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5ED81C4E-686C-4874-82F7-DDD001AD775F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4509120"/>
            <a:ext cx="7543800" cy="1524000"/>
          </a:xfrm>
        </p:spPr>
        <p:txBody>
          <a:bodyPr/>
          <a:lstStyle/>
          <a:p>
            <a:r>
              <a:rPr lang="ru-RU" dirty="0" smtClean="0"/>
              <a:t>Первая помощь</a:t>
            </a:r>
            <a:endParaRPr lang="ru-RU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620688"/>
            <a:ext cx="3118992" cy="311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24527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62200" y="-3550"/>
            <a:ext cx="6781800" cy="1600200"/>
          </a:xfrm>
        </p:spPr>
        <p:txBody>
          <a:bodyPr/>
          <a:lstStyle/>
          <a:p>
            <a:r>
              <a:rPr lang="ru-RU" dirty="0" smtClean="0"/>
              <a:t>Наша команда</a:t>
            </a: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34" t="19423" r="36512" b="30188"/>
          <a:stretch/>
        </p:blipFill>
        <p:spPr bwMode="auto">
          <a:xfrm>
            <a:off x="462628" y="1988840"/>
            <a:ext cx="2383559" cy="24938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06" t="19632" r="64591" b="30242"/>
          <a:stretch/>
        </p:blipFill>
        <p:spPr bwMode="auto">
          <a:xfrm>
            <a:off x="3351617" y="1988840"/>
            <a:ext cx="2418232" cy="24938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84" t="26084" r="22243" b="20686"/>
          <a:stretch/>
        </p:blipFill>
        <p:spPr bwMode="auto">
          <a:xfrm>
            <a:off x="6516216" y="1988840"/>
            <a:ext cx="2088232" cy="244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2260" y="4581128"/>
            <a:ext cx="266429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err="1"/>
              <a:t>Огородникова</a:t>
            </a:r>
            <a:r>
              <a:rPr lang="ru-RU" dirty="0"/>
              <a:t> Дарья – </a:t>
            </a:r>
            <a:r>
              <a:rPr lang="ru-RU" dirty="0" err="1" smtClean="0"/>
              <a:t>к</a:t>
            </a:r>
            <a:r>
              <a:rPr lang="ru-RU" dirty="0" err="1" smtClean="0"/>
              <a:t>реативщик</a:t>
            </a:r>
            <a:r>
              <a:rPr lang="ru-RU" dirty="0" smtClean="0"/>
              <a:t>,</a:t>
            </a:r>
            <a:endParaRPr lang="ru-RU" dirty="0"/>
          </a:p>
          <a:p>
            <a:pPr algn="ctr"/>
            <a:r>
              <a:rPr lang="ru-RU" dirty="0"/>
              <a:t>координирует работу команды и составляет маршруты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023144" y="4858127"/>
            <a:ext cx="314181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Михайлова Анастасия </a:t>
            </a:r>
            <a:r>
              <a:rPr lang="ru-RU" dirty="0" smtClean="0"/>
              <a:t>– </a:t>
            </a:r>
            <a:r>
              <a:rPr lang="ru-RU" dirty="0"/>
              <a:t>л</a:t>
            </a:r>
            <a:r>
              <a:rPr lang="ru-RU" dirty="0" smtClean="0"/>
              <a:t>идер </a:t>
            </a:r>
            <a:r>
              <a:rPr lang="ru-RU" dirty="0"/>
              <a:t>проекта, </a:t>
            </a:r>
            <a:r>
              <a:rPr lang="ru-RU" dirty="0" err="1"/>
              <a:t>мотиватор</a:t>
            </a:r>
            <a:r>
              <a:rPr lang="ru-RU" dirty="0"/>
              <a:t>, дизайнер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948744" y="4856158"/>
            <a:ext cx="30365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err="1"/>
              <a:t>Бурилова</a:t>
            </a:r>
            <a:r>
              <a:rPr lang="ru-RU" dirty="0"/>
              <a:t> Анастасия – </a:t>
            </a:r>
            <a:r>
              <a:rPr lang="ru-RU" dirty="0"/>
              <a:t>о</a:t>
            </a:r>
            <a:r>
              <a:rPr lang="ru-RU" dirty="0" smtClean="0"/>
              <a:t>тветственная </a:t>
            </a:r>
            <a:r>
              <a:rPr lang="ru-RU" dirty="0"/>
              <a:t>за рекламу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55115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2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5580112" y="4180520"/>
            <a:ext cx="4283968" cy="2677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967"/>
          <a:stretch/>
        </p:blipFill>
        <p:spPr bwMode="auto">
          <a:xfrm>
            <a:off x="1187624" y="404664"/>
            <a:ext cx="7056784" cy="1223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Объект 2"/>
          <p:cNvSpPr txBox="1">
            <a:spLocks/>
          </p:cNvSpPr>
          <p:nvPr/>
        </p:nvSpPr>
        <p:spPr>
          <a:xfrm>
            <a:off x="611560" y="1623093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 fontScale="85000" lnSpcReduction="10000"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9436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686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6459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90195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468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Мы делаем проект «Первая помощь», решающий проблему первокурсников, которые приехали с других городов и не могут освоиться в новом городе , с помощью телеграмм бота с отмеченными важными местами, общения и знакомству с новыми людьми.</a:t>
            </a:r>
          </a:p>
          <a:p>
            <a:endParaRPr lang="ru-RU" dirty="0" smtClean="0"/>
          </a:p>
          <a:p>
            <a:r>
              <a:rPr lang="ru-RU" dirty="0" smtClean="0"/>
              <a:t>Многие иногородние студенты не всегда имею представление о быстром и легком маршруте, а навигатор\</a:t>
            </a:r>
            <a:r>
              <a:rPr lang="ru-RU" dirty="0" err="1" smtClean="0"/>
              <a:t>гугл</a:t>
            </a:r>
            <a:r>
              <a:rPr lang="ru-RU" dirty="0" smtClean="0"/>
              <a:t> карты, могут показывать длинные и не всегда правильные пути.</a:t>
            </a:r>
          </a:p>
          <a:p>
            <a:endParaRPr lang="ru-RU" dirty="0" smtClean="0"/>
          </a:p>
          <a:p>
            <a:r>
              <a:rPr lang="ru-RU" dirty="0" smtClean="0"/>
              <a:t>Мы решили упростить для первокурсников 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их пребывание в незнакомом для них городе.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62535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764704"/>
            <a:ext cx="8091898" cy="5248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616775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9424" y="404664"/>
            <a:ext cx="8994576" cy="808112"/>
          </a:xfrm>
        </p:spPr>
        <p:txBody>
          <a:bodyPr>
            <a:normAutofit/>
          </a:bodyPr>
          <a:lstStyle/>
          <a:p>
            <a:r>
              <a:rPr lang="ru-RU" sz="4400" dirty="0"/>
              <a:t>ПЛАН РЕАЛИЗАЦИИ СТАРТАП-ПРОЕКТА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412776"/>
            <a:ext cx="8424936" cy="4752528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Главная цель: </a:t>
            </a:r>
            <a:r>
              <a:rPr lang="ru-RU" sz="2800" dirty="0" smtClean="0"/>
              <a:t>Помочь </a:t>
            </a:r>
            <a:r>
              <a:rPr lang="ru-RU" sz="2800" dirty="0"/>
              <a:t>студентам </a:t>
            </a:r>
          </a:p>
          <a:p>
            <a:r>
              <a:rPr lang="ru-RU" sz="2800" b="1" dirty="0" smtClean="0"/>
              <a:t>Задачи </a:t>
            </a:r>
            <a:r>
              <a:rPr lang="ru-RU" sz="2800" b="1" dirty="0"/>
              <a:t>проекта: </a:t>
            </a:r>
            <a:r>
              <a:rPr lang="ru-RU" sz="2800" dirty="0"/>
              <a:t>Разработать телеграмм бота с подробным описанием корпусов и дороги к ним</a:t>
            </a:r>
          </a:p>
          <a:p>
            <a:r>
              <a:rPr lang="ru-RU" sz="2800" b="1" dirty="0" smtClean="0"/>
              <a:t>Ожидаемые </a:t>
            </a:r>
            <a:r>
              <a:rPr lang="ru-RU" sz="2800" b="1" dirty="0"/>
              <a:t>результаты: </a:t>
            </a:r>
            <a:r>
              <a:rPr lang="ru-RU" sz="2800" dirty="0"/>
              <a:t>Студенты будут обращаться к нам</a:t>
            </a:r>
          </a:p>
          <a:p>
            <a:r>
              <a:rPr lang="ru-RU" sz="2800" b="1" dirty="0" smtClean="0"/>
              <a:t>Области </a:t>
            </a:r>
            <a:r>
              <a:rPr lang="ru-RU" sz="2800" b="1" dirty="0"/>
              <a:t>применения </a:t>
            </a:r>
            <a:r>
              <a:rPr lang="ru-RU" sz="2800" b="1" dirty="0" smtClean="0"/>
              <a:t>результатов: </a:t>
            </a:r>
            <a:r>
              <a:rPr lang="ru-RU" sz="2800" dirty="0" smtClean="0"/>
              <a:t>В общественной </a:t>
            </a:r>
            <a:r>
              <a:rPr lang="ru-RU" sz="2800" dirty="0"/>
              <a:t>жизни </a:t>
            </a:r>
            <a:r>
              <a:rPr lang="ru-RU" sz="2800" dirty="0" err="1"/>
              <a:t>ПсковГУ</a:t>
            </a:r>
            <a:endParaRPr lang="ru-RU" sz="2800" dirty="0"/>
          </a:p>
          <a:p>
            <a:r>
              <a:rPr lang="ru-RU" sz="2800" b="1" dirty="0" smtClean="0"/>
              <a:t>Потенциальные </a:t>
            </a:r>
            <a:r>
              <a:rPr lang="ru-RU" sz="2800" b="1" dirty="0"/>
              <a:t>потребительские сегменты </a:t>
            </a:r>
            <a:r>
              <a:rPr lang="ru-RU" sz="2800" dirty="0" smtClean="0"/>
              <a:t>Иногородние </a:t>
            </a:r>
            <a:r>
              <a:rPr lang="ru-RU" sz="2800" dirty="0"/>
              <a:t>студенты </a:t>
            </a:r>
            <a:r>
              <a:rPr lang="ru-RU" sz="2800" dirty="0" err="1"/>
              <a:t>ПсковГУ</a:t>
            </a:r>
            <a:endParaRPr lang="ru-RU" sz="28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033643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-171400"/>
            <a:ext cx="6781800" cy="1600200"/>
          </a:xfrm>
        </p:spPr>
        <p:txBody>
          <a:bodyPr/>
          <a:lstStyle/>
          <a:p>
            <a:r>
              <a:rPr lang="ru-RU" dirty="0" smtClean="0"/>
              <a:t>Целевая аудитория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18405" y="1340768"/>
            <a:ext cx="6236603" cy="1296144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Иногородние студенты, лица от </a:t>
            </a:r>
            <a:r>
              <a:rPr lang="ru-RU" dirty="0"/>
              <a:t>17 до 23 </a:t>
            </a:r>
            <a:r>
              <a:rPr lang="ru-RU" dirty="0" smtClean="0"/>
              <a:t>лет.</a:t>
            </a:r>
            <a:endParaRPr lang="ru-RU" dirty="0"/>
          </a:p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420888"/>
            <a:ext cx="5976664" cy="33424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127635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3728" y="-243408"/>
            <a:ext cx="6781800" cy="1600200"/>
          </a:xfrm>
        </p:spPr>
        <p:txBody>
          <a:bodyPr/>
          <a:lstStyle/>
          <a:p>
            <a:r>
              <a:rPr lang="ru-RU" dirty="0" smtClean="0"/>
              <a:t>Оценка рынка</a:t>
            </a:r>
            <a:endParaRPr lang="ru-R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829" y="1340768"/>
            <a:ext cx="6823720" cy="3422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4149080"/>
            <a:ext cx="4248150" cy="2571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259685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-86816"/>
            <a:ext cx="6781800" cy="1600200"/>
          </a:xfrm>
        </p:spPr>
        <p:txBody>
          <a:bodyPr/>
          <a:lstStyle/>
          <a:p>
            <a:r>
              <a:rPr lang="ru-RU" dirty="0" smtClean="0"/>
              <a:t>Ключевой партнер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556792"/>
            <a:ext cx="4392488" cy="4392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234668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2132856"/>
            <a:ext cx="7632848" cy="1600200"/>
          </a:xfrm>
        </p:spPr>
        <p:txBody>
          <a:bodyPr>
            <a:noAutofit/>
          </a:bodyPr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0129098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91</TotalTime>
  <Words>174</Words>
  <Application>Microsoft Office PowerPoint</Application>
  <PresentationFormat>Экран (4:3)</PresentationFormat>
  <Paragraphs>23</Paragraphs>
  <Slides>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NewsPrint</vt:lpstr>
      <vt:lpstr>Первая помощь</vt:lpstr>
      <vt:lpstr>Наша команда</vt:lpstr>
      <vt:lpstr>Презентация PowerPoint</vt:lpstr>
      <vt:lpstr>Презентация PowerPoint</vt:lpstr>
      <vt:lpstr>ПЛАН РЕАЛИЗАЦИИ СТАРТАП-ПРОЕКТА</vt:lpstr>
      <vt:lpstr>Целевая аудитория</vt:lpstr>
      <vt:lpstr>Оценка рынка</vt:lpstr>
      <vt:lpstr>Ключевой партнер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Первая помощь</dc:title>
  <dc:creator>Дарья</dc:creator>
  <cp:lastModifiedBy>User</cp:lastModifiedBy>
  <cp:revision>9</cp:revision>
  <dcterms:created xsi:type="dcterms:W3CDTF">2024-09-28T10:02:36Z</dcterms:created>
  <dcterms:modified xsi:type="dcterms:W3CDTF">2024-12-15T20:25:14Z</dcterms:modified>
</cp:coreProperties>
</file>