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69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5B0A95-01A4-4ECC-BF93-0FA9A4881EBB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4CD75B-2876-483C-ADE8-8396030CFB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5B0A95-01A4-4ECC-BF93-0FA9A4881EBB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4CD75B-2876-483C-ADE8-8396030CFB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5B0A95-01A4-4ECC-BF93-0FA9A4881EBB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4CD75B-2876-483C-ADE8-8396030CFB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5B0A95-01A4-4ECC-BF93-0FA9A4881EBB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4CD75B-2876-483C-ADE8-8396030CFB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5B0A95-01A4-4ECC-BF93-0FA9A4881EBB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4CD75B-2876-483C-ADE8-8396030CFB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5B0A95-01A4-4ECC-BF93-0FA9A4881EBB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4CD75B-2876-483C-ADE8-8396030CFB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5B0A95-01A4-4ECC-BF93-0FA9A4881EBB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4CD75B-2876-483C-ADE8-8396030CFB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5B0A95-01A4-4ECC-BF93-0FA9A4881EBB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4CD75B-2876-483C-ADE8-8396030CFB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5B0A95-01A4-4ECC-BF93-0FA9A4881EBB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4CD75B-2876-483C-ADE8-8396030CFB4C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5B0A95-01A4-4ECC-BF93-0FA9A4881EBB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4CD75B-2876-483C-ADE8-8396030CFB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5B0A95-01A4-4ECC-BF93-0FA9A4881EBB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4CD75B-2876-483C-ADE8-8396030CFB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435B0A95-01A4-4ECC-BF93-0FA9A4881EBB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34CD75B-2876-483C-ADE8-8396030CFB4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Робот - </a:t>
            </a:r>
            <a:r>
              <a:rPr lang="ru-RU" dirty="0" err="1" smtClean="0"/>
              <a:t>Пиццайоло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Описание</a:t>
            </a:r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Робот </a:t>
            </a:r>
            <a:r>
              <a:rPr lang="ru-RU" dirty="0" err="1" smtClean="0"/>
              <a:t>Пиццайоло</a:t>
            </a:r>
            <a:r>
              <a:rPr lang="ru-RU" dirty="0" smtClean="0"/>
              <a:t> - это уникальный бизнес-проект, основанный на использовании </a:t>
            </a:r>
            <a:r>
              <a:rPr lang="ru-RU" dirty="0" err="1" smtClean="0"/>
              <a:t>роботов-пиццамейкеров</a:t>
            </a:r>
            <a:r>
              <a:rPr lang="ru-RU" dirty="0" smtClean="0"/>
              <a:t> для приготовления и доставки пиццы. Этот проект объединяет инновационные технологии и пищевую промышленность, предлагая своим клиентам быстрое и качественное обслуживание.</a:t>
            </a:r>
            <a:br>
              <a:rPr lang="ru-RU" dirty="0" smtClean="0"/>
            </a:br>
            <a:r>
              <a:rPr lang="ru-RU" dirty="0" smtClean="0"/>
              <a:t>Робот выполняет сложные и точные действия, такие как кружево раскатки теста, нанесение соуса и начинки, а также послойный монтаж пиццы. Все это происходит автоматически и в соответствии с предварительно установленными параметрами.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Основная идея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Бизнес-модель Робота </a:t>
            </a:r>
            <a:r>
              <a:rPr lang="ru-RU" dirty="0" err="1" smtClean="0"/>
              <a:t>Пиццайоло</a:t>
            </a:r>
            <a:r>
              <a:rPr lang="ru-RU" dirty="0" smtClean="0"/>
              <a:t> основана на использовании автоматизированных пунктов заказа и доставки. Клиенты могут сделать заказ через специальное мобильное приложение или сайт, выбрав свою пиццу, добавки и напитки. После оформления заказа, робот-изготовитель начинает его готовку, используя только свежие и качественные продукты. Затем робот переводит пиццу на беспилотный автомобиль для доставки, который привезет ее клиенту в кратчайшие сроки.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Преимущества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Автоматизация процесса приготовления пиццы. Робот позволяет значительно сократить время, необходимое для приготовления пиццы. Он способен выпекать, нарезать и упаковывать пиццу самостоятельно, что позволяет сэкономить на персонале и повысить эффективность работы.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Преимущества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2. </a:t>
            </a:r>
            <a:r>
              <a:rPr lang="ru-RU" dirty="0" err="1" smtClean="0"/>
              <a:t>Консистентность</a:t>
            </a:r>
            <a:r>
              <a:rPr lang="ru-RU" dirty="0" smtClean="0"/>
              <a:t> и качество. Робот </a:t>
            </a:r>
            <a:r>
              <a:rPr lang="ru-RU" dirty="0" err="1" smtClean="0"/>
              <a:t>пиццайоло</a:t>
            </a:r>
            <a:r>
              <a:rPr lang="ru-RU" dirty="0" smtClean="0"/>
              <a:t> работает по заданным алгоритмам, что исключает ошибки человеческого фактора. Это гарантирует постоянное качество в приготовлении каждой пиццы и удовлетворение вкусовых предпочтений клиентов.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Преимущества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3. Снижение затрат. Использование робота позволяет сократить расходы на оплату труда, обучение сотрудников и минимизировать ошибки в приготовлении пиццы. Это позволяет снизить стоимость производства и улучшить маржу.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Преимущества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4. Соответствие требованиям по гигиене. Робот </a:t>
            </a:r>
            <a:r>
              <a:rPr lang="ru-RU" dirty="0" err="1" smtClean="0"/>
              <a:t>пиццайоло</a:t>
            </a:r>
            <a:r>
              <a:rPr lang="ru-RU" dirty="0" smtClean="0"/>
              <a:t> работает с максимальной степенью гигиены, что важно в пищевой промышленности. Он не подвержен болезням, стрессу или усталости, которые могут повлиять на качество приготовления пиццы.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Преимущества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5. Увеличение скорости обслуживания. Благодаря автоматизации процесса, робот </a:t>
            </a:r>
            <a:r>
              <a:rPr lang="ru-RU" dirty="0" err="1" smtClean="0"/>
              <a:t>пиццайоло</a:t>
            </a:r>
            <a:r>
              <a:rPr lang="ru-RU" dirty="0" smtClean="0"/>
              <a:t> способен обрабатывать большой объем заказов одновременно. Это позволяет увеличить скорость обслуживания и уменьшить время ожидания клиентов.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Бизнес с роботом </a:t>
            </a:r>
            <a:r>
              <a:rPr lang="ru-RU" dirty="0" err="1" smtClean="0"/>
              <a:t>пиццайоло</a:t>
            </a:r>
            <a:r>
              <a:rPr lang="ru-RU" dirty="0" smtClean="0"/>
              <a:t> может быть успешным и перспективным, особенно в условиях растущего спроса на пиццу. Однако, необходимо учесть, что введение робота может потребовать значительных инвестиций в его приобретение и обслуживание, а также требовать соответствующих разрешений и сертификаций. Тем не менее, преимущества, которые робот </a:t>
            </a:r>
            <a:r>
              <a:rPr lang="ru-RU" dirty="0" err="1" smtClean="0"/>
              <a:t>пиццайоло</a:t>
            </a:r>
            <a:r>
              <a:rPr lang="ru-RU" dirty="0" smtClean="0"/>
              <a:t> предоставляет, могут сделать бизнес более конкурентоспособным и прибыльным. 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17</TotalTime>
  <Words>345</Words>
  <Application>Microsoft Office PowerPoint</Application>
  <PresentationFormat>Экран (4:3)</PresentationFormat>
  <Paragraphs>17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Аспект</vt:lpstr>
      <vt:lpstr>Робот - Пиццайоло</vt:lpstr>
      <vt:lpstr>Описание</vt:lpstr>
      <vt:lpstr>Основная идея</vt:lpstr>
      <vt:lpstr>Преимущества</vt:lpstr>
      <vt:lpstr>Преимущества</vt:lpstr>
      <vt:lpstr>Преимущества</vt:lpstr>
      <vt:lpstr>Преимущества</vt:lpstr>
      <vt:lpstr>Преимущества</vt:lpstr>
      <vt:lpstr>Вывод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Робот - Пиццайоло</dc:title>
  <dc:creator>Владимир</dc:creator>
  <cp:lastModifiedBy>Владимир</cp:lastModifiedBy>
  <cp:revision>2</cp:revision>
  <dcterms:created xsi:type="dcterms:W3CDTF">2023-11-12T18:20:18Z</dcterms:created>
  <dcterms:modified xsi:type="dcterms:W3CDTF">2023-11-12T18:37:24Z</dcterms:modified>
</cp:coreProperties>
</file>