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EBAC5694-105A-48CA-A92D-0047E2BCAAD0}">
          <p14:sldIdLst>
            <p14:sldId id="256"/>
          </p14:sldIdLst>
        </p14:section>
        <p14:section name="Раздел без заголовка" id="{20EC1336-0BF3-470A-85B1-A2DD6659A33C}">
          <p14:sldIdLst>
            <p14:sldId id="257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20" y="20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75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838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30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91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840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2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08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80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86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54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3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A9CD8-CCC7-4216-A4B8-0D8F2231D29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0DC35-8209-43A9-9468-1EEFE1E2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78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422" y="2820533"/>
            <a:ext cx="6908300" cy="963191"/>
          </a:xfrm>
        </p:spPr>
        <p:txBody>
          <a:bodyPr anchor="t">
            <a:noAutofit/>
          </a:bodyPr>
          <a:lstStyle/>
          <a:p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фармацевтического средства с </a:t>
            </a:r>
            <a:r>
              <a:rPr lang="ru-RU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антидотными</a:t>
            </a: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свойствами против </a:t>
            </a:r>
            <a:r>
              <a:rPr lang="ru-RU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микропластика</a:t>
            </a: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«</a:t>
            </a:r>
            <a:r>
              <a:rPr lang="ru-RU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Гепа</a:t>
            </a: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-Пласт»</a:t>
            </a:r>
            <a:endParaRPr lang="ru-RU" sz="4800" b="1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05126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114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Montserrat" panose="00000500000000000000" pitchFamily="2" charset="-52"/>
              </a:rPr>
              <a:t>Состав команды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92749"/>
            <a:ext cx="10515600" cy="183330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Montserrat" panose="00000500000000000000" pitchFamily="2" charset="-52"/>
              </a:rPr>
              <a:t>Пономаренко Руслан Александрович – группа 211</a:t>
            </a:r>
          </a:p>
          <a:p>
            <a:r>
              <a:rPr lang="ru-RU" sz="2400" dirty="0">
                <a:latin typeface="Montserrat" panose="00000500000000000000" pitchFamily="2" charset="-52"/>
              </a:rPr>
              <a:t>Ильиных Вадим Валерьевич – группа 211</a:t>
            </a:r>
          </a:p>
        </p:txBody>
      </p:sp>
    </p:spTree>
    <p:extLst>
      <p:ext uri="{BB962C8B-B14F-4D97-AF65-F5344CB8AC3E}">
        <p14:creationId xmlns:p14="http://schemas.microsoft.com/office/powerpoint/2010/main" val="291656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0492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Montserrat" panose="00000500000000000000" pitchFamily="2" charset="-52"/>
              </a:rPr>
              <a:t>Описание продукта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16056"/>
            <a:ext cx="10515600" cy="5141944"/>
          </a:xfrm>
        </p:spPr>
        <p:txBody>
          <a:bodyPr>
            <a:normAutofit/>
          </a:bodyPr>
          <a:lstStyle/>
          <a:p>
            <a:r>
              <a:rPr lang="ru-RU" b="1" dirty="0"/>
              <a:t>Продуктом проекта является: лекарственный препарат «</a:t>
            </a:r>
            <a:r>
              <a:rPr lang="ru-RU" b="1" dirty="0" err="1"/>
              <a:t>Гепа</a:t>
            </a:r>
            <a:r>
              <a:rPr lang="ru-RU" b="1" dirty="0"/>
              <a:t>-Пласт».</a:t>
            </a:r>
          </a:p>
          <a:p>
            <a:r>
              <a:rPr lang="ru-RU" b="1" dirty="0"/>
              <a:t>Технология: фармацевтическая субстанция на основе модифицированного пищевого полимера и </a:t>
            </a:r>
            <a:r>
              <a:rPr lang="ru-RU" b="1" dirty="0" err="1"/>
              <a:t>энтеросорбента</a:t>
            </a:r>
            <a:r>
              <a:rPr lang="ru-RU" b="1" dirty="0"/>
              <a:t>.</a:t>
            </a:r>
          </a:p>
          <a:p>
            <a:r>
              <a:rPr lang="ru-RU" b="1" dirty="0"/>
              <a:t>Ключевая идея: действие именно на частицы </a:t>
            </a:r>
            <a:r>
              <a:rPr lang="ru-RU" b="1" dirty="0" err="1"/>
              <a:t>микропластика</a:t>
            </a:r>
            <a:r>
              <a:rPr lang="ru-RU" b="1" dirty="0"/>
              <a:t>, их связывание и выведение из организма, а не </a:t>
            </a:r>
            <a:r>
              <a:rPr lang="ru-RU" b="1" dirty="0" err="1"/>
              <a:t>детоксикационное</a:t>
            </a:r>
            <a:r>
              <a:rPr lang="ru-RU" b="1" dirty="0"/>
              <a:t> действие.</a:t>
            </a:r>
            <a:endParaRPr lang="ru-RU" sz="18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785671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AAAFB2"/>
      </a:dk1>
      <a:lt1>
        <a:sysClr val="window" lastClr="121C21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70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Montserrat</vt:lpstr>
      <vt:lpstr>Тема Office</vt:lpstr>
      <vt:lpstr>Разработка фармацевтического средства с антидотными свойствами против микропластика: «Гепа-Пласт»</vt:lpstr>
      <vt:lpstr>Состав команды</vt:lpstr>
      <vt:lpstr>Описание продукта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 Геннадьевич Петровский</dc:creator>
  <cp:lastModifiedBy>Руслан Пономаренко</cp:lastModifiedBy>
  <cp:revision>6</cp:revision>
  <dcterms:created xsi:type="dcterms:W3CDTF">2021-04-12T06:23:54Z</dcterms:created>
  <dcterms:modified xsi:type="dcterms:W3CDTF">2025-09-24T18:05:21Z</dcterms:modified>
</cp:coreProperties>
</file>