
<file path=[Content_Types].xml><?xml version="1.0" encoding="utf-8"?>
<Types xmlns="http://schemas.openxmlformats.org/package/2006/content-types">
  <Default ContentType="model/gltf.binary" Extension="glb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inkml+xml" PartName="/ppt/ink/ink1.xml"/>
  <Override ContentType="application/inkml+xml" PartName="/ppt/ink/ink2.xml"/>
  <Override ContentType="application/inkml+xml" PartName="/ppt/ink/ink3.xml"/>
  <Override ContentType="application/inkml+xml" PartName="/ppt/ink/ink4.xml"/>
  <Override ContentType="application/inkml+xml" PartName="/ppt/ink/ink5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256" r:id="rId3"/>
    <p:sldId id="271" r:id="rId4"/>
    <p:sldId id="258" r:id="rId5"/>
    <p:sldId id="259" r:id="rId6"/>
    <p:sldId id="261" r:id="rId7"/>
    <p:sldId id="269" r:id="rId8"/>
    <p:sldId id="262" r:id="rId9"/>
    <p:sldId id="263" r:id="rId10"/>
    <p:sldId id="264" r:id="rId11"/>
    <p:sldId id="260" r:id="rId12"/>
    <p:sldId id="265" r:id="rId13"/>
    <p:sldId id="267" r:id="rId14"/>
    <p:sldId id="266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200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7-09T12:15:15.090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541 71,'-7'5,"0"-1,-1 0,1 0,-1 0,0-1,0 0,0-1,0 0,0 0,0-1,0 0,-10 1,-4 1,-326 31,299-21,39-5,32-1,-5-6,0 0,0-2,0 0,0 0,32-9,84-32,-25 7,70-26,-291 55,78 7,-35-2,113-12,99 9,-175 10,0 1,-48 19,69-21,11-1,24 1,47-4,-65-2,39 4,-44-3,0 0,-1 0,1 0,0 0,0 0,0 0,0 0,0 0,0 0,0 1,0-1,0 0,0 0,0 0,0 0,0 0,0 0,0 0,0 0,0 0,0 1,0-1,0 0,0 0,0 0,0 0,0 0,0 0,0 0,0 0,0 0,0 1,0-1,0 0,0 0,0 0,0 0,0 0,0 0,0 0,0 0,0 0,0 0,0 0,0 1,1-1,-1 0,0 0,0 0,0 0,0 0,0 0,0 0,0 0,0 0,0 0,1 0,-27 6,15-4,4-1,1-1,0 1,0 0,0 1,0-1,0 1,0 1,0-1,0 1,1 0,-1 0,1 1,-7 5,11-8,1 0,0 0,0-1,0 1,0 0,-1 0,1 0,0 0,0-1,1 1,-1 0,0 0,0 0,0 0,0-1,1 1,-1 0,0 0,1 0,-1-1,1 1,-1 0,1-1,-1 1,1 0,-1-1,1 1,0-1,-1 1,1-1,0 1,-1-1,1 1,0-1,0 0,0 1,-1-1,1 0,0 0,1 1,38 12,-37-12,48 12,-30-7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7-09T12:15:19.193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78 105,'-12'1,"1"0,-1 0,1 1,-21 6,80-17,-37 8,-1 0,1-1,0 0,-1 0,1-2,-1 1,0-1,0-1,-1 1,18-13,-26 17,-1 0,1-1,-1 1,0-1,1 1,-1-1,1 1,-1-1,0 1,1-1,-1 1,0-1,0 1,1-1,-1 1,0-1,0 0,0 1,0-1,0 1,0-1,0 0,0 1,0-1,0 0,0 1,0-1,0 1,-1-2,-15-11,-35-4,42 15,-9-3,-5-2,45 4,-27 5,-1-1,0 1,0 0,1 0,0 1,-10 6,13-9,0 1,0 0,0 0,0 0,0 0,1 0,-1 0,0 1,1-1,-1 0,1 1,-1 0,1-1,0 1,-2 3,29 4,-9-2,-18-6,0 0,0 0,0 0,0 0,0 0,0 0,0 0,0-1,0 1,0 0,-1 0,1-1,0 1,0-1,-1 1,1-1,-3 1,3-1,0 0,0 0,0 0,1 1,-1-1,0 0,0 1,0-1,0 1,0-1,0 1,1 0,-1-1,0 1,1 0,-1-1,0 1,1 0,-1 0,1-1,-1 1,1 0,-1 2,1-2,0-1,1 1,0 0,-1-1,1 1,-1 0,1-1,0 1,0-1,-1 1,1-1,0 1,0-1,-1 0,1 1,0-1,0 0,0 1,1-1,51 7,-14-8,77-12,-148 16,-56 13,83-12,19-2,24-3,23-12,-35 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7-09T12:15:21.892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245 285,'-2'-2,"-1"-1,0 1,1 0,-1-1,1 1,0-1,0 0,0 0,0 1,0-1,1-1,0 1,-1 0,1 0,0 0,0-1,1 1,-1-1,0-5,-1-75,2 64,2-90,-2 110,0 0,0 0,0-1,0 1,0 0,-1 0,1 0,0 0,0-1,0 1,0 0,0 0,0 0,0 0,0-1,0 1,0 0,0 0,0 0,0 0,0-1,0 1,0 0,0 0,0 0,1 0,-1-1,0 1,0 0,0 0,0 0,0 0,0-1,0 1,1 0,-1 0,0 0,0 0,0 0,0 0,0 0,1 0,-1-1,0 1,0 0,0 0,0 0,1 0,-1 0,0 0,0 0,0 0,0 0,1 0,-1 0,0 0,0 0,0 0,1 0,-1 0,0 1,0-1,0 0,9 15,6 27,-15-41,36 131,-33-117,-1 0,0-1,-1 1,-1 0,-1 0,0 0,-3 18,0-22,1-10,-2-22,1-33,13-10,-1-11,-8 74,0 0,0 0,0-1,0 1,0 0,0 0,0 0,-1-1,1 1,0 0,-1 0,1 0,-1-1,1 1,-1 0,0 0,1 0,-1 0,0 0,0 0,0 0,0 1,0-1,0 0,0 0,0 1,0-1,0 0,0 1,0-1,0 1,-1 0,1-1,0 1,0 0,0 0,-1 0,1 0,0 0,0 0,-1 0,1 0,-2 1,0-1,0 1,0 0,1 0,-1 0,0 0,1 0,-1 1,1-1,-1 1,1 0,0-1,0 1,0 0,0 0,0 1,0-1,1 0,-4 6,-3 16,0 0,1 0,2 1,1 0,-3 46,8-72,-1 1,0 0,1-1,-1 1,0 0,1 0,-1-1,0 1,1 0,-1 0,0-1,1 1,-1 0,1 0,-1 0,1 0,-1 0,0 0,1 0,-1 0,1 0,-1 0,1 0,-1 0,0 0,1 0,-1 0,1 0,-1 0,1 0,-1 1,0-1,1 0,-1 0,0 1,1-1,-1 0,0 0,1 1,-1-1,0 0,1 1,-1-1,0 0,0 1,1-1,-1 1,0-1,0 0,0 1,0-1,0 1,0-1,0 0,1 1,-1-1,0 1,0-1,-1 1,1-1,0 1,0-1,0 1,25-33,-21 23,0 0,0 0,-1 0,0 0,0-1,-1 1,0-1,-1 1,0-1,-1-18,0 24,-1 1,1 0,-1 0,0-1,0 1,0 0,0 0,-1 0,1 0,-1 0,0 0,1 1,-1-1,-1 1,1-1,0 1,-1 0,1-1,-1 1,1 0,-1 1,0-1,0 0,0 1,0 0,0 0,0 0,0 0,-1 0,1 0,0 1,0 0,-1 0,-5 0,-7-1,-55 2,69-1,-1 0,0 0,0 1,0-1,0 1,1 0,-1 0,0 0,1 0,-1 0,1 0,-1 1,1-1,-1 1,1 0,0-1,0 1,-4 5,2 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7-09T12:15:29.452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81 252,'1'1,"-1"0,1 0,0 0,-1 0,1 0,0-1,0 1,0 0,-1 0,1 0,0-1,0 1,0 0,1-1,-1 1,0-1,0 1,0-1,0 0,0 0,1 1,-1-1,0 0,0 0,0 0,2 0,41 2,-38-2,12 1,-6-1,-1 1,0-1,1-1,18-3,-30 4,0 0,0 0,0 0,0 0,0 0,0 0,0 0,0 0,-1 0,1 0,0 0,0 0,0 0,0 0,0-1,0 1,0 0,0 0,0 0,0 0,0 0,-1 0,1 0,0 0,0 0,0 0,0 0,0 0,0-1,0 1,0 0,0 0,0 0,0 0,0 0,0 0,0 0,0 0,0 0,0 0,0-1,0 1,0 0,0 0,0 0,0 0,0 0,0 0,0 0,0 0,0 0,0-1,0 1,1 0,-1 0,0 0,-17-4,-20-2,13 4,28 0,43-3,-25 3,103-21,-167 25,31-3,-1 1,1 0,0 1,-12 3,16-3,0 1,0 1,1-1,-1 1,1 0,-8 5,14-8,-1 0,1 1,-1-1,1 0,-1 1,1-1,-1 1,1-1,0 1,-1-1,1 1,0-1,-1 1,1-1,0 1,0 0,0-1,-1 1,1-1,0 1,0 0,0-1,0 1,0 0,0-1,0 1,0-1,0 2,2 0,-1-1,0 1,0-1,0 1,1-1,-1 0,1 1,-1-1,1 0,-1 0,1 0,0 0,0 0,2 0,-4-1,1 1,-1-1,0 0,0 0,1 0,-1 0,0 0,1 0,-1 1,0-1,0 0,0 0,1 0,-1 1,0-1,0 0,0 0,1 0,-1 1,0-1,0 0,0 1,0-1,0 0,0 0,0 1,0-1,1 0,-1 1,0-1,0 0,0 0,0 1,-1-1,1 0,0 1,0-1,0 0,0 0,0 1,0-1,0 0,0 0,-1 1,1-1,-17 14,-31 10,42-21,-10 4,11-4,0 0,0-1,0 0,0 0,-1 0,1-1,0 0,-1 0,0 0,-8-1,-2 0,-44-5,60 5,0 0,1 0,-1 0,0 0,0 0,0 0,0 0,0 0,0 0,0 0,1 0,-1 0,0-1,0 1,0 0,0 0,0 0,0 0,0 0,0 0,0 0,0-1,1 1,-1 0,0 0,0 0,0 0,0 0,0 0,0-1,0 1,0 0,0 0,0 0,0 0,0 0,0 0,0-1,0 1,0 0,-1 0,1 0,0 0,0 0,0 0,0-1,0 1,0 0,0 0,0 0,0 0,0 0,-1 0,1 0,0 0,0 0,0 0,0-1,0 1,0 0,0 0,-1 0,22-8,26-4,3 2,-40 8,-34 7,-3 5,25-5,18-3,85-18,-92 14,0-1,1 0,-1 0,13-7,16-6,-32 14,45-12,-50 14,-1 0,1 0,0 0,-1 0,1 0,-1 0,1 0,0 0,-1 0,1 0,0 0,-1 0,1 0,-1 1,1-1,0 0,-1 0,1 1,-1-1,1 0,-1 1,1-1,-1 1,1-1,0 1,-1 0,0 1,0-1,0 0,-1 0,1 1,0-1,0 0,-1 0,1 1,-1-1,1 0,-1 0,1 0,-1 0,0 0,1 0,-1 0,-2 2,0 1,-1 0,0 0,-1-1,1 1,-1-1,0 0,1 0,-1 0,-1-1,1 0,0 0,0 0,-12 2,14-3,1-1,-1 1,0-1,0 1,0-1,0 0,0 0,0 0,0-1,0 1,0-1,1 1,-1-1,0 0,0 0,1-1,-1 1,0 0,1-1,-1 1,1-1,0 0,0 0,-1 0,1 0,0 0,1-1,-3-2,-4-15,0 0,1 0,-7-41,11 44,-1 0,0 0,-1 0,-1 1,-1 0,0 0,-11-16,3 1,19 20,16 13,-10 2,0 0,1 1,-2 1,1-1,-1 2,0-1,0 1,-1 1,0-1,10 13,-13-14,0 0,0 0,-1 0,0 1,0-1,-1 1,0 0,0 0,0 1,-1-1,0 0,-1 1,1-1,-2 1,1 0,-1 8,0-14,0 0,-1 0,1 1,0-1,-1 0,0 0,1 0,-1 0,0 0,0 0,0 0,0-1,-1 1,1 0,0-1,-1 1,1 0,-1-1,0 0,0 1,1-1,-1 0,0 0,0 0,0 0,0 0,0 0,0-1,0 1,0-1,0 1,-1-1,1 0,0 0,-3 0,1 0,0-1,0 1,0-1,0 0,0 0,0-1,0 1,1-1,-1 1,0-1,1 0,0-1,-1 1,1-1,0 1,0-1,0 0,-3-4,0-2,1 1,-1-2,2 1,-1 0,-3-13,7 21,0-1,1 0,-1 1,1-1,0 1,-1-1,1 0,0 1,0-1,0 1,0-1,0 0,0 1,1-1,-1 0,0 1,1-1,0 1,-1-1,1 1,0-1,-1 1,1 0,0-1,0 1,0 0,0-1,1 1,-1 0,0 0,0 0,1 0,-1 0,1 1,-1-1,1 0,-1 1,1-1,-1 0,3 1,4-1,-1 0,0 1,0 0,0 0,0 1,0 0,0 0,0 1,0-1,0 2,13 5,-18-7,0-1,-1 1,1 1,0-1,0 0,-1 0,1 1,0-1,-1 1,0-1,1 1,-1-1,0 1,0 0,0 0,0 0,1 3,-1-3,-1 0,-1 0,1 0,0 0,0-1,-1 1,1 0,-1 0,1 0,-1 0,0-1,0 1,0 0,0-1,0 1,0-1,0 1,-1-1,1 1,0-1,-1 0,1 0,-3 2,1-1,1 0,-1 0,0 0,0-1,0 1,0-1,-1 0,1 0,0 0,0 0,-1 0,1-1,0 1,-1-1,1 0,0 0,-1 0,1-1,-1 1,-4-2,6 1,1 0,-1 1,0-1,1 0,-1 0,0 0,1 0,0 0,-1-1,1 1,0 0,-1-1,1 1,0 0,0-1,0 0,0 1,0-1,1 0,-1 1,0-1,1 0,-1 0,1 0,0 1,0-1,-1 0,1 0,0 0,1 0,-1 1,0-1,0 0,1 0,-1 0,1 1,1-4,-2 5,0 1,0-1,0 0,0 0,0 1,0-1,0 0,0 0,0 0,1 1,-1-1,0 0,0 0,0 0,0 1,0-1,1 0,-1 0,0 0,0 0,0 0,1 1,-1-1,0 0,0 0,0 0,1 0,-1 0,0 0,0 0,1 0,-1 0,0 0,0 0,0 0,1 0,-1 0,0 0,0 0,1 0,-1 0,0 0,0 0,0 0,1 0,-1 0,0-1,0 1,0 0,1 0,-1 0,0 0,0-1,0 1,0 0,1 0,-1 0,0 0,0-1,0 1,0-1,0 2,0-1,1 1,-1-1,0 1,0-1,0 0,0 1,1-1,-1 1,0-1,0 0,1 1,-1-1,0 0,1 1,-1-1,0 0,1 1,-1-1,0 0,1 0,-1 0,1 1,-1-1,0 0,1 0,-1 0,1 0,-1 0,1 0,-1 0,0 0,1 0,-1 0,2 0,-1-1,1 0,-1 0,1 0,0 0,-1 0,1 0,0 0,0 1,0-1,-1 1,1-1,0 1,0 0,3-1,-4 2,0-1,0 0,0 0,-1 0,1 0,0 1,0-1,-1 0,1 1,0-1,-1 1,1-1,0 1,-1-1,1 1,-1-1,1 1,0-1,-1 1,0 0,1-1,-1 1,1 1,-1 0,1-1,-1 1,0 0,0-1,0 1,0-1,-1 1,1-1,0 1,-1 0,1-1,-1 1,1-1,-1 0,0 1,1-1,-1 1,0-1,0 0,0 0,0 1,0-1,0 0,-1 0,1 0,0 0,-1-1,1 1,0 0,-1 0,1-1,-1 1,-2 0,1 0,-1 1,1-1,-1 0,0 0,0-1,0 1,1-1,-1 0,0 0,0 0,-5-1,-3-2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7-09T12:15:55.32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207 479,'1'-13,"1"0,0 0,1 0,1 0,0 1,7-17,12-37,3-29,-15 57,-1 1,7-64,-16 100,-1-1,0 1,0 0,0 0,1 0,-1 0,0-1,-1 1,1 0,0 0,0 0,0 0,-1-1,1 1,0 0,-1 0,1 0,-1 0,0 0,1 0,-1 0,0 0,1 0,-1 0,0 1,0-1,0 0,0 0,0 1,0-1,0 0,0 1,0-1,0 1,0 0,0-1,-1 1,1 0,0 0,0-1,0 1,0 0,-1 0,1 0,0 1,0-1,0 0,0 0,-1 1,1-1,0 0,0 1,0-1,0 1,-1 0,-4 1,1 1,-1-1,1 1,0 0,0 0,0 1,0-1,1 1,0 0,-5 6,-13 36,19-38,0-1,0 1,0-1,-1 0,-8 10,7-9,0 0,1 1,-1-1,1 1,1-1,0 1,-3 12,5-14,-1 0,0-1,0 1,0-1,-1 0,0 0,0 1,0-2,-1 1,0 0,0-1,-1 0,0 0,-6 6,-6 3,17-14,0 0,0 0,0 0,0 0,0 1,0-1,0 0,-1 0,1 0,0 0,0 0,0 0,0 0,0 0,0 0,0 0,0 1,0-1,0 0,0 0,0 0,0 0,0 0,0 0,0 0,0 1,0-1,0 0,0 0,0 0,0 0,0 0,0 0,0 0,0 0,0 0,0 1,0-1,0 0,0 0,1 0,-1 0,0 0,0 0,0 0,0 0,0 0,0 0,0 0,0 0,0 0,1 1,-1-1,0 0,0 0,0 0,0 0,0 0,0 0,0 0,0 0,1 0,-1 0,0 0,0 0,0 0,34-8,-10 2,18-1,52-10,-88 15,1 0,-1 0,0 0,0-1,1 0,-2 0,1 0,0-1,-1 0,9-8,-13 10,0 1,0 0,0-1,0 1,-1 0,1-1,-1 1,1-1,-1 1,1-1,-1 1,0-1,0 0,0 1,0-1,0 1,0-1,0 0,0 1,0-1,-1 1,1-1,-1 1,1-1,-1 1,0-1,-1-1,-33-43,11 17,23 25,-2 0,1 0,0 0,-1 0,0 1,0-1,0 1,0-1,0 1,-1 0,1 0,-1 0,0 1,0 0,0-1,0 1,-1 1,1-1,0 0,-1 1,1 0,-1 0,0 1,-8-1,24 1,0 0,-1-1,1 0,0 0,-1-1,1-1,19-7,-30 10,1 0,-1 0,0 0,0 0,0 0,0 0,0 0,0 0,1 0,-1 0,0-1,0 1,0 0,0 0,0 0,0 0,0 0,0 0,0 0,0-1,1 1,-1 0,0 0,0 0,0 0,0 0,0 0,0-1,0 1,0 0,0 0,0 0,0 0,0 0,0-1,0 1,0 0,0 0,-1 0,1 0,0 0,0 0,0-1,0 1,0 0,0 0,0 0,0 0,0 0,0 0,-1 0,1 0,0 0,0-1,0 1,0 0,0 0,0 0,0 0,-1 0,1 0,0 0,0 0,0 0,0 0,0 0,-1 0,1 0,0 0,-20-5,-22 1,10 7,-45 10,111-14,-26 2,0-1,0 0,-1-1,1 1,0-1,-1-1,9-2,-44 8,17-1,28-1,3-3,-1 0,1-1,-1-1,35-11,-44 7,-21 4,-24 3,29 0,0 1,1 0,-1 0,0 1,1 0,-1 0,1 0,0 1,0-1,0 1,0 0,0 1,1-1,-1 1,1 0,0 0,0 1,-5 6,6-4,-1 1,1-1,0 1,0 0,1 0,0 0,1 0,0 0,0 1,1-1,-1 0,3 12,-2-13,1 1,0 0,-1 0,0-1,-1 1,0 0,-3 14,0-25,-1-14,-3-20,2-23,1-81,5 134,-1 79,-1-37,1 0,9 64,-6-90,1-12,2-26,0-42,-7 43,0-27,2 52,0 1,0-1,1 0,-1 1,1-1,-1 0,1 1,0-1,0 1,0-1,0 1,0-1,0 1,3-3,-4 5,1-1,0 1,-1 0,1 0,0-1,-1 1,1 0,0 0,0 0,-1 0,1 0,0 0,-1 0,1 0,0 0,0 0,-1 0,1 0,0 1,-1-1,1 0,0 0,-1 1,1-1,-1 0,1 1,0-1,-1 1,1-1,-1 1,1-1,-1 1,1-1,-1 1,0 0,1-1,-1 1,0-1,1 1,-1 0,0-1,0 1,0 0,1 0,-1 1,15 39,-14-37,3 14,7 18,-11-36,0 1,1 0,-1-1,0 1,1-1,-1 1,1-1,-1 1,1-1,-1 1,1-1,-1 1,1-1,0 0,-1 1,1-1,0 0,-1 0,1 1,0-1,-1 0,1 0,0 0,-1 0,1 0,0 0,0 0,-1 0,1 0,0 0,-1 0,1 0,0-1,-1 1,1 0,0 0,-1-1,1 1,-1 0,1-1,0 0,25-6,-7 2,-19 4,0 0,0 1,-1-1,1 0,0 0,-1 1,1-1,0 0,-1 1,1-1,-1 0,1 1,-1-1,0 0,1 1,-1-1,1 1,-1 0,0-1,1 1,-1-1,0 1,0 0,1-1,-1 1,0 0,-1 0,-4-3,-1 1,1 0,0 1,-1 0,1 0,-1 0,1 0,-1 1,1 0,-1 1,1 0,-1 0,-8 2,2 0,0 1,0 0,1 1,-1 0,-17 11,30-16,-1 0,0 0,0 1,0-1,0 1,0-1,1 1,-1-1,0 1,0-1,1 1,-1 0,1-1,-1 1,0 0,1 0,-1 0,1-1,-1 1,1 0,0 0,-1 0,1 0,0 0,0 0,0-1,0 1,-1 0,1 2,1-2,0 0,0 0,0 0,0 0,1 0,-1 0,0 0,0-1,0 1,1 0,-1-1,0 1,1-1,-1 1,1-1,1 1,6 1,1-1,0 1,-1-2,16 1,-21-2,-1 1,1-1,-1 1,1-1,-1 0,0-1,1 1,-1 0,0-1,0 0,0 0,0 0,0 0,0 0,-1 0,1-1,-1 1,1-1,-1 0,0 0,0 0,0 0,-1 0,1 0,-1 0,1-1,-1 1,0-1,-1 1,1-1,0 1,-1-1,0-4,0 10,0 1,1 0,-1-1,1 0,-1 1,1-1,0 1,0-1,0 0,0 1,0-1,1 0,-1 0,1 0,-1 0,1 0,0 0,3 2,-4-4,-1 1,1-1,0 1,-1-1,1 0,0 0,-1 1,1-1,0 0,0 0,-1 0,1 0,0 0,0 0,0 0,-1 0,1 0,0 0,0 0,-1 0,1-1,0 1,1-1,-1 0,0 0,1 0,-1-1,0 1,0 0,0-1,0 1,0-1,0 1,0-1,0 1,0-1,-1 0,2-3,36-97,-23 155,-16-55,1 1,-1 0,1-1,-1 1,0 0,0 0,1 0,-1 0,0-1,0 1,0 0,0 0,0 1,-1-1,1 0,0 0,0 1,-1-1,1 0,0 1,0-1,-1 1,1 0,-1-1,1 1,0 0,-1 0,1 0,-1 0,1 0,0 0,-1 0,1 1,-1-1,1 0,0 1,-1-1,1 1,0 0,0-1,-1 1,1 0,0 0,0-1,0 1,0 0,0 0,0 0,0 1,-1 0,-6 9,1 0,0 0,0 1,-6 17,3-8,10-21,0 0,0 0,-1 0,1 0,0 0,0 0,0 0,0 0,0 1,0-1,-1 0,1 0,0 0,0 0,0 0,0 0,0 0,-1 0,1 0,0 0,0 0,0 0,0 0,0 0,-1 0,1 0,0-1,0 1,0 0,0 0,0 0,0 0,-1 0,1 0,0 0,0 0,0 0,0 0,0-1,0 1,0 0,0 0,0 0,0 0,-1 0,1 0,0-1,0 1,0 0,0 0,0 0,0 0,0 0,0-1,0 1,0 0,0 0,0 0,0 0,0 0,0-1,1 1,-1 0,0 0,0 0,0 0,0 0,0-1,-2-12,2 15,0 1,3 115,-2-131,6-49,-7 59,1 0,-1 0,1 0,0 0,0 1,0-1,0 0,0 0,1 1,0-1,-1 1,1-1,0 1,0 0,0 0,4-3,-5 4,-1 1,1 0,0 0,0 0,0 0,0 0,0 0,0 0,0 0,0 0,-1 0,1 0,0 0,0 1,0-1,0 0,-1 1,1-1,0 1,0-1,0 1,-1-1,1 1,0 0,-1-1,1 1,-1 0,1-1,-1 1,1 0,-1 0,1-1,-1 1,0 0,1 0,-1 1,16 40,-12-30,-1-13,-3 1,1 0,-1-1,0 1,1 0,-1 0,1 0,-1 0,0-1,1 1,-1 0,0 0,1 0,-1 0,1 0,-1 0,0 0,1 0,-1 0,1 0,-1 0,0 0,1 1,-1-1,1 0,-1 0,0 0,1 0,-1 1,0-1,1 0,-1 0,0 1,1-1,-1 0,0 0,0 1,1-1,1 5,1-1,-1 1,0-1,0 1,0 0,1 7,2 8,-3-28,0-17,-2 24,0 1,0-1,0 0,0 1,0-1,0 0,-1 1,1-1,0 1,0-1,0 0,-1 1,1-1,0 1,-1-1,1 1,-1-1,1 1,0 0,-1-1,1 1,-1-1,1 1,-1 0,0-1,1 1,-1 0,1 0,-1-1,1 1,-1 0,0 0,1 0,-1 0,-1 0,-9 0,0 1,0 1,-21 5,22-4,0-1,0 0,0 0,0-1,-20-1,28 0,0 0,0 0,0 1,0-1,0 0,0 1,0-1,1 1,-1 0,0 0,0 0,0 0,1 0,-1 0,0 0,1 0,-1 1,1-1,0 1,-1-1,1 1,0-1,0 1,0 0,0 0,0-1,0 1,1 0,-2 2,2-2,-1 0,0 0,1 0,-1 0,0 0,0 0,0 0,-1-1,1 1,0 0,-1-1,1 1,-1-1,1 1,-1-1,0 0,0 0,1 0,-1 0,0 0,0 0,0 0,0-1,0 1,0-1,0 1,0-1,0 0,-1 0,1 0,0 0,0 0,-3-1,2 1,1-1,0 1,0 0,-1 0,1 0,0 0,-1 0,1 0,0 0,0 1,0-1,-1 1,1 0,0 0,0 0,0 0,0 0,0 0,0 0,0 1,1-1,-4 4,-12 7,17-11,-1-1,1 0,0 0,0 0,-1 1,1-1,0 0,0 0,-1 0,1 0,0 1,-1-1,1 0,0 0,0 0,-1 0,1 0,0 0,-1 0,1 0,0 0,-1 0,1 0,0 0,-1 0,1 0,0 0,-1-1,1 1,0 0,0 0,-1 0,1 0,0 0,-1-1,1 1,0 0,0 0,0-1,-1 1,1 0,-3-18,10-18,-5 32,1 0,0 0,-1 0,1 0,0 1,1 0,-1-1,1 1,-1 1,7-5,-8 6,-1 0,0 1,1-1,-1 0,0 1,1-1,-1 1,0 0,1-1,-1 1,1 0,-1 0,1 0,-1 0,1 0,-1 0,1 0,-1 1,0-1,1 0,-1 1,1-1,-1 1,0 0,1-1,-1 1,0 0,0 0,0 0,0 0,1 0,-1 0,0 0,-1 0,2 2,-2-3,0 0,0 1,1-1,-1 0,0 0,0 0,0 0,0 1,0-1,0 0,0 0,1 0,-1 0,0 1,0-1,0 0,0 0,1 0,-1 0,0 0,0 0,0 0,1 1,-1-1,0 0,0 0,0 0,1 0,-1 0,0 0,0 0,0 0,1 0,-1 0,0 0,0 0,1 0,-1 0,0-1,0 1,0 0,0 0,1 0,-1 0,0 0,0 0,0 0,1-1,-1 1,0 0,0 0,0 0,0 0,0-1,0 1,1 0,-1 0,0 0,0-1,0 1,0 0,0 0,0 0,0-1,0 1,0 0,0 0,0-1,6-26,1-6,-6 32,-1 1,1-1,-1 1,1-1,-1 1,1 0,0-1,-1 1,1 0,-1-1,1 1,0 0,-1 0,1 0,0-1,-1 1,1 0,0 0,-1 0,1 0,0 0,0 0,-1 0,1 1,0-1,-1 0,1 0,0 0,-1 1,1-1,-1 0,1 1,0-1,-1 0,1 1,-1-1,1 1,-1-1,1 1,-1-1,0 1,1-1,-1 1,1 0,-1 0,31 35,-25-28,5 6,-7-7,1 0,1-1,-1 0,1 0,0 0,0-1,0 1,14 7,-19-13,0 1,0-1,0 0,-1 0,1 0,0 0,0 0,0 0,-1 0,1 0,0 0,0 0,0 0,0 0,-1 0,1-1,0 1,0 0,-1-1,1 1,0 0,0-1,-1 1,1-1,0 0,-1 1,1-1,-1 1,1-1,-1 0,1 1,-1-1,1 0,-1 0,0 1,1-1,-1-1,12-38,-9 25,-1 9,1-1,0 1,0 0,0 0,1 0,-1 0,9-8,-12 13,1 0,0 0,0 0,0 0,0 1,-1-1,1 0,0 1,0-1,0 1,0-1,0 1,0 0,1-1,-1 1,0 0,0 0,0 0,0-1,0 1,2 1,-2-1,1 1,-1 0,1 0,-1 0,0 0,0 0,1 0,-1 0,0 1,0-1,0 0,0 1,0-1,-1 0,1 1,0-1,-1 1,1-1,-1 1,1 1,5 14,-3-9,-9-12,-5-5,10 8,1 1,-1-1,1 1,-1-1,1 1,-1-1,0 1,1 0,-1-1,0 1,1 0,-1 0,0-1,1 1,-1 0,0 0,0 0,1 0,-1 0,0 0,1 0,-1 0,0 0,0 1,1-1,-1 0,0 0,1 0,-1 1,-1 0,-13 18,0 0,15-19,-1 1,1-1,-1 0,0 0,1 0,-1 1,0-1,1 0,-1 0,0 0,1 0,-1 0,0 0,1 0,-1 0,0 0,1-1,-1 1,0 0,1 0,-1 0,1-1,-1 1,0 0,1-1,-1 1,1-1,-1 1,1-1,-1 1,1-1,-1 0,-1 17,-2 3,4-19,0 0,0 1,0-1,0 0,0 0,0 1,0-1,0 0,0 0,0 1,0-1,0 0,0 0,0 1,0-1,0 0,0 0,1 1,-1-1,0 0,0 0,0 0,0 1,0-1,1 0,-1 0,0 0,0 0,0 1,1-1,-1 0,0 0,0 0,0 0,1 0,-1 0,0 0,0 0,1 1,-1-1,0 0,0 0,1 0,-1 0,0 0,0 0,1 0,-1-1,7 2,0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93251-5866-4362-B149-26337D6F7AC9}" type="datetimeFigureOut">
              <a:rPr lang="ru-RU" smtClean="0"/>
              <a:t>09.07.2021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95E70-AB47-4694-96E4-3E4EC69E6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905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93251-5866-4362-B149-26337D6F7AC9}" type="datetimeFigureOut">
              <a:rPr lang="ru-RU" smtClean="0"/>
              <a:t>09.07.2021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95E70-AB47-4694-96E4-3E4EC69E6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47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93251-5866-4362-B149-26337D6F7AC9}" type="datetimeFigureOut">
              <a:rPr lang="ru-RU" smtClean="0"/>
              <a:t>09.07.2021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95E70-AB47-4694-96E4-3E4EC69E6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015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93251-5866-4362-B149-26337D6F7AC9}" type="datetimeFigureOut">
              <a:rPr lang="ru-RU" smtClean="0"/>
              <a:t>09.07.2021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95E70-AB47-4694-96E4-3E4EC69E6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655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93251-5866-4362-B149-26337D6F7AC9}" type="datetimeFigureOut">
              <a:rPr lang="ru-RU" smtClean="0"/>
              <a:t>09.07.2021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95E70-AB47-4694-96E4-3E4EC69E6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345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93251-5866-4362-B149-26337D6F7AC9}" type="datetimeFigureOut">
              <a:rPr lang="ru-RU" smtClean="0"/>
              <a:t>09.07.2021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95E70-AB47-4694-96E4-3E4EC69E6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89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93251-5866-4362-B149-26337D6F7AC9}" type="datetimeFigureOut">
              <a:rPr lang="ru-RU" smtClean="0"/>
              <a:t>09.07.2021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95E70-AB47-4694-96E4-3E4EC69E6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730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93251-5866-4362-B149-26337D6F7AC9}" type="datetimeFigureOut">
              <a:rPr lang="ru-RU" smtClean="0"/>
              <a:t>09.07.2021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95E70-AB47-4694-96E4-3E4EC69E6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356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93251-5866-4362-B149-26337D6F7AC9}" type="datetimeFigureOut">
              <a:rPr lang="ru-RU" smtClean="0"/>
              <a:t>09.07.2021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95E70-AB47-4694-96E4-3E4EC69E6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018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93251-5866-4362-B149-26337D6F7AC9}" type="datetimeFigureOut">
              <a:rPr lang="ru-RU" smtClean="0"/>
              <a:t>09.07.2021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95E70-AB47-4694-96E4-3E4EC69E6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72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93251-5866-4362-B149-26337D6F7AC9}" type="datetimeFigureOut">
              <a:rPr lang="ru-RU" smtClean="0"/>
              <a:t>09.07.2021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95E70-AB47-4694-96E4-3E4EC69E6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85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93251-5866-4362-B149-26337D6F7AC9}" type="datetimeFigureOut">
              <a:rPr lang="ru-RU" smtClean="0"/>
              <a:t>09.07.2021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95E70-AB47-4694-96E4-3E4EC69E6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3869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 ?><Relationships xmlns="http://schemas.openxmlformats.org/package/2006/relationships"><Relationship Id="rId2" Target="../media/image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.xml.rels><?xml version="1.0" encoding="UTF-8" standalone="yes" ?><Relationships xmlns="http://schemas.openxmlformats.org/package/2006/relationships"><Relationship Id="rId2" Target="../media/image3.jpe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4.xml.rels><?xml version="1.0" encoding="UTF-8" standalone="yes" ?><Relationships xmlns="http://schemas.openxmlformats.org/package/2006/relationships"><Relationship Id="rId8" Target="../ink/ink3.xml" Type="http://schemas.openxmlformats.org/officeDocument/2006/relationships/customXml"/><Relationship Id="rId13" Target="../media/image10.png" Type="http://schemas.openxmlformats.org/officeDocument/2006/relationships/image"/><Relationship Id="rId3" Target="../media/image5.jpeg" Type="http://schemas.openxmlformats.org/officeDocument/2006/relationships/image"/><Relationship Id="rId7" Target="../media/image7.png" Type="http://schemas.openxmlformats.org/officeDocument/2006/relationships/image"/><Relationship Id="rId12" Target="../ink/ink5.xml" Type="http://schemas.openxmlformats.org/officeDocument/2006/relationships/customXml"/><Relationship Id="rId2" Target="../media/image4.jpeg" Type="http://schemas.openxmlformats.org/officeDocument/2006/relationships/image"/><Relationship Id="rId1" Target="../slideLayouts/slideLayout7.xml" Type="http://schemas.openxmlformats.org/officeDocument/2006/relationships/slideLayout"/><Relationship Id="rId6" Target="../ink/ink2.xml" Type="http://schemas.openxmlformats.org/officeDocument/2006/relationships/customXml"/><Relationship Id="rId11" Target="../media/image9.png" Type="http://schemas.openxmlformats.org/officeDocument/2006/relationships/image"/><Relationship Id="rId5" Target="../media/image6.png" Type="http://schemas.openxmlformats.org/officeDocument/2006/relationships/image"/><Relationship Id="rId10" Target="../ink/ink4.xml" Type="http://schemas.openxmlformats.org/officeDocument/2006/relationships/customXml"/><Relationship Id="rId4" Target="../ink/ink1.xml" Type="http://schemas.openxmlformats.org/officeDocument/2006/relationships/customXml"/><Relationship Id="rId9" Target="../media/image8.png" Type="http://schemas.openxmlformats.org/officeDocument/2006/relationships/image"/></Relationships>
</file>

<file path=ppt/slides/_rels/slide5.xml.rels><?xml version="1.0" encoding="UTF-8" standalone="yes" ?><Relationships xmlns="http://schemas.openxmlformats.org/package/2006/relationships"><Relationship Id="rId3" Target="../media/image12.jpeg" Type="http://schemas.openxmlformats.org/officeDocument/2006/relationships/image"/><Relationship Id="rId2" Target="../media/image1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17/06/relationships/model3d" Target="../media/model3d2.glb"/><Relationship Id="rId5" Type="http://schemas.openxmlformats.org/officeDocument/2006/relationships/image" Target="../media/image15.png"/><Relationship Id="rId4" Type="http://schemas.microsoft.com/office/2017/06/relationships/model3d" Target="../media/model3d1.glb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17/06/relationships/model3d" Target="../media/model3d3.glb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microsoft.com/office/2017/06/relationships/model3d" Target="../media/model3d2.glb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microsoft.com/office/2017/06/relationships/model3d" Target="../media/model3d3.glb"/></Relationships>
</file>

<file path=ppt/slides/_rels/slide9.xml.rels><?xml version="1.0" encoding="UTF-8" standalone="yes" ?><Relationships xmlns="http://schemas.openxmlformats.org/package/2006/relationships"><Relationship Id="rId3" Target="../media/image26.jpeg" Type="http://schemas.openxmlformats.org/officeDocument/2006/relationships/image"/><Relationship Id="rId2" Target="../media/image25.pn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27.jpeg" Type="http://schemas.openxmlformats.org/officeDocument/2006/relationships/image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 ?><Relationships xmlns="http://schemas.openxmlformats.org/package/2006/relationships"><Relationship Id="rId3" Target="../media/image33.jpeg" Type="http://schemas.openxmlformats.org/officeDocument/2006/relationships/image"/><Relationship Id="rId2" Target="../media/image32.jpe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34.jpeg" Type="http://schemas.openxmlformats.org/officeDocument/2006/relationships/image"/></Relationships>
</file>

<file path=ppt/slides/_rels/slide13.xml.rels><?xml version="1.0" encoding="UTF-8" standalone="yes" ?><Relationships xmlns="http://schemas.openxmlformats.org/package/2006/relationships"><Relationship Id="rId3" Target="../media/image36.jpeg" Type="http://schemas.openxmlformats.org/officeDocument/2006/relationships/image"/><Relationship Id="rId2" Target="../media/image35.jpe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37.jpeg" Type="http://schemas.openxmlformats.org/officeDocument/2006/relationships/image"/></Relationships>
</file>

<file path=ppt/slides/_rels/slide14.xml.rels><?xml version="1.0" encoding="UTF-8" standalone="yes" ?><Relationships xmlns="http://schemas.openxmlformats.org/package/2006/relationships"><Relationship Id="rId3" Target="../media/image39.jpeg" Type="http://schemas.openxmlformats.org/officeDocument/2006/relationships/image"/><Relationship Id="rId2" Target="../media/image38.jpe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40.jpeg" Type="http://schemas.openxmlformats.org/officeDocument/2006/relationships/image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ИДЕО_ОКОНЧАТЕЛЬНЫЙВАРИАНТ">
            <a:hlinkClick r:id="" action="ppaction://media"/>
            <a:extLst>
              <a:ext uri="{FF2B5EF4-FFF2-40B4-BE49-F238E27FC236}">
                <a16:creationId xmlns:a16="http://schemas.microsoft.com/office/drawing/2014/main" id="{3BA381D6-84B8-47F3-B291-22E12C8AFA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88143"/>
            <a:ext cx="9144000" cy="608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84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BB64C2-E043-44B8-9691-0D34352B0D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EEF409-BA83-4B16-86A5-CC4B7540E183}"/>
              </a:ext>
            </a:extLst>
          </p:cNvPr>
          <p:cNvSpPr/>
          <p:nvPr/>
        </p:nvSpPr>
        <p:spPr>
          <a:xfrm>
            <a:off x="3719042" y="3244334"/>
            <a:ext cx="17059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8982982468313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2162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4F2DDD-1705-4D74-839E-4937604224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35762CD-D22C-490A-87BE-93C6045C96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B68E81-408C-42C0-90A1-2E269B4DD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06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5DC2E0-519E-40FB-914C-C183780D371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1488B-B2FD-4B99-A352-47F7BF3766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939DD662-CD8F-4066-ADE0-58922C6A2B40}"/>
                  </a:ext>
                </a:extLst>
              </p14:cNvPr>
              <p14:cNvContentPartPr/>
              <p14:nvPr/>
            </p14:nvContentPartPr>
            <p14:xfrm>
              <a:off x="2828464" y="3426791"/>
              <a:ext cx="207360" cy="63000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939DD662-CD8F-4066-ADE0-58922C6A2B4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19824" y="3418151"/>
                <a:ext cx="225000" cy="8064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1004027-937D-43DF-BDA3-F14C8CCB4B9D}"/>
              </a:ext>
            </a:extLst>
          </p:cNvPr>
          <p:cNvGrpSpPr/>
          <p:nvPr/>
        </p:nvGrpSpPr>
        <p:grpSpPr>
          <a:xfrm>
            <a:off x="2944024" y="3399431"/>
            <a:ext cx="134280" cy="135000"/>
            <a:chOff x="2944024" y="3399431"/>
            <a:chExt cx="134280" cy="13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" name="Рукописный ввод 4">
                  <a:extLst>
                    <a:ext uri="{FF2B5EF4-FFF2-40B4-BE49-F238E27FC236}">
                      <a16:creationId xmlns:a16="http://schemas.microsoft.com/office/drawing/2014/main" id="{1B840062-1881-4B6D-9F22-E4424BBE384C}"/>
                    </a:ext>
                  </a:extLst>
                </p14:cNvPr>
                <p14:cNvContentPartPr/>
                <p14:nvPr/>
              </p14:nvContentPartPr>
              <p14:xfrm>
                <a:off x="2957704" y="3470351"/>
                <a:ext cx="90720" cy="42840"/>
              </p14:xfrm>
            </p:contentPart>
          </mc:Choice>
          <mc:Fallback xmlns="">
            <p:pic>
              <p:nvPicPr>
                <p:cNvPr id="5" name="Рукописный ввод 4">
                  <a:extLst>
                    <a:ext uri="{FF2B5EF4-FFF2-40B4-BE49-F238E27FC236}">
                      <a16:creationId xmlns:a16="http://schemas.microsoft.com/office/drawing/2014/main" id="{1B840062-1881-4B6D-9F22-E4424BBE384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8704" y="3461351"/>
                  <a:ext cx="1083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Рукописный ввод 5">
                  <a:extLst>
                    <a:ext uri="{FF2B5EF4-FFF2-40B4-BE49-F238E27FC236}">
                      <a16:creationId xmlns:a16="http://schemas.microsoft.com/office/drawing/2014/main" id="{D4D9AA72-4E24-4D0C-80A7-C15FD18ECB98}"/>
                    </a:ext>
                  </a:extLst>
                </p14:cNvPr>
                <p14:cNvContentPartPr/>
                <p14:nvPr/>
              </p14:nvContentPartPr>
              <p14:xfrm>
                <a:off x="2972104" y="3399431"/>
                <a:ext cx="102240" cy="122400"/>
              </p14:xfrm>
            </p:contentPart>
          </mc:Choice>
          <mc:Fallback xmlns="">
            <p:pic>
              <p:nvPicPr>
                <p:cNvPr id="6" name="Рукописный ввод 5">
                  <a:extLst>
                    <a:ext uri="{FF2B5EF4-FFF2-40B4-BE49-F238E27FC236}">
                      <a16:creationId xmlns:a16="http://schemas.microsoft.com/office/drawing/2014/main" id="{D4D9AA72-4E24-4D0C-80A7-C15FD18ECB9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963464" y="3390431"/>
                  <a:ext cx="1198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Рукописный ввод 6">
                  <a:extLst>
                    <a:ext uri="{FF2B5EF4-FFF2-40B4-BE49-F238E27FC236}">
                      <a16:creationId xmlns:a16="http://schemas.microsoft.com/office/drawing/2014/main" id="{B87169BF-5526-46FC-8A9F-7AEDD291193E}"/>
                    </a:ext>
                  </a:extLst>
                </p14:cNvPr>
                <p14:cNvContentPartPr/>
                <p14:nvPr/>
              </p14:nvContentPartPr>
              <p14:xfrm>
                <a:off x="2944024" y="3405191"/>
                <a:ext cx="134280" cy="129240"/>
              </p14:xfrm>
            </p:contentPart>
          </mc:Choice>
          <mc:Fallback xmlns="">
            <p:pic>
              <p:nvPicPr>
                <p:cNvPr id="7" name="Рукописный ввод 6">
                  <a:extLst>
                    <a:ext uri="{FF2B5EF4-FFF2-40B4-BE49-F238E27FC236}">
                      <a16:creationId xmlns:a16="http://schemas.microsoft.com/office/drawing/2014/main" id="{B87169BF-5526-46FC-8A9F-7AEDD291193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935024" y="3396191"/>
                  <a:ext cx="151920" cy="146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6A47810A-7BAA-4102-BC9B-5E8AA9E1BC15}"/>
                  </a:ext>
                </a:extLst>
              </p14:cNvPr>
              <p14:cNvContentPartPr/>
              <p14:nvPr/>
            </p14:nvContentPartPr>
            <p14:xfrm>
              <a:off x="7769464" y="2906591"/>
              <a:ext cx="138240" cy="17244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6A47810A-7BAA-4102-BC9B-5E8AA9E1BC1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760464" y="2897591"/>
                <a:ext cx="155880" cy="19008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C8C20FC-66F0-4726-85FA-AC2883521532}"/>
              </a:ext>
            </a:extLst>
          </p:cNvPr>
          <p:cNvSpPr txBox="1"/>
          <p:nvPr/>
        </p:nvSpPr>
        <p:spPr>
          <a:xfrm>
            <a:off x="7707955" y="2771254"/>
            <a:ext cx="261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д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77743E-E667-45CA-B9F5-86BBB38D8215}"/>
              </a:ext>
            </a:extLst>
          </p:cNvPr>
          <p:cNvSpPr/>
          <p:nvPr/>
        </p:nvSpPr>
        <p:spPr>
          <a:xfrm>
            <a:off x="6935755" y="2338873"/>
            <a:ext cx="1542661" cy="97660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E9E6BE-D6D7-48DC-AD27-F29686C9C491}"/>
              </a:ext>
            </a:extLst>
          </p:cNvPr>
          <p:cNvSpPr txBox="1"/>
          <p:nvPr/>
        </p:nvSpPr>
        <p:spPr>
          <a:xfrm>
            <a:off x="6873551" y="2295255"/>
            <a:ext cx="16834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spc="100" dirty="0">
                <a:solidFill>
                  <a:schemeClr val="bg1"/>
                </a:solidFill>
              </a:rPr>
              <a:t>Открыли собственное производство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390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A51394-0FD0-4622-995C-13977B74FD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328F52-E02D-4309-B934-25D18DFCAA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29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C6B82B-13D9-4377-A75E-A86DC3D2B49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81991C-9EE6-4B3F-80D2-7D1C2315A6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Трехмерная модель 4">
                <a:extLst>
                  <a:ext uri="{FF2B5EF4-FFF2-40B4-BE49-F238E27FC236}">
                    <a16:creationId xmlns:a16="http://schemas.microsoft.com/office/drawing/2014/main" id="{5FB80F66-CD2C-4B35-A6A4-4F2BC36F408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53122085"/>
                  </p:ext>
                </p:extLst>
              </p:nvPr>
            </p:nvGraphicFramePr>
            <p:xfrm>
              <a:off x="135410" y="3059708"/>
              <a:ext cx="8376539" cy="738584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8376539" cy="738584"/>
                    </a:xfrm>
                    <a:prstGeom prst="rect">
                      <a:avLst/>
                    </a:prstGeom>
                  </am3d:spPr>
                  <am3d:camera>
                    <am3d:pos x="0" y="0" z="4739995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7560" d="1000000"/>
                    <am3d:preTrans dx="241517" dy="22153" dz="97451"/>
                    <am3d:scale>
                      <am3d:sx n="1000000" d="1000000"/>
                      <am3d:sy n="1000000" d="1000000"/>
                      <am3d:sz n="1000000" d="1000000"/>
                    </am3d:scale>
                    <am3d:rot ay="162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883146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Трехмерная модель 4">
                <a:extLst>
                  <a:ext uri="{FF2B5EF4-FFF2-40B4-BE49-F238E27FC236}">
                    <a16:creationId xmlns:a16="http://schemas.microsoft.com/office/drawing/2014/main" id="{5FB80F66-CD2C-4B35-A6A4-4F2BC36F408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5410" y="3059708"/>
                <a:ext cx="8376539" cy="7385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Трехмерная модель 5">
                <a:extLst>
                  <a:ext uri="{FF2B5EF4-FFF2-40B4-BE49-F238E27FC236}">
                    <a16:creationId xmlns:a16="http://schemas.microsoft.com/office/drawing/2014/main" id="{2B16B75F-2AB6-4E82-BFAF-A2CE4F164B3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47160573"/>
                  </p:ext>
                </p:extLst>
              </p:nvPr>
            </p:nvGraphicFramePr>
            <p:xfrm>
              <a:off x="135410" y="4669270"/>
              <a:ext cx="3878043" cy="1265836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3878043" cy="1265836"/>
                    </a:xfrm>
                    <a:prstGeom prst="rect">
                      <a:avLst/>
                    </a:prstGeom>
                  </am3d:spPr>
                  <am3d:camera>
                    <am3d:pos x="0" y="0" z="5188328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64033" d="1000000"/>
                    <am3d:preTrans dx="899460" dy="49246846" dz="368247"/>
                    <am3d:scale>
                      <am3d:sx n="1000000" d="1000000"/>
                      <am3d:sy n="1000000" d="1000000"/>
                      <am3d:sz n="1000000" d="1000000"/>
                    </am3d:scale>
                    <am3d:rot ax="4273840" ay="4826668" az="4259128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40639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Трехмерная модель 5">
                <a:extLst>
                  <a:ext uri="{FF2B5EF4-FFF2-40B4-BE49-F238E27FC236}">
                    <a16:creationId xmlns:a16="http://schemas.microsoft.com/office/drawing/2014/main" id="{2B16B75F-2AB6-4E82-BFAF-A2CE4F164B3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5410" y="4669270"/>
                <a:ext cx="3878043" cy="126583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53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0" presetClass="entr" presetSubtype="1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7" presetClass="emph" presetSubtype="128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2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 L 0.15938 0.26644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51" y="1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0.01435 L 0.00139 0.3682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1768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3EE191-ADA6-482A-83C3-D41BCFFDDB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354054-E5C4-422C-8273-C9C3B1D123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B9D46D-ABD5-44C6-A7B6-66B690334E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38647B-C38C-4F1F-8CFF-93FCDE1AA5D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Трехмерная модель 5">
                <a:extLst>
                  <a:ext uri="{FF2B5EF4-FFF2-40B4-BE49-F238E27FC236}">
                    <a16:creationId xmlns:a16="http://schemas.microsoft.com/office/drawing/2014/main" id="{D2C05B72-2132-4434-BEC9-51B2EB438BC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40053445"/>
                  </p:ext>
                </p:extLst>
              </p:nvPr>
            </p:nvGraphicFramePr>
            <p:xfrm>
              <a:off x="711228" y="-1428665"/>
              <a:ext cx="3860772" cy="1246801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3860772" cy="1246801"/>
                    </a:xfrm>
                    <a:prstGeom prst="rect">
                      <a:avLst/>
                    </a:prstGeom>
                  </am3d:spPr>
                  <am3d:camera>
                    <am3d:pos x="0" y="0" z="5188328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64033" d="1000000"/>
                    <am3d:preTrans dx="899460" dy="49246846" dz="368247"/>
                    <am3d:scale>
                      <am3d:sx n="1000000" d="1000000"/>
                      <am3d:sy n="1000000" d="1000000"/>
                      <am3d:sz n="1000000" d="1000000"/>
                    </am3d:scale>
                    <am3d:rot ax="2341575" ay="5100128" az="2335171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40639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Трехмерная модель 5">
                <a:extLst>
                  <a:ext uri="{FF2B5EF4-FFF2-40B4-BE49-F238E27FC236}">
                    <a16:creationId xmlns:a16="http://schemas.microsoft.com/office/drawing/2014/main" id="{D2C05B72-2132-4434-BEC9-51B2EB438BC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1228" y="-1428665"/>
                <a:ext cx="3860772" cy="12468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Трехмерная модель 6">
                <a:extLst>
                  <a:ext uri="{FF2B5EF4-FFF2-40B4-BE49-F238E27FC236}">
                    <a16:creationId xmlns:a16="http://schemas.microsoft.com/office/drawing/2014/main" id="{FC5DF594-DEDE-4E81-B39F-60287EBD0D5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58783867"/>
                  </p:ext>
                </p:extLst>
              </p:nvPr>
            </p:nvGraphicFramePr>
            <p:xfrm>
              <a:off x="1149571" y="2805343"/>
              <a:ext cx="2978546" cy="1727586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978546" cy="1727586"/>
                    </a:xfrm>
                    <a:prstGeom prst="rect">
                      <a:avLst/>
                    </a:prstGeom>
                  </am3d:spPr>
                  <am3d:camera>
                    <am3d:pos x="0" y="0" z="6334918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4285" d="1000000"/>
                    <am3d:preTrans dx="1603116" dy="-131623558" dz="722584"/>
                    <am3d:scale>
                      <am3d:sx n="1000000" d="1000000"/>
                      <am3d:sy n="1000000" d="1000000"/>
                      <am3d:sz n="1000000" d="1000000"/>
                    </am3d:scale>
                    <am3d:rot ax="3394527" ay="4864947" az="3375242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339693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Трехмерная модель 6">
                <a:extLst>
                  <a:ext uri="{FF2B5EF4-FFF2-40B4-BE49-F238E27FC236}">
                    <a16:creationId xmlns:a16="http://schemas.microsoft.com/office/drawing/2014/main" id="{FC5DF594-DEDE-4E81-B39F-60287EBD0D5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49571" y="2805343"/>
                <a:ext cx="2978546" cy="172758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393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-0.09097 L 0.01597 0.67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" y="3810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emph" presetSubtype="12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0.00694 0.6055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302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E400FE-8C33-4BAD-A34E-DD4688BB6C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ABB44A-382C-4B99-8525-BAFFC9BB3A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Трехмерная модель 4">
                <a:extLst>
                  <a:ext uri="{FF2B5EF4-FFF2-40B4-BE49-F238E27FC236}">
                    <a16:creationId xmlns:a16="http://schemas.microsoft.com/office/drawing/2014/main" id="{3318E4A6-A762-4362-A175-F2178705B72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7824073"/>
                  </p:ext>
                </p:extLst>
              </p:nvPr>
            </p:nvGraphicFramePr>
            <p:xfrm>
              <a:off x="679671" y="-1880957"/>
              <a:ext cx="2978546" cy="1727586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978546" cy="1727586"/>
                    </a:xfrm>
                    <a:prstGeom prst="rect">
                      <a:avLst/>
                    </a:prstGeom>
                  </am3d:spPr>
                  <am3d:camera>
                    <am3d:pos x="0" y="0" z="6334918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4285" d="1000000"/>
                    <am3d:preTrans dx="1603116" dy="-131623558" dz="722584"/>
                    <am3d:scale>
                      <am3d:sx n="1000000" d="1000000"/>
                      <am3d:sy n="1000000" d="1000000"/>
                      <am3d:sz n="1000000" d="1000000"/>
                    </am3d:scale>
                    <am3d:rot ax="3394527" ay="4864947" az="3375242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339693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Трехмерная модель 4">
                <a:extLst>
                  <a:ext uri="{FF2B5EF4-FFF2-40B4-BE49-F238E27FC236}">
                    <a16:creationId xmlns:a16="http://schemas.microsoft.com/office/drawing/2014/main" id="{3318E4A6-A762-4362-A175-F2178705B72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9671" y="-1880957"/>
                <a:ext cx="2978546" cy="172758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297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73 0.14838 L 0.61285 1.0430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06" y="4472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37" presetClass="emph" presetSubtype="12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D353C6-8E3C-41E8-80E0-94A1A94BCD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2CF210-C863-4B29-9A9D-46E15649BD3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4BF66F-ECDE-4BE7-A22C-C56DBC6649E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921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23FE59-8A3B-402C-92DD-1445ED6272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BBB05B-2EF9-42AA-9EC2-BE62AB9241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22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B4D83F-B335-47DB-84D0-EB77F3AE445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0347DC-F9D9-452A-9673-8DC30F8C14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316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DC4A30-D27F-468B-B09E-85F1C972E7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7D1637-E30F-484A-8811-6908A00443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721D49-1AE8-44AC-A2C4-710D904818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9175" y="0"/>
            <a:ext cx="5048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064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BC3C23-754D-46B3-BCCD-29F2AAEB78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2FD4B5-A01D-46A7-A845-3A2FB0F381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C21026F-93E9-431D-90A6-09D68B704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5127" y="63762"/>
            <a:ext cx="409575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387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8DFB55-25BF-4AF2-90FC-5527448B7B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B075BC-0652-4419-921D-B0E75DEB698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27B9A0-B366-4D14-8F3D-C42E3A7CAC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434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B4B204-210F-43AD-ADD7-3AF5B1223D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75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5</Words>
  <Application>Microsoft Office PowerPoint</Application>
  <PresentationFormat>Экран (4:3)</PresentationFormat>
  <Paragraphs>3</Paragraphs>
  <Slides>15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-apple-system</vt:lpstr>
      <vt:lpstr>Arial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Паук Анна Михайловна</cp:lastModifiedBy>
  <cp:revision>13</cp:revision>
  <dcterms:created xsi:type="dcterms:W3CDTF">2021-05-22T05:06:36Z</dcterms:created>
  <dcterms:modified xsi:type="dcterms:W3CDTF">2021-07-09T12:26:49Z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14753699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S9.0.3</vt:lpwstr>
  </property>
</Properties>
</file>