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20112038" cy="11315700"/>
  <p:notesSz cx="9144000" cy="6858000"/>
  <p:defaultTextStyle>
    <a:lvl1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1pPr>
    <a:lvl2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2pPr>
    <a:lvl3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3pPr>
    <a:lvl4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4pPr>
    <a:lvl5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5pPr>
    <a:lvl6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6pPr>
    <a:lvl7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7pPr>
    <a:lvl8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8pPr>
    <a:lvl9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564">
          <p15:clr>
            <a:srgbClr val="A4A3A4"/>
          </p15:clr>
        </p15:guide>
        <p15:guide id="2" pos="633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FF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  <p:ext uri="smNativeData">
      <pr:smAppRevision xmlns="" xmlns:p14="http://schemas.microsoft.com/office/powerpoint/2010/main" xmlns:pr="smNativeData" dt="1699188967" val="982" revOS="4"/>
      <pr:smFileRevision xmlns="" xmlns:p14="http://schemas.microsoft.com/office/powerpoint/2010/main" xmlns:pr="smNativeData" dt="1699188967" val="101"/>
      <pr:guideOptions xmlns="" xmlns:p14="http://schemas.microsoft.com/office/powerpoint/2010/main" xmlns:pr="smNativeData" dt="1699188967" snapToGrid="1" snapToBorders="1" snapToGuides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 showGuides="1">
      <p:cViewPr varScale="1">
        <p:scale>
          <a:sx n="39" d="100"/>
          <a:sy n="39" d="100"/>
        </p:scale>
        <p:origin x="-954" y="-102"/>
      </p:cViewPr>
      <p:guideLst>
        <p:guide orient="horz" pos="3564"/>
        <p:guide pos="633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" d="100"/>
        <a:sy n="8" d="100"/>
      </p:scale>
      <p:origin x="0" y="0"/>
    </p:cViewPr>
  </p:sorterViewPr>
  <p:notesViewPr>
    <p:cSldViewPr snapToObjects="1" showGuides="1">
      <p:cViewPr>
        <p:scale>
          <a:sx n="40" d="100"/>
          <a:sy n="40" d="100"/>
        </p:scale>
        <p:origin x="1890" y="80"/>
      </p:cViewPr>
      <p:guideLst/>
    </p:cSldViewPr>
  </p:notesViewPr>
  <p:gridSpacing cx="73477438" cy="7347743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;n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KbnWAY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AAAAAAAAGAYAAAfAgAAEAAAACYAAAAIAAAAvb8AAP8fAAA="/>
              </a:ext>
            </a:extLst>
          </p:cNvSpPr>
          <p:nvPr>
            <p:ph type="hdr" idx="2"/>
          </p:nvPr>
        </p:nvSpPr>
        <p:spPr>
          <a:xfrm>
            <a:off x="0" y="0"/>
            <a:ext cx="3962400" cy="34480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marR="0" algn="l">
              <a:spcBef>
                <a:spcPts val="0"/>
              </a:spcBef>
              <a:spcAft>
                <a:spcPts val="0"/>
              </a:spcAft>
              <a:buNone/>
              <a:defRPr sz="1200" b="0" i="0" u="none" strike="noStrike">
                <a:solidFill>
                  <a:srgbClr val="000000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2pPr>
            <a:lvl3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3pPr>
            <a:lvl4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4pPr>
            <a:lvl5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5pPr>
            <a:lvl6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6pPr>
            <a:lvl7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7pPr>
            <a:lvl8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8pPr>
            <a:lvl9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9pPr>
          </a:lstStyle>
          <a:p>
            <a:endParaRPr/>
          </a:p>
        </p:txBody>
      </p:sp>
      <p:sp>
        <p:nvSpPr>
          <p:cNvPr id="3" name="Google Shape;4;n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JJznck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eHwAAAAAAAD44AAAfAgAAEAAAACYAAAAIAAAAvb8AAP8fAAA="/>
              </a:ext>
            </a:extLst>
          </p:cNvSpPr>
          <p:nvPr>
            <p:ph type="dt" idx="10"/>
          </p:nvPr>
        </p:nvSpPr>
        <p:spPr>
          <a:xfrm>
            <a:off x="5180330" y="0"/>
            <a:ext cx="3962400" cy="34480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marR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>
                <a:solidFill>
                  <a:srgbClr val="000000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2pPr>
            <a:lvl3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3pPr>
            <a:lvl4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4pPr>
            <a:lvl5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5pPr>
            <a:lvl6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6pPr>
            <a:lvl7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7pPr>
            <a:lvl8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8pPr>
            <a:lvl9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9pPr>
          </a:lstStyle>
          <a:p>
            <a:endParaRPr/>
          </a:p>
        </p:txBody>
      </p:sp>
      <p:sp>
        <p:nvSpPr>
          <p:cNvPr id="4" name="Google Shape;5;n"/>
          <p:cNvSpPr>
            <a:spLocks noGrp="1" noRot="1" noChangeAspect="1" noChangeArrowheads="1"/>
            <a:extLst>
              <a:ext uri="smNativeData">
                <pr:smNativeData xmlns="" xmlns:p14="http://schemas.microsoft.com/office/powerpoint/2010/main" xmlns:pr="smNativeData" val="SMDATA_13_55BHZRMAAAAlAAAACwAAAA0AAAAAeA8AAEYFAADIKAAAgxM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BAAAAAAAAAAAAAAAUAAAAAQAAACMAAAAjAAAAIwAAAB4AAAAAAAAASwAAAEsAAAAAAAAASwAAAEs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DMzsz8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B4DwAARgUAAMgoAACDEwAAEAAAACYAAAAIAAAAAQ8AAP8fAAA="/>
              </a:ext>
            </a:extLst>
          </p:cNvSpPr>
          <p:nvPr>
            <p:ph type="sldImg" idx="3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0" t="0" r="4114800" b="2314575"/>
            <a:pathLst>
              <a:path w="4114800" h="2314575" fill="none" extrusionOk="0">
                <a:moveTo>
                  <a:pt x="0" y="0"/>
                </a:moveTo>
                <a:lnTo>
                  <a:pt x="4114800" y="0"/>
                </a:lnTo>
                <a:lnTo>
                  <a:pt x="4114800" y="2314575"/>
                </a:lnTo>
                <a:lnTo>
                  <a:pt x="0" y="2314575"/>
                </a:lnTo>
                <a:close/>
              </a:path>
            </a:pathLst>
          </a:custGeom>
          <a:noFill/>
          <a:ln w="12700" cap="flat" cmpd="sng" algn="ctr">
            <a:solidFill>
              <a:srgbClr val="000000"/>
            </a:solidFill>
            <a:prstDash val="solid"/>
            <a:headEnd type="none"/>
            <a:tailEnd type="none"/>
          </a:ln>
        </p:spPr>
      </p:sp>
      <p:sp>
        <p:nvSpPr>
          <p:cNvPr id="5" name="Google Shape;6;n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Py9+UY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gBQAAThQAAKAyAADqJAAAEAAAACYAAAAIAAAAvb8AAP8fAAA="/>
              </a:ext>
            </a:extLst>
          </p:cNvSpPr>
          <p:nvPr>
            <p:ph type="body" idx="1"/>
          </p:nvPr>
        </p:nvSpPr>
        <p:spPr>
          <a:xfrm>
            <a:off x="914400" y="3300730"/>
            <a:ext cx="7315200" cy="27000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marL="457200" marR="0" indent="-228600" algn="l">
              <a:spcBef>
                <a:spcPts val="0"/>
              </a:spcBef>
              <a:spcAft>
                <a:spcPts val="0"/>
              </a:spcAft>
              <a:buNone/>
              <a:defRPr sz="1975" b="0" i="0" u="none" strike="noStrike">
                <a:solidFill>
                  <a:srgbClr val="000000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 marL="914400" marR="0" indent="-228600" algn="l">
              <a:spcBef>
                <a:spcPts val="0"/>
              </a:spcBef>
              <a:spcAft>
                <a:spcPts val="0"/>
              </a:spcAft>
              <a:buNone/>
              <a:defRPr sz="1975" b="0" i="0" u="none" strike="noStrike">
                <a:solidFill>
                  <a:srgbClr val="000000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2pPr>
            <a:lvl3pPr marL="1371600" marR="0" indent="-228600" algn="l">
              <a:spcBef>
                <a:spcPts val="0"/>
              </a:spcBef>
              <a:spcAft>
                <a:spcPts val="0"/>
              </a:spcAft>
              <a:buNone/>
              <a:defRPr sz="1975" b="0" i="0" u="none" strike="noStrike">
                <a:solidFill>
                  <a:srgbClr val="000000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3pPr>
            <a:lvl4pPr marL="1828800" marR="0" indent="-228600" algn="l">
              <a:spcBef>
                <a:spcPts val="0"/>
              </a:spcBef>
              <a:spcAft>
                <a:spcPts val="0"/>
              </a:spcAft>
              <a:buNone/>
              <a:defRPr sz="1975" b="0" i="0" u="none" strike="noStrike">
                <a:solidFill>
                  <a:srgbClr val="000000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4pPr>
            <a:lvl5pPr marL="2286000" marR="0" indent="-228600" algn="l">
              <a:spcBef>
                <a:spcPts val="0"/>
              </a:spcBef>
              <a:spcAft>
                <a:spcPts val="0"/>
              </a:spcAft>
              <a:buNone/>
              <a:defRPr sz="1975" b="0" i="0" u="none" strike="noStrike">
                <a:solidFill>
                  <a:srgbClr val="000000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5pPr>
            <a:lvl6pPr marL="2743200" marR="0" indent="-228600" algn="l">
              <a:spcBef>
                <a:spcPts val="0"/>
              </a:spcBef>
              <a:spcAft>
                <a:spcPts val="0"/>
              </a:spcAft>
              <a:buNone/>
              <a:defRPr sz="197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6pPr>
            <a:lvl7pPr marL="3200400" marR="0" indent="-228600" algn="l">
              <a:spcBef>
                <a:spcPts val="0"/>
              </a:spcBef>
              <a:spcAft>
                <a:spcPts val="0"/>
              </a:spcAft>
              <a:buNone/>
              <a:defRPr sz="197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7pPr>
            <a:lvl8pPr marL="3657600" marR="0" indent="-228600" algn="l">
              <a:spcBef>
                <a:spcPts val="0"/>
              </a:spcBef>
              <a:spcAft>
                <a:spcPts val="0"/>
              </a:spcAft>
              <a:buNone/>
              <a:defRPr sz="197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8pPr>
            <a:lvl9pPr marL="4114800" marR="0" indent="-228600" algn="l">
              <a:spcBef>
                <a:spcPts val="0"/>
              </a:spcBef>
              <a:spcAft>
                <a:spcPts val="0"/>
              </a:spcAft>
              <a:buNone/>
              <a:defRPr sz="197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9pPr>
          </a:lstStyle>
          <a:p>
            <a:endParaRPr/>
          </a:p>
        </p:txBody>
      </p:sp>
      <p:sp>
        <p:nvSpPr>
          <p:cNvPr id="6" name="Google Shape;7;n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C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C59me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AAAEigAAGAYAAAwKgAAEAAAACYAAAAIAAAAvb8AAP8fAAA="/>
              </a:ext>
            </a:extLst>
          </p:cNvSpPr>
          <p:nvPr>
            <p:ph type="ftr" idx="11"/>
          </p:nvPr>
        </p:nvSpPr>
        <p:spPr>
          <a:xfrm>
            <a:off x="0" y="6513830"/>
            <a:ext cx="3962400" cy="34417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marR="0" algn="l">
              <a:spcBef>
                <a:spcPts val="0"/>
              </a:spcBef>
              <a:spcAft>
                <a:spcPts val="0"/>
              </a:spcAft>
              <a:buNone/>
              <a:defRPr sz="1200" b="0" i="0" u="none" strike="noStrike">
                <a:solidFill>
                  <a:srgbClr val="000000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2pPr>
            <a:lvl3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3pPr>
            <a:lvl4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4pPr>
            <a:lvl5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5pPr>
            <a:lvl6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6pPr>
            <a:lvl7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7pPr>
            <a:lvl8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8pPr>
            <a:lvl9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9pPr>
          </a:lstStyle>
          <a:p>
            <a:endParaRPr/>
          </a:p>
        </p:txBody>
      </p:sp>
      <p:sp>
        <p:nvSpPr>
          <p:cNvPr id="7" name="Google Shape;8;n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C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B4RZpo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eHwAAEigAAD44AAAwKgAAEAAAACYAAAAIAAAAvT8AAP8fAAA="/>
              </a:ext>
            </a:extLst>
          </p:cNvSpPr>
          <p:nvPr>
            <p:ph type="sldNum" idx="12"/>
          </p:nvPr>
        </p:nvSpPr>
        <p:spPr>
          <a:xfrm>
            <a:off x="5180330" y="6513830"/>
            <a:ext cx="3962400" cy="34417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/>
          <a:p>
            <a:fld id="{2C39658A-C4C1-6C93-8F81-32C62BCF7967}" type="slidenum">
              <a:rPr lang="ru-RU" sz="1200"/>
              <a:pPr/>
              <a:t>‹#›</a:t>
            </a:fld>
            <a:endParaRPr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1pPr>
    <a:lvl2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2pPr>
    <a:lvl3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3pPr>
    <a:lvl4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4pPr>
    <a:lvl5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5pPr>
    <a:lvl6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6pPr>
    <a:lvl7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7pPr>
    <a:lvl8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8pPr>
    <a:lvl9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7;p1:notes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gBQAAThQAAKAyAADqJAAAEAAAACYAAAAIAAAAvT8AAAAAAAA="/>
              </a:ext>
            </a:extLst>
          </p:cNvSpPr>
          <p:nvPr>
            <p:ph type="body" idx="1"/>
          </p:nvPr>
        </p:nvSpPr>
        <p:spPr>
          <a:xfrm>
            <a:off x="914400" y="3300730"/>
            <a:ext cx="7315200" cy="270002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118;p1:notes"/>
          <p:cNvSpPr>
            <a:spLocks noGrp="1" noRot="1" noChangeAspect="1" noChangeArrowheads="1"/>
            <a:extLst>
              <a:ext uri="smNativeData">
                <pr:smNativeData xmlns="" xmlns:p14="http://schemas.microsoft.com/office/powerpoint/2010/main" xmlns:pr="smNativeData" val="SMDATA_13_55BHZRMAAAAlAAAACwAAAA0AAAAAeA8AAEYFAADIKAAAgxM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BAAAAAAAAAAAAAAAUAAAAAQAAACMAAAAjAAAAIwAAAB4AAAAAAAAASwAAAEsAAAAAAAAASwAAAEs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O4UUQI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B4DwAARgUAAMgoAACDEwAAEAAAACYAAAAIAAAAAQ8AAAAAAAA="/>
              </a:ext>
            </a:extLst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0" t="0" r="4114800" b="2314575"/>
            <a:pathLst>
              <a:path w="4114800" h="2314575" fill="none" extrusionOk="0">
                <a:moveTo>
                  <a:pt x="0" y="0"/>
                </a:moveTo>
                <a:lnTo>
                  <a:pt x="4114800" y="0"/>
                </a:lnTo>
                <a:lnTo>
                  <a:pt x="4114800" y="2314575"/>
                </a:lnTo>
                <a:lnTo>
                  <a:pt x="0" y="2314575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7;p2:notes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gBQAAThQAAKAyAADqJAAAEAAAACYAAAAIAAAAvT8AAAAAAAA="/>
              </a:ext>
            </a:extLst>
          </p:cNvSpPr>
          <p:nvPr>
            <p:ph type="body" idx="1"/>
          </p:nvPr>
        </p:nvSpPr>
        <p:spPr>
          <a:xfrm>
            <a:off x="914400" y="3300730"/>
            <a:ext cx="7315200" cy="270002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138;p2:notes"/>
          <p:cNvSpPr>
            <a:spLocks noGrp="1" noRot="1" noChangeAspect="1" noChangeArrowheads="1"/>
            <a:extLst>
              <a:ext uri="smNativeData">
                <pr:smNativeData xmlns="" xmlns:p14="http://schemas.microsoft.com/office/powerpoint/2010/main" xmlns:pr="smNativeData" val="SMDATA_13_55BHZRMAAAAlAAAACwAAAA0AAAAAeA8AAEYFAADIKAAAgxM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BAAAAAAAAAAAAAAAUAAAAAQAAACMAAAAjAAAAIwAAAB4AAAAAAAAASwAAAEsAAAAAAAAASwAAAEs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OL///8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B4DwAARgUAAMgoAACDEwAAEAAAACYAAAAIAAAAAQ8AAAAAAAA="/>
              </a:ext>
            </a:extLst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0" t="0" r="4114800" b="2314575"/>
            <a:pathLst>
              <a:path w="4114800" h="2314575" fill="none" extrusionOk="0">
                <a:moveTo>
                  <a:pt x="0" y="0"/>
                </a:moveTo>
                <a:lnTo>
                  <a:pt x="4114800" y="0"/>
                </a:lnTo>
                <a:lnTo>
                  <a:pt x="4114800" y="2314575"/>
                </a:lnTo>
                <a:lnTo>
                  <a:pt x="0" y="2314575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6;p3:notes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gBQAAThQAAKAyAADqJAAAEAAAACYAAAAIAAAAvT8AAAAAAAA="/>
              </a:ext>
            </a:extLst>
          </p:cNvSpPr>
          <p:nvPr>
            <p:ph type="body" idx="1"/>
          </p:nvPr>
        </p:nvSpPr>
        <p:spPr>
          <a:xfrm>
            <a:off x="914400" y="3300730"/>
            <a:ext cx="7315200" cy="270002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147;p3:notes"/>
          <p:cNvSpPr>
            <a:spLocks noGrp="1" noRot="1" noChangeAspect="1" noChangeArrowheads="1"/>
            <a:extLst>
              <a:ext uri="smNativeData">
                <pr:smNativeData xmlns="" xmlns:p14="http://schemas.microsoft.com/office/powerpoint/2010/main" xmlns:pr="smNativeData" val="SMDATA_13_55BHZRMAAAAlAAAACwAAAA0AAAAAeA8AAEYFAADIKAAAgxM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BAAAAAAAAAAAAAAAUAAAAAQAAACMAAAAjAAAAIwAAAB4AAAAAAAAASwAAAEsAAAAAAAAASwAAAEs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KAF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B4DwAARgUAAMgoAACDEwAAEAAAACYAAAAIAAAAAQ8AAAAAAAA="/>
              </a:ext>
            </a:extLst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0" t="0" r="4114800" b="2314575"/>
            <a:pathLst>
              <a:path w="4114800" h="2314575" fill="none" extrusionOk="0">
                <a:moveTo>
                  <a:pt x="0" y="0"/>
                </a:moveTo>
                <a:lnTo>
                  <a:pt x="4114800" y="0"/>
                </a:lnTo>
                <a:lnTo>
                  <a:pt x="4114800" y="2314575"/>
                </a:lnTo>
                <a:lnTo>
                  <a:pt x="0" y="2314575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5;p4:notes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gBQAAThQAAKAyAADqJAAAEAAAACYAAAAIAAAAvT8AAAAAAAA="/>
              </a:ext>
            </a:extLst>
          </p:cNvSpPr>
          <p:nvPr>
            <p:ph type="body" idx="1"/>
          </p:nvPr>
        </p:nvSpPr>
        <p:spPr>
          <a:xfrm>
            <a:off x="914400" y="3300730"/>
            <a:ext cx="7315200" cy="270002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156;p4:notes"/>
          <p:cNvSpPr>
            <a:spLocks noGrp="1" noRot="1" noChangeAspect="1" noChangeArrowheads="1"/>
            <a:extLst>
              <a:ext uri="smNativeData">
                <pr:smNativeData xmlns="" xmlns:p14="http://schemas.microsoft.com/office/powerpoint/2010/main" xmlns:pr="smNativeData" val="SMDATA_13_55BHZRMAAAAlAAAACwAAAA0AAAAAeA8AAEYFAADIKAAAgxM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BAAAAAAAAAAAAAAAUAAAAAQAAACMAAAAjAAAAIwAAAB4AAAAAAAAASwAAAEsAAAAAAAAASwAAAEs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KAF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B4DwAARgUAAMgoAACDEwAAEAAAACYAAAAIAAAAAQ8AAAAAAAA="/>
              </a:ext>
            </a:extLst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0" t="0" r="4114800" b="2314575"/>
            <a:pathLst>
              <a:path w="4114800" h="2314575" fill="none" extrusionOk="0">
                <a:moveTo>
                  <a:pt x="0" y="0"/>
                </a:moveTo>
                <a:lnTo>
                  <a:pt x="4114800" y="0"/>
                </a:lnTo>
                <a:lnTo>
                  <a:pt x="4114800" y="2314575"/>
                </a:lnTo>
                <a:lnTo>
                  <a:pt x="0" y="2314575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2;p5:notes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gBQAAThQAAKAyAADqJAAAEAAAACYAAAAIAAAAvT8AAAAAAAA="/>
              </a:ext>
            </a:extLst>
          </p:cNvSpPr>
          <p:nvPr>
            <p:ph type="body" idx="1"/>
          </p:nvPr>
        </p:nvSpPr>
        <p:spPr>
          <a:xfrm>
            <a:off x="914400" y="3300730"/>
            <a:ext cx="7315200" cy="270002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163;p5:notes"/>
          <p:cNvSpPr>
            <a:spLocks noGrp="1" noRot="1" noChangeAspect="1" noChangeArrowheads="1"/>
            <a:extLst>
              <a:ext uri="smNativeData">
                <pr:smNativeData xmlns="" xmlns:p14="http://schemas.microsoft.com/office/powerpoint/2010/main" xmlns:pr="smNativeData" val="SMDATA_13_55BHZRMAAAAlAAAACwAAAA0AAAAAeA8AAEYFAADIKAAAgxM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BAAAAAAAAAAAAAAAUAAAAAQAAACMAAAAjAAAAIwAAAB4AAAAAAAAASwAAAEsAAAAAAAAASwAAAEs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KAF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B4DwAARgUAAMgoAACDEwAAEAAAACYAAAAIAAAAAQ8AAAAAAAA="/>
              </a:ext>
            </a:extLst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0" t="0" r="4114800" b="2314575"/>
            <a:pathLst>
              <a:path w="4114800" h="2314575" fill="none" extrusionOk="0">
                <a:moveTo>
                  <a:pt x="0" y="0"/>
                </a:moveTo>
                <a:lnTo>
                  <a:pt x="4114800" y="0"/>
                </a:lnTo>
                <a:lnTo>
                  <a:pt x="4114800" y="2314575"/>
                </a:lnTo>
                <a:lnTo>
                  <a:pt x="0" y="2314575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6:notes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gBQAAThQAAKAyAADqJAAAEAAAACYAAAAIAAAAvT8AAAAAAAA="/>
              </a:ext>
            </a:extLst>
          </p:cNvSpPr>
          <p:nvPr>
            <p:ph type="body" idx="1"/>
          </p:nvPr>
        </p:nvSpPr>
        <p:spPr>
          <a:xfrm>
            <a:off x="914400" y="3300730"/>
            <a:ext cx="7315200" cy="270002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170;p6:notes"/>
          <p:cNvSpPr>
            <a:spLocks noGrp="1" noRot="1" noChangeAspect="1" noChangeArrowheads="1"/>
            <a:extLst>
              <a:ext uri="smNativeData">
                <pr:smNativeData xmlns="" xmlns:p14="http://schemas.microsoft.com/office/powerpoint/2010/main" xmlns:pr="smNativeData" val="SMDATA_13_55BHZRMAAAAlAAAACwAAAA0AAAAAeA8AAEYFAADIKAAAgxM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BAAAAAAAAAAAAAAAUAAAAAQAAACMAAAAjAAAAIwAAAB4AAAAAAAAASwAAAEsAAAAAAAAASwAAAEs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KAF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B4DwAARgUAAMgoAACDEwAAEAAAACYAAAAIAAAAAQ8AAAAAAAA="/>
              </a:ext>
            </a:extLst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0" t="0" r="4114800" b="2314575"/>
            <a:pathLst>
              <a:path w="4114800" h="2314575" fill="none" extrusionOk="0">
                <a:moveTo>
                  <a:pt x="0" y="0"/>
                </a:moveTo>
                <a:lnTo>
                  <a:pt x="4114800" y="0"/>
                </a:lnTo>
                <a:lnTo>
                  <a:pt x="4114800" y="2314575"/>
                </a:lnTo>
                <a:lnTo>
                  <a:pt x="0" y="2314575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6;p7:notes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gBQAAThQAAKAyAADqJAAAEAAAACYAAAAIAAAAvT8AAAAAAAA="/>
              </a:ext>
            </a:extLst>
          </p:cNvSpPr>
          <p:nvPr>
            <p:ph type="body" idx="1"/>
          </p:nvPr>
        </p:nvSpPr>
        <p:spPr>
          <a:xfrm>
            <a:off x="914400" y="3300730"/>
            <a:ext cx="7315200" cy="270002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177;p7:notes"/>
          <p:cNvSpPr>
            <a:spLocks noGrp="1" noRot="1" noChangeAspect="1" noChangeArrowheads="1"/>
            <a:extLst>
              <a:ext uri="smNativeData">
                <pr:smNativeData xmlns="" xmlns:p14="http://schemas.microsoft.com/office/powerpoint/2010/main" xmlns:pr="smNativeData" val="SMDATA_13_55BHZRMAAAAlAAAACwAAAA0AAAAAeA8AAEYFAADIKAAAgxM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BAAAAAAAAAAAAAAAUAAAAAQAAACMAAAAjAAAAIwAAAB4AAAAAAAAASwAAAEsAAAAAAAAASwAAAEs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KAF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B4DwAARgUAAMgoAACDEwAAEAAAACYAAAAIAAAAAQ8AAAAAAAA="/>
              </a:ext>
            </a:extLst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0" t="0" r="4114800" b="2314575"/>
            <a:pathLst>
              <a:path w="4114800" h="2314575" fill="none" extrusionOk="0">
                <a:moveTo>
                  <a:pt x="0" y="0"/>
                </a:moveTo>
                <a:lnTo>
                  <a:pt x="4114800" y="0"/>
                </a:lnTo>
                <a:lnTo>
                  <a:pt x="4114800" y="2314575"/>
                </a:lnTo>
                <a:lnTo>
                  <a:pt x="0" y="2314575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3;p8:notes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gBQAAThQAAKAyAADqJAAAEAAAACYAAAAIAAAAvT8AAAAAAAA="/>
              </a:ext>
            </a:extLst>
          </p:cNvSpPr>
          <p:nvPr>
            <p:ph type="body" idx="1"/>
          </p:nvPr>
        </p:nvSpPr>
        <p:spPr>
          <a:xfrm>
            <a:off x="914400" y="3300730"/>
            <a:ext cx="7315200" cy="270002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184;p8:notes"/>
          <p:cNvSpPr>
            <a:spLocks noGrp="1" noRot="1" noChangeAspect="1" noChangeArrowheads="1"/>
            <a:extLst>
              <a:ext uri="smNativeData">
                <pr:smNativeData xmlns="" xmlns:p14="http://schemas.microsoft.com/office/powerpoint/2010/main" xmlns:pr="smNativeData" val="SMDATA_13_55BHZRMAAAAlAAAACwAAAA0AAAAAeA8AAEYFAADIKAAAgxM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BAAAAAAAAAAAAAAAUAAAAAQAAACMAAAAjAAAAIwAAAB4AAAAAAAAASwAAAEsAAAAAAAAASwAAAEs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KAF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B4DwAARgUAAMgoAACDEwAAEAAAACYAAAAIAAAAAQ8AAAAAAAA="/>
              </a:ext>
            </a:extLst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0" t="0" r="4114800" b="2314575"/>
            <a:pathLst>
              <a:path w="4114800" h="2314575" fill="none" extrusionOk="0">
                <a:moveTo>
                  <a:pt x="0" y="0"/>
                </a:moveTo>
                <a:lnTo>
                  <a:pt x="4114800" y="0"/>
                </a:lnTo>
                <a:lnTo>
                  <a:pt x="4114800" y="2314575"/>
                </a:lnTo>
                <a:lnTo>
                  <a:pt x="0" y="2314575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9:notes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gBQAAThQAAKAyAADqJAAAEAAAACYAAAAIAAAAvT8AAAAAAAA="/>
              </a:ext>
            </a:extLst>
          </p:cNvSpPr>
          <p:nvPr>
            <p:ph type="body" idx="1"/>
          </p:nvPr>
        </p:nvSpPr>
        <p:spPr>
          <a:xfrm>
            <a:off x="914400" y="3300730"/>
            <a:ext cx="7315200" cy="270002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202;p9:notes"/>
          <p:cNvSpPr>
            <a:spLocks noGrp="1" noRot="1" noChangeAspect="1" noChangeArrowheads="1"/>
            <a:extLst>
              <a:ext uri="smNativeData">
                <pr:smNativeData xmlns="" xmlns:p14="http://schemas.microsoft.com/office/powerpoint/2010/main" xmlns:pr="smNativeData" val="SMDATA_13_55BHZRMAAAAlAAAACwAAAA0AAAAAeA8AAEYFAADIKAAAgxM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BAAAAAAAAAAAAAAAUAAAAAQAAACMAAAAjAAAAIwAAAB4AAAAAAAAASwAAAEsAAAAAAAAASwAAAEs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KAF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B4DwAARgUAAMgoAACDEwAAEAAAACYAAAAIAAAAAQ8AAAAAAAA="/>
              </a:ext>
            </a:extLst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0" t="0" r="4114800" b="2314575"/>
            <a:pathLst>
              <a:path w="4114800" h="2314575" fill="none" extrusionOk="0">
                <a:moveTo>
                  <a:pt x="0" y="0"/>
                </a:moveTo>
                <a:lnTo>
                  <a:pt x="4114800" y="0"/>
                </a:lnTo>
                <a:lnTo>
                  <a:pt x="4114800" y="2314575"/>
                </a:lnTo>
                <a:lnTo>
                  <a:pt x="0" y="2314575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8;p10:notes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gBQAAThQAAKAyAADqJAAAEAAAACYAAAAIAAAAvT8AAAAAAAA="/>
              </a:ext>
            </a:extLst>
          </p:cNvSpPr>
          <p:nvPr>
            <p:ph type="body" idx="1"/>
          </p:nvPr>
        </p:nvSpPr>
        <p:spPr>
          <a:xfrm>
            <a:off x="914400" y="3300730"/>
            <a:ext cx="7315200" cy="270002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209;p10:notes"/>
          <p:cNvSpPr>
            <a:spLocks noGrp="1" noRot="1" noChangeAspect="1" noChangeArrowheads="1"/>
            <a:extLst>
              <a:ext uri="smNativeData">
                <pr:smNativeData xmlns="" xmlns:p14="http://schemas.microsoft.com/office/powerpoint/2010/main" xmlns:pr="smNativeData" val="SMDATA_13_55BHZRMAAAAlAAAACwAAAA0AAAAAeA8AAEYFAADIKAAAgxM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BAAAAAAAAAAAAAAAUAAAAAQAAACMAAAAjAAAAIwAAAB4AAAAAAAAASwAAAEsAAAAAAAAASwAAAEs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KAF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B4DwAARgUAAMgoAACDEwAAEAAAACYAAAAIAAAAAQ8AAAAAAAA="/>
              </a:ext>
            </a:extLst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0" t="0" r="4114800" b="2314575"/>
            <a:pathLst>
              <a:path w="4114800" h="2314575" fill="none" extrusionOk="0">
                <a:moveTo>
                  <a:pt x="0" y="0"/>
                </a:moveTo>
                <a:lnTo>
                  <a:pt x="4114800" y="0"/>
                </a:lnTo>
                <a:lnTo>
                  <a:pt x="4114800" y="2314575"/>
                </a:lnTo>
                <a:lnTo>
                  <a:pt x="0" y="2314575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;p1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C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3DwAAZAsAAEFsAACgIwAAEAAAACYAAAAIAAAAvbAAAP8fAAA="/>
              </a:ext>
            </a:extLst>
          </p:cNvSpPr>
          <p:nvPr>
            <p:ph type="ctrTitle"/>
          </p:nvPr>
        </p:nvSpPr>
        <p:spPr>
          <a:xfrm>
            <a:off x="2513965" y="1851660"/>
            <a:ext cx="15083790" cy="3939540"/>
          </a:xfrm>
          <a:noFill/>
          <a:ln>
            <a:noFill/>
          </a:ln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9895"/>
            </a:lvl1pPr>
            <a:lvl2pPr>
              <a:spcBef>
                <a:spcPts val="0"/>
              </a:spcBef>
              <a:spcAft>
                <a:spcPts val="0"/>
              </a:spcAft>
              <a:buNone/>
            </a:lvl2pPr>
            <a:lvl3pPr>
              <a:spcBef>
                <a:spcPts val="0"/>
              </a:spcBef>
              <a:spcAft>
                <a:spcPts val="0"/>
              </a:spcAft>
              <a:buNone/>
            </a:lvl3pPr>
            <a:lvl4pPr>
              <a:spcBef>
                <a:spcPts val="0"/>
              </a:spcBef>
              <a:spcAft>
                <a:spcPts val="0"/>
              </a:spcAft>
              <a:buNone/>
            </a:lvl4pPr>
            <a:lvl5pPr>
              <a:spcBef>
                <a:spcPts val="0"/>
              </a:spcBef>
              <a:spcAft>
                <a:spcPts val="0"/>
              </a:spcAft>
              <a:buNone/>
            </a:lvl5pPr>
            <a:lvl6pPr>
              <a:spcBef>
                <a:spcPts val="0"/>
              </a:spcBef>
              <a:spcAft>
                <a:spcPts val="0"/>
              </a:spcAft>
              <a:buNone/>
            </a:lvl6pPr>
            <a:lvl7pPr>
              <a:spcBef>
                <a:spcPts val="0"/>
              </a:spcBef>
              <a:spcAft>
                <a:spcPts val="0"/>
              </a:spcAft>
              <a:buNone/>
            </a:lvl7pPr>
            <a:lvl8pPr>
              <a:spcBef>
                <a:spcPts val="0"/>
              </a:spcBef>
              <a:spcAft>
                <a:spcPts val="0"/>
              </a:spcAft>
              <a:buNone/>
            </a:lvl8pPr>
            <a:lvl9pPr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Google Shape;33;p1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3DwAAkCQAAEFsAABeNQAAEAAAACYAAAAIAAAAPbAAAP8fAAA="/>
              </a:ext>
            </a:extLst>
          </p:cNvSpPr>
          <p:nvPr>
            <p:ph type="subTitle" idx="1"/>
          </p:nvPr>
        </p:nvSpPr>
        <p:spPr>
          <a:xfrm>
            <a:off x="2513965" y="5943600"/>
            <a:ext cx="15083790" cy="2731770"/>
          </a:xfrm>
          <a:noFill/>
          <a:ln>
            <a:noFill/>
          </a:ln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algn="ctr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None/>
              <a:defRPr sz="3955"/>
            </a:lvl1pPr>
            <a:lvl2pPr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None/>
              <a:defRPr sz="3295"/>
            </a:lvl2pPr>
            <a:lvl3pPr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None/>
              <a:defRPr sz="2965"/>
            </a:lvl3pPr>
            <a:lvl4pPr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None/>
              <a:defRPr sz="2635"/>
            </a:lvl4pPr>
            <a:lvl5pPr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None/>
              <a:defRPr sz="2635"/>
            </a:lvl5pPr>
            <a:lvl6pPr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None/>
              <a:defRPr sz="2635"/>
            </a:lvl6pPr>
            <a:lvl7pPr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None/>
              <a:defRPr sz="2635"/>
            </a:lvl7pPr>
            <a:lvl8pPr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None/>
              <a:defRPr sz="2635"/>
            </a:lvl8pPr>
            <a:lvl9pPr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None/>
              <a:defRPr sz="2635"/>
            </a:lvl9pPr>
          </a:lstStyle>
          <a:p>
            <a:endParaRPr/>
          </a:p>
        </p:txBody>
      </p:sp>
      <p:sp>
        <p:nvSpPr>
          <p:cNvPr id="4" name="Google Shape;34;p1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BCAAAhUAAAFgkAAA5RAAAEAAAACYAAAAIAAAAPLAAAP8fAAA="/>
              </a:ext>
            </a:extLst>
          </p:cNvSpPr>
          <p:nvPr>
            <p:ph type="dt" idx="10"/>
          </p:nvPr>
        </p:nvSpPr>
        <p:spPr>
          <a:noFill/>
          <a:ln>
            <a:noFill/>
          </a:ln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algn="l">
              <a:spcBef>
                <a:spcPts val="0"/>
              </a:spcBef>
              <a:spcAft>
                <a:spcPts val="0"/>
              </a:spcAft>
              <a:buNone/>
            </a:lvl1pPr>
            <a:lvl2pPr algn="l">
              <a:spcBef>
                <a:spcPts val="0"/>
              </a:spcBef>
              <a:spcAft>
                <a:spcPts val="0"/>
              </a:spcAft>
              <a:buNone/>
            </a:lvl2pPr>
            <a:lvl3pPr algn="l">
              <a:spcBef>
                <a:spcPts val="0"/>
              </a:spcBef>
              <a:spcAft>
                <a:spcPts val="0"/>
              </a:spcAft>
              <a:buNone/>
            </a:lvl3pPr>
            <a:lvl4pPr algn="l">
              <a:spcBef>
                <a:spcPts val="0"/>
              </a:spcBef>
              <a:spcAft>
                <a:spcPts val="0"/>
              </a:spcAft>
              <a:buNone/>
            </a:lvl4pPr>
            <a:lvl5pPr algn="l">
              <a:spcBef>
                <a:spcPts val="0"/>
              </a:spcBef>
              <a:spcAft>
                <a:spcPts val="0"/>
              </a:spcAft>
              <a:buNone/>
            </a:lvl5pPr>
            <a:lvl6pPr algn="l">
              <a:spcBef>
                <a:spcPts val="0"/>
              </a:spcBef>
              <a:spcAft>
                <a:spcPts val="0"/>
              </a:spcAft>
              <a:buNone/>
            </a:lvl6pPr>
            <a:lvl7pPr algn="l">
              <a:spcBef>
                <a:spcPts val="0"/>
              </a:spcBef>
              <a:spcAft>
                <a:spcPts val="0"/>
              </a:spcAft>
              <a:buNone/>
            </a:lvl7pPr>
            <a:lvl8pPr algn="l">
              <a:spcBef>
                <a:spcPts val="0"/>
              </a:spcBef>
              <a:spcAft>
                <a:spcPts val="0"/>
              </a:spcAft>
              <a:buNone/>
            </a:lvl8pPr>
            <a:lvl9pPr algn="l"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5" name="Google Shape;35;p1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8KAAAhUAAAL1SAAA5RAAAEAAAACYAAAAIAAAAPLAAAP8fAAA="/>
              </a:ext>
            </a:extLst>
          </p:cNvSpPr>
          <p:nvPr>
            <p:ph type="ftr" idx="11"/>
          </p:nvPr>
        </p:nvSpPr>
        <p:spPr>
          <a:noFill/>
          <a:ln>
            <a:noFill/>
          </a:ln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algn="ctr">
              <a:spcBef>
                <a:spcPts val="0"/>
              </a:spcBef>
              <a:spcAft>
                <a:spcPts val="0"/>
              </a:spcAft>
              <a:buNone/>
            </a:lvl1pPr>
            <a:lvl2pPr algn="l">
              <a:spcBef>
                <a:spcPts val="0"/>
              </a:spcBef>
              <a:spcAft>
                <a:spcPts val="0"/>
              </a:spcAft>
              <a:buNone/>
            </a:lvl2pPr>
            <a:lvl3pPr algn="l">
              <a:spcBef>
                <a:spcPts val="0"/>
              </a:spcBef>
              <a:spcAft>
                <a:spcPts val="0"/>
              </a:spcAft>
              <a:buNone/>
            </a:lvl3pPr>
            <a:lvl4pPr algn="l">
              <a:spcBef>
                <a:spcPts val="0"/>
              </a:spcBef>
              <a:spcAft>
                <a:spcPts val="0"/>
              </a:spcAft>
              <a:buNone/>
            </a:lvl4pPr>
            <a:lvl5pPr algn="l">
              <a:spcBef>
                <a:spcPts val="0"/>
              </a:spcBef>
              <a:spcAft>
                <a:spcPts val="0"/>
              </a:spcAft>
              <a:buNone/>
            </a:lvl5pPr>
            <a:lvl6pPr algn="l">
              <a:spcBef>
                <a:spcPts val="0"/>
              </a:spcBef>
              <a:spcAft>
                <a:spcPts val="0"/>
              </a:spcAft>
              <a:buNone/>
            </a:lvl6pPr>
            <a:lvl7pPr algn="l">
              <a:spcBef>
                <a:spcPts val="0"/>
              </a:spcBef>
              <a:spcAft>
                <a:spcPts val="0"/>
              </a:spcAft>
              <a:buNone/>
            </a:lvl7pPr>
            <a:lvl8pPr algn="l">
              <a:spcBef>
                <a:spcPts val="0"/>
              </a:spcBef>
              <a:spcAft>
                <a:spcPts val="0"/>
              </a:spcAft>
              <a:buNone/>
            </a:lvl8pPr>
            <a:lvl9pPr algn="l"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6" name="Google Shape;36;p1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hVwAAhUAAADdzAAA5RAAAEAAAACYAAAAIAAAAPLAAAP8fAAA="/>
              </a:ext>
            </a:extLst>
          </p:cNvSpPr>
          <p:nvPr>
            <p:ph type="sldNum" idx="12"/>
          </p:nvPr>
        </p:nvSpPr>
        <p:spPr>
          <a:noFill/>
          <a:ln>
            <a:noFill/>
          </a:ln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marL="0" indent="0" algn="r">
              <a:spcBef>
                <a:spcPts val="0"/>
              </a:spcBef>
              <a:spcAft>
                <a:spcPts val="0"/>
              </a:spcAft>
              <a:buNone/>
              <a:defRPr lang="ru-RU"/>
            </a:lvl1pPr>
            <a:lvl2pPr marL="0" indent="0" algn="r">
              <a:spcBef>
                <a:spcPts val="0"/>
              </a:spcBef>
              <a:buNone/>
            </a:lvl2pPr>
            <a:lvl3pPr marL="0" indent="0" algn="r">
              <a:spcBef>
                <a:spcPts val="0"/>
              </a:spcBef>
              <a:buNone/>
            </a:lvl3pPr>
            <a:lvl4pPr marL="0" indent="0" algn="r">
              <a:spcBef>
                <a:spcPts val="0"/>
              </a:spcBef>
              <a:buNone/>
            </a:lvl4pPr>
            <a:lvl5pPr marL="0" indent="0" algn="r">
              <a:spcBef>
                <a:spcPts val="0"/>
              </a:spcBef>
              <a:buNone/>
            </a:lvl5pPr>
            <a:lvl6pPr marL="0" indent="0" algn="r">
              <a:spcBef>
                <a:spcPts val="0"/>
              </a:spcBef>
              <a:buNone/>
            </a:lvl6pPr>
            <a:lvl7pPr marL="0" indent="0" algn="r">
              <a:spcBef>
                <a:spcPts val="0"/>
              </a:spcBef>
              <a:buNone/>
            </a:lvl7pPr>
            <a:lvl8pPr marL="0" indent="0" algn="r">
              <a:spcBef>
                <a:spcPts val="0"/>
              </a:spcBef>
              <a:buNone/>
            </a:lvl8pPr>
            <a:lvl9pPr marL="0" indent="0" algn="r">
              <a:spcBef>
                <a:spcPts val="0"/>
              </a:spcBef>
              <a:buNone/>
            </a:lvl9pPr>
          </a:lstStyle>
          <a:p>
            <a:fld id="{2C392145-0BC1-6CD7-8F81-FD826FCF79A8}" type="slidenum">
              <a:rPr lang="ru-RU"/>
              <a:pPr/>
              <a:t>‹#›</a:t>
            </a:fld>
            <a:endParaRPr lang="ru-RU"/>
          </a:p>
        </p:txBody>
      </p:sp>
      <p:pic>
        <p:nvPicPr>
          <p:cNvPr id="7" name="Google Shape;37;p12"/>
          <p:cNvPicPr>
            <a:extLst>
              <a:ext uri="smNativeData">
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Bjcmlw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AAAAAAAAAAC5ewAAZUUAABAAAAAmAAAACAAAAP//////////"/>
              </a:ext>
            </a:extLst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12355" cy="1128077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Google Shape;38;p12"/>
          <p:cNvPicPr>
            <a:extLst>
              <a:ext uri="smNativeData">
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CpwcwK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AAAAAAoAAAC4ewAAokUAABAAAAAmAAAACAAAAP//////////"/>
              </a:ext>
            </a:extLst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350"/>
            <a:ext cx="20111720" cy="1131316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0;p1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BBQAAowoAAG1BAAA9EAAAEAAAACYAAAAIAAAAPbAAAP8fAAA="/>
              </a:ext>
            </a:extLst>
          </p:cNvSpPr>
          <p:nvPr>
            <p:ph idx="1"/>
          </p:nvPr>
        </p:nvSpPr>
        <p:spPr>
          <a:xfrm>
            <a:off x="894715" y="1729105"/>
            <a:ext cx="9740900" cy="91059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marL="45720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None/>
              <a:defRPr sz="2800"/>
            </a:lvl1pPr>
            <a:lvl2pPr marL="914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2pPr>
            <a:lvl3pPr marL="1371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3pPr>
            <a:lvl4pPr marL="1828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4pPr>
            <a:lvl5pPr marL="22860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5pPr>
            <a:lvl6pPr marL="27432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6pPr>
            <a:lvl7pPr marL="3200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7pPr>
            <a:lvl8pPr marL="3657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8pPr>
            <a:lvl9pPr marL="4114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3" name="Google Shape;41;p1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BBQAALAMAAG1BAADGCAAAEAAAACYAAAAIAAAAPbAAAP8fAAA="/>
              </a:ext>
            </a:extLst>
          </p:cNvSpPr>
          <p:nvPr>
            <p:ph type="title"/>
          </p:nvPr>
        </p:nvSpPr>
        <p:spPr>
          <a:xfrm>
            <a:off x="894715" y="515620"/>
            <a:ext cx="9740900" cy="910590"/>
          </a:xfrm>
          <a:noFill/>
          <a:ln>
            <a:noFill/>
          </a:ln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>
              <a:spcBef>
                <a:spcPts val="0"/>
              </a:spcBef>
              <a:spcAft>
                <a:spcPts val="0"/>
              </a:spcAft>
              <a:buNone/>
            </a:lvl2pPr>
            <a:lvl3pPr>
              <a:spcBef>
                <a:spcPts val="0"/>
              </a:spcBef>
              <a:spcAft>
                <a:spcPts val="0"/>
              </a:spcAft>
              <a:buNone/>
            </a:lvl3pPr>
            <a:lvl4pPr>
              <a:spcBef>
                <a:spcPts val="0"/>
              </a:spcBef>
              <a:spcAft>
                <a:spcPts val="0"/>
              </a:spcAft>
              <a:buNone/>
            </a:lvl4pPr>
            <a:lvl5pPr>
              <a:spcBef>
                <a:spcPts val="0"/>
              </a:spcBef>
              <a:spcAft>
                <a:spcPts val="0"/>
              </a:spcAft>
              <a:buNone/>
            </a:lvl5pPr>
            <a:lvl6pPr>
              <a:spcBef>
                <a:spcPts val="0"/>
              </a:spcBef>
              <a:spcAft>
                <a:spcPts val="0"/>
              </a:spcAft>
              <a:buNone/>
            </a:lvl6pPr>
            <a:lvl7pPr>
              <a:spcBef>
                <a:spcPts val="0"/>
              </a:spcBef>
              <a:spcAft>
                <a:spcPts val="0"/>
              </a:spcAft>
              <a:buNone/>
            </a:lvl7pPr>
            <a:lvl8pPr>
              <a:spcBef>
                <a:spcPts val="0"/>
              </a:spcBef>
              <a:spcAft>
                <a:spcPts val="0"/>
              </a:spcAft>
              <a:buNone/>
            </a:lvl8pPr>
            <a:lvl9pPr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4" name="Google Shape;42;p1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BBQAAGhIAANh2AACTQAAAEAAAACYAAAAIAAAAPbAAAP8fAAA="/>
              </a:ext>
            </a:extLst>
          </p:cNvSpPr>
          <p:nvPr>
            <p:ph idx="2"/>
          </p:nvPr>
        </p:nvSpPr>
        <p:spPr>
          <a:xfrm>
            <a:off x="894715" y="2942590"/>
            <a:ext cx="18424525" cy="7554595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marL="45720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None/>
              <a:defRPr sz="2000"/>
            </a:lvl1pPr>
            <a:lvl2pPr marL="914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2pPr>
            <a:lvl3pPr marL="1371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3pPr>
            <a:lvl4pPr marL="1828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4pPr>
            <a:lvl5pPr marL="22860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5pPr>
            <a:lvl6pPr marL="27432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6pPr>
            <a:lvl7pPr marL="3200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7pPr>
            <a:lvl8pPr marL="3657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8pPr>
            <a:lvl9pPr marL="4114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4;p14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BBQAAxwkAAJg7AADDEAAAEAAAACYAAAAIAAAAPbAAAP8fAAA="/>
              </a:ext>
            </a:extLst>
          </p:cNvSpPr>
          <p:nvPr>
            <p:ph idx="1"/>
          </p:nvPr>
        </p:nvSpPr>
        <p:spPr>
          <a:xfrm>
            <a:off x="894715" y="1589405"/>
            <a:ext cx="8792845" cy="113538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marL="45720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None/>
              <a:defRPr sz="2800"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 marL="914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2pPr>
            <a:lvl3pPr marL="1371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3pPr>
            <a:lvl4pPr marL="1828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4pPr>
            <a:lvl5pPr marL="22860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5pPr>
            <a:lvl6pPr marL="27432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6pPr>
            <a:lvl7pPr marL="3200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7pPr>
            <a:lvl8pPr marL="3657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8pPr>
            <a:lvl9pPr marL="4114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3" name="Google Shape;45;p14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BBQAALAMAAG1BAADGCAAAEAAAACYAAAAIAAAAPbAAAP8fAAA="/>
              </a:ext>
            </a:extLst>
          </p:cNvSpPr>
          <p:nvPr>
            <p:ph type="title"/>
          </p:nvPr>
        </p:nvSpPr>
        <p:spPr>
          <a:xfrm>
            <a:off x="894715" y="515620"/>
            <a:ext cx="9740900" cy="910590"/>
          </a:xfrm>
          <a:noFill/>
          <a:ln>
            <a:noFill/>
          </a:ln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>
              <a:spcBef>
                <a:spcPts val="0"/>
              </a:spcBef>
              <a:spcAft>
                <a:spcPts val="0"/>
              </a:spcAft>
              <a:buNone/>
            </a:lvl2pPr>
            <a:lvl3pPr>
              <a:spcBef>
                <a:spcPts val="0"/>
              </a:spcBef>
              <a:spcAft>
                <a:spcPts val="0"/>
              </a:spcAft>
              <a:buNone/>
            </a:lvl3pPr>
            <a:lvl4pPr>
              <a:spcBef>
                <a:spcPts val="0"/>
              </a:spcBef>
              <a:spcAft>
                <a:spcPts val="0"/>
              </a:spcAft>
              <a:buNone/>
            </a:lvl4pPr>
            <a:lvl5pPr>
              <a:spcBef>
                <a:spcPts val="0"/>
              </a:spcBef>
              <a:spcAft>
                <a:spcPts val="0"/>
              </a:spcAft>
              <a:buNone/>
            </a:lvl5pPr>
            <a:lvl6pPr>
              <a:spcBef>
                <a:spcPts val="0"/>
              </a:spcBef>
              <a:spcAft>
                <a:spcPts val="0"/>
              </a:spcAft>
              <a:buNone/>
            </a:lvl6pPr>
            <a:lvl7pPr>
              <a:spcBef>
                <a:spcPts val="0"/>
              </a:spcBef>
              <a:spcAft>
                <a:spcPts val="0"/>
              </a:spcAft>
              <a:buNone/>
            </a:lvl7pPr>
            <a:lvl8pPr>
              <a:spcBef>
                <a:spcPts val="0"/>
              </a:spcBef>
              <a:spcAft>
                <a:spcPts val="0"/>
              </a:spcAft>
              <a:buNone/>
            </a:lvl8pPr>
            <a:lvl9pPr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4" name="Google Shape;46;p14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BBQAAGhIAAJg7AACTQAAAEAAAACYAAAAIAAAAPbAAAP8fAAA="/>
              </a:ext>
            </a:extLst>
          </p:cNvSpPr>
          <p:nvPr>
            <p:ph idx="2"/>
          </p:nvPr>
        </p:nvSpPr>
        <p:spPr>
          <a:xfrm>
            <a:off x="894715" y="2942590"/>
            <a:ext cx="8792845" cy="7554595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marL="45720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None/>
              <a:defRPr sz="2000"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 marL="914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2pPr>
            <a:lvl3pPr marL="1371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3pPr>
            <a:lvl4pPr marL="1828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4pPr>
            <a:lvl5pPr marL="22860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5pPr>
            <a:lvl6pPr marL="27432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6pPr>
            <a:lvl7pPr marL="3200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7pPr>
            <a:lvl8pPr marL="3657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8pPr>
            <a:lvl9pPr marL="4114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5" name="Google Shape;47;p14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zWgAAMEIAAOR2AACgRAAAEAAAACYAAAAIAAAAPbAAAP8fAAA="/>
              </a:ext>
            </a:extLst>
          </p:cNvSpPr>
          <p:nvPr>
            <p:ph type="sldNum" idx="12"/>
          </p:nvPr>
        </p:nvSpPr>
        <p:spPr>
          <a:xfrm>
            <a:off x="14703425" y="10759440"/>
            <a:ext cx="4623435" cy="396240"/>
          </a:xfrm>
          <a:noFill/>
          <a:ln>
            <a:noFill/>
          </a:ln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marL="0" indent="0" algn="r">
              <a:spcBef>
                <a:spcPts val="0"/>
              </a:spcBef>
              <a:spcAft>
                <a:spcPts val="0"/>
              </a:spcAft>
              <a:buNone/>
              <a:defRPr lang="ru-RU"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 marL="0" indent="0" algn="r">
              <a:spcBef>
                <a:spcPts val="0"/>
              </a:spcBef>
              <a:buNone/>
              <a:defRPr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2pPr>
            <a:lvl3pPr marL="0" indent="0" algn="r">
              <a:spcBef>
                <a:spcPts val="0"/>
              </a:spcBef>
              <a:buNone/>
              <a:defRPr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3pPr>
            <a:lvl4pPr marL="0" indent="0" algn="r">
              <a:spcBef>
                <a:spcPts val="0"/>
              </a:spcBef>
              <a:buNone/>
              <a:defRPr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4pPr>
            <a:lvl5pPr marL="0" indent="0" algn="r">
              <a:spcBef>
                <a:spcPts val="0"/>
              </a:spcBef>
              <a:buNone/>
              <a:defRPr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5pPr>
            <a:lvl6pPr marL="0" indent="0" algn="r">
              <a:spcBef>
                <a:spcPts val="0"/>
              </a:spcBef>
              <a:buNone/>
              <a:defRPr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6pPr>
            <a:lvl7pPr marL="0" indent="0" algn="r">
              <a:spcBef>
                <a:spcPts val="0"/>
              </a:spcBef>
              <a:buNone/>
              <a:defRPr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7pPr>
            <a:lvl8pPr marL="0" indent="0" algn="r">
              <a:spcBef>
                <a:spcPts val="0"/>
              </a:spcBef>
              <a:buNone/>
              <a:defRPr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8pPr>
            <a:lvl9pPr marL="0" indent="0" algn="r">
              <a:spcBef>
                <a:spcPts val="0"/>
              </a:spcBef>
              <a:buNone/>
              <a:defRPr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9pPr>
          </a:lstStyle>
          <a:p>
            <a:fld id="{2C395F39-77C1-6CA9-8F81-81FC11CF79D4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Google Shape;48;p14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dQAAAGhIAAPV2AACTQAAAEAAAACYAAAAIAAAAPbAAAP8fAAA="/>
              </a:ext>
            </a:extLst>
          </p:cNvSpPr>
          <p:nvPr>
            <p:ph idx="3"/>
          </p:nvPr>
        </p:nvSpPr>
        <p:spPr>
          <a:xfrm>
            <a:off x="10544175" y="2942590"/>
            <a:ext cx="8793480" cy="7554595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marL="45720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None/>
              <a:defRPr sz="2000"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 marL="914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2pPr>
            <a:lvl3pPr marL="1371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3pPr>
            <a:lvl4pPr marL="1828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4pPr>
            <a:lvl5pPr marL="22860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5pPr>
            <a:lvl6pPr marL="27432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6pPr>
            <a:lvl7pPr marL="3200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7pPr>
            <a:lvl8pPr marL="3657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8pPr>
            <a:lvl9pPr marL="4114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7" name="Google Shape;49;p14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NQAAAxwkAAOR2AADDEAAAEAAAACYAAAAIAAAAPbAAAP8fAAA="/>
              </a:ext>
            </a:extLst>
          </p:cNvSpPr>
          <p:nvPr>
            <p:ph idx="4"/>
          </p:nvPr>
        </p:nvSpPr>
        <p:spPr>
          <a:xfrm>
            <a:off x="10534015" y="1589405"/>
            <a:ext cx="8792845" cy="113538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marL="45720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None/>
              <a:defRPr sz="2800"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 marL="914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2pPr>
            <a:lvl3pPr marL="1371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3pPr>
            <a:lvl4pPr marL="1828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4pPr>
            <a:lvl5pPr marL="22860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5pPr>
            <a:lvl6pPr marL="27432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6pPr>
            <a:lvl7pPr marL="3200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7pPr>
            <a:lvl8pPr marL="3657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8pPr>
            <a:lvl9pPr marL="4114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1;p15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BBQAAxwkAAG1BAADDEAAAEAAAACYAAAAIAAAAPbAAAP8fAAA="/>
              </a:ext>
            </a:extLst>
          </p:cNvSpPr>
          <p:nvPr>
            <p:ph idx="1"/>
          </p:nvPr>
        </p:nvSpPr>
        <p:spPr>
          <a:xfrm>
            <a:off x="894715" y="1589405"/>
            <a:ext cx="9740900" cy="113538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marL="45720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None/>
              <a:defRPr sz="2800"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 marL="914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2pPr>
            <a:lvl3pPr marL="1371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3pPr>
            <a:lvl4pPr marL="1828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4pPr>
            <a:lvl5pPr marL="22860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5pPr>
            <a:lvl6pPr marL="27432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6pPr>
            <a:lvl7pPr marL="3200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7pPr>
            <a:lvl8pPr marL="3657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8pPr>
            <a:lvl9pPr marL="4114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3" name="Google Shape;52;p15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BBQAALAMAAG1BAADGCAAAEAAAACYAAAAIAAAAPbAAAP8fAAA="/>
              </a:ext>
            </a:extLst>
          </p:cNvSpPr>
          <p:nvPr>
            <p:ph type="title"/>
          </p:nvPr>
        </p:nvSpPr>
        <p:spPr>
          <a:xfrm>
            <a:off x="894715" y="515620"/>
            <a:ext cx="9740900" cy="910590"/>
          </a:xfrm>
          <a:noFill/>
          <a:ln>
            <a:noFill/>
          </a:ln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>
              <a:spcBef>
                <a:spcPts val="0"/>
              </a:spcBef>
              <a:spcAft>
                <a:spcPts val="0"/>
              </a:spcAft>
              <a:buNone/>
            </a:lvl2pPr>
            <a:lvl3pPr>
              <a:spcBef>
                <a:spcPts val="0"/>
              </a:spcBef>
              <a:spcAft>
                <a:spcPts val="0"/>
              </a:spcAft>
              <a:buNone/>
            </a:lvl3pPr>
            <a:lvl4pPr>
              <a:spcBef>
                <a:spcPts val="0"/>
              </a:spcBef>
              <a:spcAft>
                <a:spcPts val="0"/>
              </a:spcAft>
              <a:buNone/>
            </a:lvl4pPr>
            <a:lvl5pPr>
              <a:spcBef>
                <a:spcPts val="0"/>
              </a:spcBef>
              <a:spcAft>
                <a:spcPts val="0"/>
              </a:spcAft>
              <a:buNone/>
            </a:lvl5pPr>
            <a:lvl6pPr>
              <a:spcBef>
                <a:spcPts val="0"/>
              </a:spcBef>
              <a:spcAft>
                <a:spcPts val="0"/>
              </a:spcAft>
              <a:buNone/>
            </a:lvl6pPr>
            <a:lvl7pPr>
              <a:spcBef>
                <a:spcPts val="0"/>
              </a:spcBef>
              <a:spcAft>
                <a:spcPts val="0"/>
              </a:spcAft>
              <a:buNone/>
            </a:lvl7pPr>
            <a:lvl8pPr>
              <a:spcBef>
                <a:spcPts val="0"/>
              </a:spcBef>
              <a:spcAft>
                <a:spcPts val="0"/>
              </a:spcAft>
              <a:buNone/>
            </a:lvl8pPr>
            <a:lvl9pPr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4" name="Google Shape;53;p15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BBQAAGhIAAOR2AACTQAAAEAAAACYAAAAIAAAAPbAAAP8fAAA="/>
              </a:ext>
            </a:extLst>
          </p:cNvSpPr>
          <p:nvPr>
            <p:ph idx="2"/>
          </p:nvPr>
        </p:nvSpPr>
        <p:spPr>
          <a:xfrm>
            <a:off x="894715" y="2942590"/>
            <a:ext cx="18432145" cy="7554595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marL="45720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None/>
              <a:defRPr sz="2000"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 marL="914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2pPr>
            <a:lvl3pPr marL="1371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3pPr>
            <a:lvl4pPr marL="1828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4pPr>
            <a:lvl5pPr marL="22860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5pPr>
            <a:lvl6pPr marL="27432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6pPr>
            <a:lvl7pPr marL="3200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7pPr>
            <a:lvl8pPr marL="3657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8pPr>
            <a:lvl9pPr marL="4114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5" name="Google Shape;54;p15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E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zWgAAMEIAAOR2AACgRAAAEAAAACYAAAAIAAAAPbAAAP8fAAA="/>
              </a:ext>
            </a:extLst>
          </p:cNvSpPr>
          <p:nvPr>
            <p:ph type="sldNum" idx="12"/>
          </p:nvPr>
        </p:nvSpPr>
        <p:spPr>
          <a:xfrm>
            <a:off x="14703425" y="10759440"/>
            <a:ext cx="4623435" cy="396240"/>
          </a:xfrm>
          <a:noFill/>
          <a:ln>
            <a:noFill/>
          </a:ln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marL="0" indent="0" algn="r">
              <a:spcBef>
                <a:spcPts val="0"/>
              </a:spcBef>
              <a:spcAft>
                <a:spcPts val="0"/>
              </a:spcAft>
              <a:buNone/>
              <a:defRPr lang="ru-RU"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 marL="0" indent="0" algn="r">
              <a:spcBef>
                <a:spcPts val="0"/>
              </a:spcBef>
              <a:buNone/>
              <a:defRPr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2pPr>
            <a:lvl3pPr marL="0" indent="0" algn="r">
              <a:spcBef>
                <a:spcPts val="0"/>
              </a:spcBef>
              <a:buNone/>
              <a:defRPr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3pPr>
            <a:lvl4pPr marL="0" indent="0" algn="r">
              <a:spcBef>
                <a:spcPts val="0"/>
              </a:spcBef>
              <a:buNone/>
              <a:defRPr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4pPr>
            <a:lvl5pPr marL="0" indent="0" algn="r">
              <a:spcBef>
                <a:spcPts val="0"/>
              </a:spcBef>
              <a:buNone/>
              <a:defRPr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5pPr>
            <a:lvl6pPr marL="0" indent="0" algn="r">
              <a:spcBef>
                <a:spcPts val="0"/>
              </a:spcBef>
              <a:buNone/>
              <a:defRPr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6pPr>
            <a:lvl7pPr marL="0" indent="0" algn="r">
              <a:spcBef>
                <a:spcPts val="0"/>
              </a:spcBef>
              <a:buNone/>
              <a:defRPr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7pPr>
            <a:lvl8pPr marL="0" indent="0" algn="r">
              <a:spcBef>
                <a:spcPts val="0"/>
              </a:spcBef>
              <a:buNone/>
              <a:defRPr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8pPr>
            <a:lvl9pPr marL="0" indent="0" algn="r">
              <a:spcBef>
                <a:spcPts val="0"/>
              </a:spcBef>
              <a:buNone/>
              <a:defRPr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9pPr>
          </a:lstStyle>
          <a:p>
            <a:fld id="{2C390F53-1DC1-6CF9-8F81-EBAC41CF79B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6;p16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cWgAAMEIAAI52AACgRAAAEAAAACYAAAAIAAAAPbAAAP8fAAA="/>
              </a:ext>
            </a:extLst>
          </p:cNvSpPr>
          <p:nvPr>
            <p:ph type="sldNum" idx="12"/>
          </p:nvPr>
        </p:nvSpPr>
        <p:spPr>
          <a:xfrm>
            <a:off x="14648180" y="10759440"/>
            <a:ext cx="4624070" cy="396240"/>
          </a:xfrm>
          <a:noFill/>
          <a:ln>
            <a:noFill/>
          </a:ln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marL="0" indent="0" algn="r">
              <a:spcBef>
                <a:spcPts val="0"/>
              </a:spcBef>
              <a:spcAft>
                <a:spcPts val="0"/>
              </a:spcAft>
              <a:buNone/>
              <a:defRPr lang="ru-RU"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 marL="0" indent="0" algn="r">
              <a:spcBef>
                <a:spcPts val="0"/>
              </a:spcBef>
              <a:buNone/>
              <a:defRPr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2pPr>
            <a:lvl3pPr marL="0" indent="0" algn="r">
              <a:spcBef>
                <a:spcPts val="0"/>
              </a:spcBef>
              <a:buNone/>
              <a:defRPr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3pPr>
            <a:lvl4pPr marL="0" indent="0" algn="r">
              <a:spcBef>
                <a:spcPts val="0"/>
              </a:spcBef>
              <a:buNone/>
              <a:defRPr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4pPr>
            <a:lvl5pPr marL="0" indent="0" algn="r">
              <a:spcBef>
                <a:spcPts val="0"/>
              </a:spcBef>
              <a:buNone/>
              <a:defRPr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5pPr>
            <a:lvl6pPr marL="0" indent="0" algn="r">
              <a:spcBef>
                <a:spcPts val="0"/>
              </a:spcBef>
              <a:buNone/>
              <a:defRPr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6pPr>
            <a:lvl7pPr marL="0" indent="0" algn="r">
              <a:spcBef>
                <a:spcPts val="0"/>
              </a:spcBef>
              <a:buNone/>
              <a:defRPr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7pPr>
            <a:lvl8pPr marL="0" indent="0" algn="r">
              <a:spcBef>
                <a:spcPts val="0"/>
              </a:spcBef>
              <a:buNone/>
              <a:defRPr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8pPr>
            <a:lvl9pPr marL="0" indent="0" algn="r">
              <a:spcBef>
                <a:spcPts val="0"/>
              </a:spcBef>
              <a:buNone/>
              <a:defRPr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9pPr>
          </a:lstStyle>
          <a:p>
            <a:fld id="{2C392722-6CC1-6CD1-8F81-9A8469CF79CF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3" name="Google Shape;57;p16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BBQAAxwkAAG1BAADDEAAAEAAAACYAAAAIAAAAPbAAAP8fAAA="/>
              </a:ext>
            </a:extLst>
          </p:cNvSpPr>
          <p:nvPr>
            <p:ph idx="1"/>
          </p:nvPr>
        </p:nvSpPr>
        <p:spPr>
          <a:xfrm>
            <a:off x="894715" y="1589405"/>
            <a:ext cx="9740900" cy="113538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marL="45720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None/>
              <a:defRPr sz="2800"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 marL="914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2pPr>
            <a:lvl3pPr marL="1371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3pPr>
            <a:lvl4pPr marL="1828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4pPr>
            <a:lvl5pPr marL="22860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5pPr>
            <a:lvl6pPr marL="27432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6pPr>
            <a:lvl7pPr marL="3200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7pPr>
            <a:lvl8pPr marL="3657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8pPr>
            <a:lvl9pPr marL="4114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4" name="Google Shape;58;p16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BBQAALAMAAG1BAADGCAAAEAAAACYAAAAIAAAAPbAAAP8fAAA="/>
              </a:ext>
            </a:extLst>
          </p:cNvSpPr>
          <p:nvPr>
            <p:ph type="title"/>
          </p:nvPr>
        </p:nvSpPr>
        <p:spPr>
          <a:xfrm>
            <a:off x="894715" y="515620"/>
            <a:ext cx="9740900" cy="910590"/>
          </a:xfrm>
          <a:noFill/>
          <a:ln>
            <a:noFill/>
          </a:ln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>
              <a:spcBef>
                <a:spcPts val="0"/>
              </a:spcBef>
              <a:spcAft>
                <a:spcPts val="0"/>
              </a:spcAft>
              <a:buNone/>
            </a:lvl2pPr>
            <a:lvl3pPr>
              <a:spcBef>
                <a:spcPts val="0"/>
              </a:spcBef>
              <a:spcAft>
                <a:spcPts val="0"/>
              </a:spcAft>
              <a:buNone/>
            </a:lvl3pPr>
            <a:lvl4pPr>
              <a:spcBef>
                <a:spcPts val="0"/>
              </a:spcBef>
              <a:spcAft>
                <a:spcPts val="0"/>
              </a:spcAft>
              <a:buNone/>
            </a:lvl4pPr>
            <a:lvl5pPr>
              <a:spcBef>
                <a:spcPts val="0"/>
              </a:spcBef>
              <a:spcAft>
                <a:spcPts val="0"/>
              </a:spcAft>
              <a:buNone/>
            </a:lvl5pPr>
            <a:lvl6pPr>
              <a:spcBef>
                <a:spcPts val="0"/>
              </a:spcBef>
              <a:spcAft>
                <a:spcPts val="0"/>
              </a:spcAft>
              <a:buNone/>
            </a:lvl6pPr>
            <a:lvl7pPr>
              <a:spcBef>
                <a:spcPts val="0"/>
              </a:spcBef>
              <a:spcAft>
                <a:spcPts val="0"/>
              </a:spcAft>
              <a:buNone/>
            </a:lvl7pPr>
            <a:lvl8pPr>
              <a:spcBef>
                <a:spcPts val="0"/>
              </a:spcBef>
              <a:spcAft>
                <a:spcPts val="0"/>
              </a:spcAft>
              <a:buNone/>
            </a:lvl8pPr>
            <a:lvl9pPr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5" name="Google Shape;59;p16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BBQAArCwAAPAeAACcOQAAEAAAACYAAAAIAAAAPbAAAP8fAAA="/>
              </a:ext>
            </a:extLst>
          </p:cNvSpPr>
          <p:nvPr>
            <p:ph idx="2"/>
          </p:nvPr>
        </p:nvSpPr>
        <p:spPr>
          <a:xfrm>
            <a:off x="894715" y="7261860"/>
            <a:ext cx="4134485" cy="210312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marL="45720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None/>
              <a:defRPr sz="2000"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 marL="914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2pPr>
            <a:lvl3pPr marL="1371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3pPr>
            <a:lvl4pPr marL="1828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4pPr>
            <a:lvl5pPr marL="22860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5pPr>
            <a:lvl6pPr marL="27432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6pPr>
            <a:lvl7pPr marL="3200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7pPr>
            <a:lvl8pPr marL="3657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8pPr>
            <a:lvl9pPr marL="4114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6" name="Google Shape;60;p16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CBQAATBgAAKwSAAB5JQAAEAAAACYAAAAIAAAAAYAAAP8fAAA="/>
              </a:ext>
            </a:extLst>
          </p:cNvSpPr>
          <p:nvPr>
            <p:ph type="pic" idx="3"/>
          </p:nvPr>
        </p:nvSpPr>
        <p:spPr>
          <a:xfrm>
            <a:off x="895350" y="3949700"/>
            <a:ext cx="2139950" cy="2141855"/>
          </a:xfrm>
          <a:noFill/>
          <a:ln>
            <a:noFill/>
          </a:ln>
        </p:spPr>
      </p:sp>
      <p:sp>
        <p:nvSpPr>
          <p:cNvPr id="7" name="Google Shape;61;p16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BBQAAvCgAAPAeAABvKwAAEAAAACYAAAAIAAAAPbAAAP8fAAA="/>
              </a:ext>
            </a:extLst>
          </p:cNvSpPr>
          <p:nvPr>
            <p:ph idx="4"/>
          </p:nvPr>
        </p:nvSpPr>
        <p:spPr>
          <a:xfrm>
            <a:off x="894715" y="6621780"/>
            <a:ext cx="4134485" cy="438785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marL="45720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None/>
              <a:defRPr sz="2800" b="1"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 marL="914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2pPr>
            <a:lvl3pPr marL="1371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3pPr>
            <a:lvl4pPr marL="1828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4pPr>
            <a:lvl5pPr marL="22860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5pPr>
            <a:lvl6pPr marL="27432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6pPr>
            <a:lvl7pPr marL="3200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7pPr>
            <a:lvl8pPr marL="3657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8pPr>
            <a:lvl9pPr marL="4114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8" name="Google Shape;62;p16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4IgAArCwAACg8AACcOQAAEAAAACYAAAAIAAAAPbAAAP8fAAA="/>
              </a:ext>
            </a:extLst>
          </p:cNvSpPr>
          <p:nvPr>
            <p:ph idx="5"/>
          </p:nvPr>
        </p:nvSpPr>
        <p:spPr>
          <a:xfrm>
            <a:off x="5643880" y="7261860"/>
            <a:ext cx="4135120" cy="210312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marL="45720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None/>
              <a:defRPr sz="2000"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 marL="914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2pPr>
            <a:lvl3pPr marL="1371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3pPr>
            <a:lvl4pPr marL="1828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4pPr>
            <a:lvl5pPr marL="22860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5pPr>
            <a:lvl6pPr marL="27432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6pPr>
            <a:lvl7pPr marL="3200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7pPr>
            <a:lvl8pPr marL="3657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8pPr>
            <a:lvl9pPr marL="4114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9" name="Google Shape;63;p16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6IgAATBgAAOQvAAB5JQAAEAAAACYAAAAIAAAAAYAAAP8fAAA="/>
              </a:ext>
            </a:extLst>
          </p:cNvSpPr>
          <p:nvPr>
            <p:ph type="pic" idx="6"/>
          </p:nvPr>
        </p:nvSpPr>
        <p:spPr>
          <a:xfrm>
            <a:off x="5645150" y="3949700"/>
            <a:ext cx="2139950" cy="2141855"/>
          </a:xfrm>
          <a:noFill/>
          <a:ln>
            <a:noFill/>
          </a:ln>
        </p:spPr>
      </p:sp>
      <p:sp>
        <p:nvSpPr>
          <p:cNvPr id="10" name="Google Shape;64;p16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4IgAAvCgAACg8AABvKwAAEAAAACYAAAAIAAAAPbAAAP8fAAA="/>
              </a:ext>
            </a:extLst>
          </p:cNvSpPr>
          <p:nvPr>
            <p:ph idx="7"/>
          </p:nvPr>
        </p:nvSpPr>
        <p:spPr>
          <a:xfrm>
            <a:off x="5643880" y="6621780"/>
            <a:ext cx="4135120" cy="438785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marL="45720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None/>
              <a:defRPr sz="2800" b="1"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 marL="914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2pPr>
            <a:lvl3pPr marL="1371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3pPr>
            <a:lvl4pPr marL="1828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4pPr>
            <a:lvl5pPr marL="22860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5pPr>
            <a:lvl6pPr marL="27432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6pPr>
            <a:lvl7pPr marL="3200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7pPr>
            <a:lvl8pPr marL="3657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8pPr>
            <a:lvl9pPr marL="4114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11" name="Google Shape;65;p16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wPwAArCwAAF9ZAACcOQAAEAAAACYAAAAIAAAAPbAAAP8fAAA="/>
              </a:ext>
            </a:extLst>
          </p:cNvSpPr>
          <p:nvPr>
            <p:ph idx="8"/>
          </p:nvPr>
        </p:nvSpPr>
        <p:spPr>
          <a:xfrm>
            <a:off x="10393680" y="7261860"/>
            <a:ext cx="4134485" cy="210312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marL="45720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None/>
              <a:defRPr sz="2000"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 marL="914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2pPr>
            <a:lvl3pPr marL="1371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3pPr>
            <a:lvl4pPr marL="1828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4pPr>
            <a:lvl5pPr marL="22860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5pPr>
            <a:lvl6pPr marL="27432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6pPr>
            <a:lvl7pPr marL="3200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7pPr>
            <a:lvl8pPr marL="3657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8pPr>
            <a:lvl9pPr marL="4114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12" name="Google Shape;66;p16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xPwAATBgAABtNAAB5JQAAEAAAACYAAAAIAAAAAYAAAP8fAAA="/>
              </a:ext>
            </a:extLst>
          </p:cNvSpPr>
          <p:nvPr>
            <p:ph type="pic" idx="9"/>
          </p:nvPr>
        </p:nvSpPr>
        <p:spPr>
          <a:xfrm>
            <a:off x="10394315" y="3949700"/>
            <a:ext cx="2139950" cy="2141855"/>
          </a:xfrm>
          <a:noFill/>
          <a:ln>
            <a:noFill/>
          </a:ln>
        </p:spPr>
      </p:sp>
      <p:sp>
        <p:nvSpPr>
          <p:cNvPr id="13" name="Google Shape;67;p16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wPwAAvCgAAF9ZAABvKwAAEAAAACYAAAAIAAAAPbAAAP8fAAA="/>
              </a:ext>
            </a:extLst>
          </p:cNvSpPr>
          <p:nvPr>
            <p:ph idx="13"/>
          </p:nvPr>
        </p:nvSpPr>
        <p:spPr>
          <a:xfrm>
            <a:off x="10393680" y="6621780"/>
            <a:ext cx="4134485" cy="438785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marL="45720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None/>
              <a:defRPr sz="2800" b="1"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 marL="914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2pPr>
            <a:lvl3pPr marL="1371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3pPr>
            <a:lvl4pPr marL="1828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4pPr>
            <a:lvl5pPr marL="22860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5pPr>
            <a:lvl6pPr marL="27432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6pPr>
            <a:lvl7pPr marL="3200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7pPr>
            <a:lvl8pPr marL="3657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8pPr>
            <a:lvl9pPr marL="4114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14" name="Google Shape;68;p16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oXQAArCwAAJd2AACcOQAAEAAAACYAAAAIAAAAPbAAAP8fAAA="/>
              </a:ext>
            </a:extLst>
          </p:cNvSpPr>
          <p:nvPr>
            <p:ph idx="14"/>
          </p:nvPr>
        </p:nvSpPr>
        <p:spPr>
          <a:xfrm>
            <a:off x="15143480" y="7261860"/>
            <a:ext cx="4134485" cy="210312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marL="45720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None/>
              <a:defRPr sz="2000"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 marL="914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2pPr>
            <a:lvl3pPr marL="1371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3pPr>
            <a:lvl4pPr marL="1828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4pPr>
            <a:lvl5pPr marL="22860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5pPr>
            <a:lvl6pPr marL="27432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6pPr>
            <a:lvl7pPr marL="3200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7pPr>
            <a:lvl8pPr marL="3657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8pPr>
            <a:lvl9pPr marL="4114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15" name="Google Shape;69;p16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NDbVzM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pXQAATBgAAFNqAAB5JQAAEAAAACYAAAAIAAAAAYAAAP8fAAA="/>
              </a:ext>
            </a:extLst>
          </p:cNvSpPr>
          <p:nvPr>
            <p:ph type="pic" idx="15"/>
          </p:nvPr>
        </p:nvSpPr>
        <p:spPr>
          <a:xfrm>
            <a:off x="15144115" y="3949700"/>
            <a:ext cx="2139950" cy="2141855"/>
          </a:xfrm>
          <a:noFill/>
          <a:ln>
            <a:noFill/>
          </a:ln>
        </p:spPr>
      </p:sp>
      <p:sp>
        <p:nvSpPr>
          <p:cNvPr id="16" name="Google Shape;70;p16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FW8G30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oXQAAvCgAAJd2AABvKwAAEAAAACYAAAAIAAAAPbAAAP8fAAA="/>
              </a:ext>
            </a:extLst>
          </p:cNvSpPr>
          <p:nvPr>
            <p:ph idx="16"/>
          </p:nvPr>
        </p:nvSpPr>
        <p:spPr>
          <a:xfrm>
            <a:off x="15143480" y="6621780"/>
            <a:ext cx="4134485" cy="438785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marL="45720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None/>
              <a:defRPr sz="2800" b="1"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 marL="914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2pPr>
            <a:lvl3pPr marL="1371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3pPr>
            <a:lvl4pPr marL="1828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4pPr>
            <a:lvl5pPr marL="22860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5pPr>
            <a:lvl6pPr marL="27432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6pPr>
            <a:lvl7pPr marL="3200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7pPr>
            <a:lvl8pPr marL="3657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8pPr>
            <a:lvl9pPr marL="4114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2;p17"/>
          <p:cNvPicPr>
            <a:extLst>
              <a:ext uri="smNativeData">
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BtZUVs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AAAAAAAAAAAbfAAAnEUAABAAAAAmAAAACAAAAP//////////"/>
              </a:ext>
            </a:extLst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74585" cy="113157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Google Shape;73;p17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Ddmjgo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UBQAAbw8AAHRBAADhHAAAEAAAACYAAAAIAAAAPbAAAP8fAAA="/>
              </a:ext>
            </a:extLst>
          </p:cNvSpPr>
          <p:nvPr>
            <p:ph type="title"/>
          </p:nvPr>
        </p:nvSpPr>
        <p:spPr>
          <a:xfrm>
            <a:off x="906780" y="2508885"/>
            <a:ext cx="9733280" cy="2185670"/>
          </a:xfrm>
          <a:noFill/>
          <a:ln>
            <a:noFill/>
          </a:ln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b="0" i="0" u="none"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>
              <a:spcBef>
                <a:spcPts val="0"/>
              </a:spcBef>
              <a:spcAft>
                <a:spcPts val="0"/>
              </a:spcAft>
              <a:buNone/>
            </a:lvl2pPr>
            <a:lvl3pPr>
              <a:spcBef>
                <a:spcPts val="0"/>
              </a:spcBef>
              <a:spcAft>
                <a:spcPts val="0"/>
              </a:spcAft>
              <a:buNone/>
            </a:lvl3pPr>
            <a:lvl4pPr>
              <a:spcBef>
                <a:spcPts val="0"/>
              </a:spcBef>
              <a:spcAft>
                <a:spcPts val="0"/>
              </a:spcAft>
              <a:buNone/>
            </a:lvl4pPr>
            <a:lvl5pPr>
              <a:spcBef>
                <a:spcPts val="0"/>
              </a:spcBef>
              <a:spcAft>
                <a:spcPts val="0"/>
              </a:spcAft>
              <a:buNone/>
            </a:lvl5pPr>
            <a:lvl6pPr>
              <a:spcBef>
                <a:spcPts val="0"/>
              </a:spcBef>
              <a:spcAft>
                <a:spcPts val="0"/>
              </a:spcAft>
              <a:buNone/>
            </a:lvl6pPr>
            <a:lvl7pPr>
              <a:spcBef>
                <a:spcPts val="0"/>
              </a:spcBef>
              <a:spcAft>
                <a:spcPts val="0"/>
              </a:spcAft>
              <a:buNone/>
            </a:lvl7pPr>
            <a:lvl8pPr>
              <a:spcBef>
                <a:spcPts val="0"/>
              </a:spcBef>
              <a:spcAft>
                <a:spcPts val="0"/>
              </a:spcAft>
              <a:buNone/>
            </a:lvl8pPr>
            <a:lvl9pPr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4" name="Google Shape;74;p17"/>
          <p:cNvSpPr>
            <a:extLst>
              <a:ext uri="smNativeData">
                <pr:smNativeData xmlns="" xmlns:p14="http://schemas.microsoft.com/office/powerpoint/2010/main" xmlns:pr="smNativeData" val="SMDATA_13_55BHZRMAAAAlAAAAZAAAAE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ItxJb8MAAAAEAAAAAAAAAAAAAAAAAAAAAAAAAAeAAAAaAAAAAAAAAAAAAAAAAAAAAAAAAAAAAAAECcAABAnAAAAAAAAAAAAAAAAAAAAAAAAAAAAAAAAAAAAAAAAAAAAABQAAAAAAAAAwMD/AAAAAABkAAAAMgAAAAAAAABkAAAAAAAAAH9/fwAKAAAAHwAAAFQAAABEcsQF////AQAAAAAAAAAAAAAAAAAAAAAAAAAAAAAAAAAAAAAAAAAAAAAAAn9/fwBEVGoDzMzMAMDA/wB/f38AAAAAAAAAAAAAAAAAAAAAAAAAAAAhAAAAGAAAABQAAACUBQAA/gMAAHRBAABgCwAAECAAACYAAAAIAAAA//////////8="/>
              </a:ext>
            </a:extLst>
          </p:cNvSpPr>
          <p:nvPr/>
        </p:nvSpPr>
        <p:spPr>
          <a:xfrm>
            <a:off x="906780" y="648970"/>
            <a:ext cx="9733280" cy="1200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marL="0" marR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 b="1"/>
              <a:t>ПолитехNET 2023</a:t>
            </a:r>
            <a:endParaRPr sz="7200" b="1"/>
          </a:p>
        </p:txBody>
      </p:sp>
      <p:grpSp>
        <p:nvGrpSpPr>
          <p:cNvPr id="5" name="Google Shape;75;p17"/>
          <p:cNvGrpSpPr>
            <a:extLst>
              <a:ext uri="smNativeData">
                <pr:smNativeData xmlns="" xmlns:p14="http://schemas.microsoft.com/office/powerpoint/2010/main" xmlns:pr="smNativeData" val="SMDATA_7_55BHZRMAAAAlAAAAAQAAAA8BAAAAkAAAAEgAAACQAAAASAAAAAAAAAAAAAAAAAAAABcAAAAUAAAAAAAAAAAAAAD/fwAA/38AAAAAAAAJAAAABAAAAAAAAAAMAAAAEAAAAAAAAAAAAAAAAAAAAAAAAAAfAAAAVAAAAAAAAAAAAAAAAAAAAAAAAAAAAAAAAAAAAAAAAAAAAAAAAAAAAAAAAAAAAAAAAAAAAAAAAAAAAAAAAAAAAAAAAAAAAAAAAAAAAAAAAAAAAAAAAAAAACEAAAAYAAAAFAAAACk4AADVAgAA5HYAAIMNAAAQAAAAJgAAAAgAAAD/////AAAAAA=="/>
              </a:ext>
            </a:extLst>
          </p:cNvGrpSpPr>
          <p:nvPr/>
        </p:nvGrpSpPr>
        <p:grpSpPr>
          <a:xfrm>
            <a:off x="9129395" y="460375"/>
            <a:ext cx="10197465" cy="1736090"/>
            <a:chOff x="9129395" y="460375"/>
            <a:chExt cx="10197465" cy="1736090"/>
          </a:xfrm>
        </p:grpSpPr>
        <p:pic>
          <p:nvPicPr>
            <p:cNvPr id="15" name="Google Shape;76;p17"/>
            <p:cNvPicPr>
              <a:extLst>
                <a:ext uri="smNativeData">
  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AwMDAw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WW0AAIQDAAAodAAA0AcAAAAAAAAmAAAACAAAAP//////////"/>
                </a:ext>
              </a:extLst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775555" y="571500"/>
              <a:ext cx="1106805" cy="698500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14" name="Google Shape;77;p17"/>
            <p:cNvPicPr>
              <a:extLst>
                <a:ext uri="smNativeData">
  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AwIi8+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lzsAAGsIAADhQAAAeAwAAAAAAAAmAAAACAAAAP//////////"/>
                </a:ext>
              </a:extLst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86925" y="1368425"/>
              <a:ext cx="859790" cy="658495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13" name="Google Shape;78;p17"/>
            <p:cNvPicPr>
              <a:extLst>
                <a:ext uri="smNativeData">
  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Bmb250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rVAAAGsIAACUXQAApwwAAAAAAAAmAAAACAAAAP//////////"/>
                </a:ext>
              </a:extLst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114655" y="1368425"/>
              <a:ext cx="2097405" cy="688340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12" name="Google Shape;79;p17"/>
            <p:cNvPicPr>
              <a:extLst>
                <a:ext uri="smNativeData">
  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AmwkMI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qV8AAI8IAADgaAAApwwAAAAAAAAmAAAACAAAAP//////////"/>
                </a:ext>
              </a:extLst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550515" y="1391285"/>
              <a:ext cx="1497965" cy="665480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11" name="Google Shape;80;p17"/>
            <p:cNvPicPr>
              <a:extLst>
                <a:ext uri="smNativeData">
  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AwP1UL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U0IAAI8IAABFTgAAnAwAAAAAAAAmAAAACAAAAP//////////"/>
                </a:ext>
              </a:extLst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781665" y="1391285"/>
              <a:ext cx="1941830" cy="658495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10" name="Google Shape;81;p17"/>
            <p:cNvPicPr>
              <a:extLst>
                <a:ext uri="smNativeData">
  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i2YAANEHAADkdgAAgw0AAAAAAAAmAAAACAAAAP//////////"/>
                </a:ext>
              </a:extLst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669385" y="1270635"/>
              <a:ext cx="2657475" cy="925830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9" name="Google Shape;82;p17"/>
            <p:cNvPicPr>
              <a:extLst>
                <a:ext uri="smNativeData">
  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ixwAAAAAAAAAAAAAAwE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KTgAANUCAADIRwAA0AcAAAAAAAAmAAAACAAAAP//////////"/>
                </a:ext>
              </a:extLst>
            </p:cNvPicPr>
            <p:nvPr/>
          </p:nvPicPr>
          <p:blipFill>
            <a:blip r:embed="rId9" cstate="print"/>
            <a:srcRect l="73070" b="2590"/>
            <a:stretch>
              <a:fillRect/>
            </a:stretch>
          </p:blipFill>
          <p:spPr>
            <a:xfrm>
              <a:off x="9129395" y="460375"/>
              <a:ext cx="2539365" cy="809625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8" name="Google Shape;83;p17"/>
            <p:cNvPicPr>
              <a:extLst>
                <a:ext uri="smNativeData">
  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F2MAAE4DAABNbAAAlgcAAAAAAAAmAAAACAAAAP//////////"/>
                </a:ext>
              </a:extLst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108045" y="537210"/>
              <a:ext cx="1497330" cy="695960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7" name="Google Shape;84;p17"/>
            <p:cNvPicPr>
              <a:extLst>
                <a:ext uri="smNativeData">
  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1FQAAE4DAAAKYgAAMAgAAAAAAAAmAAAACAAAAP//////////"/>
                </a:ext>
              </a:extLst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789660" y="537210"/>
              <a:ext cx="2147570" cy="793750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6" name="Google Shape;85;p17"/>
            <p:cNvPicPr>
              <a:extLst>
                <a:ext uri="smNativeData">
  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yEcAAKYDAABqVQAA2AcAAAAAAAAmAAAACAAAAP//////////"/>
                </a:ext>
              </a:extLst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668760" y="593090"/>
              <a:ext cx="2216150" cy="681990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7;p18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BPv9vc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cWgAAMEIAAI52AACgRAAAEAAAACYAAAAIAAAAPbAAAP8fAAA="/>
              </a:ext>
            </a:extLst>
          </p:cNvSpPr>
          <p:nvPr>
            <p:ph type="sldNum" idx="12"/>
          </p:nvPr>
        </p:nvSpPr>
        <p:spPr>
          <a:xfrm>
            <a:off x="14648180" y="10759440"/>
            <a:ext cx="4624070" cy="396240"/>
          </a:xfrm>
          <a:noFill/>
          <a:ln>
            <a:noFill/>
          </a:ln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marL="0" indent="0" algn="r">
              <a:spcBef>
                <a:spcPts val="0"/>
              </a:spcBef>
              <a:spcAft>
                <a:spcPts val="0"/>
              </a:spcAft>
              <a:buNone/>
              <a:defRPr lang="ru-RU"/>
            </a:lvl1pPr>
            <a:lvl2pPr marL="0" indent="0" algn="r">
              <a:spcBef>
                <a:spcPts val="0"/>
              </a:spcBef>
              <a:buNone/>
            </a:lvl2pPr>
            <a:lvl3pPr marL="0" indent="0" algn="r">
              <a:spcBef>
                <a:spcPts val="0"/>
              </a:spcBef>
              <a:buNone/>
            </a:lvl3pPr>
            <a:lvl4pPr marL="0" indent="0" algn="r">
              <a:spcBef>
                <a:spcPts val="0"/>
              </a:spcBef>
              <a:buNone/>
            </a:lvl4pPr>
            <a:lvl5pPr marL="0" indent="0" algn="r">
              <a:spcBef>
                <a:spcPts val="0"/>
              </a:spcBef>
              <a:buNone/>
            </a:lvl5pPr>
            <a:lvl6pPr marL="0" indent="0" algn="r">
              <a:spcBef>
                <a:spcPts val="0"/>
              </a:spcBef>
              <a:buNone/>
            </a:lvl6pPr>
            <a:lvl7pPr marL="0" indent="0" algn="r">
              <a:spcBef>
                <a:spcPts val="0"/>
              </a:spcBef>
              <a:buNone/>
            </a:lvl7pPr>
            <a:lvl8pPr marL="0" indent="0" algn="r">
              <a:spcBef>
                <a:spcPts val="0"/>
              </a:spcBef>
              <a:buNone/>
            </a:lvl8pPr>
            <a:lvl9pPr marL="0" indent="0" algn="r">
              <a:spcBef>
                <a:spcPts val="0"/>
              </a:spcBef>
              <a:buNone/>
            </a:lvl9pPr>
          </a:lstStyle>
          <a:p>
            <a:fld id="{2C3942CF-81C1-6CB4-8F81-77E10CCF7922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3" name="Google Shape;88;p18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BLWzjk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VRAAAkxQAANh2AAAuGgAAEAAAACYAAAAIAAAAPbAAAP8fAAA="/>
              </a:ext>
            </a:extLst>
          </p:cNvSpPr>
          <p:nvPr>
            <p:ph idx="1"/>
          </p:nvPr>
        </p:nvSpPr>
        <p:spPr>
          <a:xfrm>
            <a:off x="11108055" y="3344545"/>
            <a:ext cx="8211185" cy="911225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marL="45720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None/>
              <a:defRPr sz="2800"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 marL="914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2pPr>
            <a:lvl3pPr marL="1371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3pPr>
            <a:lvl4pPr marL="1828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4pPr>
            <a:lvl5pPr marL="22860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5pPr>
            <a:lvl6pPr marL="27432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6pPr>
            <a:lvl7pPr marL="3200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7pPr>
            <a:lvl8pPr marL="3657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8pPr>
            <a:lvl9pPr marL="4114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4" name="Google Shape;89;p18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MOY1+I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VRAAA+A0AANh2AACTEwAAEAAAACYAAAAIAAAAPbAAAP8fAAA="/>
              </a:ext>
            </a:extLst>
          </p:cNvSpPr>
          <p:nvPr>
            <p:ph type="title"/>
          </p:nvPr>
        </p:nvSpPr>
        <p:spPr>
          <a:xfrm>
            <a:off x="11108055" y="2270760"/>
            <a:ext cx="8211185" cy="911225"/>
          </a:xfrm>
          <a:noFill/>
          <a:ln>
            <a:noFill/>
          </a:ln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>
              <a:spcBef>
                <a:spcPts val="0"/>
              </a:spcBef>
              <a:spcAft>
                <a:spcPts val="0"/>
              </a:spcAft>
              <a:buNone/>
            </a:lvl2pPr>
            <a:lvl3pPr>
              <a:spcBef>
                <a:spcPts val="0"/>
              </a:spcBef>
              <a:spcAft>
                <a:spcPts val="0"/>
              </a:spcAft>
              <a:buNone/>
            </a:lvl3pPr>
            <a:lvl4pPr>
              <a:spcBef>
                <a:spcPts val="0"/>
              </a:spcBef>
              <a:spcAft>
                <a:spcPts val="0"/>
              </a:spcAft>
              <a:buNone/>
            </a:lvl4pPr>
            <a:lvl5pPr>
              <a:spcBef>
                <a:spcPts val="0"/>
              </a:spcBef>
              <a:spcAft>
                <a:spcPts val="0"/>
              </a:spcAft>
              <a:buNone/>
            </a:lvl5pPr>
            <a:lvl6pPr>
              <a:spcBef>
                <a:spcPts val="0"/>
              </a:spcBef>
              <a:spcAft>
                <a:spcPts val="0"/>
              </a:spcAft>
              <a:buNone/>
            </a:lvl6pPr>
            <a:lvl7pPr>
              <a:spcBef>
                <a:spcPts val="0"/>
              </a:spcBef>
              <a:spcAft>
                <a:spcPts val="0"/>
              </a:spcAft>
              <a:buNone/>
            </a:lvl7pPr>
            <a:lvl8pPr>
              <a:spcBef>
                <a:spcPts val="0"/>
              </a:spcBef>
              <a:spcAft>
                <a:spcPts val="0"/>
              </a:spcAft>
              <a:buNone/>
            </a:lvl8pPr>
            <a:lvl9pPr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5" name="Google Shape;90;p18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OM04lM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VRAAAlBsAANh2AACxPgAAEAAAACYAAAAIAAAAPbAAAP8fAAA="/>
              </a:ext>
            </a:extLst>
          </p:cNvSpPr>
          <p:nvPr>
            <p:ph idx="2"/>
          </p:nvPr>
        </p:nvSpPr>
        <p:spPr>
          <a:xfrm>
            <a:off x="11108055" y="4483100"/>
            <a:ext cx="8211185" cy="5708015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marL="45720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None/>
              <a:defRPr sz="2000"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 marL="914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2pPr>
            <a:lvl3pPr marL="1371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3pPr>
            <a:lvl4pPr marL="1828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4pPr>
            <a:lvl5pPr marL="22860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5pPr>
            <a:lvl6pPr marL="27432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6pPr>
            <a:lvl7pPr marL="3200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7pPr>
            <a:lvl8pPr marL="3657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8pPr>
            <a:lvl9pPr marL="4114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6" name="Google Shape;91;p18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P152cY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AAAAAAAAMM+AACcRQAAEAAAACYAAAAIAAAAAYAAAP8fAAA="/>
              </a:ext>
            </a:extLst>
          </p:cNvSpPr>
          <p:nvPr>
            <p:ph type="pic" idx="3"/>
          </p:nvPr>
        </p:nvSpPr>
        <p:spPr>
          <a:xfrm>
            <a:off x="0" y="0"/>
            <a:ext cx="10202545" cy="11315700"/>
          </a:xfr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3;p19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L/vBQ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cWgAAMEIAAI52AACgRAAAEAAAACYAAAAIAAAAPbAAAP8fAAA="/>
              </a:ext>
            </a:extLst>
          </p:cNvSpPr>
          <p:nvPr>
            <p:ph type="sldNum" idx="12"/>
          </p:nvPr>
        </p:nvSpPr>
        <p:spPr>
          <a:xfrm>
            <a:off x="14648180" y="10759440"/>
            <a:ext cx="4624070" cy="396240"/>
          </a:xfrm>
          <a:noFill/>
          <a:ln>
            <a:noFill/>
          </a:ln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marL="0" indent="0" algn="r">
              <a:spcBef>
                <a:spcPts val="0"/>
              </a:spcBef>
              <a:spcAft>
                <a:spcPts val="0"/>
              </a:spcAft>
              <a:buNone/>
              <a:defRPr lang="ru-RU" sz="1975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 marL="0" indent="0" algn="r">
              <a:spcBef>
                <a:spcPts val="0"/>
              </a:spcBef>
              <a:buNone/>
              <a:defRPr sz="1975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2pPr>
            <a:lvl3pPr marL="0" indent="0" algn="r">
              <a:spcBef>
                <a:spcPts val="0"/>
              </a:spcBef>
              <a:buNone/>
              <a:defRPr sz="1975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3pPr>
            <a:lvl4pPr marL="0" indent="0" algn="r">
              <a:spcBef>
                <a:spcPts val="0"/>
              </a:spcBef>
              <a:buNone/>
              <a:defRPr sz="1975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4pPr>
            <a:lvl5pPr marL="0" indent="0" algn="r">
              <a:spcBef>
                <a:spcPts val="0"/>
              </a:spcBef>
              <a:buNone/>
              <a:defRPr sz="1975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5pPr>
            <a:lvl6pPr marL="0" indent="0" algn="r">
              <a:spcBef>
                <a:spcPts val="0"/>
              </a:spcBef>
              <a:buNone/>
              <a:defRPr sz="1975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6pPr>
            <a:lvl7pPr marL="0" indent="0" algn="r">
              <a:spcBef>
                <a:spcPts val="0"/>
              </a:spcBef>
              <a:buNone/>
              <a:defRPr sz="1975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7pPr>
            <a:lvl8pPr marL="0" indent="0" algn="r">
              <a:spcBef>
                <a:spcPts val="0"/>
              </a:spcBef>
              <a:buNone/>
              <a:defRPr sz="1975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8pPr>
            <a:lvl9pPr marL="0" indent="0" algn="r">
              <a:spcBef>
                <a:spcPts val="0"/>
              </a:spcBef>
              <a:buNone/>
              <a:defRPr sz="1975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9pPr>
          </a:lstStyle>
          <a:p>
            <a:fld id="{2C3960E0-AEC1-6C96-8F81-58C32ECF790D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3" name="Google Shape;94;p19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P+RX9M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BBQAAxwkAAG1BAADDEAAAEAAAACYAAAAIAAAAPbAAAP8fAAA="/>
              </a:ext>
            </a:extLst>
          </p:cNvSpPr>
          <p:nvPr>
            <p:ph idx="1"/>
          </p:nvPr>
        </p:nvSpPr>
        <p:spPr>
          <a:xfrm>
            <a:off x="894715" y="1589405"/>
            <a:ext cx="9740900" cy="113538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marL="45720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None/>
              <a:defRPr sz="2800"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 marL="914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2pPr>
            <a:lvl3pPr marL="1371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3pPr>
            <a:lvl4pPr marL="1828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4pPr>
            <a:lvl5pPr marL="22860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5pPr>
            <a:lvl6pPr marL="27432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6pPr>
            <a:lvl7pPr marL="3200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7pPr>
            <a:lvl8pPr marL="3657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8pPr>
            <a:lvl9pPr marL="4114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4" name="Google Shape;95;p19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BBQAALAMAAG1BAADGCAAAEAAAACYAAAAIAAAAPbAAAP8fAAA="/>
              </a:ext>
            </a:extLst>
          </p:cNvSpPr>
          <p:nvPr>
            <p:ph type="title"/>
          </p:nvPr>
        </p:nvSpPr>
        <p:spPr>
          <a:xfrm>
            <a:off x="894715" y="515620"/>
            <a:ext cx="9740900" cy="910590"/>
          </a:xfrm>
          <a:noFill/>
          <a:ln>
            <a:noFill/>
          </a:ln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>
              <a:spcBef>
                <a:spcPts val="0"/>
              </a:spcBef>
              <a:spcAft>
                <a:spcPts val="0"/>
              </a:spcAft>
              <a:buNone/>
            </a:lvl2pPr>
            <a:lvl3pPr>
              <a:spcBef>
                <a:spcPts val="0"/>
              </a:spcBef>
              <a:spcAft>
                <a:spcPts val="0"/>
              </a:spcAft>
              <a:buNone/>
            </a:lvl3pPr>
            <a:lvl4pPr>
              <a:spcBef>
                <a:spcPts val="0"/>
              </a:spcBef>
              <a:spcAft>
                <a:spcPts val="0"/>
              </a:spcAft>
              <a:buNone/>
            </a:lvl4pPr>
            <a:lvl5pPr>
              <a:spcBef>
                <a:spcPts val="0"/>
              </a:spcBef>
              <a:spcAft>
                <a:spcPts val="0"/>
              </a:spcAft>
              <a:buNone/>
            </a:lvl5pPr>
            <a:lvl6pPr>
              <a:spcBef>
                <a:spcPts val="0"/>
              </a:spcBef>
              <a:spcAft>
                <a:spcPts val="0"/>
              </a:spcAft>
              <a:buNone/>
            </a:lvl6pPr>
            <a:lvl7pPr>
              <a:spcBef>
                <a:spcPts val="0"/>
              </a:spcBef>
              <a:spcAft>
                <a:spcPts val="0"/>
              </a:spcAft>
              <a:buNone/>
            </a:lvl7pPr>
            <a:lvl8pPr>
              <a:spcBef>
                <a:spcPts val="0"/>
              </a:spcBef>
              <a:spcAft>
                <a:spcPts val="0"/>
              </a:spcAft>
              <a:buNone/>
            </a:lvl8pPr>
            <a:lvl9pPr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5" name="Google Shape;96;p19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Owpwjo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BBQAAGhIAAI52AACTQAAAEAAAACYAAAAIAAAAPbAAAP8fAAA="/>
              </a:ext>
            </a:extLst>
          </p:cNvSpPr>
          <p:nvPr>
            <p:ph idx="2"/>
          </p:nvPr>
        </p:nvSpPr>
        <p:spPr>
          <a:xfrm>
            <a:off x="894715" y="2942590"/>
            <a:ext cx="18377535" cy="7554595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marL="45720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None/>
              <a:defRPr sz="2000"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 marL="914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2pPr>
            <a:lvl3pPr marL="1371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3pPr>
            <a:lvl4pPr marL="1828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4pPr>
            <a:lvl5pPr marL="22860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5pPr>
            <a:lvl6pPr marL="27432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6pPr>
            <a:lvl7pPr marL="3200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7pPr>
            <a:lvl8pPr marL="3657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8pPr>
            <a:lvl9pPr marL="4114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8;p20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C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LWueXk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GCAAApAQAAG0wAADiFAAAEAAAACYAAAAIAAAAvbAAAP8fAAA="/>
              </a:ext>
            </a:extLst>
          </p:cNvSpPr>
          <p:nvPr>
            <p:ph type="title"/>
          </p:nvPr>
        </p:nvSpPr>
        <p:spPr>
          <a:xfrm>
            <a:off x="1385570" y="754380"/>
            <a:ext cx="6486525" cy="2640330"/>
          </a:xfrm>
          <a:noFill/>
          <a:ln>
            <a:noFill/>
          </a:ln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275"/>
            </a:lvl1pPr>
            <a:lvl2pPr>
              <a:spcBef>
                <a:spcPts val="0"/>
              </a:spcBef>
              <a:spcAft>
                <a:spcPts val="0"/>
              </a:spcAft>
              <a:buNone/>
            </a:lvl2pPr>
            <a:lvl3pPr>
              <a:spcBef>
                <a:spcPts val="0"/>
              </a:spcBef>
              <a:spcAft>
                <a:spcPts val="0"/>
              </a:spcAft>
              <a:buNone/>
            </a:lvl3pPr>
            <a:lvl4pPr>
              <a:spcBef>
                <a:spcPts val="0"/>
              </a:spcBef>
              <a:spcAft>
                <a:spcPts val="0"/>
              </a:spcAft>
              <a:buNone/>
            </a:lvl4pPr>
            <a:lvl5pPr>
              <a:spcBef>
                <a:spcPts val="0"/>
              </a:spcBef>
              <a:spcAft>
                <a:spcPts val="0"/>
              </a:spcAft>
              <a:buNone/>
            </a:lvl5pPr>
            <a:lvl6pPr>
              <a:spcBef>
                <a:spcPts val="0"/>
              </a:spcBef>
              <a:spcAft>
                <a:spcPts val="0"/>
              </a:spcAft>
              <a:buNone/>
            </a:lvl6pPr>
            <a:lvl7pPr>
              <a:spcBef>
                <a:spcPts val="0"/>
              </a:spcBef>
              <a:spcAft>
                <a:spcPts val="0"/>
              </a:spcAft>
              <a:buNone/>
            </a:lvl7pPr>
            <a:lvl8pPr>
              <a:spcBef>
                <a:spcPts val="0"/>
              </a:spcBef>
              <a:spcAft>
                <a:spcPts val="0"/>
              </a:spcAft>
              <a:buNone/>
            </a:lvl8pPr>
            <a:lvl9pPr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Google Shape;99;p20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MYwFms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ZNAAABgoAADtzAAB+OwAAEAAAACYAAAAIAAAAAYAAAP8fAAA="/>
              </a:ext>
            </a:extLst>
          </p:cNvSpPr>
          <p:nvPr>
            <p:ph type="pic" idx="2"/>
          </p:nvPr>
        </p:nvSpPr>
        <p:spPr>
          <a:xfrm>
            <a:off x="8550275" y="1629410"/>
            <a:ext cx="10181590" cy="8041640"/>
          </a:xfrm>
          <a:noFill/>
          <a:ln>
            <a:noFill/>
          </a:ln>
        </p:spPr>
      </p:sp>
      <p:sp>
        <p:nvSpPr>
          <p:cNvPr id="4" name="Google Shape;100;p20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G8JJiE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GCAAA4hQAAG0wAACSOwAAEAAAACYAAAAIAAAAPbAAAP8fAAA="/>
              </a:ext>
            </a:extLst>
          </p:cNvSpPr>
          <p:nvPr>
            <p:ph idx="1"/>
          </p:nvPr>
        </p:nvSpPr>
        <p:spPr>
          <a:xfrm>
            <a:off x="1385570" y="3394710"/>
            <a:ext cx="6486525" cy="6289040"/>
          </a:xfrm>
          <a:noFill/>
          <a:ln>
            <a:noFill/>
          </a:ln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marL="45720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None/>
              <a:defRPr sz="2635"/>
            </a:lvl1pPr>
            <a:lvl2pPr marL="914400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None/>
              <a:defRPr sz="2305"/>
            </a:lvl2pPr>
            <a:lvl3pPr marL="1371600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None/>
              <a:defRPr sz="1975"/>
            </a:lvl3pPr>
            <a:lvl4pPr marL="1828800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None/>
              <a:defRPr sz="1650"/>
            </a:lvl4pPr>
            <a:lvl5pPr marL="2286000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None/>
              <a:defRPr sz="1650"/>
            </a:lvl5pPr>
            <a:lvl6pPr marL="2743200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None/>
              <a:defRPr sz="1650"/>
            </a:lvl6pPr>
            <a:lvl7pPr marL="3200400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None/>
              <a:defRPr sz="1650"/>
            </a:lvl7pPr>
            <a:lvl8pPr marL="3657600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None/>
              <a:defRPr sz="1650"/>
            </a:lvl8pPr>
            <a:lvl9pPr marL="4114800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None/>
              <a:defRPr sz="1650"/>
            </a:lvl9pPr>
          </a:lstStyle>
          <a:p>
            <a:endParaRPr/>
          </a:p>
        </p:txBody>
      </p:sp>
      <p:sp>
        <p:nvSpPr>
          <p:cNvPr id="5" name="Google Shape;101;p20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4AE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BCAAAhUAAAFgkAAA5RAAAEAAAACYAAAAIAAAAPLAAAP8fAAA="/>
              </a:ext>
            </a:extLst>
          </p:cNvSpPr>
          <p:nvPr>
            <p:ph type="dt" idx="10"/>
          </p:nvPr>
        </p:nvSpPr>
        <p:spPr>
          <a:noFill/>
          <a:ln>
            <a:noFill/>
          </a:ln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algn="l">
              <a:spcBef>
                <a:spcPts val="0"/>
              </a:spcBef>
              <a:spcAft>
                <a:spcPts val="0"/>
              </a:spcAft>
              <a:buNone/>
            </a:lvl1pPr>
            <a:lvl2pPr algn="l">
              <a:spcBef>
                <a:spcPts val="0"/>
              </a:spcBef>
              <a:spcAft>
                <a:spcPts val="0"/>
              </a:spcAft>
              <a:buNone/>
            </a:lvl2pPr>
            <a:lvl3pPr algn="l">
              <a:spcBef>
                <a:spcPts val="0"/>
              </a:spcBef>
              <a:spcAft>
                <a:spcPts val="0"/>
              </a:spcAft>
              <a:buNone/>
            </a:lvl3pPr>
            <a:lvl4pPr algn="l">
              <a:spcBef>
                <a:spcPts val="0"/>
              </a:spcBef>
              <a:spcAft>
                <a:spcPts val="0"/>
              </a:spcAft>
              <a:buNone/>
            </a:lvl4pPr>
            <a:lvl5pPr algn="l">
              <a:spcBef>
                <a:spcPts val="0"/>
              </a:spcBef>
              <a:spcAft>
                <a:spcPts val="0"/>
              </a:spcAft>
              <a:buNone/>
            </a:lvl5pPr>
            <a:lvl6pPr algn="l">
              <a:spcBef>
                <a:spcPts val="0"/>
              </a:spcBef>
              <a:spcAft>
                <a:spcPts val="0"/>
              </a:spcAft>
              <a:buNone/>
            </a:lvl6pPr>
            <a:lvl7pPr algn="l">
              <a:spcBef>
                <a:spcPts val="0"/>
              </a:spcBef>
              <a:spcAft>
                <a:spcPts val="0"/>
              </a:spcAft>
              <a:buNone/>
            </a:lvl7pPr>
            <a:lvl8pPr algn="l">
              <a:spcBef>
                <a:spcPts val="0"/>
              </a:spcBef>
              <a:spcAft>
                <a:spcPts val="0"/>
              </a:spcAft>
              <a:buNone/>
            </a:lvl8pPr>
            <a:lvl9pPr algn="l"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6" name="Google Shape;102;p20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PxkYmk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8KAAAhUAAAL1SAAA5RAAAEAAAACYAAAAIAAAAPLAAAP8fAAA="/>
              </a:ext>
            </a:extLst>
          </p:cNvSpPr>
          <p:nvPr>
            <p:ph type="ftr" idx="11"/>
          </p:nvPr>
        </p:nvSpPr>
        <p:spPr>
          <a:noFill/>
          <a:ln>
            <a:noFill/>
          </a:ln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algn="ctr">
              <a:spcBef>
                <a:spcPts val="0"/>
              </a:spcBef>
              <a:spcAft>
                <a:spcPts val="0"/>
              </a:spcAft>
              <a:buNone/>
            </a:lvl1pPr>
            <a:lvl2pPr algn="l">
              <a:spcBef>
                <a:spcPts val="0"/>
              </a:spcBef>
              <a:spcAft>
                <a:spcPts val="0"/>
              </a:spcAft>
              <a:buNone/>
            </a:lvl2pPr>
            <a:lvl3pPr algn="l">
              <a:spcBef>
                <a:spcPts val="0"/>
              </a:spcBef>
              <a:spcAft>
                <a:spcPts val="0"/>
              </a:spcAft>
              <a:buNone/>
            </a:lvl3pPr>
            <a:lvl4pPr algn="l">
              <a:spcBef>
                <a:spcPts val="0"/>
              </a:spcBef>
              <a:spcAft>
                <a:spcPts val="0"/>
              </a:spcAft>
              <a:buNone/>
            </a:lvl4pPr>
            <a:lvl5pPr algn="l">
              <a:spcBef>
                <a:spcPts val="0"/>
              </a:spcBef>
              <a:spcAft>
                <a:spcPts val="0"/>
              </a:spcAft>
              <a:buNone/>
            </a:lvl5pPr>
            <a:lvl6pPr algn="l">
              <a:spcBef>
                <a:spcPts val="0"/>
              </a:spcBef>
              <a:spcAft>
                <a:spcPts val="0"/>
              </a:spcAft>
              <a:buNone/>
            </a:lvl6pPr>
            <a:lvl7pPr algn="l">
              <a:spcBef>
                <a:spcPts val="0"/>
              </a:spcBef>
              <a:spcAft>
                <a:spcPts val="0"/>
              </a:spcAft>
              <a:buNone/>
            </a:lvl7pPr>
            <a:lvl8pPr algn="l">
              <a:spcBef>
                <a:spcPts val="0"/>
              </a:spcBef>
              <a:spcAft>
                <a:spcPts val="0"/>
              </a:spcAft>
              <a:buNone/>
            </a:lvl8pPr>
            <a:lvl9pPr algn="l"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7" name="Google Shape;103;p20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NoCRS0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hVwAAhUAAADdzAAA5RAAAEAAAACYAAAAIAAAAPLAAAP8fAAA="/>
              </a:ext>
            </a:extLst>
          </p:cNvSpPr>
          <p:nvPr>
            <p:ph type="sldNum" idx="12"/>
          </p:nvPr>
        </p:nvSpPr>
        <p:spPr>
          <a:noFill/>
          <a:ln>
            <a:noFill/>
          </a:ln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marL="0" indent="0" algn="r">
              <a:spcBef>
                <a:spcPts val="0"/>
              </a:spcBef>
              <a:spcAft>
                <a:spcPts val="0"/>
              </a:spcAft>
              <a:buNone/>
              <a:defRPr lang="ru-RU"/>
            </a:lvl1pPr>
            <a:lvl2pPr marL="0" indent="0" algn="r">
              <a:spcBef>
                <a:spcPts val="0"/>
              </a:spcBef>
              <a:buNone/>
            </a:lvl2pPr>
            <a:lvl3pPr marL="0" indent="0" algn="r">
              <a:spcBef>
                <a:spcPts val="0"/>
              </a:spcBef>
              <a:buNone/>
            </a:lvl3pPr>
            <a:lvl4pPr marL="0" indent="0" algn="r">
              <a:spcBef>
                <a:spcPts val="0"/>
              </a:spcBef>
              <a:buNone/>
            </a:lvl4pPr>
            <a:lvl5pPr marL="0" indent="0" algn="r">
              <a:spcBef>
                <a:spcPts val="0"/>
              </a:spcBef>
              <a:buNone/>
            </a:lvl5pPr>
            <a:lvl6pPr marL="0" indent="0" algn="r">
              <a:spcBef>
                <a:spcPts val="0"/>
              </a:spcBef>
              <a:buNone/>
            </a:lvl6pPr>
            <a:lvl7pPr marL="0" indent="0" algn="r">
              <a:spcBef>
                <a:spcPts val="0"/>
              </a:spcBef>
              <a:buNone/>
            </a:lvl7pPr>
            <a:lvl8pPr marL="0" indent="0" algn="r">
              <a:spcBef>
                <a:spcPts val="0"/>
              </a:spcBef>
              <a:buNone/>
            </a:lvl8pPr>
            <a:lvl9pPr marL="0" indent="0" algn="r">
              <a:spcBef>
                <a:spcPts val="0"/>
              </a:spcBef>
              <a:buNone/>
            </a:lvl9pPr>
          </a:lstStyle>
          <a:p>
            <a:fld id="{2C394C4B-05C1-6CBA-8F81-F3EF02CF79A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5;p2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FbGayw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BCAAAtQMAADdzAAApEQAAEAAAACYAAAAIAAAAPLAAAP8fAAA="/>
              </a:ext>
            </a:extLst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>
              <a:spcBef>
                <a:spcPts val="0"/>
              </a:spcBef>
              <a:spcAft>
                <a:spcPts val="0"/>
              </a:spcAft>
              <a:buNone/>
            </a:lvl2pPr>
            <a:lvl3pPr>
              <a:spcBef>
                <a:spcPts val="0"/>
              </a:spcBef>
              <a:spcAft>
                <a:spcPts val="0"/>
              </a:spcAft>
              <a:buNone/>
            </a:lvl3pPr>
            <a:lvl4pPr>
              <a:spcBef>
                <a:spcPts val="0"/>
              </a:spcBef>
              <a:spcAft>
                <a:spcPts val="0"/>
              </a:spcAft>
              <a:buNone/>
            </a:lvl4pPr>
            <a:lvl5pPr>
              <a:spcBef>
                <a:spcPts val="0"/>
              </a:spcBef>
              <a:spcAft>
                <a:spcPts val="0"/>
              </a:spcAft>
              <a:buNone/>
            </a:lvl5pPr>
            <a:lvl6pPr>
              <a:spcBef>
                <a:spcPts val="0"/>
              </a:spcBef>
              <a:spcAft>
                <a:spcPts val="0"/>
              </a:spcAft>
              <a:buNone/>
            </a:lvl6pPr>
            <a:lvl7pPr>
              <a:spcBef>
                <a:spcPts val="0"/>
              </a:spcBef>
              <a:spcAft>
                <a:spcPts val="0"/>
              </a:spcAft>
              <a:buNone/>
            </a:lvl7pPr>
            <a:lvl8pPr>
              <a:spcBef>
                <a:spcPts val="0"/>
              </a:spcBef>
              <a:spcAft>
                <a:spcPts val="0"/>
              </a:spcAft>
              <a:buNone/>
            </a:lvl8pPr>
            <a:lvl9pPr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Google Shape;106;p2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JpMJpM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BCAAAiBIAADdzAACyPgAAEAAAACYAAAAIAAAAPLIAAP8fAAA="/>
              </a:ext>
            </a:extLst>
          </p:cNvSpPr>
          <p:nvPr>
            <p:ph idx="1"/>
          </p:nvPr>
        </p:nvSpPr>
        <p:spPr>
          <a:xfrm rot="5400000">
            <a:off x="6466205" y="-2071370"/>
            <a:ext cx="7179310" cy="17346930"/>
          </a:xfrm>
          <a:noFill/>
          <a:ln>
            <a:noFill/>
          </a:ln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marL="457200" indent="-3429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Tx/>
              <a:buSzPts val="1800"/>
              <a:buChar char="•"/>
            </a:lvl1pPr>
            <a:lvl2pPr marL="914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2pPr>
            <a:lvl3pPr marL="1371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3pPr>
            <a:lvl4pPr marL="1828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4pPr>
            <a:lvl5pPr marL="22860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5pPr>
            <a:lvl6pPr marL="27432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6pPr>
            <a:lvl7pPr marL="3200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7pPr>
            <a:lvl8pPr marL="3657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8pPr>
            <a:lvl9pPr marL="4114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4" name="Google Shape;107;p2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PAa/a0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BCAAAhUAAAFgkAAA5RAAAEAAAACYAAAAIAAAAPLAAAP8fAAA="/>
              </a:ext>
            </a:extLst>
          </p:cNvSpPr>
          <p:nvPr>
            <p:ph type="dt" idx="10"/>
          </p:nvPr>
        </p:nvSpPr>
        <p:spPr>
          <a:noFill/>
          <a:ln>
            <a:noFill/>
          </a:ln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algn="l">
              <a:spcBef>
                <a:spcPts val="0"/>
              </a:spcBef>
              <a:spcAft>
                <a:spcPts val="0"/>
              </a:spcAft>
              <a:buNone/>
            </a:lvl1pPr>
            <a:lvl2pPr algn="l">
              <a:spcBef>
                <a:spcPts val="0"/>
              </a:spcBef>
              <a:spcAft>
                <a:spcPts val="0"/>
              </a:spcAft>
              <a:buNone/>
            </a:lvl2pPr>
            <a:lvl3pPr algn="l">
              <a:spcBef>
                <a:spcPts val="0"/>
              </a:spcBef>
              <a:spcAft>
                <a:spcPts val="0"/>
              </a:spcAft>
              <a:buNone/>
            </a:lvl3pPr>
            <a:lvl4pPr algn="l">
              <a:spcBef>
                <a:spcPts val="0"/>
              </a:spcBef>
              <a:spcAft>
                <a:spcPts val="0"/>
              </a:spcAft>
              <a:buNone/>
            </a:lvl4pPr>
            <a:lvl5pPr algn="l">
              <a:spcBef>
                <a:spcPts val="0"/>
              </a:spcBef>
              <a:spcAft>
                <a:spcPts val="0"/>
              </a:spcAft>
              <a:buNone/>
            </a:lvl5pPr>
            <a:lvl6pPr algn="l">
              <a:spcBef>
                <a:spcPts val="0"/>
              </a:spcBef>
              <a:spcAft>
                <a:spcPts val="0"/>
              </a:spcAft>
              <a:buNone/>
            </a:lvl6pPr>
            <a:lvl7pPr algn="l">
              <a:spcBef>
                <a:spcPts val="0"/>
              </a:spcBef>
              <a:spcAft>
                <a:spcPts val="0"/>
              </a:spcAft>
              <a:buNone/>
            </a:lvl7pPr>
            <a:lvl8pPr algn="l">
              <a:spcBef>
                <a:spcPts val="0"/>
              </a:spcBef>
              <a:spcAft>
                <a:spcPts val="0"/>
              </a:spcAft>
              <a:buNone/>
            </a:lvl8pPr>
            <a:lvl9pPr algn="l"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5" name="Google Shape;108;p2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OuqAXU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8KAAAhUAAAL1SAAA5RAAAEAAAACYAAAAIAAAAPLAAAP8fAAA="/>
              </a:ext>
            </a:extLst>
          </p:cNvSpPr>
          <p:nvPr>
            <p:ph type="ftr" idx="11"/>
          </p:nvPr>
        </p:nvSpPr>
        <p:spPr>
          <a:noFill/>
          <a:ln>
            <a:noFill/>
          </a:ln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algn="ctr">
              <a:spcBef>
                <a:spcPts val="0"/>
              </a:spcBef>
              <a:spcAft>
                <a:spcPts val="0"/>
              </a:spcAft>
              <a:buNone/>
            </a:lvl1pPr>
            <a:lvl2pPr algn="l">
              <a:spcBef>
                <a:spcPts val="0"/>
              </a:spcBef>
              <a:spcAft>
                <a:spcPts val="0"/>
              </a:spcAft>
              <a:buNone/>
            </a:lvl2pPr>
            <a:lvl3pPr algn="l">
              <a:spcBef>
                <a:spcPts val="0"/>
              </a:spcBef>
              <a:spcAft>
                <a:spcPts val="0"/>
              </a:spcAft>
              <a:buNone/>
            </a:lvl3pPr>
            <a:lvl4pPr algn="l">
              <a:spcBef>
                <a:spcPts val="0"/>
              </a:spcBef>
              <a:spcAft>
                <a:spcPts val="0"/>
              </a:spcAft>
              <a:buNone/>
            </a:lvl4pPr>
            <a:lvl5pPr algn="l">
              <a:spcBef>
                <a:spcPts val="0"/>
              </a:spcBef>
              <a:spcAft>
                <a:spcPts val="0"/>
              </a:spcAft>
              <a:buNone/>
            </a:lvl5pPr>
            <a:lvl6pPr algn="l">
              <a:spcBef>
                <a:spcPts val="0"/>
              </a:spcBef>
              <a:spcAft>
                <a:spcPts val="0"/>
              </a:spcAft>
              <a:buNone/>
            </a:lvl6pPr>
            <a:lvl7pPr algn="l">
              <a:spcBef>
                <a:spcPts val="0"/>
              </a:spcBef>
              <a:spcAft>
                <a:spcPts val="0"/>
              </a:spcAft>
              <a:buNone/>
            </a:lvl7pPr>
            <a:lvl8pPr algn="l">
              <a:spcBef>
                <a:spcPts val="0"/>
              </a:spcBef>
              <a:spcAft>
                <a:spcPts val="0"/>
              </a:spcAft>
              <a:buNone/>
            </a:lvl8pPr>
            <a:lvl9pPr algn="l"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6" name="Google Shape;109;p2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CrzYAk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hVwAAhUAAADdzAAA5RAAAEAAAACYAAAAIAAAAPLAAAP8fAAA="/>
              </a:ext>
            </a:extLst>
          </p:cNvSpPr>
          <p:nvPr>
            <p:ph type="sldNum" idx="12"/>
          </p:nvPr>
        </p:nvSpPr>
        <p:spPr>
          <a:noFill/>
          <a:ln>
            <a:noFill/>
          </a:ln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marL="0" indent="0" algn="r">
              <a:spcBef>
                <a:spcPts val="0"/>
              </a:spcBef>
              <a:spcAft>
                <a:spcPts val="0"/>
              </a:spcAft>
              <a:buNone/>
              <a:defRPr lang="ru-RU"/>
            </a:lvl1pPr>
            <a:lvl2pPr marL="0" indent="0" algn="r">
              <a:spcBef>
                <a:spcPts val="0"/>
              </a:spcBef>
              <a:buNone/>
            </a:lvl2pPr>
            <a:lvl3pPr marL="0" indent="0" algn="r">
              <a:spcBef>
                <a:spcPts val="0"/>
              </a:spcBef>
              <a:buNone/>
            </a:lvl3pPr>
            <a:lvl4pPr marL="0" indent="0" algn="r">
              <a:spcBef>
                <a:spcPts val="0"/>
              </a:spcBef>
              <a:buNone/>
            </a:lvl4pPr>
            <a:lvl5pPr marL="0" indent="0" algn="r">
              <a:spcBef>
                <a:spcPts val="0"/>
              </a:spcBef>
              <a:buNone/>
            </a:lvl5pPr>
            <a:lvl6pPr marL="0" indent="0" algn="r">
              <a:spcBef>
                <a:spcPts val="0"/>
              </a:spcBef>
              <a:buNone/>
            </a:lvl6pPr>
            <a:lvl7pPr marL="0" indent="0" algn="r">
              <a:spcBef>
                <a:spcPts val="0"/>
              </a:spcBef>
              <a:buNone/>
            </a:lvl7pPr>
            <a:lvl8pPr marL="0" indent="0" algn="r">
              <a:spcBef>
                <a:spcPts val="0"/>
              </a:spcBef>
              <a:buNone/>
            </a:lvl8pPr>
            <a:lvl9pPr marL="0" indent="0" algn="r">
              <a:spcBef>
                <a:spcPts val="0"/>
              </a:spcBef>
              <a:buNone/>
            </a:lvl9pPr>
          </a:lstStyle>
          <a:p>
            <a:fld id="{2C390A5E-10C1-6CFC-8F81-E6A944CF79B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_TITLE_AND_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1;p2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Dnfqsw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KWAAAtQMAADdzAACyPgAAEAAAACYAAAAIAAAAPbIAAP8fAAA="/>
              </a:ext>
            </a:extLst>
          </p:cNvSpPr>
          <p:nvPr>
            <p:ph type="title"/>
          </p:nvPr>
        </p:nvSpPr>
        <p:spPr>
          <a:xfrm rot="5400000">
            <a:off x="11766550" y="3228975"/>
            <a:ext cx="9589135" cy="4336415"/>
          </a:xfrm>
          <a:noFill/>
          <a:ln>
            <a:noFill/>
          </a:ln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>
              <a:spcBef>
                <a:spcPts val="0"/>
              </a:spcBef>
              <a:spcAft>
                <a:spcPts val="0"/>
              </a:spcAft>
              <a:buNone/>
            </a:lvl2pPr>
            <a:lvl3pPr>
              <a:spcBef>
                <a:spcPts val="0"/>
              </a:spcBef>
              <a:spcAft>
                <a:spcPts val="0"/>
              </a:spcAft>
              <a:buNone/>
            </a:lvl3pPr>
            <a:lvl4pPr>
              <a:spcBef>
                <a:spcPts val="0"/>
              </a:spcBef>
              <a:spcAft>
                <a:spcPts val="0"/>
              </a:spcAft>
              <a:buNone/>
            </a:lvl4pPr>
            <a:lvl5pPr>
              <a:spcBef>
                <a:spcPts val="0"/>
              </a:spcBef>
              <a:spcAft>
                <a:spcPts val="0"/>
              </a:spcAft>
              <a:buNone/>
            </a:lvl5pPr>
            <a:lvl6pPr>
              <a:spcBef>
                <a:spcPts val="0"/>
              </a:spcBef>
              <a:spcAft>
                <a:spcPts val="0"/>
              </a:spcAft>
              <a:buNone/>
            </a:lvl6pPr>
            <a:lvl7pPr>
              <a:spcBef>
                <a:spcPts val="0"/>
              </a:spcBef>
              <a:spcAft>
                <a:spcPts val="0"/>
              </a:spcAft>
              <a:buNone/>
            </a:lvl7pPr>
            <a:lvl8pPr>
              <a:spcBef>
                <a:spcPts val="0"/>
              </a:spcBef>
              <a:spcAft>
                <a:spcPts val="0"/>
              </a:spcAft>
              <a:buNone/>
            </a:lvl8pPr>
            <a:lvl9pPr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Google Shape;112;p2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PZnXWY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BCAAAtQMAAP5WAACyPgAAEAAAACYAAAAIAAAAPbIAAP8fAAA="/>
              </a:ext>
            </a:extLst>
          </p:cNvSpPr>
          <p:nvPr>
            <p:ph idx="1"/>
          </p:nvPr>
        </p:nvSpPr>
        <p:spPr>
          <a:xfrm rot="5400000">
            <a:off x="2967355" y="-982345"/>
            <a:ext cx="9589135" cy="12759055"/>
          </a:xfrm>
          <a:noFill/>
          <a:ln>
            <a:noFill/>
          </a:ln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marL="457200" indent="-3429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Tx/>
              <a:buSzPts val="1800"/>
              <a:buChar char="•"/>
            </a:lvl1pPr>
            <a:lvl2pPr marL="914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2pPr>
            <a:lvl3pPr marL="1371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3pPr>
            <a:lvl4pPr marL="1828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4pPr>
            <a:lvl5pPr marL="22860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5pPr>
            <a:lvl6pPr marL="27432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6pPr>
            <a:lvl7pPr marL="3200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7pPr>
            <a:lvl8pPr marL="3657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8pPr>
            <a:lvl9pPr marL="4114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4" name="Google Shape;113;p2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Fexv8Q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BCAAAhUAAAFgkAAA5RAAAEAAAACYAAAAIAAAAPLAAAP8fAAA="/>
              </a:ext>
            </a:extLst>
          </p:cNvSpPr>
          <p:nvPr>
            <p:ph type="dt" idx="10"/>
          </p:nvPr>
        </p:nvSpPr>
        <p:spPr>
          <a:noFill/>
          <a:ln>
            <a:noFill/>
          </a:ln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algn="l">
              <a:spcBef>
                <a:spcPts val="0"/>
              </a:spcBef>
              <a:spcAft>
                <a:spcPts val="0"/>
              </a:spcAft>
              <a:buNone/>
            </a:lvl1pPr>
            <a:lvl2pPr algn="l">
              <a:spcBef>
                <a:spcPts val="0"/>
              </a:spcBef>
              <a:spcAft>
                <a:spcPts val="0"/>
              </a:spcAft>
              <a:buNone/>
            </a:lvl2pPr>
            <a:lvl3pPr algn="l">
              <a:spcBef>
                <a:spcPts val="0"/>
              </a:spcBef>
              <a:spcAft>
                <a:spcPts val="0"/>
              </a:spcAft>
              <a:buNone/>
            </a:lvl3pPr>
            <a:lvl4pPr algn="l">
              <a:spcBef>
                <a:spcPts val="0"/>
              </a:spcBef>
              <a:spcAft>
                <a:spcPts val="0"/>
              </a:spcAft>
              <a:buNone/>
            </a:lvl4pPr>
            <a:lvl5pPr algn="l">
              <a:spcBef>
                <a:spcPts val="0"/>
              </a:spcBef>
              <a:spcAft>
                <a:spcPts val="0"/>
              </a:spcAft>
              <a:buNone/>
            </a:lvl5pPr>
            <a:lvl6pPr algn="l">
              <a:spcBef>
                <a:spcPts val="0"/>
              </a:spcBef>
              <a:spcAft>
                <a:spcPts val="0"/>
              </a:spcAft>
              <a:buNone/>
            </a:lvl6pPr>
            <a:lvl7pPr algn="l">
              <a:spcBef>
                <a:spcPts val="0"/>
              </a:spcBef>
              <a:spcAft>
                <a:spcPts val="0"/>
              </a:spcAft>
              <a:buNone/>
            </a:lvl7pPr>
            <a:lvl8pPr algn="l">
              <a:spcBef>
                <a:spcPts val="0"/>
              </a:spcBef>
              <a:spcAft>
                <a:spcPts val="0"/>
              </a:spcAft>
              <a:buNone/>
            </a:lvl8pPr>
            <a:lvl9pPr algn="l"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5" name="Google Shape;114;p2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N9+Zys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8KAAAhUAAAL1SAAA5RAAAEAAAACYAAAAIAAAAPLAAAP8fAAA="/>
              </a:ext>
            </a:extLst>
          </p:cNvSpPr>
          <p:nvPr>
            <p:ph type="ftr" idx="11"/>
          </p:nvPr>
        </p:nvSpPr>
        <p:spPr>
          <a:noFill/>
          <a:ln>
            <a:noFill/>
          </a:ln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algn="ctr">
              <a:spcBef>
                <a:spcPts val="0"/>
              </a:spcBef>
              <a:spcAft>
                <a:spcPts val="0"/>
              </a:spcAft>
              <a:buNone/>
            </a:lvl1pPr>
            <a:lvl2pPr algn="l">
              <a:spcBef>
                <a:spcPts val="0"/>
              </a:spcBef>
              <a:spcAft>
                <a:spcPts val="0"/>
              </a:spcAft>
              <a:buNone/>
            </a:lvl2pPr>
            <a:lvl3pPr algn="l">
              <a:spcBef>
                <a:spcPts val="0"/>
              </a:spcBef>
              <a:spcAft>
                <a:spcPts val="0"/>
              </a:spcAft>
              <a:buNone/>
            </a:lvl3pPr>
            <a:lvl4pPr algn="l">
              <a:spcBef>
                <a:spcPts val="0"/>
              </a:spcBef>
              <a:spcAft>
                <a:spcPts val="0"/>
              </a:spcAft>
              <a:buNone/>
            </a:lvl4pPr>
            <a:lvl5pPr algn="l">
              <a:spcBef>
                <a:spcPts val="0"/>
              </a:spcBef>
              <a:spcAft>
                <a:spcPts val="0"/>
              </a:spcAft>
              <a:buNone/>
            </a:lvl5pPr>
            <a:lvl6pPr algn="l">
              <a:spcBef>
                <a:spcPts val="0"/>
              </a:spcBef>
              <a:spcAft>
                <a:spcPts val="0"/>
              </a:spcAft>
              <a:buNone/>
            </a:lvl6pPr>
            <a:lvl7pPr algn="l">
              <a:spcBef>
                <a:spcPts val="0"/>
              </a:spcBef>
              <a:spcAft>
                <a:spcPts val="0"/>
              </a:spcAft>
              <a:buNone/>
            </a:lvl7pPr>
            <a:lvl8pPr algn="l">
              <a:spcBef>
                <a:spcPts val="0"/>
              </a:spcBef>
              <a:spcAft>
                <a:spcPts val="0"/>
              </a:spcAft>
              <a:buNone/>
            </a:lvl8pPr>
            <a:lvl9pPr algn="l"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6" name="Google Shape;115;p2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FnPFj0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hVwAAhUAAADdzAAA5RAAAEAAAACYAAAAIAAAAPLAAAP8fAAA="/>
              </a:ext>
            </a:extLst>
          </p:cNvSpPr>
          <p:nvPr>
            <p:ph type="sldNum" idx="12"/>
          </p:nvPr>
        </p:nvSpPr>
        <p:spPr>
          <a:noFill/>
          <a:ln>
            <a:noFill/>
          </a:ln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marL="0" indent="0" algn="r">
              <a:spcBef>
                <a:spcPts val="0"/>
              </a:spcBef>
              <a:spcAft>
                <a:spcPts val="0"/>
              </a:spcAft>
              <a:buNone/>
              <a:defRPr lang="ru-RU"/>
            </a:lvl1pPr>
            <a:lvl2pPr marL="0" indent="0" algn="r">
              <a:spcBef>
                <a:spcPts val="0"/>
              </a:spcBef>
              <a:buNone/>
            </a:lvl2pPr>
            <a:lvl3pPr marL="0" indent="0" algn="r">
              <a:spcBef>
                <a:spcPts val="0"/>
              </a:spcBef>
              <a:buNone/>
            </a:lvl3pPr>
            <a:lvl4pPr marL="0" indent="0" algn="r">
              <a:spcBef>
                <a:spcPts val="0"/>
              </a:spcBef>
              <a:buNone/>
            </a:lvl4pPr>
            <a:lvl5pPr marL="0" indent="0" algn="r">
              <a:spcBef>
                <a:spcPts val="0"/>
              </a:spcBef>
              <a:buNone/>
            </a:lvl5pPr>
            <a:lvl6pPr marL="0" indent="0" algn="r">
              <a:spcBef>
                <a:spcPts val="0"/>
              </a:spcBef>
              <a:buNone/>
            </a:lvl6pPr>
            <a:lvl7pPr marL="0" indent="0" algn="r">
              <a:spcBef>
                <a:spcPts val="0"/>
              </a:spcBef>
              <a:buNone/>
            </a:lvl7pPr>
            <a:lvl8pPr marL="0" indent="0" algn="r">
              <a:spcBef>
                <a:spcPts val="0"/>
              </a:spcBef>
              <a:buNone/>
            </a:lvl8pPr>
            <a:lvl9pPr marL="0" indent="0" algn="r">
              <a:spcBef>
                <a:spcPts val="0"/>
              </a:spcBef>
              <a:buNone/>
            </a:lvl9pPr>
          </a:lstStyle>
          <a:p>
            <a:fld id="{2C39051F-51C1-6CF3-8F81-A7A64BCF79F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9.pn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5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2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23" Type="http://schemas.openxmlformats.org/officeDocument/2006/relationships/image" Target="../media/image11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Relationship Id="rId22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0;p11"/>
          <p:cNvPicPr>
            <a:extLst>
              <a:ext uri="smNativeData">
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AE234L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AAAAAAAAAAC5ewAAZUUAABAAAAAmAAAACAAAAP//////////"/>
              </a:ext>
            </a:extLst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20112355" cy="1128077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Google Shape;11;p1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BCAAAtQMAADdzAAApEQAAEAAAACYAAAAIAAAAvb8AAP8fAAA="/>
              </a:ext>
            </a:extLst>
          </p:cNvSpPr>
          <p:nvPr>
            <p:ph type="title"/>
          </p:nvPr>
        </p:nvSpPr>
        <p:spPr>
          <a:xfrm>
            <a:off x="1382395" y="602615"/>
            <a:ext cx="17346930" cy="21869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7255" b="0" i="0" u="none" strike="noStrike">
                <a:solidFill>
                  <a:srgbClr val="000000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>
            <a:endParaRPr/>
          </a:p>
        </p:txBody>
      </p:sp>
      <p:sp>
        <p:nvSpPr>
          <p:cNvPr id="4" name="Google Shape;12;p1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BCAAAiBIAADdzAACyPgAAEAAAACYAAAAIAAAAvb8AAP8fAAA="/>
              </a:ext>
            </a:extLst>
          </p:cNvSpPr>
          <p:nvPr>
            <p:ph type="body" idx="1"/>
          </p:nvPr>
        </p:nvSpPr>
        <p:spPr>
          <a:xfrm>
            <a:off x="1382395" y="3012440"/>
            <a:ext cx="17346930" cy="71793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marL="457200" marR="0" indent="-52197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Tx/>
              <a:buSzPts val="4615"/>
              <a:buFont typeface="Arial" pitchFamily="2" charset="-52"/>
              <a:buChar char="•"/>
              <a:defRPr sz="4615" b="0" i="0" u="none" strike="noStrike">
                <a:solidFill>
                  <a:srgbClr val="000000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 marL="914400" marR="0" indent="-48006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3955"/>
              <a:buFont typeface="Arial" pitchFamily="2" charset="-52"/>
              <a:buChar char="•"/>
              <a:defRPr sz="3955" b="0" i="0" u="none" strike="noStrike">
                <a:solidFill>
                  <a:srgbClr val="000000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2pPr>
            <a:lvl3pPr marL="1371600" marR="0" indent="-43815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3295"/>
              <a:buFont typeface="Arial" pitchFamily="2" charset="-52"/>
              <a:buChar char="•"/>
              <a:defRPr sz="3295" b="0" i="0" u="none" strike="noStrike">
                <a:solidFill>
                  <a:srgbClr val="000000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3pPr>
            <a:lvl4pPr marL="1828800" marR="0" indent="-417195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2965"/>
              <a:buFont typeface="Arial" pitchFamily="2" charset="-52"/>
              <a:buChar char="•"/>
              <a:defRPr sz="2965" b="0" i="0" u="none" strike="noStrike">
                <a:solidFill>
                  <a:srgbClr val="000000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4pPr>
            <a:lvl5pPr marL="2286000" marR="0" indent="-417195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2965"/>
              <a:buFont typeface="Arial" pitchFamily="2" charset="-52"/>
              <a:buChar char="•"/>
              <a:defRPr sz="2965" b="0" i="0" u="none" strike="noStrike">
                <a:solidFill>
                  <a:srgbClr val="000000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5pPr>
            <a:lvl6pPr marL="2743200" marR="0" indent="-417195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2965"/>
              <a:buFont typeface="Arial" pitchFamily="2" charset="-52"/>
              <a:buChar char="•"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6pPr>
            <a:lvl7pPr marL="3200400" marR="0" indent="-417195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2965"/>
              <a:buFont typeface="Arial" pitchFamily="2" charset="-52"/>
              <a:buChar char="•"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7pPr>
            <a:lvl8pPr marL="3657600" marR="0" indent="-417195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2965"/>
              <a:buFont typeface="Arial" pitchFamily="2" charset="-52"/>
              <a:buChar char="•"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8pPr>
            <a:lvl9pPr marL="4114800" marR="0" indent="-417195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2965"/>
              <a:buFont typeface="Arial" pitchFamily="2" charset="-52"/>
              <a:buChar char="•"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9pPr>
          </a:lstStyle>
          <a:p>
            <a:endParaRPr/>
          </a:p>
        </p:txBody>
      </p:sp>
      <p:sp>
        <p:nvSpPr>
          <p:cNvPr id="5" name="Google Shape;13;p1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BCAAAhUAAAFgkAAA5RAAAEAAAACYAAAAIAAAAvb8AAP8fAAA="/>
              </a:ext>
            </a:extLst>
          </p:cNvSpPr>
          <p:nvPr>
            <p:ph type="dt" idx="10"/>
          </p:nvPr>
        </p:nvSpPr>
        <p:spPr>
          <a:xfrm>
            <a:off x="1382395" y="10488295"/>
            <a:ext cx="4525645" cy="60198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marR="0" algn="l">
              <a:spcBef>
                <a:spcPts val="0"/>
              </a:spcBef>
              <a:spcAft>
                <a:spcPts val="0"/>
              </a:spcAft>
              <a:buNone/>
              <a:defRPr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2pPr>
            <a:lvl3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3pPr>
            <a:lvl4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4pPr>
            <a:lvl5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5pPr>
            <a:lvl6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6pPr>
            <a:lvl7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7pPr>
            <a:lvl8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8pPr>
            <a:lvl9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9pPr>
          </a:lstStyle>
          <a:p>
            <a:endParaRPr/>
          </a:p>
        </p:txBody>
      </p:sp>
      <p:sp>
        <p:nvSpPr>
          <p:cNvPr id="6" name="Google Shape;14;p1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8KAAAhUAAAL1SAAA5RAAAEAAAACYAAAAIAAAAvb8AAP8fAAA="/>
              </a:ext>
            </a:extLst>
          </p:cNvSpPr>
          <p:nvPr>
            <p:ph type="ftr" idx="11"/>
          </p:nvPr>
        </p:nvSpPr>
        <p:spPr>
          <a:xfrm>
            <a:off x="6662420" y="10488295"/>
            <a:ext cx="6787515" cy="60198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marR="0" algn="ctr">
              <a:spcBef>
                <a:spcPts val="0"/>
              </a:spcBef>
              <a:spcAft>
                <a:spcPts val="0"/>
              </a:spcAft>
              <a:buNone/>
              <a:defRPr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2pPr>
            <a:lvl3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3pPr>
            <a:lvl4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4pPr>
            <a:lvl5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5pPr>
            <a:lvl6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6pPr>
            <a:lvl7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7pPr>
            <a:lvl8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8pPr>
            <a:lvl9pPr marR="0" algn="l">
              <a:spcBef>
                <a:spcPts val="0"/>
              </a:spcBef>
              <a:spcAft>
                <a:spcPts val="0"/>
              </a:spcAft>
              <a:buNone/>
              <a:defRPr sz="2965" b="0" i="0" u="none" strike="noStrike">
                <a:solidFill>
                  <a:srgbClr val="000000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9pPr>
          </a:lstStyle>
          <a:p>
            <a:endParaRPr/>
          </a:p>
        </p:txBody>
      </p:sp>
      <p:sp>
        <p:nvSpPr>
          <p:cNvPr id="7" name="Google Shape;15;p1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hVwAAhUAAADdzAAA5RAAAEAAAACYAAAAIAAAAvb8AAP8fAAA="/>
              </a:ext>
            </a:extLst>
          </p:cNvSpPr>
          <p:nvPr>
            <p:ph type="sldNum" idx="12"/>
          </p:nvPr>
        </p:nvSpPr>
        <p:spPr>
          <a:xfrm>
            <a:off x="14204315" y="10488295"/>
            <a:ext cx="4525010" cy="60198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marL="0" marR="0" indent="0" algn="r">
              <a:spcBef>
                <a:spcPts val="0"/>
              </a:spcBef>
              <a:spcAft>
                <a:spcPts val="0"/>
              </a:spcAft>
              <a:buNone/>
              <a:defRPr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 marL="0" marR="0" indent="0" algn="r">
              <a:spcBef>
                <a:spcPts val="0"/>
              </a:spcBef>
              <a:buNone/>
              <a:defRPr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2pPr>
            <a:lvl3pPr marL="0" marR="0" indent="0" algn="r">
              <a:spcBef>
                <a:spcPts val="0"/>
              </a:spcBef>
              <a:buNone/>
              <a:defRPr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3pPr>
            <a:lvl4pPr marL="0" marR="0" indent="0" algn="r">
              <a:spcBef>
                <a:spcPts val="0"/>
              </a:spcBef>
              <a:buNone/>
              <a:defRPr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4pPr>
            <a:lvl5pPr marL="0" marR="0" indent="0" algn="r">
              <a:spcBef>
                <a:spcPts val="0"/>
              </a:spcBef>
              <a:buNone/>
              <a:defRPr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5pPr>
            <a:lvl6pPr marL="0" marR="0" indent="0" algn="r">
              <a:spcBef>
                <a:spcPts val="0"/>
              </a:spcBef>
              <a:buNone/>
              <a:defRPr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6pPr>
            <a:lvl7pPr marL="0" marR="0" indent="0" algn="r">
              <a:spcBef>
                <a:spcPts val="0"/>
              </a:spcBef>
              <a:buNone/>
              <a:defRPr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7pPr>
            <a:lvl8pPr marL="0" marR="0" indent="0" algn="r">
              <a:spcBef>
                <a:spcPts val="0"/>
              </a:spcBef>
              <a:buNone/>
              <a:defRPr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8pPr>
            <a:lvl9pPr marL="0" marR="0" indent="0" algn="r">
              <a:spcBef>
                <a:spcPts val="0"/>
              </a:spcBef>
              <a:buNone/>
              <a:defRPr sz="1975" b="0" i="0" u="none" strike="noStrike">
                <a:solidFill>
                  <a:srgbClr val="888888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9pPr>
          </a:lstStyle>
          <a:p>
            <a:fld id="{2C390CAD-E3C1-6CFA-8F81-15AF42CF7940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8" name="Google Shape;16;p11"/>
          <p:cNvGrpSpPr>
            <a:extLst>
              <a:ext uri="smNativeData">
                <pr:smNativeData xmlns="" xmlns:p14="http://schemas.microsoft.com/office/powerpoint/2010/main" xmlns:pr="smNativeData" val="SMDATA_7_55BHZRMAAAAlAAAAAQAAAA8BAAAAkAAAAEgAAACQAAAASAAAAAAAAAAAAAAAAAAAABcAAAAUAAAAAAAAAAAAAAD/fwAA/38AAAAAAAAJAAAABAAAAAAAAAAMAAAAEAAAAAAAAAAAAAAAAAAAAAAAAAAfAAAAVAAAAAAAAAAAAAAAAAAAAAAAAAAAAAAAAAAAAAAAAAAAAAAAAAAAAAAAAAAAAAAAAAAAAAAAAAAAAAAAAAAAAAAAAAAAAAAAAAAAAAAAAAAAAAAAAAAAACEAAAAYAAAAFAAAANw9AADIAgAAU3sAAAoNAAAQAAAAJgAAAAgAAAD/////AAAAAA=="/>
              </a:ext>
            </a:extLst>
          </p:cNvGrpSpPr>
          <p:nvPr/>
        </p:nvGrpSpPr>
        <p:grpSpPr>
          <a:xfrm>
            <a:off x="10055860" y="452120"/>
            <a:ext cx="9991725" cy="1667510"/>
            <a:chOff x="10055860" y="452120"/>
            <a:chExt cx="9991725" cy="1667510"/>
          </a:xfrm>
        </p:grpSpPr>
        <p:grpSp>
          <p:nvGrpSpPr>
            <p:cNvPr id="11" name="Google Shape;17;p11"/>
            <p:cNvGrpSpPr>
              <a:extLst>
                <a:ext uri="smNativeData">
                  <pr:smNativeData xmlns="" xmlns:p14="http://schemas.microsoft.com/office/powerpoint/2010/main" xmlns:pr="smNativeData" val="SMDATA_7_55BHZRMAAAAlAAAAAQAAAA8BAAAAkAAAAEgAAACQAAAASAAAAAAAAAAAAAAAAAAAABcAAAAUAAAAAAAAAAAAAAD/fwAA/38AAAAAAAAJAAAABAAAAAAAAAAMAAAAEAAAAAAAAAAAAAAAAAAAAAAAAAAfAAAAVAAAAAAAAAAAAAAAAAAAAAAAAAAAAAAAAAAAAAAAAAAAAAAAAAAAAAAAAAAAAAAAAAAAAAAAAAAAAAAAAAAAAAAAAAAAAAAAAAAAAAAAAAAAAAAAAAAAACEAAAAYAAAAFAAAANw9AADIAgAAU3sAAAoNAAAAAAAAJgAAAAgAAAD/////AAAAAA=="/>
                </a:ext>
              </a:extLst>
            </p:cNvGrpSpPr>
            <p:nvPr/>
          </p:nvGrpSpPr>
          <p:grpSpPr>
            <a:xfrm>
              <a:off x="10055860" y="452120"/>
              <a:ext cx="9991725" cy="1667510"/>
              <a:chOff x="10055860" y="452120"/>
              <a:chExt cx="9991725" cy="1667510"/>
            </a:xfrm>
          </p:grpSpPr>
          <p:pic>
            <p:nvPicPr>
              <p:cNvPr id="22" name="Google Shape;18;p11"/>
              <p:cNvPicPr>
                <a:extLst>
                  <a:ext uri="smNativeData">
    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J2MAAHQDAAD9ZgAA0AcAAAAAAAAmAAAACAAAAP//////////"/>
                  </a:ext>
                </a:extLst>
              </p:cNvPicPr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6118205" y="561340"/>
                <a:ext cx="623570" cy="70866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</p:pic>
          <p:grpSp>
            <p:nvGrpSpPr>
              <p:cNvPr id="12" name="Google Shape;19;p11"/>
              <p:cNvGrpSpPr>
                <a:extLst>
                  <a:ext uri="smNativeData">
                    <pr:smNativeData xmlns="" xmlns:p14="http://schemas.microsoft.com/office/powerpoint/2010/main" xmlns:pr="smNativeData" val="SMDATA_7_55BHZRMAAAAlAAAAAQAAAA8BAAAAkAAAAEgAAACQAAAASAAAAAAAAAAAAAAAAAAAABcAAAAUAAAAAAAAAAAAAAD/fwAA/38AAAAAAAAJAAAABAAAAAAAAAAMAAAAEAAAAAAAAAAAAAAAAAAAAAAAAAAfAAAAVAAAAAAAAAAAAAAAAAAAAAAAAAAAAAAAAAAAAAAAAAAAAAAAAAAAAAAAAAAAAAAAAAAAAAAAAAAAAAAAAAAAAAAAAAAAAAAAAAAAAAAAAAAAAAAAAAAAACEAAAAYAAAAFAAAANw9AADIAgAAU3sAAAoNAAAAAAAAJgAAAAgAAAD/////AAAAAA=="/>
                  </a:ext>
                </a:extLst>
              </p:cNvGrpSpPr>
              <p:nvPr/>
            </p:nvGrpSpPr>
            <p:grpSpPr>
              <a:xfrm>
                <a:off x="10055860" y="452120"/>
                <a:ext cx="9991725" cy="1667510"/>
                <a:chOff x="10055860" y="452120"/>
                <a:chExt cx="9991725" cy="1667510"/>
              </a:xfrm>
            </p:grpSpPr>
            <p:pic>
              <p:nvPicPr>
                <p:cNvPr id="21" name="Google Shape;20;p11"/>
                <p:cNvPicPr>
                  <a:extLst>
                    <a:ext uri="smNativeData">
      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QXIAAHQDAAD2eAAAsAcAAAAAAAAmAAAACAAAAP//////////"/>
                    </a:ext>
                  </a:extLst>
                </p:cNvPicPr>
                <p:nvPr/>
              </p:nvPicPr>
              <p:blipFill>
                <a:blip r:embed="rId15" cstate="print"/>
                <a:stretch>
                  <a:fillRect/>
                </a:stretch>
              </p:blipFill>
              <p:spPr>
                <a:xfrm>
                  <a:off x="18573115" y="561340"/>
                  <a:ext cx="1090295" cy="6883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</p:pic>
            <p:pic>
              <p:nvPicPr>
                <p:cNvPr id="20" name="Google Shape;21;p11"/>
                <p:cNvPicPr>
                  <a:extLst>
                    <a:ext uri="smNativeData">
      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6UAAAAYIAAAfRgAAAwwAAAAAAAAmAAAACAAAAP//////////"/>
                    </a:ext>
                  </a:extLst>
                </p:cNvPicPr>
                <p:nvPr/>
              </p:nvPicPr>
              <p:blipFill>
                <a:blip r:embed="rId16" cstate="print"/>
                <a:stretch>
                  <a:fillRect/>
                </a:stretch>
              </p:blipFill>
              <p:spPr>
                <a:xfrm>
                  <a:off x="10551795" y="1304290"/>
                  <a:ext cx="847090" cy="64833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</p:pic>
            <p:pic>
              <p:nvPicPr>
                <p:cNvPr id="19" name="Google Shape;22;p11"/>
                <p:cNvPicPr>
                  <a:extLst>
                    <a:ext uri="smNativeData">
      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rlUAAAUIAABkYgAAMgwAAAAAAAAmAAAACAAAAP//////////"/>
                    </a:ext>
                  </a:extLst>
                </p:cNvPicPr>
                <p:nvPr/>
              </p:nvPicPr>
              <p:blipFill>
                <a:blip r:embed="rId17" cstate="print"/>
                <a:stretch>
                  <a:fillRect/>
                </a:stretch>
              </p:blipFill>
              <p:spPr>
                <a:xfrm>
                  <a:off x="13928090" y="1303655"/>
                  <a:ext cx="2066290" cy="67881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</p:pic>
            <p:pic>
              <p:nvPicPr>
                <p:cNvPr id="18" name="Google Shape;23;p11"/>
                <p:cNvPicPr>
                  <a:extLst>
                    <a:ext uri="smNativeData">
      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cWQAACkIAACEbQAAMgwAAAAAAAAmAAAACAAAAP//////////"/>
                    </a:ext>
                  </a:extLst>
                </p:cNvPicPr>
                <p:nvPr/>
              </p:nvPicPr>
              <p:blipFill>
                <a:blip r:embed="rId18" cstate="print"/>
                <a:stretch>
                  <a:fillRect/>
                </a:stretch>
              </p:blipFill>
              <p:spPr>
                <a:xfrm>
                  <a:off x="16327755" y="1326515"/>
                  <a:ext cx="1475105" cy="65595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</p:pic>
            <p:pic>
              <p:nvPicPr>
                <p:cNvPr id="17" name="Google Shape;24;p11"/>
                <p:cNvPicPr>
                  <a:extLst>
                    <a:ext uri="smNativeData">
      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AdBFts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i0cAACkIAABQUwAAJgwAAAAAAAAmAAAACAAAAP//////////"/>
                    </a:ext>
                  </a:extLst>
                </p:cNvPicPr>
                <p:nvPr/>
              </p:nvPicPr>
              <p:blipFill>
                <a:blip r:embed="rId19" cstate="print"/>
                <a:stretch>
                  <a:fillRect/>
                </a:stretch>
              </p:blipFill>
              <p:spPr>
                <a:xfrm>
                  <a:off x="11630025" y="1326515"/>
                  <a:ext cx="1913255" cy="64833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</p:pic>
            <p:pic>
              <p:nvPicPr>
                <p:cNvPr id="16" name="Google Shape;25;p11"/>
                <p:cNvPicPr>
                  <a:extLst>
                    <a:ext uri="smNativeData">
      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BlpooH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OWsAAG4HAABTewAACg0AAAAAAAAmAAAACAAAAP//////////"/>
                    </a:ext>
                  </a:extLst>
                </p:cNvPicPr>
                <p:nvPr/>
              </p:nvPicPr>
              <p:blipFill>
                <a:blip r:embed="rId20" cstate="print"/>
                <a:stretch>
                  <a:fillRect/>
                </a:stretch>
              </p:blipFill>
              <p:spPr>
                <a:xfrm>
                  <a:off x="17430115" y="1207770"/>
                  <a:ext cx="2617470" cy="9118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</p:pic>
            <p:pic>
              <p:nvPicPr>
                <p:cNvPr id="15" name="Google Shape;26;p11"/>
                <p:cNvPicPr>
                  <a:extLst>
                    <a:ext uri="smNativeData">
      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ixwAAAAAAACKBgAAAwE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3D0AAMgCAACtQwAAsAcAAAAAAAAmAAAACAAAAP//////////"/>
                    </a:ext>
                  </a:extLst>
                </p:cNvPicPr>
                <p:nvPr/>
              </p:nvPicPr>
              <p:blipFill>
                <a:blip r:embed="rId21" cstate="print"/>
                <a:srcRect l="73070" r="16740" b="2590"/>
                <a:stretch>
                  <a:fillRect/>
                </a:stretch>
              </p:blipFill>
              <p:spPr>
                <a:xfrm>
                  <a:off x="10055860" y="452120"/>
                  <a:ext cx="945515" cy="7975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</p:pic>
            <p:pic>
              <p:nvPicPr>
                <p:cNvPr id="14" name="Google Shape;27;p11"/>
                <p:cNvPicPr>
                  <a:extLst>
                    <a:ext uri="smNativeData">
      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JWgAAD8DAAA4cQAAdwcAAAAAAAAmAAAACAAAAP//////////"/>
                    </a:ext>
                  </a:extLst>
                </p:cNvPicPr>
                <p:nvPr/>
              </p:nvPicPr>
              <p:blipFill>
                <a:blip r:embed="rId22" cstate="print"/>
                <a:stretch>
                  <a:fillRect/>
                </a:stretch>
              </p:blipFill>
              <p:spPr>
                <a:xfrm>
                  <a:off x="16929735" y="527685"/>
                  <a:ext cx="1475105" cy="685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</p:pic>
            <p:pic>
              <p:nvPicPr>
                <p:cNvPr id="13" name="Google Shape;28;p11"/>
                <p:cNvPicPr>
                  <a:extLst>
                    <a:ext uri="smNativeData">
      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QE0AAJUDAACtWgAAuAcAAAAAAAAmAAAACAAAAP//////////"/>
                    </a:ext>
                  </a:extLst>
                </p:cNvPicPr>
                <p:nvPr/>
              </p:nvPicPr>
              <p:blipFill>
                <a:blip r:embed="rId23" cstate="print"/>
                <a:stretch>
                  <a:fillRect/>
                </a:stretch>
              </p:blipFill>
              <p:spPr>
                <a:xfrm>
                  <a:off x="12557760" y="582295"/>
                  <a:ext cx="2182495" cy="6724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</p:pic>
          </p:grpSp>
        </p:grpSp>
        <p:pic>
          <p:nvPicPr>
            <p:cNvPr id="10" name="Google Shape;29;p11"/>
            <p:cNvPicPr>
              <a:extLst>
                <a:ext uri="smNativeData">
  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jkMAAGgDAAD7TQAAiwgAAAAAAAAmAAAACAAAAP//////////"/>
                </a:ext>
              </a:extLst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981690" y="553720"/>
              <a:ext cx="1694815" cy="835025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9" name="Google Shape;30;p11"/>
            <p:cNvPicPr>
              <a:extLst>
                <a:ext uri="smNativeData">
  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LFoAAOsDAAA/ZAAA4ggAAAAAAAAmAAAACAAAAP//////////"/>
                </a:ext>
              </a:extLst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4658340" y="636905"/>
              <a:ext cx="1637665" cy="807085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1pPr>
      <a:lvl2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2pPr>
      <a:lvl3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3pPr>
      <a:lvl4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4pPr>
      <a:lvl5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5pPr>
      <a:lvl6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6pPr>
      <a:lvl7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7pPr>
      <a:lvl8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8pPr>
      <a:lvl9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9pPr>
    </p:titleStyle>
    <p:body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1pPr>
      <a:lvl2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2pPr>
      <a:lvl3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3pPr>
      <a:lvl4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4pPr>
      <a:lvl5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5pPr>
      <a:lvl6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6pPr>
      <a:lvl7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7pPr>
      <a:lvl8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8pPr>
      <a:lvl9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1pPr>
      <a:lvl2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2pPr>
      <a:lvl3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3pPr>
      <a:lvl4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4pPr>
      <a:lvl5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5pPr>
      <a:lvl6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6pPr>
      <a:lvl7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7pPr>
      <a:lvl8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8pPr>
      <a:lvl9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ordorintelligence.com/ru/industry-reports/asia-pacific-aircraft-engine-marke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marketing.rbc.ru/research/42227/" TargetMode="External"/><Relationship Id="rId4" Type="http://schemas.openxmlformats.org/officeDocument/2006/relationships/hyperlink" Target="https://1podshipnik.ru/obzor/3674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0;p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C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FS9igIMAAAAEAAAAAAAAAAAAAAAAAAAAAAAAAAeAAAAaAAAAAAAAAAAAAAAAAAAAAAAAAAAAAAAECcAABAnAAAAAAAAAAAAAAAAAAAAAAAAAAAAAAAAAAAAAAAAAAAAABQAAAAAAAAAwMD/AAAAAABkAAAAMgAAAAAAAABkAAAAAAAAAH9/fwAKAAAAHwAAAFQAAABEcsQF////AQAAAAAAAAAAAAAAAAAAAAAAAAAAAAAAAAAAAAAAAAAAAAAAAn9/fwBEVGoDzMzMAMDA/wB/f38AAAAAAAAAAAAAAAAAAAAAAAAAAAAhAAAAGAAAABQAAACaBQAAnRgAAB8zAAAgLAAAEAAAACYAAAAIAAAAPTAAAP8fAAA="/>
              </a:ext>
            </a:extLst>
          </p:cNvSpPr>
          <p:nvPr>
            <p:ph type="ctrTitle"/>
          </p:nvPr>
        </p:nvSpPr>
        <p:spPr>
          <a:xfrm>
            <a:off x="910590" y="4001135"/>
            <a:ext cx="7399655" cy="3171825"/>
          </a:xfrm>
          <a:noFill/>
          <a:ln>
            <a:noFill/>
          </a:ln>
        </p:spPr>
        <p:txBody>
          <a:bodyPr vert="horz" wrap="square" lIns="0" tIns="0" rIns="0" bIns="0" numCol="1" spcCol="215900" anchor="b">
            <a:prstTxWarp prst="textNoShape">
              <a:avLst/>
            </a:prstTxWarp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FFFFFF"/>
                </a:solidFill>
              </a:rPr>
              <a:t>Экспертиза деталей зарубежного шарикового подшипника авиационного двигателя для определения марки материала и разработки технологии термической обработки с целью импортозамещения</a:t>
            </a:r>
          </a:p>
        </p:txBody>
      </p:sp>
      <p:sp>
        <p:nvSpPr>
          <p:cNvPr id="3" name="Google Shape;121;p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DU7w2YMAAAAEAAAAAAAAAAAAAAAAAAAAAAAAAAeAAAAaAAAAAAAAAAAAAAAAAAAAAAAAAAAAAAAECcAABAnAAAAAAAAAAAAAAAAAAAAAAAAAAAAAAAAAAAAAAAAAAAAABQAAAAAAAAAwMD/AAAAAABkAAAAMgAAAAAAAABkAAAAAAAAAH9/fwAKAAAAHwAAAFQAAABEcsQF////AQAAAAAAAAAAAAAAAAAAAAAAAAAAAAAAAAAAAAAAAAAAAAAAAn9/fwBEVGoDzMzMAMDA/wB/f38AAAAAAAAAAAAAAAAAAAAAAAAAAAAhAAAAGAAAABQAAACaBQAAzC8AAB8zAAAJNwAAEAAAACYAAAAIAAAAPTAAAP8fAAA="/>
              </a:ext>
            </a:extLst>
          </p:cNvSpPr>
          <p:nvPr>
            <p:ph type="subTitle" idx="1"/>
          </p:nvPr>
        </p:nvSpPr>
        <p:spPr>
          <a:xfrm>
            <a:off x="910590" y="7769860"/>
            <a:ext cx="7399655" cy="1176655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mar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640"/>
            </a:pPr>
            <a:r>
              <a:rPr lang="ru-RU" sz="2210">
                <a:solidFill>
                  <a:srgbClr val="D2D0CE"/>
                </a:solidFill>
                <a:latin typeface="Calibri" pitchFamily="2" charset="-52"/>
                <a:ea typeface="Calibri" pitchFamily="2" charset="-52"/>
                <a:cs typeface="Calibri" pitchFamily="2" charset="-52"/>
              </a:rPr>
              <a:t>Анализ химического состава, твердости, микроструктуры и диффузионных слоев деталей подшипника с целью определения марки материала и разработки технологии термической обработки для импортозамещения.</a:t>
            </a:r>
            <a:endParaRPr sz="2210">
              <a:solidFill>
                <a:srgbClr val="FFFFFF"/>
              </a:solidFill>
              <a:latin typeface="Calibri" pitchFamily="2" charset="-52"/>
              <a:ea typeface="Calibri" pitchFamily="2" charset="-52"/>
              <a:cs typeface="Calibri" pitchFamily="2" charset="-52"/>
            </a:endParaRPr>
          </a:p>
        </p:txBody>
      </p:sp>
      <p:sp>
        <p:nvSpPr>
          <p:cNvPr id="4" name="Google Shape;122;p1"/>
          <p:cNvSpPr>
            <a:extLst>
              <a:ext uri="smNativeData">
                <pr:smNativeData xmlns="" xmlns:p14="http://schemas.microsoft.com/office/powerpoint/2010/main" xmlns:pr="smNativeData" val="SMDATA_13_55BHZRMAAAAlAAAAZAAAAA0AAAAAAAAAAAAAAAAAAAAAA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EcsQF////AQAAAAAAAAAAAAAAAAAAAAAAAAAAAAAAAAAAAAAAAAAAAAAAAn9/fwBEVGoDzMzMAMDA/wB/f38AAAAAAAAAAAAAAAAAAAAAAAAAAAAhAAAAGAAAABQAAACaBQAA8jsAADocAAA4PwAAEAAAACYAAAAIAAAA//////////8="/>
              </a:ext>
            </a:extLst>
          </p:cNvSpPr>
          <p:nvPr/>
        </p:nvSpPr>
        <p:spPr>
          <a:xfrm>
            <a:off x="910590" y="9744710"/>
            <a:ext cx="3677920" cy="53213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marL="0" marR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0C0C0C"/>
                </a:solidFill>
              </a:rPr>
              <a:t>1.2</a:t>
            </a:r>
          </a:p>
        </p:txBody>
      </p:sp>
      <p:pic>
        <p:nvPicPr>
          <p:cNvPr id="5" name="Google Shape;123;p1"/>
          <p:cNvPicPr>
            <a:extLst>
              <a:ext uri="smNativeData">
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jQMAALITAADhQgAASyIAABAAAAAmAAAACAAAAP//////////"/>
              </a:ext>
            </a:extLst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7215" y="3201670"/>
            <a:ext cx="10294620" cy="237299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Google Shape;124;p1"/>
          <p:cNvPicPr>
            <a:extLst>
              <a:ext uri="smNativeData">
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BVUAAKoCAAAZWwAAlAkAABAAAAAmAAAACAAAAP//////////"/>
              </a:ext>
            </a:extLst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820775" y="433070"/>
            <a:ext cx="988060" cy="112395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Google Shape;125;p1"/>
          <p:cNvPicPr>
            <a:extLst>
              <a:ext uri="smNativeData">
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82wAAKoCAACUdwAAYAkAABAAAAAmAAAACAAAAP//////////"/>
              </a:ext>
            </a:extLst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710785" y="433070"/>
            <a:ext cx="1727835" cy="109093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Google Shape;126;p1"/>
          <p:cNvPicPr>
            <a:extLst>
              <a:ext uri="smNativeData">
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wB4AAOkJAAACJwAAPBAAABAAAAAmAAAACAAAAP//////////"/>
              </a:ext>
            </a:extLst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98720" y="1610995"/>
            <a:ext cx="1342390" cy="102806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9" name="Google Shape;127;p1"/>
          <p:cNvPicPr>
            <a:extLst>
              <a:ext uri="smNativeData">
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qj8AAOgJAADPUwAAhhAAABAAAAAmAAAACAAAAP//////////"/>
              </a:ext>
            </a:extLst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349230" y="1610360"/>
            <a:ext cx="3274695" cy="10756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" name="Google Shape;128;p1"/>
          <p:cNvPicPr>
            <a:extLst>
              <a:ext uri="smNativeData">
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EFcAACEKAABxZQAAhhAAABAAAAAmAAAACAAAAP//////////"/>
              </a:ext>
            </a:extLst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152880" y="1646555"/>
            <a:ext cx="2337435" cy="103949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" name="Google Shape;129;p1"/>
          <p:cNvPicPr>
            <a:extLst>
              <a:ext uri="smNativeData">
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D63K45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QykAACEKAADpOwAAcxAAABAAAAAmAAAACAAAAP//////////"/>
              </a:ext>
            </a:extLst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707505" y="1646555"/>
            <a:ext cx="3031490" cy="102743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2" name="Google Shape;130;p1"/>
          <p:cNvPicPr>
            <a:extLst>
              <a:ext uri="smNativeData">
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zmEAAPgIAABTewAA3REAABAAAAAmAAAACAAAAP//////////"/>
              </a:ext>
            </a:extLst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5899130" y="1457960"/>
            <a:ext cx="4148455" cy="144589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3" name="Google Shape;131;p1"/>
          <p:cNvPicPr>
            <a:extLst>
              <a:ext uri="smNativeData">
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ixwAAAAAAACKBgAAAwE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MxEAAJoBAABsGgAAYAkAABAAAAAmAAAACAAAAP//////////"/>
              </a:ext>
            </a:extLst>
          </p:cNvPicPr>
          <p:nvPr/>
        </p:nvPicPr>
        <p:blipFill>
          <a:blip r:embed="rId11" cstate="print"/>
          <a:srcRect l="73070" r="16740" b="2590"/>
          <a:stretch>
            <a:fillRect/>
          </a:stretch>
        </p:blipFill>
        <p:spPr>
          <a:xfrm>
            <a:off x="2795905" y="260350"/>
            <a:ext cx="1499235" cy="126365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4" name="Google Shape;132;p1"/>
          <p:cNvPicPr>
            <a:extLst>
              <a:ext uri="smNativeData">
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7lwAAFYCAABQawAABgkAABAAAAAmAAAACAAAAP//////////"/>
              </a:ext>
            </a:extLst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5106650" y="379730"/>
            <a:ext cx="2338070" cy="108712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5" name="Google Shape;133;p1"/>
          <p:cNvPicPr>
            <a:extLst>
              <a:ext uri="smNativeData">
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/y0AAN8CAABGQwAAbQkAABAAAAAmAAAACAAAAP//////////"/>
              </a:ext>
            </a:extLst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477125" y="466725"/>
            <a:ext cx="3458845" cy="106553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6" name="Google Shape;134;p1"/>
          <p:cNvPicPr>
            <a:extLst>
              <a:ext uri="smNativeData">
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AAAADA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kBAAAJ0AAAAjLwAAlQoAABAAAAAmAAAACAAAAP//////////"/>
              </a:ext>
            </a:extLst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692400" y="99695"/>
            <a:ext cx="4970145" cy="162052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7" name="Google Shape;135;p1"/>
          <p:cNvPicPr>
            <a:extLst>
              <a:ext uri="smNativeData">
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ADVivj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0kMAAPkBAAAQVwAAdQsAABAAAAAmAAAACAAAAP//////////"/>
              </a:ext>
            </a:extLst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1024870" y="320675"/>
            <a:ext cx="3128010" cy="154178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0;p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IOw/AsMAAAAEAAAAAAAAAAAAAAAAAAAAAAAAAAeAAAAaAAAAAAAAAAAAAAAAAAAAAAAAAAAAAAAECcAABAnAAAAAAAAAAAAAAAAAAAAAAAAAAAAAAAAAAAAAAAAAAAAABQAAAAAAAAAwMD/AAAAAABkAAAAMgAAAAAAAABkAAAAAAAAAH9/fwAKAAAAHwAAAFQAAABEcsQF////AQAAAAAAAAAAAAAAAAAAAAAAAAAAAAAAAAAAAAAAAAAAAAAAAn9/fwBEVGoDzMzMAMDA/wB/f38AAAAAAAAAAAAAAAAAAAAAAAAAAAAhAAAAGAAAABQAAACBBQAAowoAAG1BAAA9EAAAEAAAACYAAAAIAAAAPbAAAP8fAAA="/>
              </a:ext>
            </a:extLst>
          </p:cNvSpPr>
          <p:nvPr>
            <p:ph type="body" idx="1"/>
          </p:nvPr>
        </p:nvSpPr>
        <p:spPr>
          <a:xfrm>
            <a:off x="894715" y="1729105"/>
            <a:ext cx="9740900" cy="91059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marL="45720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None/>
              <a:defRPr sz="2800"/>
            </a:lvl1pPr>
            <a:lvl2pPr marL="914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2pPr>
            <a:lvl3pPr marL="1371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3pPr>
            <a:lvl4pPr marL="1828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4pPr>
            <a:lvl5pPr marL="22860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5pPr>
            <a:lvl6pPr marL="27432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6pPr>
            <a:lvl7pPr marL="3200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7pPr>
            <a:lvl8pPr marL="3657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8pPr>
            <a:lvl9pPr marL="4114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9pPr>
          </a:lstStyle>
          <a:p>
            <a:pPr marL="15875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>
                <a:latin typeface="Calibri" pitchFamily="2" charset="-52"/>
                <a:ea typeface="Calibri" pitchFamily="2" charset="-52"/>
                <a:cs typeface="Calibri" pitchFamily="2" charset="-52"/>
              </a:rPr>
              <a:t>Как создать собственные шариковые подшипники для авиации: анализ и технология</a:t>
            </a:r>
            <a:endParaRPr>
              <a:latin typeface="Calibri" pitchFamily="2" charset="-52"/>
              <a:ea typeface="Calibri" pitchFamily="2" charset="-52"/>
              <a:cs typeface="Calibri" pitchFamily="2" charset="-52"/>
            </a:endParaRPr>
          </a:p>
        </p:txBody>
      </p:sp>
      <p:sp>
        <p:nvSpPr>
          <p:cNvPr id="3" name="Google Shape;141;p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EcsQF////AQAAAAAAAAAAAAAAAAAAAAAAAAAAAAAAAAAAAAAAAAAAAAAAAn9/fwBEVGoDzMzMAMDA/wB/f38AAAAAAAAAAAAAAAAAAAAAAAAAAAAhAAAAGAAAABQAAACBBQAALAMAAG1BAADGCAAAEAAAACYAAAAIAAAAPDAAAP8fAAA="/>
              </a:ext>
            </a:extLst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530"/>
            </a:pPr>
            <a:r>
              <a:rPr lang="ru-RU" b="1"/>
              <a:t>Актуальность проекта</a:t>
            </a:r>
          </a:p>
        </p:txBody>
      </p:sp>
      <p:sp>
        <p:nvSpPr>
          <p:cNvPr id="4" name="Google Shape;142;p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EcsQF////AQAAAAAAAAAAAAAAAAAAAAAAAAAAAAAAAAAAAAAAAAAAAAAAAn9/fwBEVGoDzMzMAMDA/wB/f38AAAAAAAAAAAAAAAAAAAAAAAAAAAAhAAAAGAAAABQAAAA+BgAAeRYAAHo/AACnOgAAEAAAACYAAAAIAAAAPTAAAP8fAAA="/>
              </a:ext>
            </a:extLst>
          </p:cNvSpPr>
          <p:nvPr>
            <p:ph type="body" idx="2"/>
          </p:nvPr>
        </p:nvSpPr>
        <p:spPr>
          <a:xfrm>
            <a:off x="1014730" y="3653155"/>
            <a:ext cx="9304020" cy="588137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marL="15875" indent="-152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ts val="2400"/>
              <a:buFont typeface="Arial" pitchFamily="2" charset="-52"/>
              <a:buChar char="•"/>
            </a:pPr>
            <a:r>
              <a:rPr lang="ru-RU" sz="2400">
                <a:latin typeface="Calibri" pitchFamily="2" charset="-52"/>
                <a:ea typeface="Calibri" pitchFamily="2" charset="-52"/>
                <a:cs typeface="Calibri" pitchFamily="2" charset="-52"/>
              </a:rPr>
              <a:t>Шариковые подшипники - важные элементы авиационных двигателей, влияющие на их надежность, эффективность и безопасность.</a:t>
            </a:r>
            <a:endParaRPr sz="2400"/>
          </a:p>
          <a:p>
            <a:pPr marL="15875" indent="-1524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Tx/>
              <a:buSzPts val="2400"/>
              <a:buFont typeface="Arial" pitchFamily="2" charset="-52"/>
              <a:buChar char="•"/>
            </a:pPr>
            <a:r>
              <a:rPr lang="ru-RU" sz="2400">
                <a:latin typeface="Calibri" pitchFamily="2" charset="-52"/>
                <a:ea typeface="Calibri" pitchFamily="2" charset="-52"/>
                <a:cs typeface="Calibri" pitchFamily="2" charset="-52"/>
              </a:rPr>
              <a:t>Отечественная авиация зависит от импорта шариковых подшипников из-за отсутствия собственного производства и технологий.</a:t>
            </a:r>
            <a:endParaRPr sz="2400"/>
          </a:p>
          <a:p>
            <a:pPr marL="15875" indent="-1524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Tx/>
              <a:buSzPts val="2400"/>
              <a:buFont typeface="Arial" pitchFamily="2" charset="-52"/>
              <a:buChar char="•"/>
            </a:pPr>
            <a:r>
              <a:rPr lang="ru-RU" sz="2400">
                <a:latin typeface="Calibri" pitchFamily="2" charset="-52"/>
                <a:ea typeface="Calibri" pitchFamily="2" charset="-52"/>
                <a:cs typeface="Calibri" pitchFamily="2" charset="-52"/>
              </a:rPr>
              <a:t>Экспертиза деталей зарубежного шарикового подшипника позволяет определить марку материала и вид термической обработки, необходимые для создания аналогичных или лучших продуктов.</a:t>
            </a:r>
            <a:endParaRPr sz="2400"/>
          </a:p>
          <a:p>
            <a:pPr marL="15875" indent="-1524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Tx/>
              <a:buSzPts val="2400"/>
              <a:buFont typeface="Arial" pitchFamily="2" charset="-52"/>
              <a:buChar char="•"/>
            </a:pPr>
            <a:r>
              <a:rPr lang="ru-RU" sz="2400">
                <a:latin typeface="Calibri" pitchFamily="2" charset="-52"/>
                <a:ea typeface="Calibri" pitchFamily="2" charset="-52"/>
                <a:cs typeface="Calibri" pitchFamily="2" charset="-52"/>
              </a:rPr>
              <a:t>Разработка технологии термической обработки деталей подшипника способствует повышению качества, долговечности и конкурентоспособности отечественных изделий.</a:t>
            </a:r>
            <a:endParaRPr sz="2400"/>
          </a:p>
          <a:p>
            <a:pPr marL="15875" indent="-1524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Tx/>
              <a:buSzPts val="2400"/>
              <a:buFont typeface="Arial" pitchFamily="2" charset="-52"/>
              <a:buChar char="•"/>
            </a:pPr>
            <a:r>
              <a:rPr lang="ru-RU" sz="2400">
                <a:latin typeface="Calibri" pitchFamily="2" charset="-52"/>
                <a:ea typeface="Calibri" pitchFamily="2" charset="-52"/>
                <a:cs typeface="Calibri" pitchFamily="2" charset="-52"/>
              </a:rPr>
              <a:t>Проект имеет социальную и экономическую значимость, так как способствует развитию науки, техники и промышленности, а также обеспечению национальной безопасности и суверенитета.</a:t>
            </a:r>
            <a:endParaRPr sz="2400"/>
          </a:p>
        </p:txBody>
      </p:sp>
      <p:pic>
        <p:nvPicPr>
          <p:cNvPr id="5" name="Google Shape;143;p2" descr="A chart showing the import dependence of the aviation industry on foreign ball bearings"/>
          <p:cNvPicPr>
            <a:extLst>
              <a:ext uri="smNativeData">
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AnAAAA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bUIAAJsOAABkXgAAkioAABAAAAAmAAAACAAAAP//////////"/>
              </a:ext>
            </a:extLst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98175" y="2374265"/>
            <a:ext cx="4545965" cy="454596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Google Shape;144;p2" descr="A chart showing the import dependence of the aviation industry on foreign ball bearings"/>
          <p:cNvPicPr>
            <a:extLst>
              <a:ext uri="smNativeData">
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CAgICA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ZF4AAH0gAABbegAAdTwAABAAAAAmAAAACAAAAP//////////"/>
              </a:ext>
            </a:extLst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344140" y="5281295"/>
            <a:ext cx="4545965" cy="454660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9;p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CmyWggMAAAAEAAAAAAAAAAAAAAAAAAAAAAAAAAeAAAAaAAAAAAAAAAAAAAAAAAAAAAAAAAAAAAAECcAABAnAAAAAAAAAAAAAAAAAAAAAAAAAAAAAAAAAAAAAAAAAAAAABQAAAAAAAAAwMD/AAAAAABkAAAAMgAAAAAAAABkAAAAAAAAAH9/fwAKAAAAHwAAAFQAAABEcsQF////AQAAAAAAAAAAAAAAAAAAAAAAAAAAAAAAAAAAAAAAAAAAAAAAAn9/fwBEVGoDzMzMAMDA/wB/f38AAAAAAAAAAAAAAAAAAAAAAAAAAAAhAAAAGAAAABQAAACBBQAAcA0AAJg7AAALEwAAEAAAACYAAAAIAAAAPTAAAP8fAAA="/>
              </a:ext>
            </a:extLst>
          </p:cNvSpPr>
          <p:nvPr>
            <p:ph type="body" idx="1"/>
          </p:nvPr>
        </p:nvSpPr>
        <p:spPr>
          <a:xfrm>
            <a:off x="894715" y="2184400"/>
            <a:ext cx="8792845" cy="911225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marL="15875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Проблема клиента, которую вы решаете.</a:t>
            </a:r>
          </a:p>
          <a:p>
            <a:pPr marL="15875" indent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None/>
            </a:pPr>
            <a:endParaRPr lang="ru-RU"/>
          </a:p>
        </p:txBody>
      </p:sp>
      <p:sp>
        <p:nvSpPr>
          <p:cNvPr id="3" name="Google Shape;150;p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EcsQF////AQAAAAAAAAAAAAAAAAAAAAAAAAAAAAAAAAAAAAAAAAAAAAAAAn9/fwBEVGoDzMzMAMDA/wB/f38AAAAAAAAAAAAAAAAAAAAAAAAAAAAhAAAAGAAAABQAAACBBQAALAMAAG1BAADGCAAAEAAAACYAAAAIAAAAPDAAAP8fAAA="/>
              </a:ext>
            </a:extLst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530"/>
            </a:pPr>
            <a:r>
              <a:rPr lang="ru-RU" b="1"/>
              <a:t>Проблема</a:t>
            </a:r>
          </a:p>
        </p:txBody>
      </p:sp>
      <p:sp>
        <p:nvSpPr>
          <p:cNvPr id="4" name="Google Shape;151;p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NyxKQkMAAAAEAAAAAAAAAAAAAAAAAAAAAAAAAAeAAAAaAAAAAAAAAAAAAAAAAAAAAAAAAAAAAAAECcAABAnAAAAAAAAAAAAAAAAAAAAAAAAAAAAAAAAAAAAAAAAAAAAABQAAAAAAAAAwMD/AAAAAABkAAAAMgAAAAAAAABkAAAAAAAAAH9/fwAKAAAAHwAAAFQAAABEcsQF////AQAAAAAAAAAAAAAAAAAAAAAAAAAAAAAAAAAAAAAAAAAAAAAAAn9/fwBEVGoDzMzMAMDA/wB/f38AAAAAAAAAAAAAAAAAAAAAAAAAAAAhAAAAGAAAABQAAACBBQAAKRUAAJg7AACTQAAAEAAAACYAAAAIAAAAPbAAAP8fAAA="/>
              </a:ext>
            </a:extLst>
          </p:cNvSpPr>
          <p:nvPr>
            <p:ph type="body" idx="2"/>
          </p:nvPr>
        </p:nvSpPr>
        <p:spPr>
          <a:xfrm>
            <a:off x="894715" y="3439795"/>
            <a:ext cx="8792845" cy="705739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marL="45720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None/>
              <a:defRPr sz="2000"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 marL="914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2pPr>
            <a:lvl3pPr marL="1371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3pPr>
            <a:lvl4pPr marL="1828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4pPr>
            <a:lvl5pPr marL="22860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5pPr>
            <a:lvl6pPr marL="27432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6pPr>
            <a:lvl7pPr marL="3200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7pPr>
            <a:lvl8pPr marL="3657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8pPr>
            <a:lvl9pPr marL="4114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9pPr>
          </a:lstStyle>
          <a:p>
            <a:pPr marL="457200" indent="-3556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Tx/>
              <a:buSzPts val="2000"/>
              <a:buFont typeface="Arial" pitchFamily="2" charset="-52"/>
              <a:buChar char="●"/>
            </a:pPr>
            <a:r>
              <a:rPr lang="ru-RU"/>
              <a:t>Высокая стоимость: Подшипники иностранного производства обладают высоким качеством, но и высокой ценой, которая существенно увеличивает затраты на производство и обслуживание двигателей.</a:t>
            </a:r>
          </a:p>
          <a:p>
            <a:pPr marL="457200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 typeface="Arial" pitchFamily="2" charset="-52"/>
              <a:buChar char="●"/>
            </a:pPr>
            <a:r>
              <a:rPr lang="ru-RU"/>
              <a:t>Низкая доступность: Подшипники иностранного производства зависят от импорта и могут быть подвержены санкциям, таможенным барьерам и другим факторам, которые затрудняют их поставку и увеличивают сроки исполнения заказов.</a:t>
            </a:r>
          </a:p>
          <a:p>
            <a:pPr marL="457200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 typeface="Arial" pitchFamily="2" charset="-52"/>
              <a:buChar char="●"/>
            </a:pPr>
            <a:r>
              <a:rPr lang="ru-RU"/>
              <a:t>Специальная термическая обработка: Подшипники иностранного производства требуют специальной термической обработки для повышения их прочности и износостойкости. Эта обработка заключается в создании поверхностного диффузионного слоя с высокой твердостью, который защищает детали подшипника от износа и трения. Однако эта обработка является сложной, дорогостоящей и требует специализированного оборудования.</a:t>
            </a:r>
          </a:p>
        </p:txBody>
      </p:sp>
      <p:sp>
        <p:nvSpPr>
          <p:cNvPr id="5" name="Google Shape;152;p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EcsQF////AQAAAAAAAAAAAAAAAAAAAAAAAAAAAAAAAAAAAAAAAAAAAAAAAn9/fwBEVGoDzMzMAMDA/wB/f38AAAAAAAAAAAAAAAAAAAAAAAAAAAAhAAAAGAAAABQAAADdQAAAKRUAAPV2AACTQAAAEAAAACYAAAAIAAAAPbAAAP8fAAA="/>
              </a:ext>
            </a:extLst>
          </p:cNvSpPr>
          <p:nvPr>
            <p:ph type="body" idx="3"/>
          </p:nvPr>
        </p:nvSpPr>
        <p:spPr>
          <a:xfrm>
            <a:off x="10544175" y="3439795"/>
            <a:ext cx="8793480" cy="705739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marL="45720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None/>
              <a:defRPr sz="2000"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 marL="914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2pPr>
            <a:lvl3pPr marL="1371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3pPr>
            <a:lvl4pPr marL="1828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4pPr>
            <a:lvl5pPr marL="22860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5pPr>
            <a:lvl6pPr marL="27432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6pPr>
            <a:lvl7pPr marL="3200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7pPr>
            <a:lvl8pPr marL="3657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8pPr>
            <a:lvl9pPr marL="4114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9pPr>
          </a:lstStyle>
          <a:p>
            <a:pPr marL="457200" indent="-3556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Tx/>
              <a:buSzPts val="2000"/>
              <a:buFont typeface="Arial" pitchFamily="2" charset="-52"/>
              <a:buChar char="●"/>
            </a:pPr>
            <a:r>
              <a:rPr lang="ru-RU"/>
              <a:t>Использование импортных подшипников: Этот вариант решения является самым распространенным, но также самым проблемным, так как он связан с высокой стоимостью, низкой доступностью и зависимостью от иностранных поставщиков. Кроме того, импортные подшипники могут не соответствовать требованиям отечественных стандартов и спецификациям двигателей.</a:t>
            </a:r>
          </a:p>
          <a:p>
            <a:pPr marL="457200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 typeface="Arial" pitchFamily="2" charset="-52"/>
              <a:buChar char="●"/>
            </a:pPr>
            <a:r>
              <a:rPr lang="ru-RU"/>
              <a:t>Использование отечественных подшипников без специальной термической обработки: Этот вариант решения является более дешевым и доступным, но также более низкокачественным и ненадежным, так как отечественные подшипники без специальной термической обработки имеют низкую прочность и износостойкость, что приводит к быстрому износу и поломке деталей подшипника.</a:t>
            </a:r>
          </a:p>
          <a:p>
            <a:pPr marL="457200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 typeface="Arial" pitchFamily="2" charset="-52"/>
              <a:buChar char="●"/>
            </a:pPr>
            <a:r>
              <a:rPr lang="ru-RU"/>
              <a:t>Использование отечественных подшипников с специальной термической обработкой: Этот вариант решения является более качественным и надежным, но также более сложным и дорогостоящим, так как отечественные подшипники с специальной термической обработкой требуют наличия специализированного оборудования и высококвалифицированного персонала для проведения этой обработки. Кроме того, этот вариант решения не гарантирует полного соответствия свойств отечественных подшипников свойствам импортных подшипников.</a:t>
            </a:r>
          </a:p>
        </p:txBody>
      </p:sp>
      <p:sp>
        <p:nvSpPr>
          <p:cNvPr id="6" name="Google Shape;153;p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EcsQF////AQAAAAAAAAAAAAAAAAAAAAAAAAAAAAAAAAAAAAAAAAAAAAAAAn9/fwBEVGoDzMzMAMDA/wB/f38AAAAAAAAAAAAAAAAAAAAAAAAAAAAhAAAAGAAAABQAAADNQAAAcA0AAOR2AAALEwAAEAAAACYAAAAIAAAAPTAAAP8fAAA="/>
              </a:ext>
            </a:extLst>
          </p:cNvSpPr>
          <p:nvPr>
            <p:ph type="body" idx="4"/>
          </p:nvPr>
        </p:nvSpPr>
        <p:spPr>
          <a:xfrm>
            <a:off x="10534015" y="2184400"/>
            <a:ext cx="8792845" cy="911225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marL="15875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Почему существующих вариантов решения </a:t>
            </a:r>
            <a:r>
              <a:t/>
            </a:r>
            <a:br/>
            <a:r>
              <a:rPr lang="ru-RU"/>
              <a:t>не достаточно?</a:t>
            </a:r>
          </a:p>
          <a:p>
            <a:pPr marL="15875" indent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None/>
            </a:pPr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8;p4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EcsQF////AQAAAAAAAAAAAAAAAAAAAAAAAAAAAAAAAAAAAAAAAAAAAAAAAn9/fwBEVGoDzMzMAMDA/wB/f38AAAAAAAAAAAAAAAAAAAAAAAAAAAAhAAAAGAAAABQAAACBBQAALAMAAG1BAADGCAAAEAAAACYAAAAIAAAAPDAAAP8fAAA="/>
              </a:ext>
            </a:extLst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530"/>
            </a:pPr>
            <a:r>
              <a:rPr lang="ru-RU" b="1"/>
              <a:t>Решение</a:t>
            </a:r>
          </a:p>
        </p:txBody>
      </p:sp>
      <p:sp>
        <p:nvSpPr>
          <p:cNvPr id="3" name="Google Shape;159;p4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EcsQF////AQAAAAAAAAAAAAAAAAAAAAAAAAAAAAAAAAAAAAAAAAAAAAAAAn9/fwBEVGoDzMzMAMDA/wB/f38AAAAAAAAAAAAAAAAAAAAAAAAAAAAhAAAAGAAAABQAAACBBQAAGhIAACw+AACTQAAAEAAAACYAAAAIAAAAPTAAAP8fAAA="/>
              </a:ext>
            </a:extLst>
          </p:cNvSpPr>
          <p:nvPr>
            <p:ph type="body" idx="2"/>
          </p:nvPr>
        </p:nvSpPr>
        <p:spPr>
          <a:xfrm>
            <a:off x="894715" y="2942590"/>
            <a:ext cx="9211945" cy="7554595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marL="0" indent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ru-RU" sz="2400"/>
              <a:t>Наш стартап предлагает разработать и произвести альтернативные подшипники из отечественной стали с оптимальными свойствами для газогенераторных авиационных двигателей. Наше решение имеет следующие уникальные преимущества и выгоды для клиента:</a:t>
            </a:r>
            <a:endParaRPr sz="2400"/>
          </a:p>
          <a:p>
            <a:pPr marL="457200" indent="-38100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ClrTx/>
              <a:buSzPts val="2400"/>
              <a:buFont typeface="Arial" pitchFamily="2" charset="-52"/>
              <a:buChar char="●"/>
            </a:pPr>
            <a:r>
              <a:rPr lang="ru-RU" sz="2400"/>
              <a:t>Низкая стоимость: Наше решение позволяет снизить затраты на производство и обслуживание двигателей за счет использования дешевой и доступной отечественной стали, которая не зависит от импорта и санкций.</a:t>
            </a:r>
            <a:endParaRPr sz="2400"/>
          </a:p>
          <a:p>
            <a:pPr marL="457200" indent="-3810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Pts val="2400"/>
              <a:buFont typeface="Arial" pitchFamily="2" charset="-52"/>
              <a:buChar char="●"/>
            </a:pPr>
            <a:r>
              <a:rPr lang="ru-RU" sz="2400"/>
              <a:t>Высокое качество: Наше решение обеспечивает высокое качество подшипников за счет применения инновационной технологии термической обработки, которая создает поверхностный диффузионный слой с высокой твердостью, прочностью и износостойкостью, а также улучшает сопротивление коррозии и усталости.</a:t>
            </a:r>
            <a:endParaRPr sz="2400"/>
          </a:p>
          <a:p>
            <a:pPr marL="457200" indent="-3810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Pts val="2400"/>
              <a:buFont typeface="Arial" pitchFamily="2" charset="-52"/>
              <a:buChar char="●"/>
            </a:pPr>
            <a:r>
              <a:rPr lang="ru-RU" sz="2400"/>
              <a:t>Совместимость: Наше решение гарантирует совместимость подшипников с требованиями отечественных стандартов и спецификациями двигателей за счет точного подбора марок стали и видов термической обработки, а также проведения комплексного контроля качества.</a:t>
            </a:r>
            <a:endParaRPr sz="2400"/>
          </a:p>
        </p:txBody>
      </p:sp>
      <p:pic>
        <p:nvPicPr>
          <p:cNvPr id="4" name="Google Shape;160;p4"/>
          <p:cNvPicPr>
            <a:extLst>
              <a:ext uri="smNativeData">
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CAgICA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NEIAAIEPAADedQAALEMAABAAAAAmAAAACAAAAP//////////"/>
              </a:ext>
            </a:extLst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61980" y="2520315"/>
            <a:ext cx="8398510" cy="839914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6;p5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EcsQF////AQAAAAAAAAAAAAAAAAAAAAAAAAAAAAAAAAAAAAAAAAAAAAAAAn9/fwBEVGoDzMzMAMDA/wB/f38AAAAAAAAAAAAAAAAAAAAAAAAAAAAhAAAAGAAAABQAAACBBQAALAMAAG1BAADGCAAAEAAAACYAAAAIAAAAPDAAAP8fAAA="/>
              </a:ext>
            </a:extLst>
          </p:cNvSpPr>
          <p:nvPr>
            <p:ph type="title"/>
          </p:nvPr>
        </p:nvSpPr>
        <p:spPr>
          <a:xfrm>
            <a:off x="894715" y="970915"/>
            <a:ext cx="9740900" cy="910590"/>
          </a:xfrm>
          <a:noFill/>
          <a:ln>
            <a:noFill/>
          </a:ln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530"/>
            </a:pPr>
            <a:r>
              <a:rPr lang="ru-RU" b="1" dirty="0"/>
              <a:t>Рынок</a:t>
            </a:r>
          </a:p>
        </p:txBody>
      </p:sp>
      <p:sp>
        <p:nvSpPr>
          <p:cNvPr id="4" name="Google Shape;167;p5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EcsQF////AQAAAAAAAAAAAAAAAAAAAAAAAAAAAAAAAAAAAAAAAAAAAAAAAn9/fwBEVGoDzMzMAMDA/wB/f38AAAAAAAAAAAAAAAAAAAAAAAAAAAAhAAAAGAAAABQAAACBBQAAGhIAAOR2AACTQAAAEAAAACYAAAAIAAAAPDAAAP8fAAA="/>
              </a:ext>
            </a:extLst>
          </p:cNvSpPr>
          <p:nvPr>
            <p:ph type="body" idx="2"/>
          </p:nvPr>
        </p:nvSpPr>
        <p:spPr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marL="0" indent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400" dirty="0"/>
              <a:t>Наш стартап работает на рынке подшипников для газогенераторных авиационных двигателей, который является частью рынка авиационных двигателей в Азиатско-Тихоокеанском регионе. Этот рынок имеет следующие характеристики:</a:t>
            </a:r>
            <a:endParaRPr sz="2400" dirty="0"/>
          </a:p>
          <a:p>
            <a:pPr marL="457200" indent="-3810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400"/>
              <a:buChar char="●"/>
            </a:pPr>
            <a:r>
              <a:rPr lang="ru-RU" sz="2400" u="sng" dirty="0">
                <a:solidFill>
                  <a:schemeClr val="hlink"/>
                </a:solidFill>
                <a:hlinkClick r:id="rId3"/>
              </a:rPr>
              <a:t>Объем: По данным </a:t>
            </a:r>
            <a:r>
              <a:rPr lang="ru-RU" sz="2400" u="sng" dirty="0" err="1">
                <a:solidFill>
                  <a:schemeClr val="hlink"/>
                </a:solidFill>
                <a:hlinkClick r:id="rId3"/>
              </a:rPr>
              <a:t>Mordor</a:t>
            </a:r>
            <a:r>
              <a:rPr lang="ru-RU" sz="2400" u="sng" dirty="0">
                <a:solidFill>
                  <a:schemeClr val="hlink"/>
                </a:solidFill>
                <a:hlinkClick r:id="rId3"/>
              </a:rPr>
              <a:t> Intelligence</a:t>
            </a:r>
            <a:r>
              <a:rPr lang="ru-RU" sz="2400" u="sng" baseline="30000" dirty="0">
                <a:solidFill>
                  <a:schemeClr val="hlink"/>
                </a:solidFill>
                <a:hlinkClick r:id="rId3"/>
              </a:rPr>
              <a:t>1</a:t>
            </a:r>
            <a:r>
              <a:rPr lang="ru-RU" sz="2400" dirty="0"/>
              <a:t>, рынок авиационных двигателей в Азиатско-Тихоокеанском регионе оценивается в </a:t>
            </a:r>
            <a:r>
              <a:rPr lang="ru-RU" sz="2400" b="1" dirty="0"/>
              <a:t>9,8млрд∗∗в2021годуиожидается,что он достигнет∗∗ 14,7 млрд</a:t>
            </a:r>
            <a:r>
              <a:rPr lang="ru-RU" sz="2400" dirty="0"/>
              <a:t> к 2026 году. Рынок подшипников для газогенераторных авиационных двигателей составляет примерно </a:t>
            </a:r>
            <a:r>
              <a:rPr lang="ru-RU" sz="2400" b="1" dirty="0"/>
              <a:t>10%</a:t>
            </a:r>
            <a:r>
              <a:rPr lang="ru-RU" sz="2400" dirty="0"/>
              <a:t> от общего рынка авиационных двигателей, то есть около </a:t>
            </a:r>
            <a:r>
              <a:rPr lang="ru-RU" sz="2400" b="1" dirty="0"/>
              <a:t>980млн∗∗в2021годуи∗∗ 1,47 млрд</a:t>
            </a:r>
            <a:r>
              <a:rPr lang="ru-RU" sz="2400" dirty="0"/>
              <a:t> к 2026 году.</a:t>
            </a:r>
            <a:endParaRPr sz="2400" dirty="0"/>
          </a:p>
          <a:p>
            <a:pPr marL="45720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ru-RU" sz="2400" u="sng" dirty="0">
                <a:solidFill>
                  <a:schemeClr val="hlink"/>
                </a:solidFill>
                <a:hlinkClick r:id="rId3"/>
              </a:rPr>
              <a:t>Рост: Рынок авиационных двигателей в Азиатско-Тихоокеанском регионе растет с среднегодовой скоростью </a:t>
            </a:r>
            <a:r>
              <a:rPr lang="ru-RU" sz="2400" b="1" u="sng" dirty="0">
                <a:solidFill>
                  <a:schemeClr val="hlink"/>
                </a:solidFill>
                <a:hlinkClick r:id="rId3"/>
              </a:rPr>
              <a:t>8,4%</a:t>
            </a:r>
            <a:r>
              <a:rPr lang="ru-RU" sz="2400" u="sng" dirty="0">
                <a:solidFill>
                  <a:schemeClr val="hlink"/>
                </a:solidFill>
                <a:hlinkClick r:id="rId3"/>
              </a:rPr>
              <a:t> в период с 2021 по 2026 год</a:t>
            </a:r>
            <a:r>
              <a:rPr lang="ru-RU" sz="2400" u="sng" baseline="30000" dirty="0">
                <a:solidFill>
                  <a:schemeClr val="hlink"/>
                </a:solidFill>
                <a:hlinkClick r:id="rId3"/>
              </a:rPr>
              <a:t>1</a:t>
            </a:r>
            <a:r>
              <a:rPr lang="ru-RU" sz="2400" dirty="0"/>
              <a:t>. Рост рынка подшипников для газогенераторных авиационных двигателей определяется ростом спроса на новые и модернизированные самолеты, а также увеличением инвестиций в исследования и разработки в области авиации.</a:t>
            </a:r>
            <a:endParaRPr sz="2400" dirty="0"/>
          </a:p>
          <a:p>
            <a:pPr marL="45720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ru-RU" sz="2400" u="sng" dirty="0">
                <a:solidFill>
                  <a:schemeClr val="hlink"/>
                </a:solidFill>
                <a:hlinkClick r:id="rId4"/>
              </a:rPr>
              <a:t>Уровень конкуренции: Рынок подшипников для газогенераторных авиационных двигателей является высококонкурентным и </a:t>
            </a:r>
            <a:r>
              <a:rPr lang="ru-RU" sz="2400" u="sng" dirty="0" err="1">
                <a:solidFill>
                  <a:schemeClr val="hlink"/>
                </a:solidFill>
                <a:hlinkClick r:id="rId4"/>
              </a:rPr>
              <a:t>доминируется</a:t>
            </a:r>
            <a:r>
              <a:rPr lang="ru-RU" sz="2400" u="sng" dirty="0">
                <a:solidFill>
                  <a:schemeClr val="hlink"/>
                </a:solidFill>
                <a:hlinkClick r:id="rId4"/>
              </a:rPr>
              <a:t> несколькими крупными игроками, такими как SKF, </a:t>
            </a:r>
            <a:r>
              <a:rPr lang="ru-RU" sz="2400" u="sng" dirty="0" err="1">
                <a:solidFill>
                  <a:schemeClr val="hlink"/>
                </a:solidFill>
                <a:hlinkClick r:id="rId4"/>
              </a:rPr>
              <a:t>Timken</a:t>
            </a:r>
            <a:r>
              <a:rPr lang="ru-RU" sz="2400" u="sng" dirty="0">
                <a:solidFill>
                  <a:schemeClr val="hlink"/>
                </a:solidFill>
                <a:hlinkClick r:id="rId4"/>
              </a:rPr>
              <a:t>, </a:t>
            </a:r>
            <a:r>
              <a:rPr lang="ru-RU" sz="2400" u="sng" dirty="0" err="1">
                <a:solidFill>
                  <a:schemeClr val="hlink"/>
                </a:solidFill>
                <a:hlinkClick r:id="rId4"/>
              </a:rPr>
              <a:t>Schaeffler</a:t>
            </a:r>
            <a:r>
              <a:rPr lang="ru-RU" sz="2400" u="sng" dirty="0">
                <a:solidFill>
                  <a:schemeClr val="hlink"/>
                </a:solidFill>
                <a:hlinkClick r:id="rId4"/>
              </a:rPr>
              <a:t> и NSK</a:t>
            </a:r>
            <a:r>
              <a:rPr lang="ru-RU" sz="2400" u="sng" baseline="30000" dirty="0">
                <a:solidFill>
                  <a:schemeClr val="hlink"/>
                </a:solidFill>
                <a:hlinkClick r:id="rId4"/>
              </a:rPr>
              <a:t>2</a:t>
            </a:r>
            <a:r>
              <a:rPr lang="ru-RU" sz="2400" dirty="0"/>
              <a:t>. Эти компании имеют сильные позиции на рынке за счет своего опыта, качества, инноваций и международного присутствия.</a:t>
            </a:r>
            <a:r>
              <a:rPr lang="ru-RU" sz="2400" dirty="0">
                <a:hlinkClick r:id="rId5"/>
              </a:rPr>
              <a:t> </a:t>
            </a:r>
            <a:r>
              <a:rPr lang="ru-RU" sz="2400" u="sng" dirty="0">
                <a:solidFill>
                  <a:schemeClr val="hlink"/>
                </a:solidFill>
                <a:hlinkClick r:id="rId5"/>
              </a:rPr>
              <a:t>Однако на рынке также присутствуют некоторые местные производители, такие как ВПЗ, ГПЗ и ЕПК</a:t>
            </a:r>
            <a:r>
              <a:rPr lang="ru-RU" sz="2400" u="sng" baseline="30000" dirty="0">
                <a:solidFill>
                  <a:schemeClr val="hlink"/>
                </a:solidFill>
                <a:hlinkClick r:id="rId5"/>
              </a:rPr>
              <a:t>3</a:t>
            </a:r>
            <a:r>
              <a:rPr lang="ru-RU" sz="2400" dirty="0"/>
              <a:t>, которые пытаются увеличить свою долю за счет низкой стоимости и адаптации к местным условиям.</a:t>
            </a:r>
            <a:endParaRPr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2;p6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EcsQF////AQAAAAAAAAAAAAAAAAAAAAAAAAAAAAAAAAAAAAAAAAAAAAAAAn9/fwBEVGoDzMzMAMDA/wB/f38AAAAAAAAAAAAAAAAAAAAAAAAAAAAhAAAAGAAAABQAAACBBQAALAMAAG1BAADGCAAAEAAAACYAAAAIAAAAPDAAAP8fAAA="/>
              </a:ext>
            </a:extLst>
          </p:cNvSpPr>
          <p:nvPr>
            <p:ph type="title"/>
          </p:nvPr>
        </p:nvSpPr>
        <p:spPr>
          <a:xfrm>
            <a:off x="894715" y="706755"/>
            <a:ext cx="9740900" cy="910590"/>
          </a:xfrm>
          <a:noFill/>
          <a:ln>
            <a:noFill/>
          </a:ln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530"/>
            </a:pPr>
            <a:r>
              <a:rPr lang="ru-RU" b="1" dirty="0"/>
              <a:t>Бизнес</a:t>
            </a:r>
            <a:r>
              <a:rPr lang="ru-RU" dirty="0"/>
              <a:t> </a:t>
            </a:r>
            <a:r>
              <a:rPr lang="ru-RU" b="1" dirty="0"/>
              <a:t>- модель</a:t>
            </a:r>
          </a:p>
        </p:txBody>
      </p:sp>
      <p:sp>
        <p:nvSpPr>
          <p:cNvPr id="3" name="Google Shape;173;p6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EcsQF////AQAAAAAAAAAAAAAAAAAAAAAAAAAAAAAAAAAAAAAAAAAAAAAAAn9/fwBEVGoDzMzMAMDA/wB/f38AAAAAAAAAAAAAAAAAAAAAAAAAAAAhAAAAGAAAABQAAACIMgAAGhIAAOR2AACTQAAAEAAAACYAAAAIAAAAPTAAAP8fAAA="/>
              </a:ext>
            </a:extLst>
          </p:cNvSpPr>
          <p:nvPr>
            <p:ph type="body" idx="2"/>
          </p:nvPr>
        </p:nvSpPr>
        <p:spPr>
          <a:xfrm>
            <a:off x="8214360" y="2942590"/>
            <a:ext cx="11112500" cy="7554595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marL="0" indent="0" algn="l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ru-RU" sz="2400"/>
              <a:t>Наша бизнес-модель основана на продаже наших альтернативных подшипников из отечественной стали с оптимальными свойствами для газогенераторных авиационных двигателей. Мы планируем зарабатывать на следующих источниках дохода:</a:t>
            </a:r>
            <a:endParaRPr sz="2400"/>
          </a:p>
          <a:p>
            <a:pPr marL="457200" indent="-381000" algn="l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Tx/>
              <a:buSzPts val="2400"/>
              <a:buFont typeface="Arial" pitchFamily="2" charset="-52"/>
              <a:buChar char="●"/>
            </a:pPr>
            <a:r>
              <a:rPr lang="ru-RU" sz="2400"/>
              <a:t>Прямые продажи: Мы будем продавать наши подшипники напрямую конечным потребителям, таким как авиакомпании, аэропорты, авиапроизводители и военные организации. Мы будем предлагать нашим клиентам выгодные условия сотрудничества, такие как гибкая ценовая политика, скидки, гарантии и техническая поддержка.</a:t>
            </a:r>
            <a:endParaRPr sz="2400"/>
          </a:p>
          <a:p>
            <a:pPr marL="457200" indent="-38100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Pts val="2400"/>
              <a:buFont typeface="Arial" pitchFamily="2" charset="-52"/>
              <a:buChar char="●"/>
            </a:pPr>
            <a:r>
              <a:rPr lang="ru-RU" sz="2400"/>
              <a:t>Лицензирование: Мы будем лицензировать нашу технологию термической обработки подшипников другим производителям подшипников, которые хотят улучшить качество своей продукции и расширить свой рыночный сегмент. Мы будем получать от них роялти за каждый проданный подшипник с нашей технологией.</a:t>
            </a:r>
            <a:endParaRPr sz="2400"/>
          </a:p>
          <a:p>
            <a:pPr marL="457200" indent="-38100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Pts val="2400"/>
              <a:buFont typeface="Arial" pitchFamily="2" charset="-52"/>
              <a:buChar char="●"/>
            </a:pPr>
            <a:r>
              <a:rPr lang="ru-RU" sz="2400"/>
              <a:t>Консалтинг: Мы будем предоставлять консалтинговые услуги по разработке и производству подшипников для газогенераторных авиационных двигателей по индивидуальным заказам и проектам. Мы будем использовать наш опыт, знания и инновации для решения сложных задач и удовлетворения специфических потребностей наших клиентов.</a:t>
            </a:r>
            <a:endParaRPr sz="2400"/>
          </a:p>
        </p:txBody>
      </p:sp>
      <p:pic>
        <p:nvPicPr>
          <p:cNvPr id="4" name="Google Shape;174;p6"/>
          <p:cNvPicPr>
            <a:extLst>
              <a:ext uri="smNativeData">
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CAgICA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fwIAAJYRAAD4MAAAEEAAABAAAAAmAAAACAAAAP//////////"/>
              </a:ext>
            </a:extLst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5765" y="2858770"/>
            <a:ext cx="7554595" cy="755523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80;p7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EcsQF////AQAAAAAAAAAAAAAAAAAAAAAAAAAAAAAAAAAAAAAAAAAAAAAAAn9/fwBEVGoDzMzMAMDA/wB/f38AAAAAAAAAAAAAAAAAAAAAAAAAAAAhAAAAGAAAABQAAACBBQAALAMAAG1BAADGCAAAEAAAACYAAAAIAAAAPDAAAP8fAAA="/>
              </a:ext>
            </a:extLst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530"/>
            </a:pPr>
            <a:r>
              <a:rPr lang="ru-RU" b="1"/>
              <a:t>Текущие</a:t>
            </a:r>
            <a:r>
              <a:rPr lang="ru-RU"/>
              <a:t> </a:t>
            </a:r>
            <a:r>
              <a:rPr lang="ru-RU" b="1"/>
              <a:t>результаты</a:t>
            </a:r>
          </a:p>
        </p:txBody>
      </p:sp>
      <p:sp>
        <p:nvSpPr>
          <p:cNvPr id="4" name="Google Shape;181;p7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EcsQF////AQAAAAAAAAAAAAAAAAAAAAAAAAAAAAAAAAAAAAAAAAAAAAAAAn9/fwBEVGoDzMzMAMDA/wB/f38AAAAAAAAAAAAAAAAAAAAAAAAAAAAhAAAAGAAAABQAAACBBQAAGhIAAOR2AAC+JwAAEAAAACYAAAAIAAAAPTAAAP8fAAA="/>
              </a:ext>
            </a:extLst>
          </p:cNvSpPr>
          <p:nvPr>
            <p:ph type="body" idx="2"/>
          </p:nvPr>
        </p:nvSpPr>
        <p:spPr>
          <a:xfrm>
            <a:off x="894715" y="2942590"/>
            <a:ext cx="18432145" cy="351790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marL="457200" indent="-3810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Tx/>
              <a:buSzPts val="2400"/>
              <a:buFont typeface="Arial" pitchFamily="2" charset="-52"/>
              <a:buChar char="●"/>
            </a:pPr>
            <a:r>
              <a:rPr lang="ru-RU" sz="2400" dirty="0"/>
              <a:t>Проведена экспертиза стали и термической обработки деталей шарикового подшипника иностранного производства, используемого в газогенераторном авиационном двигателе.</a:t>
            </a:r>
            <a:endParaRPr sz="2400" dirty="0"/>
          </a:p>
          <a:p>
            <a:pPr marL="45720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2400"/>
              <a:buFont typeface="Arial" pitchFamily="2" charset="-52"/>
              <a:buChar char="●"/>
            </a:pPr>
            <a:r>
              <a:rPr lang="ru-RU" sz="2400" dirty="0"/>
              <a:t>Определены марки стали и виды термической и химико-термической обработки колец, шариков и сепаратора подшипника, а также толщина серебряного покрытия сепаратора.</a:t>
            </a:r>
            <a:endParaRPr sz="2400" dirty="0"/>
          </a:p>
          <a:p>
            <a:pPr marL="45720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2400"/>
              <a:buFont typeface="Arial" pitchFamily="2" charset="-52"/>
              <a:buChar char="●"/>
            </a:pPr>
            <a:r>
              <a:rPr lang="ru-RU" sz="2400" dirty="0"/>
              <a:t>Выявлены признаки прохождения электрического тока через детали подшипника в процессе эксплуатации, которые могут привести к повреждению подшипника.</a:t>
            </a:r>
            <a:endParaRPr sz="2400" dirty="0"/>
          </a:p>
          <a:p>
            <a:pPr marL="45720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2400"/>
              <a:buFont typeface="Arial" pitchFamily="2" charset="-52"/>
              <a:buChar char="●"/>
            </a:pPr>
            <a:r>
              <a:rPr lang="ru-RU" sz="2400" dirty="0"/>
              <a:t>Полученные данные сравнены с ближайшими аналогами сталей и нормативными документами по твердости, микроструктуре и глубине диффузионного слоя.</a:t>
            </a:r>
            <a:endParaRPr sz="24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F8FA1061-F2D4-78A9-DC25-6B7EDA87D41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58399" y="6660515"/>
            <a:ext cx="5476875" cy="41624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C7F3224-4F37-C124-EECB-896E6E88A6C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27044" y="7508239"/>
            <a:ext cx="5829300" cy="246697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AB8DB2EC-32D0-ED1D-5522-950EB43481E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264198" y="6430010"/>
            <a:ext cx="5724525" cy="37433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87;p8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EcsQF////AQAAAAAAAAAAAAAAAAAAAAAAAAAAAAAAAAAAAAAAAAAAAAAAAn9/fwBEVGoDzMzMAMDA/wB/f38AAAAAAAAAAAAAAAAAAAAAAAAAAAAhAAAAGAAAABQAAACBBQAALAMAAG1BAADGCAAAEAAAACYAAAAIAAAAPDAAAP8fAAA="/>
              </a:ext>
            </a:extLst>
          </p:cNvSpPr>
          <p:nvPr>
            <p:ph type="title"/>
          </p:nvPr>
        </p:nvSpPr>
        <p:spPr>
          <a:xfrm>
            <a:off x="894715" y="970915"/>
            <a:ext cx="9740900" cy="910590"/>
          </a:xfrm>
          <a:noFill/>
          <a:ln>
            <a:noFill/>
          </a:ln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530"/>
            </a:pPr>
            <a:r>
              <a:rPr lang="ru-RU" b="1" dirty="0"/>
              <a:t>Команда</a:t>
            </a:r>
          </a:p>
        </p:txBody>
      </p:sp>
      <p:graphicFrame>
        <p:nvGraphicFramePr>
          <p:cNvPr id="4" name="Таблица1"/>
          <p:cNvGraphicFramePr>
            <a:graphicFrameLocks noGrp="1"/>
          </p:cNvGraphicFramePr>
          <p:nvPr/>
        </p:nvGraphicFramePr>
        <p:xfrm>
          <a:off x="1270635" y="2941950"/>
          <a:ext cx="17098645" cy="694944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6997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997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6991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289859">
                <a:tc>
                  <a:txBody>
                    <a:bodyPr/>
                    <a:lstStyle/>
                    <a:p>
                      <a:pPr algn="ctr">
                        <a:defRPr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r>
                        <a:rPr sz="2800" dirty="0"/>
                        <a:t>ФИО</a:t>
                      </a:r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/>
                      </a:pPr>
                      <a:r>
                        <a:t>Курс, группа</a:t>
                      </a:r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2800"/>
                      </a:pPr>
                      <a:r>
                        <a:t>Роль в проекте</a:t>
                      </a:r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  <a:ext uri="smNativeData">
                    <pr:rowheight xmlns:p14="http://schemas.microsoft.com/office/powerpoint/2010/main" xmlns="" xmlns:pr="smNativeData" dt="1699188967" type="min" val="419735"/>
                  </a:ext>
                </a:extLst>
              </a:tr>
              <a:tr h="1131917">
                <a:tc>
                  <a:txBody>
                    <a:bodyPr/>
                    <a:lstStyle/>
                    <a:p>
                      <a:pPr algn="ctr">
                        <a:defRPr sz="240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r>
                        <a:rPr b="1" dirty="0" err="1"/>
                        <a:t>Пугачемва</a:t>
                      </a:r>
                      <a:r>
                        <a:rPr b="1" dirty="0"/>
                        <a:t> </a:t>
                      </a:r>
                      <a:r>
                        <a:rPr b="1" dirty="0" err="1"/>
                        <a:t>Татьяна</a:t>
                      </a:r>
                      <a:r>
                        <a:rPr b="1" dirty="0"/>
                        <a:t> </a:t>
                      </a:r>
                      <a:r>
                        <a:rPr b="1" dirty="0" err="1"/>
                        <a:t>Михайловна</a:t>
                      </a:r>
                      <a:endParaRPr b="1" dirty="0"/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240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endParaRPr/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240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r>
                        <a:rPr b="1" dirty="0" err="1"/>
                        <a:t>Руководитель</a:t>
                      </a:r>
                      <a:endParaRPr b="1" dirty="0"/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  <a:ext uri="smNativeData">
                    <pr:rowheight xmlns:p14="http://schemas.microsoft.com/office/powerpoint/2010/main" xmlns="" xmlns:pr="smNativeData" dt="1699188967" type="min" val="419735"/>
                  </a:ext>
                </a:extLst>
              </a:tr>
              <a:tr h="1131917">
                <a:tc>
                  <a:txBody>
                    <a:bodyPr/>
                    <a:lstStyle/>
                    <a:p>
                      <a:pPr algn="ctr">
                        <a:defRPr sz="240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r>
                        <a:rPr dirty="0" err="1"/>
                        <a:t>Новиков</a:t>
                      </a:r>
                      <a:r>
                        <a:rPr dirty="0"/>
                        <a:t> </a:t>
                      </a:r>
                      <a:r>
                        <a:rPr dirty="0" err="1" smtClean="0"/>
                        <a:t>Владислав</a:t>
                      </a:r>
                      <a:r>
                        <a:rPr dirty="0" smtClean="0"/>
                        <a:t> </a:t>
                      </a:r>
                      <a:r>
                        <a:rPr dirty="0" err="1" smtClean="0"/>
                        <a:t>Александрович</a:t>
                      </a:r>
                      <a:endParaRPr dirty="0"/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240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endParaRPr/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240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r>
                        <a:rPr dirty="0" err="1"/>
                        <a:t>Руководитль</a:t>
                      </a:r>
                      <a:endParaRPr dirty="0"/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  <a:ext uri="smNativeData">
                    <pr:rowheight xmlns:p14="http://schemas.microsoft.com/office/powerpoint/2010/main" xmlns="" xmlns:pr="smNativeData" dt="1699188967" type="min" val="419735"/>
                  </a:ext>
                </a:extLst>
              </a:tr>
              <a:tr h="1131917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r>
                        <a:rPr lang="ru-RU" b="1" dirty="0" err="1" smtClean="0"/>
                        <a:t>Пестрякова</a:t>
                      </a:r>
                      <a:r>
                        <a:rPr lang="ru-RU" b="1" dirty="0" smtClean="0"/>
                        <a:t> Ксения Юрьевна</a:t>
                      </a:r>
                    </a:p>
                    <a:p>
                      <a:pPr algn="ctr">
                        <a:defRPr sz="240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endParaRPr dirty="0"/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240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r>
                        <a:rPr dirty="0" smtClean="0"/>
                        <a:t>4-ФММТ-</a:t>
                      </a:r>
                      <a:r>
                        <a:rPr lang="en-US" dirty="0" smtClean="0"/>
                        <a:t>6</a:t>
                      </a:r>
                      <a:endParaRPr dirty="0"/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r>
                        <a:rPr lang="ru-RU" b="1" dirty="0" smtClean="0"/>
                        <a:t>Лидер проекта</a:t>
                      </a:r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  <a:ext uri="smNativeData">
                    <pr:rowheight xmlns:p14="http://schemas.microsoft.com/office/powerpoint/2010/main" xmlns="" xmlns:pr="smNativeData" dt="1699188967" type="min" val="419735"/>
                  </a:ext>
                </a:extLst>
              </a:tr>
              <a:tr h="1131917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r>
                        <a:rPr lang="ru-RU" dirty="0" smtClean="0"/>
                        <a:t>Константинова Аида Вячеславовна</a:t>
                      </a:r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240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r>
                        <a:rPr dirty="0" smtClean="0"/>
                        <a:t>4-ФММТ-</a:t>
                      </a:r>
                      <a:r>
                        <a:rPr lang="en-US" dirty="0" smtClean="0"/>
                        <a:t>1</a:t>
                      </a:r>
                      <a:endParaRPr dirty="0"/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r>
                        <a:rPr lang="ru-RU" dirty="0" smtClean="0"/>
                        <a:t>Участник</a:t>
                      </a:r>
                    </a:p>
                    <a:p>
                      <a:pPr algn="ctr">
                        <a:defRPr sz="240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endParaRPr b="1" dirty="0"/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  <a:ext uri="smNativeData">
                    <pr:rowheight xmlns:p14="http://schemas.microsoft.com/office/powerpoint/2010/main" xmlns="" xmlns:pr="smNativeData" dt="1699188967" type="min" val="419735"/>
                  </a:ext>
                </a:extLst>
              </a:tr>
              <a:tr h="1131917">
                <a:tc>
                  <a:txBody>
                    <a:bodyPr/>
                    <a:lstStyle/>
                    <a:p>
                      <a:pPr algn="ctr">
                        <a:defRPr sz="240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r>
                        <a:rPr dirty="0" err="1"/>
                        <a:t>Азязов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Эдуард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Олегович</a:t>
                      </a:r>
                      <a:endParaRPr dirty="0"/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240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r>
                        <a:t>2-ФММТ-101</a:t>
                      </a:r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240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defRPr>
                      </a:pPr>
                      <a:r>
                        <a:rPr dirty="0" err="1"/>
                        <a:t>Участник</a:t>
                      </a:r>
                      <a:endParaRPr dirty="0"/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  <a:ext uri="smNativeData">
                    <pr:rowheight xmlns:p14="http://schemas.microsoft.com/office/powerpoint/2010/main" xmlns="" xmlns:pr="smNativeData" dt="1699188967" type="min" val="41973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4;p9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EcsQF////AQAAAAAAAAAAAAAAAAAAAAAAAAAAAAAAAAAAAAAAAAAAAAAAAn9/fwBEVGoDzMzMAMDA/wB/f38AAAAAAAAAAAAAAAAAAAAAAAAAAAAhAAAAGAAAABQAAACBBQAALAMAAG1BAADGCAAAEAAAACYAAAAIAAAAPDAAAP8fAAA="/>
              </a:ext>
            </a:extLst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530"/>
            </a:pPr>
            <a:r>
              <a:rPr lang="ru-RU" b="1"/>
              <a:t>Планы развития</a:t>
            </a:r>
          </a:p>
        </p:txBody>
      </p:sp>
      <p:sp>
        <p:nvSpPr>
          <p:cNvPr id="3" name="Google Shape;205;p9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EcsQF////AQAAAAAAAAAAAAAAAAAAAAAAAAAAAAAAAAAAAAAAAAAAAAAAAn9/fwBEVGoDzMzMAMDA/wB/f38AAAAAAAAAAAAAAAAAAAAAAAAAAAAhAAAAGAAAABQAAACBBQAAGhIAAJg7AACTQAAAEAAAACYAAAAIAAAAPbAAAP8fAAA="/>
              </a:ext>
            </a:extLst>
          </p:cNvSpPr>
          <p:nvPr>
            <p:ph type="body" idx="2"/>
          </p:nvPr>
        </p:nvSpPr>
        <p:spPr>
          <a:xfrm>
            <a:off x="894715" y="2942590"/>
            <a:ext cx="8792845" cy="7554595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marL="45720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None/>
              <a:defRPr sz="2000">
                <a:latin typeface="Arial" pitchFamily="2" charset="-52"/>
                <a:ea typeface="Arial" pitchFamily="2" charset="-52"/>
                <a:cs typeface="Arial" pitchFamily="2" charset="-52"/>
              </a:defRPr>
            </a:lvl1pPr>
            <a:lvl2pPr marL="914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2pPr>
            <a:lvl3pPr marL="1371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3pPr>
            <a:lvl4pPr marL="1828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4pPr>
            <a:lvl5pPr marL="22860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5pPr>
            <a:lvl6pPr marL="27432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6pPr>
            <a:lvl7pPr marL="32004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7pPr>
            <a:lvl8pPr marL="36576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8pPr>
            <a:lvl9pPr marL="411480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lvl9pPr>
          </a:lstStyle>
          <a:p>
            <a:pPr marL="457200" indent="-3810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Tx/>
              <a:buSzPts val="2400"/>
              <a:buFont typeface="Arial" pitchFamily="2" charset="-52"/>
              <a:buChar char="●"/>
            </a:pPr>
            <a:r>
              <a:rPr lang="ru-RU" sz="2400"/>
              <a:t>Запустить пилотный проект по экспертизе стали и термической обработки деталей шарикового подшипника иностранного производства, используемого в газогенераторном авиационном двигателе.</a:t>
            </a:r>
            <a:endParaRPr sz="2400"/>
          </a:p>
          <a:p>
            <a:pPr marL="45720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2400"/>
              <a:buFont typeface="Arial" pitchFamily="2" charset="-52"/>
              <a:buChar char="●"/>
            </a:pPr>
            <a:r>
              <a:rPr lang="ru-RU" sz="2400"/>
              <a:t>Продемонстрировать преимущества и эффективность нашего анализа потенциальным клиентам из сферы авиации, энергетики, металлургии и других отраслей, заинтересованных в повышении качества и надежности своей продукции.</a:t>
            </a:r>
            <a:endParaRPr sz="2400"/>
          </a:p>
          <a:p>
            <a:pPr marL="45720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2400"/>
              <a:buFont typeface="Arial" pitchFamily="2" charset="-52"/>
              <a:buChar char="●"/>
            </a:pPr>
            <a:r>
              <a:rPr lang="ru-RU" sz="2400"/>
              <a:t>Найти партнеров для совместной разработки и внедрения новых методов и стандартов анализа стали и термической обработки, а также для обмена опытом и знаниями в этой области.</a:t>
            </a:r>
            <a:endParaRPr sz="2400"/>
          </a:p>
          <a:p>
            <a:pPr marL="45720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2400"/>
              <a:buFont typeface="Arial" pitchFamily="2" charset="-52"/>
              <a:buChar char="●"/>
            </a:pPr>
            <a:r>
              <a:rPr lang="ru-RU" sz="2400"/>
              <a:t>Привлечь инвестиции для расширения спектра экспертных услуг, обновления и модернизации оборудования и технологий, повышения квалификации и компетенции персонала.</a:t>
            </a:r>
            <a:endParaRPr sz="2400"/>
          </a:p>
        </p:txBody>
      </p:sp>
      <p:pic>
        <p:nvPicPr>
          <p:cNvPr id="4" name="Google Shape;206;p9"/>
          <p:cNvPicPr>
            <a:extLst>
              <a:ext uri="smNativeData">
                <pr:smNativeData xmlns="" xmlns:p14="http://schemas.microsoft.com/office/powerpoint/2010/main" xmlns:pr="smNativeData" val="SMDATA_15_55BHZ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AcAAAA4AAAAAAAAAAAAAAAAAAAA////AAAAAAAAAAAAAAAAAAAAAAAAAAAAAAAAAAAAAABkAAAAZAAAAAAAAAAjAAAABAAAAGQAAAAXAAAAFAAAAAAAAAAAAAAA/38AAP9/AAAAAAAACQAAAAQAAACAgICADAAAABAAAAAAAAAAAAAAAAAAAAAAAAAAHgAAAGgAAAAAAAAAAAAAAAAAAAAAAAAAAAAAABAnAAAQJwAAAAAAAAAAAAAAAAAAAAAAAAAAAAAAAAAAAAAAAAAAAAAUAAAAAAAAAMDA/wAAAAAAZAAAADIAAAAAAAAAZAAAAAAAAAB/f38ACgAAAB8AAABUAAAARHLEBf///wEAAAAAAAAAAAAAAAAAAAAAAAAAAAAAAAAAAAAAAAAAAAAAAAJ/f38ARFRqA8zMzADAwP8Af39/AAAAAAAAAAAAAAAAAP///wAAAAAAIQAAABgAAAAUAAAAK0MAABoSAAClcQAAk0AAABAAAAAmAAAACAAAAP//////////"/>
              </a:ext>
            </a:extLst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918825" y="2942590"/>
            <a:ext cx="7555230" cy="755459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1;p10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55BHZRMAAAAlAAAAZAAAAA0AAAAAAAAAAAAAAAAAAAAAA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EcsQF////AQAAAAAAAAAAAAAAAAAAAAAAAAAAAAAAAAAAAAAAAAAAAAAAAn9/fwBEVGoDzMzMAMDA/wB/f38AAAAAAAAAAAAAAAAAAAAAAAAAAAAhAAAAGAAAABQAAABdBgAAnA8AAD5CAAAOHQAAEAAAACYAAAAIAAAAPTAAAP8fAAA="/>
              </a:ext>
            </a:extLst>
          </p:cNvSpPr>
          <p:nvPr>
            <p:ph type="title"/>
          </p:nvPr>
        </p:nvSpPr>
        <p:spPr>
          <a:xfrm>
            <a:off x="1034415" y="2537460"/>
            <a:ext cx="9733915" cy="2185670"/>
          </a:xfrm>
          <a:noFill/>
          <a:ln>
            <a:noFill/>
          </a:ln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Контакты</a:t>
            </a:r>
          </a:p>
        </p:txBody>
      </p:sp>
      <p:sp>
        <p:nvSpPr>
          <p:cNvPr id="3" name="Google Shape;212;p10"/>
          <p:cNvSpPr>
            <a:extLst>
              <a:ext uri="smNativeData">
                <pr:smNativeData xmlns="" xmlns:p14="http://schemas.microsoft.com/office/powerpoint/2010/main" xmlns:pr="smNativeData" val="SMDATA_13_55BHZRMAAAAlAAAAZAAAAA0AAAAAAAAAAAAAAAAAAAAAA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3X9AoMAAAAEAAAAAAAAAAAAAAAAAAAAAAAAAAeAAAAaAAAAAAAAAAAAAAAAAAAAAAAAAAAAAAAECcAABAnAAAAAAAAAAAAAAAAAAAAAAAAAAAAAAAAAAAAAAAAAAAAABQAAAAAAAAAwMD/AAAAAABkAAAAMgAAAAAAAABkAAAAAAAAAH9/fwAKAAAAHwAAAFQAAABEcsQF////AQAAAAAAAAAAAAAAAAAAAAAAAAAAAAAAAAAAAAAAAAAAAAAAAn9/fwBEVGoDzMzMAMDA/wB/f38AAAAAAAAAAAAAAAAAAAAAAAAAAAAhAAAAGAAAABQAAACIAwAAKiQAAGk/AAD4NAAAAAAAACYAAAAIAAAA//////////8="/>
              </a:ext>
            </a:extLst>
          </p:cNvSpPr>
          <p:nvPr/>
        </p:nvSpPr>
        <p:spPr>
          <a:xfrm>
            <a:off x="574040" y="5878830"/>
            <a:ext cx="9733915" cy="273177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377190" marR="0" indent="-377190" algn="l">
              <a:lnSpc>
                <a:spcPct val="242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/>
          </a:p>
          <a:p>
            <a:pPr marL="377190" marR="0" indent="-377190" algn="l">
              <a:lnSpc>
                <a:spcPct val="242000"/>
              </a:lnSpc>
              <a:spcBef>
                <a:spcPts val="1650"/>
              </a:spcBef>
              <a:spcAft>
                <a:spcPts val="0"/>
              </a:spcAft>
              <a:buNone/>
            </a:pPr>
            <a:r>
              <a:rPr lang="ru-RU" sz="2000" dirty="0"/>
              <a:t>Телефон</a:t>
            </a:r>
            <a:r>
              <a:rPr dirty="0"/>
              <a:t> </a:t>
            </a:r>
          </a:p>
          <a:p>
            <a:pPr marL="377190" marR="0" indent="-377190" algn="l">
              <a:lnSpc>
                <a:spcPct val="242000"/>
              </a:lnSpc>
              <a:spcBef>
                <a:spcPts val="1650"/>
              </a:spcBef>
              <a:spcAft>
                <a:spcPts val="0"/>
              </a:spcAft>
              <a:buNone/>
            </a:pPr>
            <a:r>
              <a:rPr lang="ru-RU" sz="2000" dirty="0" err="1"/>
              <a:t>email</a:t>
            </a:r>
            <a:endParaRPr sz="2000" dirty="0"/>
          </a:p>
        </p:txBody>
      </p:sp>
      <p:sp>
        <p:nvSpPr>
          <p:cNvPr id="5" name="Google Shape;214;p10"/>
          <p:cNvSpPr>
            <a:extLst>
              <a:ext uri="smNativeData">
                <pr:smNativeData xmlns="" xmlns:p14="http://schemas.microsoft.com/office/powerpoint/2010/main" xmlns:pr="smNativeData" val="SMDATA_13_55BHZRMAAAAlAAAAZAAAAE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EcsQF////AQAAAAAAAAAAAAAAAAAAAAAAAAAAAAAAAAAAAAAAAAAAAAAAAn9/fwBEVGoDzMzMAMDA/wB/f38AAAAAAAAAAAAAAAAAAAAAAAAAAAAhAAAAGAAAABQAAABgFwAAnygAACUuAADGLQAAACAAACYAAAAIAAAA//////////8="/>
              </a:ext>
            </a:extLst>
          </p:cNvSpPr>
          <p:nvPr/>
        </p:nvSpPr>
        <p:spPr>
          <a:xfrm>
            <a:off x="3799840" y="6603365"/>
            <a:ext cx="3701415" cy="8375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marL="0" marR="0" indent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600"/>
              <a:t>89649702596</a:t>
            </a:r>
          </a:p>
        </p:txBody>
      </p:sp>
      <p:sp>
        <p:nvSpPr>
          <p:cNvPr id="6" name="Google Shape;215;p10"/>
          <p:cNvSpPr>
            <a:extLst>
              <a:ext uri="smNativeData">
                <pr:smNativeData xmlns="" xmlns:p14="http://schemas.microsoft.com/office/powerpoint/2010/main" xmlns:pr="smNativeData" val="SMDATA_13_55BHZRMAAAAlAAAAZAAAAE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BEVGo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EcsQF////AQAAAAAAAAAAAAAAAAAAAAAAAAAAAAAAAAAAAAAAAAAAAAAAAn9/fwBEVGoDzMzMAMDA/wB/f38AAAAAAAAAAAAAAAAAAAAAAAAAAAAhAAAAGAAAABQAAACoEQAAHy4AAPIwAADDMgAAACAAACYAAAAIAAAA//////////8="/>
              </a:ext>
            </a:extLst>
          </p:cNvSpPr>
          <p:nvPr/>
        </p:nvSpPr>
        <p:spPr>
          <a:xfrm>
            <a:off x="2870200" y="7497445"/>
            <a:ext cx="5086350" cy="7543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marL="0" marR="0" indent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200" dirty="0"/>
              <a:t>Ksuxan23.82@gmail.com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E7E6E6"/>
      </a:dk2>
      <a:lt2>
        <a:srgbClr val="44546A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resentatio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E7E6E6"/>
        </a:dk2>
        <a:lt2>
          <a:srgbClr val="44546A"/>
        </a:lt2>
        <a:accent1>
          <a:srgbClr val="4472C4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5B9BD5"/>
        </a:accent5>
        <a:accent6>
          <a:srgbClr val="70AD47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E7E6E6"/>
      </a:dk2>
      <a:lt2>
        <a:srgbClr val="44546A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resentatio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E7E6E6"/>
        </a:dk2>
        <a:lt2>
          <a:srgbClr val="44546A"/>
        </a:lt2>
        <a:accent1>
          <a:srgbClr val="4472C4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5B9BD5"/>
        </a:accent5>
        <a:accent6>
          <a:srgbClr val="70AD47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1145</Words>
  <Application>Microsoft Office PowerPoint</Application>
  <PresentationFormat>Произвольный</PresentationFormat>
  <Paragraphs>67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Presentation</vt:lpstr>
      <vt:lpstr>Экспертиза деталей зарубежного шарикового подшипника авиационного двигателя для определения марки материала и разработки технологии термической обработки с целью импортозамещения</vt:lpstr>
      <vt:lpstr>Актуальность проекта</vt:lpstr>
      <vt:lpstr>Проблема</vt:lpstr>
      <vt:lpstr>Решение</vt:lpstr>
      <vt:lpstr>Рынок</vt:lpstr>
      <vt:lpstr>Бизнес - 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Экспертиза деталей зарубежного шарикового подшипника авиационного двигателя для определения марки материала и разработки технологии термической обработки с целью импортозамещения</dc:title>
  <dc:creator>Acer</dc:creator>
  <cp:lastModifiedBy>Acer</cp:lastModifiedBy>
  <cp:revision>3</cp:revision>
  <dcterms:created xsi:type="dcterms:W3CDTF">2023-10-12T08:46:59Z</dcterms:created>
  <dcterms:modified xsi:type="dcterms:W3CDTF">2023-11-06T11:03:39Z</dcterms:modified>
</cp:coreProperties>
</file>