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74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251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01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25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43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64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301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879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65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223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219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031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560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386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319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922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302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A4D0882-B2BD-4BB2-ADEA-D44650B961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D1D42F-A0D9-4F29-B236-7A3A1D90F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EB9B8-41D2-46D6-8F6C-044BE8F0D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6971" y="1731146"/>
            <a:ext cx="7501631" cy="825623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Мобильное приложение для организации процесса обучения студентов </a:t>
            </a:r>
            <a:r>
              <a:rPr lang="en-US" sz="2800" dirty="0">
                <a:cs typeface="Times New Roman" panose="02020603050405020304" pitchFamily="18" charset="0"/>
              </a:rPr>
              <a:t>“VUZ </a:t>
            </a:r>
            <a:r>
              <a:rPr lang="en-US" sz="2800" dirty="0" err="1">
                <a:cs typeface="Times New Roman" panose="02020603050405020304" pitchFamily="18" charset="0"/>
              </a:rPr>
              <a:t>EasyWork</a:t>
            </a:r>
            <a:r>
              <a:rPr lang="en-US" sz="2800" dirty="0">
                <a:cs typeface="Times New Roman" panose="02020603050405020304" pitchFamily="18" charset="0"/>
              </a:rPr>
              <a:t>”</a:t>
            </a:r>
            <a:endParaRPr lang="ru-RU" sz="2800" dirty="0"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9415D4-7325-48F7-B9D5-8D7BB56A83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effectLst/>
                <a:cs typeface="Times New Roman" panose="02020603050405020304" pitchFamily="18" charset="0"/>
              </a:rPr>
              <a:t>Крымский инженерно-педагогический университет имени </a:t>
            </a:r>
            <a:r>
              <a:rPr lang="ru-RU" b="1" dirty="0" err="1">
                <a:effectLst/>
                <a:cs typeface="Times New Roman" panose="02020603050405020304" pitchFamily="18" charset="0"/>
              </a:rPr>
              <a:t>Февзи</a:t>
            </a:r>
            <a:r>
              <a:rPr lang="ru-RU" b="1" dirty="0">
                <a:effectLst/>
                <a:cs typeface="Times New Roman" panose="02020603050405020304" pitchFamily="18" charset="0"/>
              </a:rPr>
              <a:t> Якубова</a:t>
            </a:r>
          </a:p>
          <a:p>
            <a:r>
              <a:rPr lang="ru-RU" sz="3600" dirty="0">
                <a:cs typeface="Times New Roman" panose="02020603050405020304" pitchFamily="18" charset="0"/>
              </a:rPr>
              <a:t>Инициативная разработка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231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7B299-7134-442F-8E2B-773B105EF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71852"/>
            <a:ext cx="9601196" cy="1114147"/>
          </a:xfrm>
        </p:spPr>
        <p:txBody>
          <a:bodyPr>
            <a:normAutofit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Пользователи и их проблемы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89FFD9-3677-485F-A456-204368CBD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Целевая аудитория: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dirty="0">
                <a:cs typeface="Times New Roman" panose="02020603050405020304" pitchFamily="18" charset="0"/>
              </a:rPr>
              <a:t>Основные пользователи приложения — студенты, которые сталкиваются с трудностями в организации своего времени для выполнения учебных заданий.</a:t>
            </a:r>
          </a:p>
          <a:p>
            <a:r>
              <a:rPr lang="ru-RU" b="1" dirty="0">
                <a:cs typeface="Times New Roman" panose="02020603050405020304" pitchFamily="18" charset="0"/>
              </a:rPr>
              <a:t>Проблемы пользователей:</a:t>
            </a:r>
            <a:endParaRPr lang="ru-RU" dirty="0"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b="1" dirty="0">
                <a:cs typeface="Times New Roman" panose="02020603050405020304" pitchFamily="18" charset="0"/>
              </a:rPr>
              <a:t>Неудобство планирования задач:</a:t>
            </a:r>
            <a:r>
              <a:rPr lang="ru-RU" dirty="0">
                <a:cs typeface="Times New Roman" panose="02020603050405020304" pitchFamily="18" charset="0"/>
              </a:rPr>
              <a:t> Без специализированного органайзера студенты вынуждены распределять задачи вручную.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cs typeface="Times New Roman" panose="02020603050405020304" pitchFamily="18" charset="0"/>
              </a:rPr>
              <a:t>Ручное управление:</a:t>
            </a:r>
            <a:r>
              <a:rPr lang="ru-RU" dirty="0">
                <a:cs typeface="Times New Roman" panose="02020603050405020304" pitchFamily="18" charset="0"/>
              </a:rPr>
              <a:t> Планирование часто происходит без автоматизации, что делает процесс утомительным и неэффективным.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cs typeface="Times New Roman" panose="02020603050405020304" pitchFamily="18" charset="0"/>
              </a:rPr>
              <a:t>Недостаток гибкости:</a:t>
            </a:r>
            <a:r>
              <a:rPr lang="ru-RU" dirty="0">
                <a:cs typeface="Times New Roman" panose="02020603050405020304" pitchFamily="18" charset="0"/>
              </a:rPr>
              <a:t> При ручном режиме сложно интегрировать внезапные изменения в график.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80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0FEB0-D8DE-4583-98F2-98E0B04DD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FF073E-63FC-4541-9B75-2B16AE73A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Разрабатываемое мобильное приложение предлагает решение этих проблем: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cs typeface="Times New Roman" panose="02020603050405020304" pitchFamily="18" charset="0"/>
              </a:rPr>
              <a:t>Автоматическое распределение задач:</a:t>
            </a:r>
            <a:r>
              <a:rPr lang="ru-RU" dirty="0">
                <a:cs typeface="Times New Roman" panose="02020603050405020304" pitchFamily="18" charset="0"/>
              </a:rPr>
              <a:t> Использование искусственного интеллекта для составления оптимального плана выполнения учебных заданий.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cs typeface="Times New Roman" panose="02020603050405020304" pitchFamily="18" charset="0"/>
              </a:rPr>
              <a:t>Гибкость:</a:t>
            </a:r>
            <a:r>
              <a:rPr lang="ru-RU" dirty="0">
                <a:cs typeface="Times New Roman" panose="02020603050405020304" pitchFamily="18" charset="0"/>
              </a:rPr>
              <a:t> Приложение позволяет легко адаптировать план в случае изменений или возникновения дополнительных задач.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cs typeface="Times New Roman" panose="02020603050405020304" pitchFamily="18" charset="0"/>
              </a:rPr>
              <a:t>Подсказки и помощь:</a:t>
            </a:r>
            <a:r>
              <a:rPr lang="ru-RU" dirty="0">
                <a:cs typeface="Times New Roman" panose="02020603050405020304" pitchFamily="18" charset="0"/>
              </a:rPr>
              <a:t> Если студент отстает от плана, приложение предлагает советы и решения, не выполняя задания за пользователя.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82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5A2A4-2DDF-43D2-83F9-AE5ED8B6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cs typeface="Times New Roman" panose="02020603050405020304" pitchFamily="18" charset="0"/>
              </a:rPr>
              <a:t>Аналоги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0DFF36-EEC0-4338-84D9-12D5E93FB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>
                <a:cs typeface="Times New Roman" panose="02020603050405020304" pitchFamily="18" charset="0"/>
              </a:rPr>
              <a:t>Todoist</a:t>
            </a:r>
            <a:r>
              <a:rPr lang="ru-RU" b="1" dirty="0">
                <a:cs typeface="Times New Roman" panose="02020603050405020304" pitchFamily="18" charset="0"/>
              </a:rPr>
              <a:t>:</a:t>
            </a:r>
            <a:r>
              <a:rPr lang="ru-RU" dirty="0">
                <a:cs typeface="Times New Roman" panose="02020603050405020304" pitchFamily="18" charset="0"/>
              </a:rPr>
              <a:t> Позволяет создавать задачи и устанавливать сроки, но имеет ограниченную функциональность в бесплатной версии и нет ИИ для распределения задач.</a:t>
            </a:r>
            <a:endParaRPr lang="en-US" dirty="0">
              <a:cs typeface="Times New Roman" panose="02020603050405020304" pitchFamily="18" charset="0"/>
            </a:endParaRPr>
          </a:p>
          <a:p>
            <a:r>
              <a:rPr lang="ru-RU" b="1" dirty="0" err="1">
                <a:cs typeface="Times New Roman" panose="02020603050405020304" pitchFamily="18" charset="0"/>
              </a:rPr>
              <a:t>Trello</a:t>
            </a:r>
            <a:r>
              <a:rPr lang="ru-RU" b="1" dirty="0">
                <a:cs typeface="Times New Roman" panose="02020603050405020304" pitchFamily="18" charset="0"/>
              </a:rPr>
              <a:t>:</a:t>
            </a:r>
            <a:r>
              <a:rPr lang="ru-RU" dirty="0">
                <a:cs typeface="Times New Roman" panose="02020603050405020304" pitchFamily="18" charset="0"/>
              </a:rPr>
              <a:t> Удобен для организации проектов, но не интегрируется с расписанием в бесплатной версии.</a:t>
            </a:r>
            <a:endParaRPr lang="en-US" dirty="0">
              <a:cs typeface="Times New Roman" panose="02020603050405020304" pitchFamily="18" charset="0"/>
            </a:endParaRPr>
          </a:p>
          <a:p>
            <a:r>
              <a:rPr lang="ru-RU" b="1" dirty="0">
                <a:cs typeface="Times New Roman" panose="02020603050405020304" pitchFamily="18" charset="0"/>
              </a:rPr>
              <a:t>Any.do:</a:t>
            </a:r>
            <a:r>
              <a:rPr lang="ru-RU" dirty="0">
                <a:cs typeface="Times New Roman" panose="02020603050405020304" pitchFamily="18" charset="0"/>
              </a:rPr>
              <a:t> Предлагает управление задачами и интеграцию с календарями, но работа оффлайн ограничена, и ИИ также отсутствует.</a:t>
            </a:r>
            <a:endParaRPr lang="en-US" dirty="0">
              <a:cs typeface="Times New Roman" panose="02020603050405020304" pitchFamily="18" charset="0"/>
            </a:endParaRPr>
          </a:p>
          <a:p>
            <a:r>
              <a:rPr lang="ru-RU" b="1" dirty="0" err="1">
                <a:cs typeface="Times New Roman" panose="02020603050405020304" pitchFamily="18" charset="0"/>
              </a:rPr>
              <a:t>MyLifeOrganized</a:t>
            </a:r>
            <a:r>
              <a:rPr lang="ru-RU" b="1" dirty="0">
                <a:cs typeface="Times New Roman" panose="02020603050405020304" pitchFamily="18" charset="0"/>
              </a:rPr>
              <a:t>:</a:t>
            </a:r>
            <a:r>
              <a:rPr lang="ru-RU" dirty="0">
                <a:cs typeface="Times New Roman" panose="02020603050405020304" pitchFamily="18" charset="0"/>
              </a:rPr>
              <a:t> Имеет сложный интерфейс, но поддерживает ИИ для планирования задач.</a:t>
            </a:r>
          </a:p>
        </p:txBody>
      </p:sp>
    </p:spTree>
    <p:extLst>
      <p:ext uri="{BB962C8B-B14F-4D97-AF65-F5344CB8AC3E}">
        <p14:creationId xmlns:p14="http://schemas.microsoft.com/office/powerpoint/2010/main" val="121636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4D6AFD-4360-4689-9818-EAEC0C8E6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69EA2-652D-46DC-AE67-62EBA5E93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cs typeface="Times New Roman" panose="02020603050405020304" pitchFamily="18" charset="0"/>
              </a:rPr>
              <a:t>Булатов Азим </a:t>
            </a:r>
            <a:r>
              <a:rPr lang="ru-RU" dirty="0" err="1">
                <a:cs typeface="Times New Roman" panose="02020603050405020304" pitchFamily="18" charset="0"/>
              </a:rPr>
              <a:t>Сейранович</a:t>
            </a:r>
            <a:r>
              <a:rPr lang="ru-RU" dirty="0">
                <a:cs typeface="Times New Roman" panose="02020603050405020304" pitchFamily="18" charset="0"/>
              </a:rPr>
              <a:t> – Тимлид, </a:t>
            </a:r>
            <a:r>
              <a:rPr lang="en-US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en-US" dirty="0">
                <a:solidFill>
                  <a:srgbClr val="333333"/>
                </a:solidFill>
              </a:rPr>
              <a:t>F</a:t>
            </a:r>
            <a:r>
              <a:rPr lang="en-US" i="0" dirty="0">
                <a:solidFill>
                  <a:srgbClr val="333333"/>
                </a:solidFill>
                <a:effectLst/>
              </a:rPr>
              <a:t>rontend developer</a:t>
            </a:r>
          </a:p>
          <a:p>
            <a:r>
              <a:rPr lang="ru-RU" dirty="0" err="1">
                <a:cs typeface="Times New Roman" panose="02020603050405020304" pitchFamily="18" charset="0"/>
              </a:rPr>
              <a:t>Лащук</a:t>
            </a:r>
            <a:r>
              <a:rPr lang="ru-RU" dirty="0">
                <a:cs typeface="Times New Roman" panose="02020603050405020304" pitchFamily="18" charset="0"/>
              </a:rPr>
              <a:t> Фёдор Степанович – Ментор, тестировщик</a:t>
            </a:r>
          </a:p>
          <a:p>
            <a:r>
              <a:rPr lang="ru-RU" dirty="0">
                <a:cs typeface="Times New Roman" panose="02020603050405020304" pitchFamily="18" charset="0"/>
              </a:rPr>
              <a:t>Асанов Эдем </a:t>
            </a:r>
            <a:r>
              <a:rPr lang="ru-RU" dirty="0" err="1">
                <a:cs typeface="Times New Roman" panose="02020603050405020304" pitchFamily="18" charset="0"/>
              </a:rPr>
              <a:t>Линурович</a:t>
            </a:r>
            <a:r>
              <a:rPr lang="ru-RU" dirty="0">
                <a:cs typeface="Times New Roman" panose="02020603050405020304" pitchFamily="18" charset="0"/>
              </a:rPr>
              <a:t> – Зам. Тимлида, </a:t>
            </a:r>
            <a:r>
              <a:rPr lang="en-US" dirty="0">
                <a:solidFill>
                  <a:srgbClr val="333333"/>
                </a:solidFill>
                <a:cs typeface="Times New Roman" panose="02020603050405020304" pitchFamily="18" charset="0"/>
              </a:rPr>
              <a:t>B</a:t>
            </a:r>
            <a:r>
              <a:rPr lang="en-US" i="0" dirty="0">
                <a:solidFill>
                  <a:srgbClr val="333333"/>
                </a:solidFill>
                <a:effectLst/>
              </a:rPr>
              <a:t>ackend</a:t>
            </a:r>
            <a:r>
              <a:rPr lang="en-US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en-US" i="0" dirty="0">
                <a:solidFill>
                  <a:srgbClr val="333333"/>
                </a:solidFill>
                <a:effectLst/>
              </a:rPr>
              <a:t>developer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 err="1">
                <a:cs typeface="Times New Roman" panose="02020603050405020304" pitchFamily="18" charset="0"/>
              </a:rPr>
              <a:t>Муждабаев</a:t>
            </a:r>
            <a:r>
              <a:rPr lang="ru-RU" dirty="0">
                <a:cs typeface="Times New Roman" panose="02020603050405020304" pitchFamily="18" charset="0"/>
              </a:rPr>
              <a:t> </a:t>
            </a:r>
            <a:r>
              <a:rPr lang="ru-RU" dirty="0" err="1">
                <a:cs typeface="Times New Roman" panose="02020603050405020304" pitchFamily="18" charset="0"/>
              </a:rPr>
              <a:t>Айдер</a:t>
            </a:r>
            <a:r>
              <a:rPr lang="ru-RU" dirty="0">
                <a:cs typeface="Times New Roman" panose="02020603050405020304" pitchFamily="18" charset="0"/>
              </a:rPr>
              <a:t>  </a:t>
            </a:r>
            <a:r>
              <a:rPr lang="ru-RU" dirty="0" err="1">
                <a:cs typeface="Times New Roman" panose="02020603050405020304" pitchFamily="18" charset="0"/>
              </a:rPr>
              <a:t>Ридванович</a:t>
            </a:r>
            <a:r>
              <a:rPr lang="ru-RU" dirty="0">
                <a:cs typeface="Times New Roman" panose="02020603050405020304" pitchFamily="18" charset="0"/>
              </a:rPr>
              <a:t> – </a:t>
            </a:r>
            <a:r>
              <a:rPr lang="en-US" dirty="0">
                <a:cs typeface="Times New Roman" panose="02020603050405020304" pitchFamily="18" charset="0"/>
              </a:rPr>
              <a:t>UI/UX </a:t>
            </a:r>
            <a:r>
              <a:rPr lang="ru-RU" dirty="0">
                <a:cs typeface="Times New Roman" panose="02020603050405020304" pitchFamily="18" charset="0"/>
              </a:rPr>
              <a:t>дизайнер</a:t>
            </a:r>
          </a:p>
          <a:p>
            <a:r>
              <a:rPr lang="ru-RU" dirty="0" err="1">
                <a:cs typeface="Times New Roman" panose="02020603050405020304" pitchFamily="18" charset="0"/>
              </a:rPr>
              <a:t>Зиядинов</a:t>
            </a:r>
            <a:r>
              <a:rPr lang="ru-RU" dirty="0">
                <a:cs typeface="Times New Roman" panose="02020603050405020304" pitchFamily="18" charset="0"/>
              </a:rPr>
              <a:t> Эдем </a:t>
            </a:r>
            <a:r>
              <a:rPr lang="ru-RU" dirty="0" err="1">
                <a:cs typeface="Times New Roman" panose="02020603050405020304" pitchFamily="18" charset="0"/>
              </a:rPr>
              <a:t>Айдерович</a:t>
            </a:r>
            <a:r>
              <a:rPr lang="ru-RU" dirty="0">
                <a:cs typeface="Times New Roman" panose="02020603050405020304" pitchFamily="18" charset="0"/>
              </a:rPr>
              <a:t> – Аналитик</a:t>
            </a:r>
          </a:p>
          <a:p>
            <a:r>
              <a:rPr lang="ru-RU" dirty="0">
                <a:cs typeface="Times New Roman" panose="02020603050405020304" pitchFamily="18" charset="0"/>
              </a:rPr>
              <a:t>Ковальчук Светлана Олеговна - Психолог</a:t>
            </a:r>
          </a:p>
        </p:txBody>
      </p:sp>
    </p:spTree>
    <p:extLst>
      <p:ext uri="{BB962C8B-B14F-4D97-AF65-F5344CB8AC3E}">
        <p14:creationId xmlns:p14="http://schemas.microsoft.com/office/powerpoint/2010/main" val="40292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E7351-316E-4BE1-867F-947AF4D2F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cs typeface="Times New Roman" panose="02020603050405020304" pitchFamily="18" charset="0"/>
              </a:rPr>
              <a:t>Вопросы к экспертам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BE3A82-EA87-4EBE-9460-CD382A409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cs typeface="Times New Roman" panose="02020603050405020304" pitchFamily="18" charset="0"/>
              </a:rPr>
              <a:t>Насколько хорошо искусственный интеллект сможет учитывать индивидуальные особенности студентов при составлении расписания?</a:t>
            </a:r>
          </a:p>
          <a:p>
            <a:r>
              <a:rPr lang="ru-RU" dirty="0">
                <a:cs typeface="Times New Roman" panose="02020603050405020304" pitchFamily="18" charset="0"/>
              </a:rPr>
              <a:t>Какую модель ИИ лучше всего использовать в приложении?</a:t>
            </a:r>
          </a:p>
          <a:p>
            <a:r>
              <a:rPr lang="ru-RU" dirty="0">
                <a:cs typeface="Times New Roman" panose="02020603050405020304" pitchFamily="18" charset="0"/>
              </a:rPr>
              <a:t>Какие дополнительные функции могут повысить вовлеченность студентов в использование приложения?</a:t>
            </a:r>
          </a:p>
        </p:txBody>
      </p:sp>
    </p:spTree>
    <p:extLst>
      <p:ext uri="{BB962C8B-B14F-4D97-AF65-F5344CB8AC3E}">
        <p14:creationId xmlns:p14="http://schemas.microsoft.com/office/powerpoint/2010/main" val="3683211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D399A-71BE-47C0-8C6E-AA090E05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Заинтересованные стороны / стейкхолдеры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FE933D-8572-4686-A3D9-657FB4EA1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Студенты</a:t>
            </a:r>
            <a:r>
              <a:rPr lang="ru-RU" dirty="0"/>
              <a:t> — основные пользователи, которым приложение поможет улучшить планирование и успеваемость.</a:t>
            </a:r>
          </a:p>
          <a:p>
            <a:r>
              <a:rPr lang="ru-RU" b="1" dirty="0"/>
              <a:t>Образовательные учреждения</a:t>
            </a:r>
            <a:r>
              <a:rPr lang="ru-RU" dirty="0"/>
              <a:t> — заинтересованы в повышении эффективности и организованности студентов.</a:t>
            </a:r>
          </a:p>
          <a:p>
            <a:r>
              <a:rPr lang="ru-RU" b="1" dirty="0"/>
              <a:t>Разработчики и инвесторы</a:t>
            </a:r>
            <a:r>
              <a:rPr lang="ru-RU" dirty="0"/>
              <a:t> — команда разработчиков, которая реализует проект, и потенциальные инвесторы, заинтересованные в коммерциализации продукта.</a:t>
            </a:r>
          </a:p>
        </p:txBody>
      </p:sp>
    </p:spTree>
    <p:extLst>
      <p:ext uri="{BB962C8B-B14F-4D97-AF65-F5344CB8AC3E}">
        <p14:creationId xmlns:p14="http://schemas.microsoft.com/office/powerpoint/2010/main" val="931196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11CA3-03AE-47DA-8862-283BDCABE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/>
                <a:cs typeface="Times New Roman" panose="02020603050405020304" pitchFamily="18" charset="0"/>
              </a:rPr>
              <a:t>Дальнейшие шаги по работе над проектом</a:t>
            </a:r>
            <a:endParaRPr lang="ru-RU" b="1" dirty="0"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5334E1-A151-47D8-8D4D-C0CD4DD6B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Детально проанализировать рынок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Задуматься над тем, как проект будет зарабатывать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Продумать уникальные возможности приложения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Продумать удобный, простой и понятный интерфейс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Разработать начальный прототип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Запустить тестирование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Создать опросник об удовлетворенности использования прототипа</a:t>
            </a:r>
          </a:p>
        </p:txBody>
      </p:sp>
    </p:spTree>
    <p:extLst>
      <p:ext uri="{BB962C8B-B14F-4D97-AF65-F5344CB8AC3E}">
        <p14:creationId xmlns:p14="http://schemas.microsoft.com/office/powerpoint/2010/main" val="190786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11210-5166-4C7C-89C9-B02FACEC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207364"/>
            <a:ext cx="9601196" cy="121624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69987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151</TotalTime>
  <Words>400</Words>
  <Application>Microsoft Office PowerPoint</Application>
  <PresentationFormat>Широкоэкранный</PresentationFormat>
  <Paragraphs>43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Garamond</vt:lpstr>
      <vt:lpstr>YS Text</vt:lpstr>
      <vt:lpstr>Натуральные материалы</vt:lpstr>
      <vt:lpstr>Мобильное приложение для организации процесса обучения студентов “VUZ EasyWork”</vt:lpstr>
      <vt:lpstr>Пользователи и их проблемы</vt:lpstr>
      <vt:lpstr>Решение проблемы</vt:lpstr>
      <vt:lpstr>Аналоги решения</vt:lpstr>
      <vt:lpstr>Команда</vt:lpstr>
      <vt:lpstr>Вопросы к экспертам</vt:lpstr>
      <vt:lpstr>Заинтересованные стороны / стейкхолдеры</vt:lpstr>
      <vt:lpstr>Дальнейшие шаги по работе над проектом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AZeR18</dc:creator>
  <cp:lastModifiedBy>AZeR18</cp:lastModifiedBy>
  <cp:revision>13</cp:revision>
  <dcterms:created xsi:type="dcterms:W3CDTF">2024-10-24T19:20:07Z</dcterms:created>
  <dcterms:modified xsi:type="dcterms:W3CDTF">2024-10-25T10:40:24Z</dcterms:modified>
</cp:coreProperties>
</file>