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72" r:id="rId4"/>
  </p:sldMasterIdLst>
  <p:notesMasterIdLst>
    <p:notesMasterId r:id="rId22"/>
  </p:notesMasterIdLst>
  <p:handoutMasterIdLst>
    <p:handoutMasterId r:id="rId23"/>
  </p:handoutMasterIdLst>
  <p:sldIdLst>
    <p:sldId id="360" r:id="rId5"/>
    <p:sldId id="265" r:id="rId6"/>
    <p:sldId id="363" r:id="rId7"/>
    <p:sldId id="637" r:id="rId8"/>
    <p:sldId id="647" r:id="rId9"/>
    <p:sldId id="643" r:id="rId10"/>
    <p:sldId id="638" r:id="rId11"/>
    <p:sldId id="641" r:id="rId12"/>
    <p:sldId id="649" r:id="rId13"/>
    <p:sldId id="653" r:id="rId14"/>
    <p:sldId id="655" r:id="rId15"/>
    <p:sldId id="662" r:id="rId16"/>
    <p:sldId id="648" r:id="rId17"/>
    <p:sldId id="660" r:id="rId18"/>
    <p:sldId id="642" r:id="rId19"/>
    <p:sldId id="656" r:id="rId20"/>
    <p:sldId id="661" r:id="rId21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929F9F4-4A8F-4326-A1B4-22849713DDAB}" styleName="Темный стиль 1 -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28" autoAdjust="0"/>
    <p:restoredTop sz="93690" autoAdjust="0"/>
  </p:normalViewPr>
  <p:slideViewPr>
    <p:cSldViewPr snapToGrid="0" showGuides="1">
      <p:cViewPr>
        <p:scale>
          <a:sx n="75" d="100"/>
          <a:sy n="75" d="100"/>
        </p:scale>
        <p:origin x="-725" y="-24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243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3D12254D-5759-4EB3-BF8D-D68E90DC2D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981A69FF-7820-4FCC-B849-D3678A21A4F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80D95BA-7ABD-45D4-B691-9F58B13542F8}" type="datetimeFigureOut">
              <a:rPr lang="en-US" smtClean="0"/>
              <a:pPr rtl="0"/>
              <a:t>11/6/2024</a:t>
            </a:fld>
            <a:endParaRPr lang="en-US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D4FAC37F-43E8-47E4-A8D1-19743C1136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97D279E6-0ADC-4707-A0E5-8B8058228FF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03308A-A8B4-43FF-8C57-7C15CEEAA8C3}" type="slidenum">
              <a:rPr lang="en-US" smtClean="0"/>
              <a:pPr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3272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99D14A6-BAC8-4A71-919C-314181CF34EF}" type="datetimeFigureOut">
              <a:rPr lang="en-US" smtClean="0"/>
              <a:pPr rtl="0"/>
              <a:t>11/6/2024</a:t>
            </a:fld>
            <a:endParaRPr lang="en-US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62F9892-4FA8-4E47-8751-DA9332AF5A19}" type="slidenum">
              <a:rPr lang="en-US" smtClean="0"/>
              <a:pPr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596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524D99E-06C2-4ACA-84FC-8F6740F111CE}" type="slidenum">
              <a:rPr lang="en-US" smtClean="0"/>
              <a:pPr rtl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1454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62F9892-4FA8-4E47-8751-DA9332AF5A19}" type="slidenum">
              <a:rPr lang="en-US" smtClean="0"/>
              <a:pPr rtl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364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524D99E-06C2-4ACA-84FC-8F6740F111CE}" type="slidenum">
              <a:rPr lang="en-US" smtClean="0"/>
              <a:pPr rtl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7916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524D99E-06C2-4ACA-84FC-8F6740F111CE}" type="slidenum">
              <a:rPr lang="en-US" smtClean="0"/>
              <a:pPr rtl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7916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524D99E-06C2-4ACA-84FC-8F6740F111CE}" type="slidenum">
              <a:rPr lang="en-US" smtClean="0"/>
              <a:pPr rtl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0530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62F9892-4FA8-4E47-8751-DA9332AF5A19}" type="slidenum">
              <a:rPr lang="en-US" smtClean="0"/>
              <a:pPr rtl="0"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524D99E-06C2-4ACA-84FC-8F6740F111CE}" type="slidenum">
              <a:rPr lang="en-US" smtClean="0"/>
              <a:pPr rtl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0530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524D99E-06C2-4ACA-84FC-8F6740F111CE}" type="slidenum">
              <a:rPr lang="en-US" smtClean="0"/>
              <a:pPr rtl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0530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62F9892-4FA8-4E47-8751-DA9332AF5A19}" type="slidenum">
              <a:rPr lang="en-US" smtClean="0"/>
              <a:pPr rtl="0"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524D99E-06C2-4ACA-84FC-8F6740F111CE}" type="slidenum">
              <a:rPr lang="en-US" smtClean="0"/>
              <a:pPr rtl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0530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524D99E-06C2-4ACA-84FC-8F6740F111CE}" type="slidenum">
              <a:rPr lang="en-US" smtClean="0"/>
              <a:pPr rtl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053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="" xmlns:a16="http://schemas.microsoft.com/office/drawing/2014/main" id="{5AED7D4B-97B3-4766-A7B9-D67E5D2612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" y="0"/>
            <a:ext cx="12188952" cy="6858000"/>
          </a:xfrm>
          <a:custGeom>
            <a:avLst/>
            <a:gdLst>
              <a:gd name="connsiteX0" fmla="*/ 0 w 12188952"/>
              <a:gd name="connsiteY0" fmla="*/ 0 h 6858000"/>
              <a:gd name="connsiteX1" fmla="*/ 12188952 w 12188952"/>
              <a:gd name="connsiteY1" fmla="*/ 0 h 6858000"/>
              <a:gd name="connsiteX2" fmla="*/ 12188952 w 12188952"/>
              <a:gd name="connsiteY2" fmla="*/ 6858000 h 6858000"/>
              <a:gd name="connsiteX3" fmla="*/ 0 w 121889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43" name="Заголовок 42">
            <a:extLst>
              <a:ext uri="{FF2B5EF4-FFF2-40B4-BE49-F238E27FC236}">
                <a16:creationId xmlns="" xmlns:a16="http://schemas.microsoft.com/office/drawing/2014/main" id="{F6B9C4AD-0A5C-4CF8-8BBB-04DDB63051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11496" y="1695899"/>
            <a:ext cx="4453151" cy="4028034"/>
          </a:xfrm>
          <a:custGeom>
            <a:avLst/>
            <a:gdLst>
              <a:gd name="connsiteX0" fmla="*/ 1904725 w 4453151"/>
              <a:gd name="connsiteY0" fmla="*/ 0 h 4028034"/>
              <a:gd name="connsiteX1" fmla="*/ 2839696 w 4453151"/>
              <a:gd name="connsiteY1" fmla="*/ 173112 h 4028034"/>
              <a:gd name="connsiteX2" fmla="*/ 3670313 w 4453151"/>
              <a:gd name="connsiteY2" fmla="*/ 648665 h 4028034"/>
              <a:gd name="connsiteX3" fmla="*/ 4244827 w 4453151"/>
              <a:gd name="connsiteY3" fmla="*/ 1334400 h 4028034"/>
              <a:gd name="connsiteX4" fmla="*/ 4453151 w 4453151"/>
              <a:gd name="connsiteY4" fmla="*/ 2132445 h 4028034"/>
              <a:gd name="connsiteX5" fmla="*/ 4108366 w 4453151"/>
              <a:gd name="connsiteY5" fmla="*/ 2873461 h 4028034"/>
              <a:gd name="connsiteX6" fmla="*/ 3934636 w 4453151"/>
              <a:gd name="connsiteY6" fmla="*/ 3108662 h 4028034"/>
              <a:gd name="connsiteX7" fmla="*/ 2304458 w 4453151"/>
              <a:gd name="connsiteY7" fmla="*/ 4028034 h 4028034"/>
              <a:gd name="connsiteX8" fmla="*/ 1066940 w 4453151"/>
              <a:gd name="connsiteY8" fmla="*/ 3462430 h 4028034"/>
              <a:gd name="connsiteX9" fmla="*/ 916336 w 4453151"/>
              <a:gd name="connsiteY9" fmla="*/ 3350118 h 4028034"/>
              <a:gd name="connsiteX10" fmla="*/ 231353 w 4453151"/>
              <a:gd name="connsiteY10" fmla="*/ 2762989 h 4028034"/>
              <a:gd name="connsiteX11" fmla="*/ 0 w 4453151"/>
              <a:gd name="connsiteY11" fmla="*/ 2132445 h 4028034"/>
              <a:gd name="connsiteX12" fmla="*/ 519376 w 4453151"/>
              <a:gd name="connsiteY12" fmla="*/ 594947 h 4028034"/>
              <a:gd name="connsiteX13" fmla="*/ 1103636 w 4453151"/>
              <a:gd name="connsiteY13" fmla="*/ 160879 h 4028034"/>
              <a:gd name="connsiteX14" fmla="*/ 1904725 w 4453151"/>
              <a:gd name="connsiteY14" fmla="*/ 0 h 4028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53151" h="4028034">
                <a:moveTo>
                  <a:pt x="1904725" y="0"/>
                </a:moveTo>
                <a:cubicBezTo>
                  <a:pt x="2215204" y="0"/>
                  <a:pt x="2529887" y="58226"/>
                  <a:pt x="2839696" y="173112"/>
                </a:cubicBezTo>
                <a:cubicBezTo>
                  <a:pt x="3141383" y="284780"/>
                  <a:pt x="3428543" y="449245"/>
                  <a:pt x="3670313" y="648665"/>
                </a:cubicBezTo>
                <a:cubicBezTo>
                  <a:pt x="3916289" y="851489"/>
                  <a:pt x="4109608" y="1082273"/>
                  <a:pt x="4244827" y="1334400"/>
                </a:cubicBezTo>
                <a:cubicBezTo>
                  <a:pt x="4383010" y="1592136"/>
                  <a:pt x="4453151" y="1860636"/>
                  <a:pt x="4453151" y="2132445"/>
                </a:cubicBezTo>
                <a:cubicBezTo>
                  <a:pt x="4453151" y="2406187"/>
                  <a:pt x="4341249" y="2566053"/>
                  <a:pt x="4108366" y="2873461"/>
                </a:cubicBezTo>
                <a:cubicBezTo>
                  <a:pt x="4052176" y="2947600"/>
                  <a:pt x="3994075" y="3024314"/>
                  <a:pt x="3934636" y="3108662"/>
                </a:cubicBezTo>
                <a:cubicBezTo>
                  <a:pt x="3480433" y="3753096"/>
                  <a:pt x="2992881" y="4028034"/>
                  <a:pt x="2304458" y="4028034"/>
                </a:cubicBezTo>
                <a:cubicBezTo>
                  <a:pt x="1852645" y="4028034"/>
                  <a:pt x="1521143" y="3804056"/>
                  <a:pt x="1066940" y="3462430"/>
                </a:cubicBezTo>
                <a:cubicBezTo>
                  <a:pt x="1016198" y="3424258"/>
                  <a:pt x="965455" y="3386544"/>
                  <a:pt x="916336" y="3350118"/>
                </a:cubicBezTo>
                <a:cubicBezTo>
                  <a:pt x="650103" y="3152447"/>
                  <a:pt x="398681" y="2965721"/>
                  <a:pt x="231353" y="2762989"/>
                </a:cubicBezTo>
                <a:cubicBezTo>
                  <a:pt x="71384" y="2569182"/>
                  <a:pt x="0" y="2374730"/>
                  <a:pt x="0" y="2132445"/>
                </a:cubicBezTo>
                <a:cubicBezTo>
                  <a:pt x="0" y="1525172"/>
                  <a:pt x="184432" y="979159"/>
                  <a:pt x="519376" y="594947"/>
                </a:cubicBezTo>
                <a:cubicBezTo>
                  <a:pt x="683262" y="407026"/>
                  <a:pt x="879831" y="260956"/>
                  <a:pt x="1103636" y="160879"/>
                </a:cubicBezTo>
                <a:cubicBezTo>
                  <a:pt x="1342444" y="54178"/>
                  <a:pt x="1611926" y="0"/>
                  <a:pt x="1904725" y="0"/>
                </a:cubicBezTo>
                <a:close/>
              </a:path>
            </a:pathLst>
          </a:custGeom>
          <a:solidFill>
            <a:schemeClr val="bg1">
              <a:alpha val="90000"/>
            </a:schemeClr>
          </a:solidFill>
          <a:ln w="317500">
            <a:noFill/>
          </a:ln>
          <a:effectLst>
            <a:outerShdw sx="107000" sy="107000" algn="c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bIns="365760" rtlCol="0" anchor="ctr">
            <a:noAutofit/>
          </a:bodyPr>
          <a:lstStyle>
            <a:lvl1pPr algn="ctr">
              <a:defRPr lang="en-US" sz="4000" b="1" spc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ctr" rtl="0"/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5BE55C2A-633D-42FC-AF3D-3B5D77E69FDF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7545417" y="4452155"/>
            <a:ext cx="3246438" cy="620588"/>
          </a:xfrm>
        </p:spPr>
        <p:txBody>
          <a:bodyPr rtlCol="0"/>
          <a:lstStyle>
            <a:lvl1pPr algn="ctr">
              <a:defRPr sz="1800"/>
            </a:lvl1pPr>
          </a:lstStyle>
          <a:p>
            <a:pPr lvl="0" rtl="0"/>
            <a:r>
              <a:rPr lang="ru"/>
              <a:t>Щелкните, чтобы изменить образец</a:t>
            </a:r>
          </a:p>
        </p:txBody>
      </p:sp>
      <p:sp>
        <p:nvSpPr>
          <p:cNvPr id="5" name="Полилиния: Фигура 4">
            <a:extLst>
              <a:ext uri="{FF2B5EF4-FFF2-40B4-BE49-F238E27FC236}">
                <a16:creationId xmlns="" xmlns:a16="http://schemas.microsoft.com/office/drawing/2014/main" id="{CCA5388B-F01D-43AF-9723-C2ADB6899EC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rot="21300000" flipH="1">
            <a:off x="6652574" y="1272209"/>
            <a:ext cx="5147826" cy="4839241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43189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400">
          <p15:clr>
            <a:srgbClr val="FBAE40"/>
          </p15:clr>
        </p15:guide>
        <p15:guide id="2" pos="1272" userDrawn="1">
          <p15:clr>
            <a:srgbClr val="FBAE40"/>
          </p15:clr>
        </p15:guide>
        <p15:guide id="3" pos="2928" userDrawn="1">
          <p15:clr>
            <a:srgbClr val="FBAE40"/>
          </p15:clr>
        </p15:guide>
        <p15:guide id="4" pos="4584" userDrawn="1">
          <p15:clr>
            <a:srgbClr val="FBAE40"/>
          </p15:clr>
        </p15:guide>
        <p15:guide id="5" pos="626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>
            <a:extLst>
              <a:ext uri="{FF2B5EF4-FFF2-40B4-BE49-F238E27FC236}">
                <a16:creationId xmlns="" xmlns:a16="http://schemas.microsoft.com/office/drawing/2014/main" id="{1259330E-45A9-4294-A077-3852502CC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2481" y="442913"/>
            <a:ext cx="7134415" cy="1843087"/>
          </a:xfrm>
        </p:spPr>
        <p:txBody>
          <a:bodyPr rtlCol="0" anchor="b"/>
          <a:lstStyle/>
          <a:p>
            <a:pPr rtl="0"/>
            <a:endParaRPr lang="en-US" dirty="0"/>
          </a:p>
        </p:txBody>
      </p:sp>
      <p:sp>
        <p:nvSpPr>
          <p:cNvPr id="23" name="Объект 2">
            <a:extLst>
              <a:ext uri="{FF2B5EF4-FFF2-40B4-BE49-F238E27FC236}">
                <a16:creationId xmlns="" xmlns:a16="http://schemas.microsoft.com/office/drawing/2014/main" id="{4FE3AE0F-39BB-48ED-A13E-75DF0DCFAF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2481" y="2404069"/>
            <a:ext cx="5485331" cy="3560169"/>
          </a:xfrm>
        </p:spPr>
        <p:txBody>
          <a:bodyPr rtlCol="0">
            <a:normAutofit/>
          </a:bodyPr>
          <a:lstStyle/>
          <a:p>
            <a:pPr rtl="0"/>
            <a:endParaRPr lang="en-US" dirty="0"/>
          </a:p>
        </p:txBody>
      </p:sp>
      <p:sp>
        <p:nvSpPr>
          <p:cNvPr id="26" name="Рисунок 25">
            <a:extLst>
              <a:ext uri="{FF2B5EF4-FFF2-40B4-BE49-F238E27FC236}">
                <a16:creationId xmlns="" xmlns:a16="http://schemas.microsoft.com/office/drawing/2014/main" id="{B892B51F-EEC4-4161-806C-6E0CA9F57B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897970" y="0"/>
            <a:ext cx="3293877" cy="2743212"/>
          </a:xfrm>
          <a:custGeom>
            <a:avLst/>
            <a:gdLst>
              <a:gd name="connsiteX0" fmla="*/ 37772 w 3293877"/>
              <a:gd name="connsiteY0" fmla="*/ 0 h 2743212"/>
              <a:gd name="connsiteX1" fmla="*/ 3293877 w 3293877"/>
              <a:gd name="connsiteY1" fmla="*/ 0 h 2743212"/>
              <a:gd name="connsiteX2" fmla="*/ 3293877 w 3293877"/>
              <a:gd name="connsiteY2" fmla="*/ 2133887 h 2743212"/>
              <a:gd name="connsiteX3" fmla="*/ 3222757 w 3293877"/>
              <a:gd name="connsiteY3" fmla="*/ 2223039 h 2743212"/>
              <a:gd name="connsiteX4" fmla="*/ 2503136 w 3293877"/>
              <a:gd name="connsiteY4" fmla="*/ 2565392 h 2743212"/>
              <a:gd name="connsiteX5" fmla="*/ 2232111 w 3293877"/>
              <a:gd name="connsiteY5" fmla="*/ 2635826 h 2743212"/>
              <a:gd name="connsiteX6" fmla="*/ 542319 w 3293877"/>
              <a:gd name="connsiteY6" fmla="*/ 2345567 h 2743212"/>
              <a:gd name="connsiteX7" fmla="*/ 96920 w 3293877"/>
              <a:gd name="connsiteY7" fmla="*/ 1191868 h 2743212"/>
              <a:gd name="connsiteX8" fmla="*/ 71529 w 3293877"/>
              <a:gd name="connsiteY8" fmla="*/ 1019346 h 2743212"/>
              <a:gd name="connsiteX9" fmla="*/ 6623 w 3293877"/>
              <a:gd name="connsiteY9" fmla="*/ 178315 h 2743212"/>
              <a:gd name="connsiteX10" fmla="*/ 34833 w 3293877"/>
              <a:gd name="connsiteY10" fmla="*/ 8680 h 274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93877" h="2743212">
                <a:moveTo>
                  <a:pt x="37772" y="0"/>
                </a:moveTo>
                <a:lnTo>
                  <a:pt x="3293877" y="0"/>
                </a:lnTo>
                <a:lnTo>
                  <a:pt x="3293877" y="2133887"/>
                </a:lnTo>
                <a:lnTo>
                  <a:pt x="3222757" y="2223039"/>
                </a:lnTo>
                <a:cubicBezTo>
                  <a:pt x="3041339" y="2425251"/>
                  <a:pt x="2861221" y="2476800"/>
                  <a:pt x="2503136" y="2565392"/>
                </a:cubicBezTo>
                <a:cubicBezTo>
                  <a:pt x="2416757" y="2586746"/>
                  <a:pt x="2327408" y="2608861"/>
                  <a:pt x="2232111" y="2635826"/>
                </a:cubicBezTo>
                <a:cubicBezTo>
                  <a:pt x="1503976" y="2841768"/>
                  <a:pt x="998612" y="2754939"/>
                  <a:pt x="542319" y="2345567"/>
                </a:cubicBezTo>
                <a:cubicBezTo>
                  <a:pt x="242852" y="2076894"/>
                  <a:pt x="171565" y="1714314"/>
                  <a:pt x="96920" y="1191868"/>
                </a:cubicBezTo>
                <a:cubicBezTo>
                  <a:pt x="88586" y="1133496"/>
                  <a:pt x="79946" y="1075462"/>
                  <a:pt x="71529" y="1019346"/>
                </a:cubicBezTo>
                <a:cubicBezTo>
                  <a:pt x="26070" y="715012"/>
                  <a:pt x="-16826" y="427572"/>
                  <a:pt x="6623" y="178315"/>
                </a:cubicBezTo>
                <a:cubicBezTo>
                  <a:pt x="12226" y="118742"/>
                  <a:pt x="21526" y="62431"/>
                  <a:pt x="34833" y="868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="" xmlns:a16="http://schemas.microsoft.com/office/drawing/2014/main" id="{6292C5C6-6AF9-4248-B2DA-ACA4A1BD392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787255" y="-15240"/>
            <a:ext cx="3418080" cy="2896208"/>
          </a:xfrm>
          <a:custGeom>
            <a:avLst/>
            <a:gdLst>
              <a:gd name="connsiteX0" fmla="*/ 30625 w 3404592"/>
              <a:gd name="connsiteY0" fmla="*/ 0 h 2880968"/>
              <a:gd name="connsiteX1" fmla="*/ 3404591 w 3404592"/>
              <a:gd name="connsiteY1" fmla="*/ 0 h 2880968"/>
              <a:gd name="connsiteX2" fmla="*/ 3404592 w 3404592"/>
              <a:gd name="connsiteY2" fmla="*/ 2363677 h 2880968"/>
              <a:gd name="connsiteX3" fmla="*/ 3368234 w 3404592"/>
              <a:gd name="connsiteY3" fmla="*/ 2400463 h 2880968"/>
              <a:gd name="connsiteX4" fmla="*/ 2673169 w 3404592"/>
              <a:gd name="connsiteY4" fmla="*/ 2691710 h 2880968"/>
              <a:gd name="connsiteX5" fmla="*/ 2383908 w 3404592"/>
              <a:gd name="connsiteY5" fmla="*/ 2766733 h 2880968"/>
              <a:gd name="connsiteX6" fmla="*/ 580011 w 3404592"/>
              <a:gd name="connsiteY6" fmla="*/ 2455996 h 2880968"/>
              <a:gd name="connsiteX7" fmla="*/ 103935 w 3404592"/>
              <a:gd name="connsiteY7" fmla="*/ 1224395 h 2880968"/>
              <a:gd name="connsiteX8" fmla="*/ 76737 w 3404592"/>
              <a:gd name="connsiteY8" fmla="*/ 1040246 h 2880968"/>
              <a:gd name="connsiteX9" fmla="*/ 6986 w 3404592"/>
              <a:gd name="connsiteY9" fmla="*/ 142569 h 2880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04592" h="2880968">
                <a:moveTo>
                  <a:pt x="30625" y="0"/>
                </a:moveTo>
                <a:lnTo>
                  <a:pt x="3404591" y="0"/>
                </a:lnTo>
                <a:lnTo>
                  <a:pt x="3404592" y="2363677"/>
                </a:lnTo>
                <a:lnTo>
                  <a:pt x="3368234" y="2400463"/>
                </a:lnTo>
                <a:cubicBezTo>
                  <a:pt x="3196560" y="2556781"/>
                  <a:pt x="3007578" y="2609148"/>
                  <a:pt x="2673169" y="2691710"/>
                </a:cubicBezTo>
                <a:cubicBezTo>
                  <a:pt x="2580978" y="2714454"/>
                  <a:pt x="2485617" y="2738008"/>
                  <a:pt x="2383908" y="2766733"/>
                </a:cubicBezTo>
                <a:cubicBezTo>
                  <a:pt x="1606788" y="2986132"/>
                  <a:pt x="1067300" y="2893177"/>
                  <a:pt x="580011" y="2455996"/>
                </a:cubicBezTo>
                <a:cubicBezTo>
                  <a:pt x="260201" y="2169073"/>
                  <a:pt x="183906" y="1782048"/>
                  <a:pt x="103935" y="1224395"/>
                </a:cubicBezTo>
                <a:cubicBezTo>
                  <a:pt x="95007" y="1162089"/>
                  <a:pt x="85753" y="1100145"/>
                  <a:pt x="76737" y="1040246"/>
                </a:cubicBezTo>
                <a:cubicBezTo>
                  <a:pt x="28042" y="715402"/>
                  <a:pt x="-17905" y="408591"/>
                  <a:pt x="6986" y="142569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5" name="Полилиния: фигура 14">
            <a:extLst>
              <a:ext uri="{FF2B5EF4-FFF2-40B4-BE49-F238E27FC236}">
                <a16:creationId xmlns="" xmlns:a16="http://schemas.microsoft.com/office/drawing/2014/main" id="{3A499CB4-9592-40E3-B804-ECCA6B24033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11772" y="-15240"/>
            <a:ext cx="3593564" cy="3044504"/>
          </a:xfrm>
          <a:custGeom>
            <a:avLst/>
            <a:gdLst>
              <a:gd name="connsiteX0" fmla="*/ 19381 w 3580076"/>
              <a:gd name="connsiteY0" fmla="*/ 0 h 3029264"/>
              <a:gd name="connsiteX1" fmla="*/ 3580076 w 3580076"/>
              <a:gd name="connsiteY1" fmla="*/ 0 h 3029264"/>
              <a:gd name="connsiteX2" fmla="*/ 3580076 w 3580076"/>
              <a:gd name="connsiteY2" fmla="*/ 2559343 h 3029264"/>
              <a:gd name="connsiteX3" fmla="*/ 3556258 w 3580076"/>
              <a:gd name="connsiteY3" fmla="*/ 2578706 h 3029264"/>
              <a:gd name="connsiteX4" fmla="*/ 2887450 w 3580076"/>
              <a:gd name="connsiteY4" fmla="*/ 2826324 h 3029264"/>
              <a:gd name="connsiteX5" fmla="*/ 2575407 w 3580076"/>
              <a:gd name="connsiteY5" fmla="*/ 2906908 h 3029264"/>
              <a:gd name="connsiteX6" fmla="*/ 628491 w 3580076"/>
              <a:gd name="connsiteY6" fmla="*/ 2569492 h 3029264"/>
              <a:gd name="connsiteX7" fmla="*/ 113276 w 3580076"/>
              <a:gd name="connsiteY7" fmla="*/ 1240251 h 3029264"/>
              <a:gd name="connsiteX8" fmla="*/ 83702 w 3580076"/>
              <a:gd name="connsiteY8" fmla="*/ 1041556 h 3029264"/>
              <a:gd name="connsiteX9" fmla="*/ 7347 w 3580076"/>
              <a:gd name="connsiteY9" fmla="*/ 73049 h 3029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80076" h="3029264">
                <a:moveTo>
                  <a:pt x="19381" y="0"/>
                </a:moveTo>
                <a:lnTo>
                  <a:pt x="3580076" y="0"/>
                </a:lnTo>
                <a:lnTo>
                  <a:pt x="3580076" y="2559343"/>
                </a:lnTo>
                <a:lnTo>
                  <a:pt x="3556258" y="2578706"/>
                </a:lnTo>
                <a:cubicBezTo>
                  <a:pt x="3390615" y="2698133"/>
                  <a:pt x="3196665" y="2750327"/>
                  <a:pt x="2887450" y="2826324"/>
                </a:cubicBezTo>
                <a:cubicBezTo>
                  <a:pt x="2787996" y="2850747"/>
                  <a:pt x="2685123" y="2876042"/>
                  <a:pt x="2575407" y="2906908"/>
                </a:cubicBezTo>
                <a:cubicBezTo>
                  <a:pt x="1737105" y="3142655"/>
                  <a:pt x="1154843" y="3041718"/>
                  <a:pt x="628491" y="2569492"/>
                </a:cubicBezTo>
                <a:cubicBezTo>
                  <a:pt x="283045" y="2259569"/>
                  <a:pt x="200247" y="1841949"/>
                  <a:pt x="113276" y="1240251"/>
                </a:cubicBezTo>
                <a:cubicBezTo>
                  <a:pt x="103566" y="1173024"/>
                  <a:pt x="93505" y="1106186"/>
                  <a:pt x="83702" y="1041556"/>
                </a:cubicBezTo>
                <a:cubicBezTo>
                  <a:pt x="30763" y="691052"/>
                  <a:pt x="-19190" y="360006"/>
                  <a:pt x="7347" y="73049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8" name="Нижний колонтитул 4">
            <a:extLst>
              <a:ext uri="{FF2B5EF4-FFF2-40B4-BE49-F238E27FC236}">
                <a16:creationId xmlns="" xmlns:a16="http://schemas.microsoft.com/office/drawing/2014/main" id="{9C9246C2-8173-4093-9B73-2CEBC7ECC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22482" y="6170613"/>
            <a:ext cx="5181820" cy="457200"/>
          </a:xfrm>
        </p:spPr>
        <p:txBody>
          <a:bodyPr rtlCol="0"/>
          <a:lstStyle/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17" name="Полилиния: Фигура 16">
            <a:extLst>
              <a:ext uri="{FF2B5EF4-FFF2-40B4-BE49-F238E27FC236}">
                <a16:creationId xmlns="" xmlns:a16="http://schemas.microsoft.com/office/drawing/2014/main" id="{A3A06B29-0534-404B-BF1A-C3EBA8B3EE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84771" y="3247617"/>
            <a:ext cx="6020564" cy="3631340"/>
          </a:xfrm>
          <a:custGeom>
            <a:avLst/>
            <a:gdLst>
              <a:gd name="connsiteX0" fmla="*/ 3008109 w 5959692"/>
              <a:gd name="connsiteY0" fmla="*/ 42 h 3560169"/>
              <a:gd name="connsiteX1" fmla="*/ 4702247 w 5959692"/>
              <a:gd name="connsiteY1" fmla="*/ 626282 h 3560169"/>
              <a:gd name="connsiteX2" fmla="*/ 5069411 w 5959692"/>
              <a:gd name="connsiteY2" fmla="*/ 865826 h 3560169"/>
              <a:gd name="connsiteX3" fmla="*/ 5895906 w 5959692"/>
              <a:gd name="connsiteY3" fmla="*/ 1594994 h 3560169"/>
              <a:gd name="connsiteX4" fmla="*/ 5959691 w 5959692"/>
              <a:gd name="connsiteY4" fmla="*/ 1728783 h 3560169"/>
              <a:gd name="connsiteX5" fmla="*/ 5959692 w 5959692"/>
              <a:gd name="connsiteY5" fmla="*/ 3560169 h 3560169"/>
              <a:gd name="connsiteX6" fmla="*/ 635 w 5959692"/>
              <a:gd name="connsiteY6" fmla="*/ 3560169 h 3560169"/>
              <a:gd name="connsiteX7" fmla="*/ 0 w 5959692"/>
              <a:gd name="connsiteY7" fmla="*/ 3534810 h 3560169"/>
              <a:gd name="connsiteX8" fmla="*/ 56896 w 5959692"/>
              <a:gd name="connsiteY8" fmla="*/ 3142342 h 3560169"/>
              <a:gd name="connsiteX9" fmla="*/ 605568 w 5959692"/>
              <a:gd name="connsiteY9" fmla="*/ 1932853 h 3560169"/>
              <a:gd name="connsiteX10" fmla="*/ 736162 w 5959692"/>
              <a:gd name="connsiteY10" fmla="*/ 1690788 h 3560169"/>
              <a:gd name="connsiteX11" fmla="*/ 2021319 w 5959692"/>
              <a:gd name="connsiteY11" fmla="*/ 209863 h 3560169"/>
              <a:gd name="connsiteX12" fmla="*/ 3008109 w 5959692"/>
              <a:gd name="connsiteY12" fmla="*/ 42 h 3560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959692" h="3560169">
                <a:moveTo>
                  <a:pt x="3008109" y="42"/>
                </a:moveTo>
                <a:cubicBezTo>
                  <a:pt x="3549058" y="3372"/>
                  <a:pt x="4091345" y="208628"/>
                  <a:pt x="4702247" y="626282"/>
                </a:cubicBezTo>
                <a:cubicBezTo>
                  <a:pt x="4830168" y="713755"/>
                  <a:pt x="4951806" y="791097"/>
                  <a:pt x="5069411" y="865826"/>
                </a:cubicBezTo>
                <a:cubicBezTo>
                  <a:pt x="5495976" y="1136988"/>
                  <a:pt x="5734167" y="1298128"/>
                  <a:pt x="5895906" y="1594994"/>
                </a:cubicBezTo>
                <a:lnTo>
                  <a:pt x="5959691" y="1728783"/>
                </a:lnTo>
                <a:lnTo>
                  <a:pt x="5959692" y="3560169"/>
                </a:lnTo>
                <a:lnTo>
                  <a:pt x="635" y="3560169"/>
                </a:lnTo>
                <a:lnTo>
                  <a:pt x="0" y="3534810"/>
                </a:lnTo>
                <a:cubicBezTo>
                  <a:pt x="2402" y="3407978"/>
                  <a:pt x="21463" y="3278501"/>
                  <a:pt x="56896" y="3142342"/>
                </a:cubicBezTo>
                <a:cubicBezTo>
                  <a:pt x="155720" y="2762537"/>
                  <a:pt x="374193" y="2359525"/>
                  <a:pt x="605568" y="1932853"/>
                </a:cubicBezTo>
                <a:cubicBezTo>
                  <a:pt x="648282" y="1854194"/>
                  <a:pt x="692359" y="1772817"/>
                  <a:pt x="736162" y="1690788"/>
                </a:cubicBezTo>
                <a:cubicBezTo>
                  <a:pt x="1128289" y="956620"/>
                  <a:pt x="1429537" y="456850"/>
                  <a:pt x="2021319" y="209863"/>
                </a:cubicBezTo>
                <a:cubicBezTo>
                  <a:pt x="2359453" y="68739"/>
                  <a:pt x="2683541" y="-1956"/>
                  <a:pt x="3008109" y="42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1" name="Полилиния: Фигура 20">
            <a:extLst>
              <a:ext uri="{FF2B5EF4-FFF2-40B4-BE49-F238E27FC236}">
                <a16:creationId xmlns="" xmlns:a16="http://schemas.microsoft.com/office/drawing/2014/main" id="{D10AF802-8BEE-4DC7-8296-B52D4BE43FB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56294" y="3065460"/>
            <a:ext cx="6249041" cy="3813498"/>
          </a:xfrm>
          <a:custGeom>
            <a:avLst/>
            <a:gdLst>
              <a:gd name="connsiteX0" fmla="*/ 3215595 w 6141507"/>
              <a:gd name="connsiteY0" fmla="*/ 37 h 3752389"/>
              <a:gd name="connsiteX1" fmla="*/ 5025810 w 6141507"/>
              <a:gd name="connsiteY1" fmla="*/ 667544 h 3752389"/>
              <a:gd name="connsiteX2" fmla="*/ 5418068 w 6141507"/>
              <a:gd name="connsiteY2" fmla="*/ 923043 h 3752389"/>
              <a:gd name="connsiteX3" fmla="*/ 6130109 w 6141507"/>
              <a:gd name="connsiteY3" fmla="*/ 1458777 h 3752389"/>
              <a:gd name="connsiteX4" fmla="*/ 6141506 w 6141507"/>
              <a:gd name="connsiteY4" fmla="*/ 1473047 h 3752389"/>
              <a:gd name="connsiteX5" fmla="*/ 6141507 w 6141507"/>
              <a:gd name="connsiteY5" fmla="*/ 3752389 h 3752389"/>
              <a:gd name="connsiteX6" fmla="*/ 0 w 6141507"/>
              <a:gd name="connsiteY6" fmla="*/ 3752389 h 3752389"/>
              <a:gd name="connsiteX7" fmla="*/ 7127 w 6141507"/>
              <a:gd name="connsiteY7" fmla="*/ 3638865 h 3752389"/>
              <a:gd name="connsiteX8" fmla="*/ 59603 w 6141507"/>
              <a:gd name="connsiteY8" fmla="*/ 3356358 h 3752389"/>
              <a:gd name="connsiteX9" fmla="*/ 646726 w 6141507"/>
              <a:gd name="connsiteY9" fmla="*/ 2064848 h 3752389"/>
              <a:gd name="connsiteX10" fmla="*/ 786444 w 6141507"/>
              <a:gd name="connsiteY10" fmla="*/ 1806355 h 3752389"/>
              <a:gd name="connsiteX11" fmla="*/ 2160845 w 6141507"/>
              <a:gd name="connsiteY11" fmla="*/ 224629 h 3752389"/>
              <a:gd name="connsiteX12" fmla="*/ 3215595 w 6141507"/>
              <a:gd name="connsiteY12" fmla="*/ 37 h 3752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41507" h="3752389">
                <a:moveTo>
                  <a:pt x="3215595" y="37"/>
                </a:moveTo>
                <a:cubicBezTo>
                  <a:pt x="3793727" y="3265"/>
                  <a:pt x="4373168" y="222053"/>
                  <a:pt x="5025810" y="667544"/>
                </a:cubicBezTo>
                <a:cubicBezTo>
                  <a:pt x="5162471" y="760846"/>
                  <a:pt x="5292423" y="843339"/>
                  <a:pt x="5418068" y="923043"/>
                </a:cubicBezTo>
                <a:cubicBezTo>
                  <a:pt x="5743584" y="1129628"/>
                  <a:pt x="5966418" y="1276344"/>
                  <a:pt x="6130109" y="1458777"/>
                </a:cubicBezTo>
                <a:lnTo>
                  <a:pt x="6141506" y="1473047"/>
                </a:lnTo>
                <a:lnTo>
                  <a:pt x="6141507" y="3752389"/>
                </a:lnTo>
                <a:lnTo>
                  <a:pt x="0" y="3752389"/>
                </a:lnTo>
                <a:lnTo>
                  <a:pt x="7127" y="3638865"/>
                </a:lnTo>
                <a:cubicBezTo>
                  <a:pt x="16780" y="3547020"/>
                  <a:pt x="34303" y="3453276"/>
                  <a:pt x="59603" y="3356358"/>
                </a:cubicBezTo>
                <a:cubicBezTo>
                  <a:pt x="165452" y="2950843"/>
                  <a:pt x="399187" y="2520480"/>
                  <a:pt x="646726" y="2064848"/>
                </a:cubicBezTo>
                <a:cubicBezTo>
                  <a:pt x="692424" y="1980851"/>
                  <a:pt x="739580" y="1893951"/>
                  <a:pt x="786444" y="1806355"/>
                </a:cubicBezTo>
                <a:cubicBezTo>
                  <a:pt x="1205972" y="1022363"/>
                  <a:pt x="1528233" y="488656"/>
                  <a:pt x="2160845" y="224629"/>
                </a:cubicBezTo>
                <a:cubicBezTo>
                  <a:pt x="2522310" y="73767"/>
                  <a:pt x="2868717" y="-1899"/>
                  <a:pt x="3215595" y="37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4" name="Рисунок 23">
            <a:extLst>
              <a:ext uri="{FF2B5EF4-FFF2-40B4-BE49-F238E27FC236}">
                <a16:creationId xmlns="" xmlns:a16="http://schemas.microsoft.com/office/drawing/2014/main" id="{012C926C-C55F-482B-A653-A99E71E4906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81961" y="3374037"/>
            <a:ext cx="5810040" cy="3483963"/>
          </a:xfrm>
          <a:custGeom>
            <a:avLst/>
            <a:gdLst>
              <a:gd name="connsiteX0" fmla="*/ 2808622 w 5724034"/>
              <a:gd name="connsiteY0" fmla="*/ 207 h 3451166"/>
              <a:gd name="connsiteX1" fmla="*/ 4400004 w 5724034"/>
              <a:gd name="connsiteY1" fmla="*/ 607462 h 3451166"/>
              <a:gd name="connsiteX2" fmla="*/ 4745277 w 5724034"/>
              <a:gd name="connsiteY2" fmla="*/ 837612 h 3451166"/>
              <a:gd name="connsiteX3" fmla="*/ 5584627 w 5724034"/>
              <a:gd name="connsiteY3" fmla="*/ 1665805 h 3451166"/>
              <a:gd name="connsiteX4" fmla="*/ 5682689 w 5724034"/>
              <a:gd name="connsiteY4" fmla="*/ 1947596 h 3451166"/>
              <a:gd name="connsiteX5" fmla="*/ 5724034 w 5724034"/>
              <a:gd name="connsiteY5" fmla="*/ 2133764 h 3451166"/>
              <a:gd name="connsiteX6" fmla="*/ 5724034 w 5724034"/>
              <a:gd name="connsiteY6" fmla="*/ 3254784 h 3451166"/>
              <a:gd name="connsiteX7" fmla="*/ 5682668 w 5724034"/>
              <a:gd name="connsiteY7" fmla="*/ 3451166 h 3451166"/>
              <a:gd name="connsiteX8" fmla="*/ 3398 w 5724034"/>
              <a:gd name="connsiteY8" fmla="*/ 3451166 h 3451166"/>
              <a:gd name="connsiteX9" fmla="*/ 0 w 5724034"/>
              <a:gd name="connsiteY9" fmla="*/ 3332475 h 3451166"/>
              <a:gd name="connsiteX10" fmla="*/ 51930 w 5724034"/>
              <a:gd name="connsiteY10" fmla="*/ 2960389 h 3451166"/>
              <a:gd name="connsiteX11" fmla="*/ 562146 w 5724034"/>
              <a:gd name="connsiteY11" fmla="*/ 1816544 h 3451166"/>
              <a:gd name="connsiteX12" fmla="*/ 683754 w 5724034"/>
              <a:gd name="connsiteY12" fmla="*/ 1587775 h 3451166"/>
              <a:gd name="connsiteX13" fmla="*/ 1883792 w 5724034"/>
              <a:gd name="connsiteY13" fmla="*/ 191878 h 3451166"/>
              <a:gd name="connsiteX14" fmla="*/ 2808622 w 5724034"/>
              <a:gd name="connsiteY14" fmla="*/ 207 h 345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724034" h="3451166">
                <a:moveTo>
                  <a:pt x="2808622" y="207"/>
                </a:moveTo>
                <a:cubicBezTo>
                  <a:pt x="3316039" y="7471"/>
                  <a:pt x="3825452" y="206405"/>
                  <a:pt x="4400004" y="607462"/>
                </a:cubicBezTo>
                <a:cubicBezTo>
                  <a:pt x="4520314" y="691458"/>
                  <a:pt x="4634691" y="765791"/>
                  <a:pt x="4745277" y="837612"/>
                </a:cubicBezTo>
                <a:cubicBezTo>
                  <a:pt x="5203686" y="1135457"/>
                  <a:pt x="5430786" y="1295036"/>
                  <a:pt x="5584627" y="1665805"/>
                </a:cubicBezTo>
                <a:cubicBezTo>
                  <a:pt x="5622816" y="1757843"/>
                  <a:pt x="5655511" y="1851832"/>
                  <a:pt x="5682689" y="1947596"/>
                </a:cubicBezTo>
                <a:lnTo>
                  <a:pt x="5724034" y="2133764"/>
                </a:lnTo>
                <a:lnTo>
                  <a:pt x="5724034" y="3254784"/>
                </a:lnTo>
                <a:lnTo>
                  <a:pt x="5682668" y="3451166"/>
                </a:lnTo>
                <a:lnTo>
                  <a:pt x="3398" y="3451166"/>
                </a:lnTo>
                <a:lnTo>
                  <a:pt x="0" y="3332475"/>
                </a:lnTo>
                <a:cubicBezTo>
                  <a:pt x="1789" y="3212109"/>
                  <a:pt x="19193" y="3089357"/>
                  <a:pt x="51930" y="2960389"/>
                </a:cubicBezTo>
                <a:cubicBezTo>
                  <a:pt x="143234" y="2600640"/>
                  <a:pt x="346682" y="2219774"/>
                  <a:pt x="562146" y="1816544"/>
                </a:cubicBezTo>
                <a:cubicBezTo>
                  <a:pt x="601922" y="1742209"/>
                  <a:pt x="642967" y="1665303"/>
                  <a:pt x="683754" y="1587775"/>
                </a:cubicBezTo>
                <a:cubicBezTo>
                  <a:pt x="1048876" y="893902"/>
                  <a:pt x="1329611" y="421821"/>
                  <a:pt x="1883792" y="191878"/>
                </a:cubicBezTo>
                <a:cubicBezTo>
                  <a:pt x="2200442" y="60492"/>
                  <a:pt x="2504173" y="-4151"/>
                  <a:pt x="2808622" y="207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19" name="Дата 6">
            <a:extLst>
              <a:ext uri="{FF2B5EF4-FFF2-40B4-BE49-F238E27FC236}">
                <a16:creationId xmlns="" xmlns:a16="http://schemas.microsoft.com/office/drawing/2014/main" id="{729B24BA-95BE-4289-901E-61D7E95237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50727" y="6170491"/>
            <a:ext cx="2840083" cy="457200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"/>
              <a:t>03.02.20ГГ</a:t>
            </a:r>
            <a:endParaRPr lang="en-US" dirty="0"/>
          </a:p>
        </p:txBody>
      </p:sp>
      <p:sp>
        <p:nvSpPr>
          <p:cNvPr id="27" name="Номер слайда 31">
            <a:extLst>
              <a:ext uri="{FF2B5EF4-FFF2-40B4-BE49-F238E27FC236}">
                <a16:creationId xmlns="" xmlns:a16="http://schemas.microsoft.com/office/drawing/2014/main" id="{34C5C85A-7E92-4F46-8832-010DD22D7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FAEF9944-A4F6-4C59-AEBD-678D6480B8EA}" type="slidenum">
              <a:rPr lang="en-US" smtClean="0"/>
              <a:pPr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67870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Введ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Заголовок 1">
            <a:extLst>
              <a:ext uri="{FF2B5EF4-FFF2-40B4-BE49-F238E27FC236}">
                <a16:creationId xmlns="" xmlns:a16="http://schemas.microsoft.com/office/drawing/2014/main" id="{C3501222-3F13-4879-ABD3-E175AC9CE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1382" y="620202"/>
            <a:ext cx="4917906" cy="1598211"/>
          </a:xfrm>
        </p:spPr>
        <p:txBody>
          <a:bodyPr rtlCol="0" anchor="b"/>
          <a:lstStyle/>
          <a:p>
            <a:pPr rtl="0"/>
            <a:endParaRPr lang="en-US" dirty="0"/>
          </a:p>
        </p:txBody>
      </p:sp>
      <p:sp>
        <p:nvSpPr>
          <p:cNvPr id="71" name="Полилиния: фигура 70">
            <a:extLst>
              <a:ext uri="{FF2B5EF4-FFF2-40B4-BE49-F238E27FC236}">
                <a16:creationId xmlns="" xmlns:a16="http://schemas.microsoft.com/office/drawing/2014/main" id="{D130A797-4ADE-4B76-A524-71E3EFEFD9B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9616" y="3699058"/>
            <a:ext cx="3957664" cy="3172277"/>
          </a:xfrm>
          <a:custGeom>
            <a:avLst/>
            <a:gdLst>
              <a:gd name="connsiteX0" fmla="*/ 2048049 w 3957664"/>
              <a:gd name="connsiteY0" fmla="*/ 0 h 3189422"/>
              <a:gd name="connsiteX1" fmla="*/ 3496843 w 3957664"/>
              <a:gd name="connsiteY1" fmla="*/ 893975 h 3189422"/>
              <a:gd name="connsiteX2" fmla="*/ 3651243 w 3957664"/>
              <a:gd name="connsiteY2" fmla="*/ 1122679 h 3189422"/>
              <a:gd name="connsiteX3" fmla="*/ 3957664 w 3957664"/>
              <a:gd name="connsiteY3" fmla="*/ 1843225 h 3189422"/>
              <a:gd name="connsiteX4" fmla="*/ 3772520 w 3957664"/>
              <a:gd name="connsiteY4" fmla="*/ 2619224 h 3189422"/>
              <a:gd name="connsiteX5" fmla="*/ 3417035 w 3957664"/>
              <a:gd name="connsiteY5" fmla="*/ 3133103 h 3189422"/>
              <a:gd name="connsiteX6" fmla="*/ 3359909 w 3957664"/>
              <a:gd name="connsiteY6" fmla="*/ 3189422 h 3189422"/>
              <a:gd name="connsiteX7" fmla="*/ 355401 w 3957664"/>
              <a:gd name="connsiteY7" fmla="*/ 3189422 h 3189422"/>
              <a:gd name="connsiteX8" fmla="*/ 263882 w 3957664"/>
              <a:gd name="connsiteY8" fmla="*/ 3030079 h 3189422"/>
              <a:gd name="connsiteX9" fmla="*/ 0 w 3957664"/>
              <a:gd name="connsiteY9" fmla="*/ 1843225 h 3189422"/>
              <a:gd name="connsiteX10" fmla="*/ 205612 w 3957664"/>
              <a:gd name="connsiteY10" fmla="*/ 1230099 h 3189422"/>
              <a:gd name="connsiteX11" fmla="*/ 814378 w 3957664"/>
              <a:gd name="connsiteY11" fmla="*/ 659189 h 3189422"/>
              <a:gd name="connsiteX12" fmla="*/ 948225 w 3957664"/>
              <a:gd name="connsiteY12" fmla="*/ 549980 h 3189422"/>
              <a:gd name="connsiteX13" fmla="*/ 2048049 w 3957664"/>
              <a:gd name="connsiteY13" fmla="*/ 0 h 3189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957664" h="3189422">
                <a:moveTo>
                  <a:pt x="2048049" y="0"/>
                </a:moveTo>
                <a:cubicBezTo>
                  <a:pt x="2659874" y="0"/>
                  <a:pt x="3093177" y="267343"/>
                  <a:pt x="3496843" y="893975"/>
                </a:cubicBezTo>
                <a:cubicBezTo>
                  <a:pt x="3549668" y="975994"/>
                  <a:pt x="3601305" y="1050587"/>
                  <a:pt x="3651243" y="1122679"/>
                </a:cubicBezTo>
                <a:cubicBezTo>
                  <a:pt x="3858213" y="1421594"/>
                  <a:pt x="3957664" y="1577044"/>
                  <a:pt x="3957664" y="1843225"/>
                </a:cubicBezTo>
                <a:cubicBezTo>
                  <a:pt x="3957664" y="2107525"/>
                  <a:pt x="3895327" y="2368608"/>
                  <a:pt x="3772520" y="2619224"/>
                </a:cubicBezTo>
                <a:cubicBezTo>
                  <a:pt x="3682390" y="2803096"/>
                  <a:pt x="3563214" y="2975293"/>
                  <a:pt x="3417035" y="3133103"/>
                </a:cubicBezTo>
                <a:lnTo>
                  <a:pt x="3359909" y="3189422"/>
                </a:lnTo>
                <a:lnTo>
                  <a:pt x="355401" y="3189422"/>
                </a:lnTo>
                <a:lnTo>
                  <a:pt x="263882" y="3030079"/>
                </a:lnTo>
                <a:cubicBezTo>
                  <a:pt x="92200" y="2695464"/>
                  <a:pt x="0" y="2286098"/>
                  <a:pt x="0" y="1843225"/>
                </a:cubicBezTo>
                <a:cubicBezTo>
                  <a:pt x="0" y="1607633"/>
                  <a:pt x="63442" y="1418552"/>
                  <a:pt x="205612" y="1230099"/>
                </a:cubicBezTo>
                <a:cubicBezTo>
                  <a:pt x="354321" y="1032967"/>
                  <a:pt x="577768" y="851400"/>
                  <a:pt x="814378" y="659189"/>
                </a:cubicBezTo>
                <a:cubicBezTo>
                  <a:pt x="858032" y="623770"/>
                  <a:pt x="903129" y="587098"/>
                  <a:pt x="948225" y="549980"/>
                </a:cubicBezTo>
                <a:cubicBezTo>
                  <a:pt x="1351891" y="217791"/>
                  <a:pt x="1646508" y="0"/>
                  <a:pt x="2048049" y="0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72" name="Полилиния: Фигура 71">
            <a:extLst>
              <a:ext uri="{FF2B5EF4-FFF2-40B4-BE49-F238E27FC236}">
                <a16:creationId xmlns="" xmlns:a16="http://schemas.microsoft.com/office/drawing/2014/main" id="{8F62D565-3FCF-4F30-BF43-A5BA7175D60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5240" y="-15240"/>
            <a:ext cx="2996705" cy="3945518"/>
          </a:xfrm>
          <a:custGeom>
            <a:avLst/>
            <a:gdLst>
              <a:gd name="connsiteX0" fmla="*/ 0 w 2943938"/>
              <a:gd name="connsiteY0" fmla="*/ 0 h 3856970"/>
              <a:gd name="connsiteX1" fmla="*/ 2330196 w 2943938"/>
              <a:gd name="connsiteY1" fmla="*/ 0 h 3856970"/>
              <a:gd name="connsiteX2" fmla="*/ 2432846 w 2943938"/>
              <a:gd name="connsiteY2" fmla="*/ 201819 h 3856970"/>
              <a:gd name="connsiteX3" fmla="*/ 2529757 w 2943938"/>
              <a:gd name="connsiteY3" fmla="*/ 393271 h 3856970"/>
              <a:gd name="connsiteX4" fmla="*/ 2920427 w 2943938"/>
              <a:gd name="connsiteY4" fmla="*/ 1886722 h 3856970"/>
              <a:gd name="connsiteX5" fmla="*/ 1545251 w 2943938"/>
              <a:gd name="connsiteY5" fmla="*/ 3482689 h 3856970"/>
              <a:gd name="connsiteX6" fmla="*/ 1242892 w 2943938"/>
              <a:gd name="connsiteY6" fmla="*/ 3622158 h 3856970"/>
              <a:gd name="connsiteX7" fmla="*/ 331469 w 2943938"/>
              <a:gd name="connsiteY7" fmla="*/ 3837762 h 3856970"/>
              <a:gd name="connsiteX8" fmla="*/ 103513 w 2943938"/>
              <a:gd name="connsiteY8" fmla="*/ 3777951 h 3856970"/>
              <a:gd name="connsiteX9" fmla="*/ 0 w 2943938"/>
              <a:gd name="connsiteY9" fmla="*/ 3736526 h 3856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43938" h="3856970">
                <a:moveTo>
                  <a:pt x="0" y="0"/>
                </a:moveTo>
                <a:lnTo>
                  <a:pt x="2330196" y="0"/>
                </a:lnTo>
                <a:lnTo>
                  <a:pt x="2432846" y="201819"/>
                </a:lnTo>
                <a:cubicBezTo>
                  <a:pt x="2464222" y="264214"/>
                  <a:pt x="2496729" y="328691"/>
                  <a:pt x="2529757" y="393271"/>
                </a:cubicBezTo>
                <a:cubicBezTo>
                  <a:pt x="2825326" y="971312"/>
                  <a:pt x="3012255" y="1387540"/>
                  <a:pt x="2920427" y="1886722"/>
                </a:cubicBezTo>
                <a:cubicBezTo>
                  <a:pt x="2780510" y="2647319"/>
                  <a:pt x="2369254" y="3124645"/>
                  <a:pt x="1545251" y="3482689"/>
                </a:cubicBezTo>
                <a:cubicBezTo>
                  <a:pt x="1437401" y="3529541"/>
                  <a:pt x="1338491" y="3576618"/>
                  <a:pt x="1242892" y="3622158"/>
                </a:cubicBezTo>
                <a:cubicBezTo>
                  <a:pt x="846531" y="3810872"/>
                  <a:pt x="642275" y="3898836"/>
                  <a:pt x="331469" y="3837762"/>
                </a:cubicBezTo>
                <a:cubicBezTo>
                  <a:pt x="254316" y="3822602"/>
                  <a:pt x="178289" y="3802644"/>
                  <a:pt x="103513" y="3777951"/>
                </a:cubicBezTo>
                <a:lnTo>
                  <a:pt x="0" y="3736526"/>
                </a:ln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73" name="Полилиния: Фигура 72">
            <a:extLst>
              <a:ext uri="{FF2B5EF4-FFF2-40B4-BE49-F238E27FC236}">
                <a16:creationId xmlns="" xmlns:a16="http://schemas.microsoft.com/office/drawing/2014/main" id="{4AA5E076-2B14-4FF7-A39D-A33BA61751D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2658910" cy="3413870"/>
          </a:xfrm>
          <a:custGeom>
            <a:avLst/>
            <a:gdLst>
              <a:gd name="connsiteX0" fmla="*/ 0 w 2623694"/>
              <a:gd name="connsiteY0" fmla="*/ 0 h 3356093"/>
              <a:gd name="connsiteX1" fmla="*/ 1963100 w 2623694"/>
              <a:gd name="connsiteY1" fmla="*/ 0 h 3356093"/>
              <a:gd name="connsiteX2" fmla="*/ 1971450 w 2623694"/>
              <a:gd name="connsiteY2" fmla="*/ 12938 h 3356093"/>
              <a:gd name="connsiteX3" fmla="*/ 2187660 w 2623694"/>
              <a:gd name="connsiteY3" fmla="*/ 405191 h 3356093"/>
              <a:gd name="connsiteX4" fmla="*/ 2270165 w 2623694"/>
              <a:gd name="connsiteY4" fmla="*/ 560198 h 3356093"/>
              <a:gd name="connsiteX5" fmla="*/ 2604330 w 2623694"/>
              <a:gd name="connsiteY5" fmla="*/ 1768541 h 3356093"/>
              <a:gd name="connsiteX6" fmla="*/ 1442984 w 2623694"/>
              <a:gd name="connsiteY6" fmla="*/ 3055795 h 3356093"/>
              <a:gd name="connsiteX7" fmla="*/ 1187181 w 2623694"/>
              <a:gd name="connsiteY7" fmla="*/ 3167876 h 3356093"/>
              <a:gd name="connsiteX8" fmla="*/ 415643 w 2623694"/>
              <a:gd name="connsiteY8" fmla="*/ 3340141 h 3356093"/>
              <a:gd name="connsiteX9" fmla="*/ 35506 w 2623694"/>
              <a:gd name="connsiteY9" fmla="*/ 3219446 h 3356093"/>
              <a:gd name="connsiteX10" fmla="*/ 0 w 2623694"/>
              <a:gd name="connsiteY10" fmla="*/ 3200809 h 3356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23694" h="3356093">
                <a:moveTo>
                  <a:pt x="0" y="0"/>
                </a:moveTo>
                <a:lnTo>
                  <a:pt x="1963100" y="0"/>
                </a:lnTo>
                <a:lnTo>
                  <a:pt x="1971450" y="12938"/>
                </a:lnTo>
                <a:cubicBezTo>
                  <a:pt x="2044657" y="135139"/>
                  <a:pt x="2115157" y="268262"/>
                  <a:pt x="2187660" y="405191"/>
                </a:cubicBezTo>
                <a:cubicBezTo>
                  <a:pt x="2214373" y="455709"/>
                  <a:pt x="2242048" y="507912"/>
                  <a:pt x="2270165" y="560198"/>
                </a:cubicBezTo>
                <a:cubicBezTo>
                  <a:pt x="2521781" y="1028213"/>
                  <a:pt x="2681023" y="1365157"/>
                  <a:pt x="2604330" y="1768541"/>
                </a:cubicBezTo>
                <a:cubicBezTo>
                  <a:pt x="2487472" y="2383175"/>
                  <a:pt x="2140165" y="2768170"/>
                  <a:pt x="1442984" y="3055795"/>
                </a:cubicBezTo>
                <a:cubicBezTo>
                  <a:pt x="1351733" y="3093432"/>
                  <a:pt x="1268057" y="3131272"/>
                  <a:pt x="1187181" y="3167876"/>
                </a:cubicBezTo>
                <a:cubicBezTo>
                  <a:pt x="851859" y="3319560"/>
                  <a:pt x="679039" y="3390221"/>
                  <a:pt x="415643" y="3340141"/>
                </a:cubicBezTo>
                <a:cubicBezTo>
                  <a:pt x="284874" y="3315279"/>
                  <a:pt x="157878" y="3274912"/>
                  <a:pt x="35506" y="3219446"/>
                </a:cubicBezTo>
                <a:lnTo>
                  <a:pt x="0" y="3200809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74" name="Полилиния: Фигура 73">
            <a:extLst>
              <a:ext uri="{FF2B5EF4-FFF2-40B4-BE49-F238E27FC236}">
                <a16:creationId xmlns="" xmlns:a16="http://schemas.microsoft.com/office/drawing/2014/main" id="{6123B1F1-2AA9-45A3-A764-6FFA3D5A101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5240" y="-15240"/>
            <a:ext cx="2851586" cy="3651532"/>
          </a:xfrm>
          <a:custGeom>
            <a:avLst/>
            <a:gdLst>
              <a:gd name="connsiteX0" fmla="*/ 0 w 2803183"/>
              <a:gd name="connsiteY0" fmla="*/ 0 h 3571826"/>
              <a:gd name="connsiteX1" fmla="*/ 2204260 w 2803183"/>
              <a:gd name="connsiteY1" fmla="*/ 0 h 3571826"/>
              <a:gd name="connsiteX2" fmla="*/ 2219596 w 2803183"/>
              <a:gd name="connsiteY2" fmla="*/ 27890 h 3571826"/>
              <a:gd name="connsiteX3" fmla="*/ 2335863 w 2803183"/>
              <a:gd name="connsiteY3" fmla="*/ 252934 h 3571826"/>
              <a:gd name="connsiteX4" fmla="*/ 2424807 w 2803183"/>
              <a:gd name="connsiteY4" fmla="*/ 425928 h 3571826"/>
              <a:gd name="connsiteX5" fmla="*/ 2780331 w 2803183"/>
              <a:gd name="connsiteY5" fmla="*/ 1776962 h 3571826"/>
              <a:gd name="connsiteX6" fmla="*/ 1500120 w 2803183"/>
              <a:gd name="connsiteY6" fmla="*/ 3228411 h 3571826"/>
              <a:gd name="connsiteX7" fmla="*/ 1219529 w 2803183"/>
              <a:gd name="connsiteY7" fmla="*/ 3356030 h 3571826"/>
              <a:gd name="connsiteX8" fmla="*/ 374577 w 2803183"/>
              <a:gd name="connsiteY8" fmla="*/ 3555218 h 3571826"/>
              <a:gd name="connsiteX9" fmla="*/ 163724 w 2803183"/>
              <a:gd name="connsiteY9" fmla="*/ 3502019 h 3571826"/>
              <a:gd name="connsiteX10" fmla="*/ 0 w 2803183"/>
              <a:gd name="connsiteY10" fmla="*/ 3438577 h 3571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3183" h="3571826">
                <a:moveTo>
                  <a:pt x="0" y="0"/>
                </a:moveTo>
                <a:lnTo>
                  <a:pt x="2204260" y="0"/>
                </a:lnTo>
                <a:lnTo>
                  <a:pt x="2219596" y="27890"/>
                </a:lnTo>
                <a:cubicBezTo>
                  <a:pt x="2258246" y="101175"/>
                  <a:pt x="2296785" y="176523"/>
                  <a:pt x="2335863" y="252934"/>
                </a:cubicBezTo>
                <a:cubicBezTo>
                  <a:pt x="2364658" y="309314"/>
                  <a:pt x="2394491" y="367575"/>
                  <a:pt x="2424807" y="425928"/>
                </a:cubicBezTo>
                <a:cubicBezTo>
                  <a:pt x="2696101" y="948228"/>
                  <a:pt x="2867464" y="1324430"/>
                  <a:pt x="2780331" y="1776962"/>
                </a:cubicBezTo>
                <a:cubicBezTo>
                  <a:pt x="2647567" y="2466479"/>
                  <a:pt x="2264711" y="2900581"/>
                  <a:pt x="1500120" y="3228411"/>
                </a:cubicBezTo>
                <a:cubicBezTo>
                  <a:pt x="1400046" y="3271308"/>
                  <a:pt x="1308251" y="3314372"/>
                  <a:pt x="1219529" y="3356030"/>
                </a:cubicBezTo>
                <a:cubicBezTo>
                  <a:pt x="851676" y="3528655"/>
                  <a:pt x="662152" y="3609205"/>
                  <a:pt x="374577" y="3555218"/>
                </a:cubicBezTo>
                <a:cubicBezTo>
                  <a:pt x="303192" y="3541816"/>
                  <a:pt x="232869" y="3524065"/>
                  <a:pt x="163724" y="3502019"/>
                </a:cubicBezTo>
                <a:lnTo>
                  <a:pt x="0" y="3438577"/>
                </a:ln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76" name="Полилиния: Фигура 75">
            <a:extLst>
              <a:ext uri="{FF2B5EF4-FFF2-40B4-BE49-F238E27FC236}">
                <a16:creationId xmlns="" xmlns:a16="http://schemas.microsoft.com/office/drawing/2014/main" id="{4F1BC949-2CC9-471B-B631-56A9ED6B447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13545" y="985363"/>
            <a:ext cx="2825510" cy="2688140"/>
          </a:xfrm>
          <a:custGeom>
            <a:avLst/>
            <a:gdLst>
              <a:gd name="connsiteX0" fmla="*/ 1393873 w 2791301"/>
              <a:gd name="connsiteY0" fmla="*/ 4 h 2663436"/>
              <a:gd name="connsiteX1" fmla="*/ 1544624 w 2791301"/>
              <a:gd name="connsiteY1" fmla="*/ 7531 h 2663436"/>
              <a:gd name="connsiteX2" fmla="*/ 2114171 w 2791301"/>
              <a:gd name="connsiteY2" fmla="*/ 174340 h 2663436"/>
              <a:gd name="connsiteX3" fmla="*/ 2558937 w 2791301"/>
              <a:gd name="connsiteY3" fmla="*/ 535959 h 2663436"/>
              <a:gd name="connsiteX4" fmla="*/ 2772402 w 2791301"/>
              <a:gd name="connsiteY4" fmla="*/ 994216 h 2663436"/>
              <a:gd name="connsiteX5" fmla="*/ 2756393 w 2791301"/>
              <a:gd name="connsiteY5" fmla="*/ 1480474 h 2663436"/>
              <a:gd name="connsiteX6" fmla="*/ 2344917 w 2791301"/>
              <a:gd name="connsiteY6" fmla="*/ 2236976 h 2663436"/>
              <a:gd name="connsiteX7" fmla="*/ 2117882 w 2791301"/>
              <a:gd name="connsiteY7" fmla="*/ 2465527 h 2663436"/>
              <a:gd name="connsiteX8" fmla="*/ 1689239 w 2791301"/>
              <a:gd name="connsiteY8" fmla="*/ 2658152 h 2663436"/>
              <a:gd name="connsiteX9" fmla="*/ 1113871 w 2791301"/>
              <a:gd name="connsiteY9" fmla="*/ 2614170 h 2663436"/>
              <a:gd name="connsiteX10" fmla="*/ 996462 w 2791301"/>
              <a:gd name="connsiteY10" fmla="*/ 2596447 h 2663436"/>
              <a:gd name="connsiteX11" fmla="*/ 225377 w 2791301"/>
              <a:gd name="connsiteY11" fmla="*/ 2279322 h 2663436"/>
              <a:gd name="connsiteX12" fmla="*/ 111893 w 2791301"/>
              <a:gd name="connsiteY12" fmla="*/ 1062629 h 2663436"/>
              <a:gd name="connsiteX13" fmla="*/ 174186 w 2791301"/>
              <a:gd name="connsiteY13" fmla="*/ 867095 h 2663436"/>
              <a:gd name="connsiteX14" fmla="*/ 446468 w 2791301"/>
              <a:gd name="connsiteY14" fmla="*/ 347405 h 2663436"/>
              <a:gd name="connsiteX15" fmla="*/ 957265 w 2791301"/>
              <a:gd name="connsiteY15" fmla="*/ 63425 h 2663436"/>
              <a:gd name="connsiteX16" fmla="*/ 1393873 w 2791301"/>
              <a:gd name="connsiteY16" fmla="*/ 4 h 2663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91301" h="2663436">
                <a:moveTo>
                  <a:pt x="1393873" y="4"/>
                </a:moveTo>
                <a:cubicBezTo>
                  <a:pt x="1443777" y="115"/>
                  <a:pt x="1494056" y="2621"/>
                  <a:pt x="1544624" y="7531"/>
                </a:cubicBezTo>
                <a:cubicBezTo>
                  <a:pt x="1743470" y="26804"/>
                  <a:pt x="1940404" y="84446"/>
                  <a:pt x="2114171" y="174340"/>
                </a:cubicBezTo>
                <a:cubicBezTo>
                  <a:pt x="2292730" y="266553"/>
                  <a:pt x="2442405" y="388281"/>
                  <a:pt x="2558937" y="535959"/>
                </a:cubicBezTo>
                <a:cubicBezTo>
                  <a:pt x="2668833" y="675228"/>
                  <a:pt x="2740611" y="829411"/>
                  <a:pt x="2772402" y="994216"/>
                </a:cubicBezTo>
                <a:cubicBezTo>
                  <a:pt x="2802153" y="1148707"/>
                  <a:pt x="2796751" y="1312318"/>
                  <a:pt x="2756393" y="1480474"/>
                </a:cubicBezTo>
                <a:cubicBezTo>
                  <a:pt x="2694473" y="1738280"/>
                  <a:pt x="2551441" y="1999502"/>
                  <a:pt x="2344917" y="2236976"/>
                </a:cubicBezTo>
                <a:cubicBezTo>
                  <a:pt x="2276075" y="2316133"/>
                  <a:pt x="2200179" y="2392652"/>
                  <a:pt x="2117882" y="2465527"/>
                </a:cubicBezTo>
                <a:cubicBezTo>
                  <a:pt x="1986543" y="2581826"/>
                  <a:pt x="1854341" y="2641210"/>
                  <a:pt x="1689239" y="2658152"/>
                </a:cubicBezTo>
                <a:cubicBezTo>
                  <a:pt x="1516539" y="2675876"/>
                  <a:pt x="1320951" y="2645919"/>
                  <a:pt x="1113871" y="2614170"/>
                </a:cubicBezTo>
                <a:cubicBezTo>
                  <a:pt x="1075689" y="2608293"/>
                  <a:pt x="1036200" y="2602259"/>
                  <a:pt x="996462" y="2596447"/>
                </a:cubicBezTo>
                <a:cubicBezTo>
                  <a:pt x="640795" y="2544391"/>
                  <a:pt x="394957" y="2494225"/>
                  <a:pt x="225377" y="2279322"/>
                </a:cubicBezTo>
                <a:cubicBezTo>
                  <a:pt x="-33010" y="1951877"/>
                  <a:pt x="-66965" y="1588003"/>
                  <a:pt x="111893" y="1062629"/>
                </a:cubicBezTo>
                <a:cubicBezTo>
                  <a:pt x="135308" y="993869"/>
                  <a:pt x="155086" y="929410"/>
                  <a:pt x="174186" y="867095"/>
                </a:cubicBezTo>
                <a:cubicBezTo>
                  <a:pt x="253418" y="608767"/>
                  <a:pt x="298077" y="478805"/>
                  <a:pt x="446468" y="347405"/>
                </a:cubicBezTo>
                <a:cubicBezTo>
                  <a:pt x="593811" y="216935"/>
                  <a:pt x="765687" y="121414"/>
                  <a:pt x="957265" y="63425"/>
                </a:cubicBezTo>
                <a:cubicBezTo>
                  <a:pt x="1097834" y="20894"/>
                  <a:pt x="1244162" y="-329"/>
                  <a:pt x="1393873" y="4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77" name="Полилиния: Фигура 76">
            <a:extLst>
              <a:ext uri="{FF2B5EF4-FFF2-40B4-BE49-F238E27FC236}">
                <a16:creationId xmlns="" xmlns:a16="http://schemas.microsoft.com/office/drawing/2014/main" id="{CD2D00FA-311A-45B4-BEF8-AE54AED30D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907418" y="885195"/>
            <a:ext cx="3040473" cy="2903550"/>
          </a:xfrm>
          <a:custGeom>
            <a:avLst/>
            <a:gdLst>
              <a:gd name="connsiteX0" fmla="*/ 1525339 w 3040473"/>
              <a:gd name="connsiteY0" fmla="*/ 5 h 2903550"/>
              <a:gd name="connsiteX1" fmla="*/ 1689388 w 3040473"/>
              <a:gd name="connsiteY1" fmla="*/ 7465 h 2903550"/>
              <a:gd name="connsiteX2" fmla="*/ 2308491 w 3040473"/>
              <a:gd name="connsiteY2" fmla="*/ 186546 h 2903550"/>
              <a:gd name="connsiteX3" fmla="*/ 2790810 w 3040473"/>
              <a:gd name="connsiteY3" fmla="*/ 578683 h 2903550"/>
              <a:gd name="connsiteX4" fmla="*/ 3020886 w 3040473"/>
              <a:gd name="connsiteY4" fmla="*/ 1077350 h 2903550"/>
              <a:gd name="connsiteX5" fmla="*/ 3001050 w 3040473"/>
              <a:gd name="connsiteY5" fmla="*/ 1607690 h 2903550"/>
              <a:gd name="connsiteX6" fmla="*/ 2549423 w 3040473"/>
              <a:gd name="connsiteY6" fmla="*/ 2434689 h 2903550"/>
              <a:gd name="connsiteX7" fmla="*/ 2301170 w 3040473"/>
              <a:gd name="connsiteY7" fmla="*/ 2685047 h 2903550"/>
              <a:gd name="connsiteX8" fmla="*/ 1833654 w 3040473"/>
              <a:gd name="connsiteY8" fmla="*/ 2897229 h 2903550"/>
              <a:gd name="connsiteX9" fmla="*/ 1207605 w 3040473"/>
              <a:gd name="connsiteY9" fmla="*/ 2852120 h 2903550"/>
              <a:gd name="connsiteX10" fmla="*/ 1079897 w 3040473"/>
              <a:gd name="connsiteY10" fmla="*/ 2833375 h 2903550"/>
              <a:gd name="connsiteX11" fmla="*/ 242172 w 3040473"/>
              <a:gd name="connsiteY11" fmla="*/ 2491376 h 2903550"/>
              <a:gd name="connsiteX12" fmla="*/ 124682 w 3040473"/>
              <a:gd name="connsiteY12" fmla="*/ 1165145 h 2903550"/>
              <a:gd name="connsiteX13" fmla="*/ 193455 w 3040473"/>
              <a:gd name="connsiteY13" fmla="*/ 951608 h 2903550"/>
              <a:gd name="connsiteX14" fmla="*/ 492401 w 3040473"/>
              <a:gd name="connsiteY14" fmla="*/ 383541 h 2903550"/>
              <a:gd name="connsiteX15" fmla="*/ 1049792 w 3040473"/>
              <a:gd name="connsiteY15" fmla="*/ 71329 h 2903550"/>
              <a:gd name="connsiteX16" fmla="*/ 1525339 w 3040473"/>
              <a:gd name="connsiteY16" fmla="*/ 5 h 2903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40473" h="2903550">
                <a:moveTo>
                  <a:pt x="1525339" y="5"/>
                </a:moveTo>
                <a:cubicBezTo>
                  <a:pt x="1579656" y="-122"/>
                  <a:pt x="1634371" y="2362"/>
                  <a:pt x="1689388" y="7465"/>
                </a:cubicBezTo>
                <a:cubicBezTo>
                  <a:pt x="1905729" y="27497"/>
                  <a:pt x="2119799" y="89379"/>
                  <a:pt x="2308491" y="186546"/>
                </a:cubicBezTo>
                <a:cubicBezTo>
                  <a:pt x="2502388" y="286218"/>
                  <a:pt x="2664701" y="418219"/>
                  <a:pt x="2790810" y="578683"/>
                </a:cubicBezTo>
                <a:cubicBezTo>
                  <a:pt x="2909737" y="730010"/>
                  <a:pt x="2987100" y="897790"/>
                  <a:pt x="3020886" y="1077350"/>
                </a:cubicBezTo>
                <a:cubicBezTo>
                  <a:pt x="3052503" y="1245674"/>
                  <a:pt x="3045812" y="1424117"/>
                  <a:pt x="3001050" y="1607690"/>
                </a:cubicBezTo>
                <a:cubicBezTo>
                  <a:pt x="2932375" y="1889131"/>
                  <a:pt x="2775394" y="2174701"/>
                  <a:pt x="2549423" y="2434689"/>
                </a:cubicBezTo>
                <a:cubicBezTo>
                  <a:pt x="2474098" y="2521351"/>
                  <a:pt x="2391109" y="2605170"/>
                  <a:pt x="2301170" y="2685047"/>
                </a:cubicBezTo>
                <a:cubicBezTo>
                  <a:pt x="2157636" y="2812522"/>
                  <a:pt x="2013445" y="2877936"/>
                  <a:pt x="1833654" y="2897229"/>
                </a:cubicBezTo>
                <a:cubicBezTo>
                  <a:pt x="1645588" y="2917413"/>
                  <a:pt x="1432846" y="2885715"/>
                  <a:pt x="1207605" y="2852120"/>
                </a:cubicBezTo>
                <a:cubicBezTo>
                  <a:pt x="1166075" y="2845900"/>
                  <a:pt x="1123122" y="2839517"/>
                  <a:pt x="1079897" y="2833375"/>
                </a:cubicBezTo>
                <a:cubicBezTo>
                  <a:pt x="693025" y="2778372"/>
                  <a:pt x="425689" y="2724885"/>
                  <a:pt x="242172" y="2491376"/>
                </a:cubicBezTo>
                <a:cubicBezTo>
                  <a:pt x="-37449" y="2135581"/>
                  <a:pt x="-72603" y="1738947"/>
                  <a:pt x="124682" y="1165145"/>
                </a:cubicBezTo>
                <a:cubicBezTo>
                  <a:pt x="150509" y="1090046"/>
                  <a:pt x="172357" y="1019656"/>
                  <a:pt x="193455" y="951608"/>
                </a:cubicBezTo>
                <a:cubicBezTo>
                  <a:pt x="280976" y="669511"/>
                  <a:pt x="330232" y="527567"/>
                  <a:pt x="492401" y="383541"/>
                </a:cubicBezTo>
                <a:cubicBezTo>
                  <a:pt x="653425" y="240534"/>
                  <a:pt x="840979" y="135517"/>
                  <a:pt x="1049792" y="71329"/>
                </a:cubicBezTo>
                <a:cubicBezTo>
                  <a:pt x="1203007" y="24254"/>
                  <a:pt x="1362385" y="385"/>
                  <a:pt x="1525339" y="5"/>
                </a:cubicBezTo>
                <a:close/>
              </a:path>
            </a:pathLst>
          </a:cu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78" name="Полилиния: Фигура 77">
            <a:extLst>
              <a:ext uri="{FF2B5EF4-FFF2-40B4-BE49-F238E27FC236}">
                <a16:creationId xmlns="" xmlns:a16="http://schemas.microsoft.com/office/drawing/2014/main" id="{1B2264C6-CC03-41E5-AD74-124047B40A1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16911" y="1112823"/>
            <a:ext cx="2578595" cy="2401654"/>
          </a:xfrm>
          <a:custGeom>
            <a:avLst/>
            <a:gdLst>
              <a:gd name="connsiteX0" fmla="*/ 1283956 w 2536609"/>
              <a:gd name="connsiteY0" fmla="*/ 129 h 2390777"/>
              <a:gd name="connsiteX1" fmla="*/ 1420555 w 2536609"/>
              <a:gd name="connsiteY1" fmla="*/ 4761 h 2390777"/>
              <a:gd name="connsiteX2" fmla="*/ 1934956 w 2536609"/>
              <a:gd name="connsiteY2" fmla="*/ 146592 h 2390777"/>
              <a:gd name="connsiteX3" fmla="*/ 2333843 w 2536609"/>
              <a:gd name="connsiteY3" fmla="*/ 465224 h 2390777"/>
              <a:gd name="connsiteX4" fmla="*/ 2521826 w 2536609"/>
              <a:gd name="connsiteY4" fmla="*/ 873957 h 2390777"/>
              <a:gd name="connsiteX5" fmla="*/ 2501395 w 2536609"/>
              <a:gd name="connsiteY5" fmla="*/ 1311092 h 2390777"/>
              <a:gd name="connsiteX6" fmla="*/ 2209320 w 2536609"/>
              <a:gd name="connsiteY6" fmla="*/ 1886897 h 2390777"/>
              <a:gd name="connsiteX7" fmla="*/ 1910451 w 2536609"/>
              <a:gd name="connsiteY7" fmla="*/ 2205196 h 2390777"/>
              <a:gd name="connsiteX8" fmla="*/ 1519442 w 2536609"/>
              <a:gd name="connsiteY8" fmla="*/ 2384330 h 2390777"/>
              <a:gd name="connsiteX9" fmla="*/ 998270 w 2536609"/>
              <a:gd name="connsiteY9" fmla="*/ 2352944 h 2390777"/>
              <a:gd name="connsiteX10" fmla="*/ 892026 w 2536609"/>
              <a:gd name="connsiteY10" fmla="*/ 2338680 h 2390777"/>
              <a:gd name="connsiteX11" fmla="*/ 196712 w 2536609"/>
              <a:gd name="connsiteY11" fmla="*/ 2064638 h 2390777"/>
              <a:gd name="connsiteX12" fmla="*/ 108612 w 2536609"/>
              <a:gd name="connsiteY12" fmla="*/ 973028 h 2390777"/>
              <a:gd name="connsiteX13" fmla="*/ 167473 w 2536609"/>
              <a:gd name="connsiteY13" fmla="*/ 796459 h 2390777"/>
              <a:gd name="connsiteX14" fmla="*/ 420683 w 2536609"/>
              <a:gd name="connsiteY14" fmla="*/ 325664 h 2390777"/>
              <a:gd name="connsiteX15" fmla="*/ 887296 w 2536609"/>
              <a:gd name="connsiteY15" fmla="*/ 63284 h 2390777"/>
              <a:gd name="connsiteX16" fmla="*/ 1283956 w 2536609"/>
              <a:gd name="connsiteY16" fmla="*/ 129 h 2390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36609" h="2390777">
                <a:moveTo>
                  <a:pt x="1283956" y="129"/>
                </a:moveTo>
                <a:cubicBezTo>
                  <a:pt x="1329204" y="-477"/>
                  <a:pt x="1374764" y="1064"/>
                  <a:pt x="1420555" y="4761"/>
                </a:cubicBezTo>
                <a:cubicBezTo>
                  <a:pt x="1600623" y="19268"/>
                  <a:pt x="1778488" y="68277"/>
                  <a:pt x="1934956" y="146592"/>
                </a:cubicBezTo>
                <a:cubicBezTo>
                  <a:pt x="2095741" y="226922"/>
                  <a:pt x="2229975" y="334182"/>
                  <a:pt x="2333843" y="465224"/>
                </a:cubicBezTo>
                <a:cubicBezTo>
                  <a:pt x="2431797" y="588805"/>
                  <a:pt x="2495004" y="726327"/>
                  <a:pt x="2521826" y="873957"/>
                </a:cubicBezTo>
                <a:cubicBezTo>
                  <a:pt x="2546923" y="1012347"/>
                  <a:pt x="2540034" y="1159432"/>
                  <a:pt x="2501395" y="1311092"/>
                </a:cubicBezTo>
                <a:cubicBezTo>
                  <a:pt x="2451995" y="1504854"/>
                  <a:pt x="2351490" y="1701546"/>
                  <a:pt x="2209320" y="1886897"/>
                </a:cubicBezTo>
                <a:cubicBezTo>
                  <a:pt x="2124017" y="1998106"/>
                  <a:pt x="2023715" y="2105235"/>
                  <a:pt x="1910451" y="2205196"/>
                </a:cubicBezTo>
                <a:cubicBezTo>
                  <a:pt x="1789948" y="2311549"/>
                  <a:pt x="1669352" y="2366775"/>
                  <a:pt x="1519442" y="2384330"/>
                </a:cubicBezTo>
                <a:cubicBezTo>
                  <a:pt x="1362632" y="2402698"/>
                  <a:pt x="1185651" y="2378545"/>
                  <a:pt x="998270" y="2352944"/>
                </a:cubicBezTo>
                <a:cubicBezTo>
                  <a:pt x="963720" y="2348202"/>
                  <a:pt x="927987" y="2343340"/>
                  <a:pt x="892026" y="2338680"/>
                </a:cubicBezTo>
                <a:cubicBezTo>
                  <a:pt x="570163" y="2296934"/>
                  <a:pt x="347863" y="2255334"/>
                  <a:pt x="196712" y="2064638"/>
                </a:cubicBezTo>
                <a:cubicBezTo>
                  <a:pt x="-33594" y="1774076"/>
                  <a:pt x="-59958" y="1447611"/>
                  <a:pt x="108612" y="973028"/>
                </a:cubicBezTo>
                <a:cubicBezTo>
                  <a:pt x="130679" y="910916"/>
                  <a:pt x="149396" y="852719"/>
                  <a:pt x="167473" y="796459"/>
                </a:cubicBezTo>
                <a:cubicBezTo>
                  <a:pt x="242457" y="563228"/>
                  <a:pt x="284533" y="445824"/>
                  <a:pt x="420683" y="325664"/>
                </a:cubicBezTo>
                <a:cubicBezTo>
                  <a:pt x="555871" y="206352"/>
                  <a:pt x="712879" y="118097"/>
                  <a:pt x="887296" y="63284"/>
                </a:cubicBezTo>
                <a:cubicBezTo>
                  <a:pt x="1015273" y="23084"/>
                  <a:pt x="1148212" y="1947"/>
                  <a:pt x="1283956" y="129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81" name="Полилиния: Фигура 80">
            <a:extLst>
              <a:ext uri="{FF2B5EF4-FFF2-40B4-BE49-F238E27FC236}">
                <a16:creationId xmlns="" xmlns:a16="http://schemas.microsoft.com/office/drawing/2014/main" id="{2DBA87A6-EC43-4D46-87BC-406D6C9C7DA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6989" y="3782543"/>
            <a:ext cx="3779450" cy="3075458"/>
          </a:xfrm>
          <a:custGeom>
            <a:avLst/>
            <a:gdLst>
              <a:gd name="connsiteX0" fmla="*/ 1955825 w 3779450"/>
              <a:gd name="connsiteY0" fmla="*/ 0 h 3105939"/>
              <a:gd name="connsiteX1" fmla="*/ 3339380 w 3779450"/>
              <a:gd name="connsiteY1" fmla="*/ 843766 h 3105939"/>
              <a:gd name="connsiteX2" fmla="*/ 3486827 w 3779450"/>
              <a:gd name="connsiteY2" fmla="*/ 1059625 h 3105939"/>
              <a:gd name="connsiteX3" fmla="*/ 3779450 w 3779450"/>
              <a:gd name="connsiteY3" fmla="*/ 1739702 h 3105939"/>
              <a:gd name="connsiteX4" fmla="*/ 3602643 w 3779450"/>
              <a:gd name="connsiteY4" fmla="*/ 2472118 h 3105939"/>
              <a:gd name="connsiteX5" fmla="*/ 3115045 w 3779450"/>
              <a:gd name="connsiteY5" fmla="*/ 3101460 h 3105939"/>
              <a:gd name="connsiteX6" fmla="*/ 3109550 w 3779450"/>
              <a:gd name="connsiteY6" fmla="*/ 3105939 h 3105939"/>
              <a:gd name="connsiteX7" fmla="*/ 408379 w 3779450"/>
              <a:gd name="connsiteY7" fmla="*/ 3105939 h 3105939"/>
              <a:gd name="connsiteX8" fmla="*/ 340244 w 3779450"/>
              <a:gd name="connsiteY8" fmla="*/ 3011749 h 3105939"/>
              <a:gd name="connsiteX9" fmla="*/ 0 w 3779450"/>
              <a:gd name="connsiteY9" fmla="*/ 1739702 h 3105939"/>
              <a:gd name="connsiteX10" fmla="*/ 196353 w 3779450"/>
              <a:gd name="connsiteY10" fmla="*/ 1161012 h 3105939"/>
              <a:gd name="connsiteX11" fmla="*/ 777707 w 3779450"/>
              <a:gd name="connsiteY11" fmla="*/ 622167 h 3105939"/>
              <a:gd name="connsiteX12" fmla="*/ 905527 w 3779450"/>
              <a:gd name="connsiteY12" fmla="*/ 519091 h 3105939"/>
              <a:gd name="connsiteX13" fmla="*/ 1955825 w 3779450"/>
              <a:gd name="connsiteY13" fmla="*/ 0 h 3105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779450" h="3105939">
                <a:moveTo>
                  <a:pt x="1955825" y="0"/>
                </a:moveTo>
                <a:cubicBezTo>
                  <a:pt x="2540099" y="0"/>
                  <a:pt x="2953891" y="252328"/>
                  <a:pt x="3339380" y="843766"/>
                </a:cubicBezTo>
                <a:cubicBezTo>
                  <a:pt x="3389826" y="921178"/>
                  <a:pt x="3439138" y="991582"/>
                  <a:pt x="3486827" y="1059625"/>
                </a:cubicBezTo>
                <a:cubicBezTo>
                  <a:pt x="3684478" y="1341752"/>
                  <a:pt x="3779450" y="1488471"/>
                  <a:pt x="3779450" y="1739702"/>
                </a:cubicBezTo>
                <a:cubicBezTo>
                  <a:pt x="3779450" y="1989158"/>
                  <a:pt x="3719920" y="2235578"/>
                  <a:pt x="3602643" y="2472118"/>
                </a:cubicBezTo>
                <a:cubicBezTo>
                  <a:pt x="3487881" y="2703511"/>
                  <a:pt x="3323808" y="2915316"/>
                  <a:pt x="3115045" y="3101460"/>
                </a:cubicBezTo>
                <a:lnTo>
                  <a:pt x="3109550" y="3105939"/>
                </a:lnTo>
                <a:lnTo>
                  <a:pt x="408379" y="3105939"/>
                </a:lnTo>
                <a:lnTo>
                  <a:pt x="340244" y="3011749"/>
                </a:lnTo>
                <a:cubicBezTo>
                  <a:pt x="119844" y="2671989"/>
                  <a:pt x="0" y="2227368"/>
                  <a:pt x="0" y="1739702"/>
                </a:cubicBezTo>
                <a:cubicBezTo>
                  <a:pt x="0" y="1517342"/>
                  <a:pt x="60585" y="1338881"/>
                  <a:pt x="196353" y="1161012"/>
                </a:cubicBezTo>
                <a:cubicBezTo>
                  <a:pt x="338366" y="974951"/>
                  <a:pt x="551751" y="803582"/>
                  <a:pt x="777707" y="622167"/>
                </a:cubicBezTo>
                <a:cubicBezTo>
                  <a:pt x="819395" y="588736"/>
                  <a:pt x="862461" y="554124"/>
                  <a:pt x="905527" y="519091"/>
                </a:cubicBezTo>
                <a:cubicBezTo>
                  <a:pt x="1291015" y="205559"/>
                  <a:pt x="1572365" y="0"/>
                  <a:pt x="1955825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82" name="Полилиния: фигура 81">
            <a:extLst>
              <a:ext uri="{FF2B5EF4-FFF2-40B4-BE49-F238E27FC236}">
                <a16:creationId xmlns="" xmlns:a16="http://schemas.microsoft.com/office/drawing/2014/main" id="{6431D197-D3D6-4ADE-A689-90E0AFF5988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44132" y="3499226"/>
            <a:ext cx="4246072" cy="3372109"/>
          </a:xfrm>
          <a:custGeom>
            <a:avLst/>
            <a:gdLst>
              <a:gd name="connsiteX0" fmla="*/ 2197297 w 4246072"/>
              <a:gd name="connsiteY0" fmla="*/ 0 h 3389255"/>
              <a:gd name="connsiteX1" fmla="*/ 3751669 w 4246072"/>
              <a:gd name="connsiteY1" fmla="*/ 961057 h 3389255"/>
              <a:gd name="connsiteX2" fmla="*/ 3917321 w 4246072"/>
              <a:gd name="connsiteY2" fmla="*/ 1206923 h 3389255"/>
              <a:gd name="connsiteX3" fmla="*/ 4246072 w 4246072"/>
              <a:gd name="connsiteY3" fmla="*/ 1981537 h 3389255"/>
              <a:gd name="connsiteX4" fmla="*/ 4047436 w 4246072"/>
              <a:gd name="connsiteY4" fmla="*/ 2815766 h 3389255"/>
              <a:gd name="connsiteX5" fmla="*/ 3666046 w 4246072"/>
              <a:gd name="connsiteY5" fmla="*/ 3368206 h 3389255"/>
              <a:gd name="connsiteX6" fmla="*/ 3644738 w 4246072"/>
              <a:gd name="connsiteY6" fmla="*/ 3389255 h 3389255"/>
              <a:gd name="connsiteX7" fmla="*/ 358661 w 4246072"/>
              <a:gd name="connsiteY7" fmla="*/ 3389255 h 3389255"/>
              <a:gd name="connsiteX8" fmla="*/ 283112 w 4246072"/>
              <a:gd name="connsiteY8" fmla="*/ 3257451 h 3389255"/>
              <a:gd name="connsiteX9" fmla="*/ 0 w 4246072"/>
              <a:gd name="connsiteY9" fmla="*/ 1981537 h 3389255"/>
              <a:gd name="connsiteX10" fmla="*/ 220595 w 4246072"/>
              <a:gd name="connsiteY10" fmla="*/ 1322403 h 3389255"/>
              <a:gd name="connsiteX11" fmla="*/ 873725 w 4246072"/>
              <a:gd name="connsiteY11" fmla="*/ 708654 h 3389255"/>
              <a:gd name="connsiteX12" fmla="*/ 1017325 w 4246072"/>
              <a:gd name="connsiteY12" fmla="*/ 591249 h 3389255"/>
              <a:gd name="connsiteX13" fmla="*/ 2197297 w 4246072"/>
              <a:gd name="connsiteY13" fmla="*/ 0 h 3389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46072" h="3389255">
                <a:moveTo>
                  <a:pt x="2197297" y="0"/>
                </a:moveTo>
                <a:cubicBezTo>
                  <a:pt x="2853708" y="0"/>
                  <a:pt x="3318587" y="287404"/>
                  <a:pt x="3751669" y="961057"/>
                </a:cubicBezTo>
                <a:cubicBezTo>
                  <a:pt x="3808344" y="1049230"/>
                  <a:pt x="3863744" y="1129422"/>
                  <a:pt x="3917321" y="1206923"/>
                </a:cubicBezTo>
                <a:cubicBezTo>
                  <a:pt x="4139374" y="1528268"/>
                  <a:pt x="4246072" y="1695383"/>
                  <a:pt x="4246072" y="1981537"/>
                </a:cubicBezTo>
                <a:cubicBezTo>
                  <a:pt x="4246072" y="2265670"/>
                  <a:pt x="4179193" y="2546344"/>
                  <a:pt x="4047436" y="2815766"/>
                </a:cubicBezTo>
                <a:cubicBezTo>
                  <a:pt x="3950738" y="3013435"/>
                  <a:pt x="3822878" y="3198554"/>
                  <a:pt x="3666046" y="3368206"/>
                </a:cubicBezTo>
                <a:lnTo>
                  <a:pt x="3644738" y="3389255"/>
                </a:lnTo>
                <a:lnTo>
                  <a:pt x="358661" y="3389255"/>
                </a:lnTo>
                <a:lnTo>
                  <a:pt x="283112" y="3257451"/>
                </a:lnTo>
                <a:cubicBezTo>
                  <a:pt x="98919" y="2897727"/>
                  <a:pt x="0" y="2457642"/>
                  <a:pt x="0" y="1981537"/>
                </a:cubicBezTo>
                <a:cubicBezTo>
                  <a:pt x="0" y="1728267"/>
                  <a:pt x="68065" y="1524998"/>
                  <a:pt x="220595" y="1322403"/>
                </a:cubicBezTo>
                <a:cubicBezTo>
                  <a:pt x="380142" y="1110479"/>
                  <a:pt x="619873" y="915287"/>
                  <a:pt x="873725" y="708654"/>
                </a:cubicBezTo>
                <a:cubicBezTo>
                  <a:pt x="920559" y="670576"/>
                  <a:pt x="968943" y="631153"/>
                  <a:pt x="1017325" y="591249"/>
                </a:cubicBezTo>
                <a:cubicBezTo>
                  <a:pt x="1450408" y="234134"/>
                  <a:pt x="1766494" y="0"/>
                  <a:pt x="2197297" y="0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89" name="Рисунок 88">
            <a:extLst>
              <a:ext uri="{FF2B5EF4-FFF2-40B4-BE49-F238E27FC236}">
                <a16:creationId xmlns="" xmlns:a16="http://schemas.microsoft.com/office/drawing/2014/main" id="{90D459AE-B4F3-4C42-8A12-9BF1CD1102A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454053" cy="3175473"/>
          </a:xfrm>
          <a:custGeom>
            <a:avLst/>
            <a:gdLst>
              <a:gd name="connsiteX0" fmla="*/ 0 w 2424997"/>
              <a:gd name="connsiteY0" fmla="*/ 0 h 3124865"/>
              <a:gd name="connsiteX1" fmla="*/ 1724737 w 2424997"/>
              <a:gd name="connsiteY1" fmla="*/ 0 h 3124865"/>
              <a:gd name="connsiteX2" fmla="*/ 1747203 w 2424997"/>
              <a:gd name="connsiteY2" fmla="*/ 28350 h 3124865"/>
              <a:gd name="connsiteX3" fmla="*/ 2038508 w 2424997"/>
              <a:gd name="connsiteY3" fmla="*/ 527042 h 3124865"/>
              <a:gd name="connsiteX4" fmla="*/ 2111635 w 2424997"/>
              <a:gd name="connsiteY4" fmla="*/ 663503 h 3124865"/>
              <a:gd name="connsiteX5" fmla="*/ 2407832 w 2424997"/>
              <a:gd name="connsiteY5" fmla="*/ 1727267 h 3124865"/>
              <a:gd name="connsiteX6" fmla="*/ 1378437 w 2424997"/>
              <a:gd name="connsiteY6" fmla="*/ 2860499 h 3124865"/>
              <a:gd name="connsiteX7" fmla="*/ 1151698 w 2424997"/>
              <a:gd name="connsiteY7" fmla="*/ 2959167 h 3124865"/>
              <a:gd name="connsiteX8" fmla="*/ 467819 w 2424997"/>
              <a:gd name="connsiteY8" fmla="*/ 3110822 h 3124865"/>
              <a:gd name="connsiteX9" fmla="*/ 130874 w 2424997"/>
              <a:gd name="connsiteY9" fmla="*/ 3004568 h 3124865"/>
              <a:gd name="connsiteX10" fmla="*/ 0 w 2424997"/>
              <a:gd name="connsiteY10" fmla="*/ 2936339 h 3124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24997" h="3124865">
                <a:moveTo>
                  <a:pt x="0" y="0"/>
                </a:moveTo>
                <a:lnTo>
                  <a:pt x="1724737" y="0"/>
                </a:lnTo>
                <a:lnTo>
                  <a:pt x="1747203" y="28350"/>
                </a:lnTo>
                <a:cubicBezTo>
                  <a:pt x="1849704" y="172946"/>
                  <a:pt x="1942108" y="346224"/>
                  <a:pt x="2038508" y="527042"/>
                </a:cubicBezTo>
                <a:cubicBezTo>
                  <a:pt x="2062183" y="571517"/>
                  <a:pt x="2086714" y="617474"/>
                  <a:pt x="2111635" y="663503"/>
                </a:cubicBezTo>
                <a:cubicBezTo>
                  <a:pt x="2334664" y="1075517"/>
                  <a:pt x="2475813" y="1372148"/>
                  <a:pt x="2407832" y="1727267"/>
                </a:cubicBezTo>
                <a:cubicBezTo>
                  <a:pt x="2304253" y="2268357"/>
                  <a:pt x="1996405" y="2607287"/>
                  <a:pt x="1378437" y="2860499"/>
                </a:cubicBezTo>
                <a:cubicBezTo>
                  <a:pt x="1297555" y="2893630"/>
                  <a:pt x="1223386" y="2926944"/>
                  <a:pt x="1151698" y="2959167"/>
                </a:cubicBezTo>
                <a:cubicBezTo>
                  <a:pt x="854475" y="3092702"/>
                  <a:pt x="701291" y="3154909"/>
                  <a:pt x="467819" y="3110822"/>
                </a:cubicBezTo>
                <a:cubicBezTo>
                  <a:pt x="351909" y="3088935"/>
                  <a:pt x="239342" y="3053398"/>
                  <a:pt x="130874" y="3004568"/>
                </a:cubicBezTo>
                <a:lnTo>
                  <a:pt x="0" y="2936339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97" name="Рисунок 96">
            <a:extLst>
              <a:ext uri="{FF2B5EF4-FFF2-40B4-BE49-F238E27FC236}">
                <a16:creationId xmlns="" xmlns:a16="http://schemas.microsoft.com/office/drawing/2014/main" id="{0344694E-FBEE-4E6E-B940-5A77EE12241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297583" y="1237408"/>
            <a:ext cx="2233692" cy="2164296"/>
          </a:xfrm>
          <a:custGeom>
            <a:avLst/>
            <a:gdLst>
              <a:gd name="connsiteX0" fmla="*/ 1130629 w 2233692"/>
              <a:gd name="connsiteY0" fmla="*/ 117 h 2164296"/>
              <a:gd name="connsiteX1" fmla="*/ 1250917 w 2233692"/>
              <a:gd name="connsiteY1" fmla="*/ 4310 h 2164296"/>
              <a:gd name="connsiteX2" fmla="*/ 1703887 w 2233692"/>
              <a:gd name="connsiteY2" fmla="*/ 132705 h 2164296"/>
              <a:gd name="connsiteX3" fmla="*/ 1898308 w 2233692"/>
              <a:gd name="connsiteY3" fmla="*/ 259714 h 2164296"/>
              <a:gd name="connsiteX4" fmla="*/ 2055139 w 2233692"/>
              <a:gd name="connsiteY4" fmla="*/ 421154 h 2164296"/>
              <a:gd name="connsiteX5" fmla="*/ 2220675 w 2233692"/>
              <a:gd name="connsiteY5" fmla="*/ 791167 h 2164296"/>
              <a:gd name="connsiteX6" fmla="*/ 2202684 w 2233692"/>
              <a:gd name="connsiteY6" fmla="*/ 1186890 h 2164296"/>
              <a:gd name="connsiteX7" fmla="*/ 1866035 w 2233692"/>
              <a:gd name="connsiteY7" fmla="*/ 1807489 h 2164296"/>
              <a:gd name="connsiteX8" fmla="*/ 1682309 w 2233692"/>
              <a:gd name="connsiteY8" fmla="*/ 1996296 h 2164296"/>
              <a:gd name="connsiteX9" fmla="*/ 1337994 w 2233692"/>
              <a:gd name="connsiteY9" fmla="*/ 2158461 h 2164296"/>
              <a:gd name="connsiteX10" fmla="*/ 879058 w 2233692"/>
              <a:gd name="connsiteY10" fmla="*/ 2130049 h 2164296"/>
              <a:gd name="connsiteX11" fmla="*/ 785502 w 2233692"/>
              <a:gd name="connsiteY11" fmla="*/ 2117135 h 2164296"/>
              <a:gd name="connsiteX12" fmla="*/ 173222 w 2233692"/>
              <a:gd name="connsiteY12" fmla="*/ 1869052 h 2164296"/>
              <a:gd name="connsiteX13" fmla="*/ 95641 w 2233692"/>
              <a:gd name="connsiteY13" fmla="*/ 880852 h 2164296"/>
              <a:gd name="connsiteX14" fmla="*/ 147474 w 2233692"/>
              <a:gd name="connsiteY14" fmla="*/ 721011 h 2164296"/>
              <a:gd name="connsiteX15" fmla="*/ 370446 w 2233692"/>
              <a:gd name="connsiteY15" fmla="*/ 294813 h 2164296"/>
              <a:gd name="connsiteX16" fmla="*/ 781337 w 2233692"/>
              <a:gd name="connsiteY16" fmla="*/ 57290 h 2164296"/>
              <a:gd name="connsiteX17" fmla="*/ 1130629 w 2233692"/>
              <a:gd name="connsiteY17" fmla="*/ 117 h 2164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33692" h="2164296">
                <a:moveTo>
                  <a:pt x="1130629" y="117"/>
                </a:moveTo>
                <a:cubicBezTo>
                  <a:pt x="1170474" y="-432"/>
                  <a:pt x="1210592" y="963"/>
                  <a:pt x="1250917" y="4310"/>
                </a:cubicBezTo>
                <a:cubicBezTo>
                  <a:pt x="1409478" y="17443"/>
                  <a:pt x="1566106" y="61809"/>
                  <a:pt x="1703887" y="132705"/>
                </a:cubicBezTo>
                <a:cubicBezTo>
                  <a:pt x="1774679" y="169066"/>
                  <a:pt x="1839627" y="211520"/>
                  <a:pt x="1898308" y="259714"/>
                </a:cubicBezTo>
                <a:cubicBezTo>
                  <a:pt x="1956991" y="307906"/>
                  <a:pt x="2009409" y="361840"/>
                  <a:pt x="2055139" y="421154"/>
                </a:cubicBezTo>
                <a:cubicBezTo>
                  <a:pt x="2141397" y="533028"/>
                  <a:pt x="2197055" y="657522"/>
                  <a:pt x="2220675" y="791167"/>
                </a:cubicBezTo>
                <a:cubicBezTo>
                  <a:pt x="2242774" y="916448"/>
                  <a:pt x="2236710" y="1049596"/>
                  <a:pt x="2202684" y="1186890"/>
                </a:cubicBezTo>
                <a:cubicBezTo>
                  <a:pt x="2150482" y="1397381"/>
                  <a:pt x="2033479" y="1611687"/>
                  <a:pt x="1866035" y="1807489"/>
                </a:cubicBezTo>
                <a:cubicBezTo>
                  <a:pt x="1810219" y="1872757"/>
                  <a:pt x="1748801" y="1935968"/>
                  <a:pt x="1682309" y="1996296"/>
                </a:cubicBezTo>
                <a:cubicBezTo>
                  <a:pt x="1576194" y="2092574"/>
                  <a:pt x="1470001" y="2142568"/>
                  <a:pt x="1337994" y="2158461"/>
                </a:cubicBezTo>
                <a:cubicBezTo>
                  <a:pt x="1199910" y="2175087"/>
                  <a:pt x="1044062" y="2153223"/>
                  <a:pt x="879058" y="2130049"/>
                </a:cubicBezTo>
                <a:cubicBezTo>
                  <a:pt x="848634" y="2125754"/>
                  <a:pt x="817168" y="2121353"/>
                  <a:pt x="785502" y="2117135"/>
                </a:cubicBezTo>
                <a:cubicBezTo>
                  <a:pt x="502076" y="2079344"/>
                  <a:pt x="306322" y="2041683"/>
                  <a:pt x="173222" y="1869052"/>
                </a:cubicBezTo>
                <a:cubicBezTo>
                  <a:pt x="-29583" y="1606017"/>
                  <a:pt x="-52797" y="1310477"/>
                  <a:pt x="95641" y="880852"/>
                </a:cubicBezTo>
                <a:cubicBezTo>
                  <a:pt x="115073" y="824625"/>
                  <a:pt x="131555" y="771941"/>
                  <a:pt x="147474" y="721011"/>
                </a:cubicBezTo>
                <a:cubicBezTo>
                  <a:pt x="213503" y="509874"/>
                  <a:pt x="250554" y="403591"/>
                  <a:pt x="370446" y="294813"/>
                </a:cubicBezTo>
                <a:cubicBezTo>
                  <a:pt x="489490" y="186804"/>
                  <a:pt x="627749" y="106909"/>
                  <a:pt x="781337" y="57290"/>
                </a:cubicBezTo>
                <a:cubicBezTo>
                  <a:pt x="894032" y="20897"/>
                  <a:pt x="1011095" y="1762"/>
                  <a:pt x="1130629" y="117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92" name="Рисунок 91">
            <a:extLst>
              <a:ext uri="{FF2B5EF4-FFF2-40B4-BE49-F238E27FC236}">
                <a16:creationId xmlns="" xmlns:a16="http://schemas.microsoft.com/office/drawing/2014/main" id="{D848FBF2-F963-4A1F-B265-AB689736B7F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4202" y="4007060"/>
            <a:ext cx="3444873" cy="2850940"/>
          </a:xfrm>
          <a:custGeom>
            <a:avLst/>
            <a:gdLst>
              <a:gd name="connsiteX0" fmla="*/ 1782686 w 3444873"/>
              <a:gd name="connsiteY0" fmla="*/ 0 h 2881420"/>
              <a:gd name="connsiteX1" fmla="*/ 3043760 w 3444873"/>
              <a:gd name="connsiteY1" fmla="*/ 738072 h 2881420"/>
              <a:gd name="connsiteX2" fmla="*/ 3178153 w 3444873"/>
              <a:gd name="connsiteY2" fmla="*/ 926892 h 2881420"/>
              <a:gd name="connsiteX3" fmla="*/ 3444873 w 3444873"/>
              <a:gd name="connsiteY3" fmla="*/ 1521780 h 2881420"/>
              <a:gd name="connsiteX4" fmla="*/ 3283718 w 3444873"/>
              <a:gd name="connsiteY4" fmla="*/ 2162452 h 2881420"/>
              <a:gd name="connsiteX5" fmla="*/ 2839285 w 3444873"/>
              <a:gd name="connsiteY5" fmla="*/ 2712960 h 2881420"/>
              <a:gd name="connsiteX6" fmla="*/ 2692803 w 3444873"/>
              <a:gd name="connsiteY6" fmla="*/ 2827545 h 2881420"/>
              <a:gd name="connsiteX7" fmla="*/ 2610242 w 3444873"/>
              <a:gd name="connsiteY7" fmla="*/ 2881420 h 2881420"/>
              <a:gd name="connsiteX8" fmla="*/ 523032 w 3444873"/>
              <a:gd name="connsiteY8" fmla="*/ 2881420 h 2881420"/>
              <a:gd name="connsiteX9" fmla="*/ 501539 w 3444873"/>
              <a:gd name="connsiteY9" fmla="*/ 2862881 h 2881420"/>
              <a:gd name="connsiteX10" fmla="*/ 401780 w 3444873"/>
              <a:gd name="connsiteY10" fmla="*/ 2756085 h 2881420"/>
              <a:gd name="connsiteX11" fmla="*/ 0 w 3444873"/>
              <a:gd name="connsiteY11" fmla="*/ 1521780 h 2881420"/>
              <a:gd name="connsiteX12" fmla="*/ 178970 w 3444873"/>
              <a:gd name="connsiteY12" fmla="*/ 1015579 h 2881420"/>
              <a:gd name="connsiteX13" fmla="*/ 708859 w 3444873"/>
              <a:gd name="connsiteY13" fmla="*/ 544230 h 2881420"/>
              <a:gd name="connsiteX14" fmla="*/ 825365 w 3444873"/>
              <a:gd name="connsiteY14" fmla="*/ 454067 h 2881420"/>
              <a:gd name="connsiteX15" fmla="*/ 1782686 w 3444873"/>
              <a:gd name="connsiteY15" fmla="*/ 0 h 2881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44873" h="2881420">
                <a:moveTo>
                  <a:pt x="1782686" y="0"/>
                </a:moveTo>
                <a:cubicBezTo>
                  <a:pt x="2315236" y="0"/>
                  <a:pt x="2692396" y="220721"/>
                  <a:pt x="3043760" y="738072"/>
                </a:cubicBezTo>
                <a:cubicBezTo>
                  <a:pt x="3089740" y="805787"/>
                  <a:pt x="3134687" y="867372"/>
                  <a:pt x="3178153" y="926892"/>
                </a:cubicBezTo>
                <a:cubicBezTo>
                  <a:pt x="3358308" y="1173678"/>
                  <a:pt x="3444873" y="1302019"/>
                  <a:pt x="3444873" y="1521780"/>
                </a:cubicBezTo>
                <a:cubicBezTo>
                  <a:pt x="3444873" y="1739988"/>
                  <a:pt x="3390613" y="1955541"/>
                  <a:pt x="3283718" y="2162452"/>
                </a:cubicBezTo>
                <a:cubicBezTo>
                  <a:pt x="3179115" y="2364860"/>
                  <a:pt x="3029567" y="2550133"/>
                  <a:pt x="2839285" y="2712960"/>
                </a:cubicBezTo>
                <a:cubicBezTo>
                  <a:pt x="2792528" y="2752984"/>
                  <a:pt x="2743576" y="2791253"/>
                  <a:pt x="2692803" y="2827545"/>
                </a:cubicBezTo>
                <a:lnTo>
                  <a:pt x="2610242" y="2881420"/>
                </a:lnTo>
                <a:lnTo>
                  <a:pt x="523032" y="2881420"/>
                </a:lnTo>
                <a:lnTo>
                  <a:pt x="501539" y="2862881"/>
                </a:lnTo>
                <a:cubicBezTo>
                  <a:pt x="466750" y="2829417"/>
                  <a:pt x="433475" y="2793801"/>
                  <a:pt x="401780" y="2756085"/>
                </a:cubicBezTo>
                <a:cubicBezTo>
                  <a:pt x="142674" y="2447638"/>
                  <a:pt x="0" y="2009299"/>
                  <a:pt x="0" y="1521780"/>
                </a:cubicBezTo>
                <a:cubicBezTo>
                  <a:pt x="0" y="1327273"/>
                  <a:pt x="55222" y="1171168"/>
                  <a:pt x="178970" y="1015579"/>
                </a:cubicBezTo>
                <a:cubicBezTo>
                  <a:pt x="308413" y="852825"/>
                  <a:pt x="502908" y="702921"/>
                  <a:pt x="708859" y="544230"/>
                </a:cubicBezTo>
                <a:cubicBezTo>
                  <a:pt x="746858" y="514988"/>
                  <a:pt x="786112" y="484711"/>
                  <a:pt x="825365" y="454067"/>
                </a:cubicBezTo>
                <a:cubicBezTo>
                  <a:pt x="1176728" y="179810"/>
                  <a:pt x="1433172" y="0"/>
                  <a:pt x="1782686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>
            <a:lvl1pPr algn="ctr">
              <a:defRPr/>
            </a:lvl1pPr>
          </a:lstStyle>
          <a:p>
            <a:pPr rtl="0"/>
            <a:endParaRPr lang="en-US" dirty="0"/>
          </a:p>
        </p:txBody>
      </p:sp>
      <p:sp>
        <p:nvSpPr>
          <p:cNvPr id="84" name="Объект 2">
            <a:extLst>
              <a:ext uri="{FF2B5EF4-FFF2-40B4-BE49-F238E27FC236}">
                <a16:creationId xmlns="" xmlns:a16="http://schemas.microsoft.com/office/drawing/2014/main" id="{5AE605FD-E2BD-48D3-A2C4-60E67DD856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1382" y="2312988"/>
            <a:ext cx="4774784" cy="3651250"/>
          </a:xfrm>
        </p:spPr>
        <p:txBody>
          <a:bodyPr rtlCol="0">
            <a:normAutofit/>
          </a:bodyPr>
          <a:lstStyle>
            <a:lvl1pPr>
              <a:defRPr spc="0"/>
            </a:lvl1pPr>
          </a:lstStyle>
          <a:p>
            <a:pPr rtl="0"/>
            <a:endParaRPr lang="en-US" dirty="0"/>
          </a:p>
        </p:txBody>
      </p:sp>
      <p:sp>
        <p:nvSpPr>
          <p:cNvPr id="85" name="Нижний колонтитул 4">
            <a:extLst>
              <a:ext uri="{FF2B5EF4-FFF2-40B4-BE49-F238E27FC236}">
                <a16:creationId xmlns="" xmlns:a16="http://schemas.microsoft.com/office/drawing/2014/main" id="{0175CA32-28D6-4BB4-A489-25BCF1FAF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01382" y="6170613"/>
            <a:ext cx="2437439" cy="457077"/>
          </a:xfrm>
        </p:spPr>
        <p:txBody>
          <a:bodyPr rtlCol="0"/>
          <a:lstStyle/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79" name="Дата 22">
            <a:extLst>
              <a:ext uri="{FF2B5EF4-FFF2-40B4-BE49-F238E27FC236}">
                <a16:creationId xmlns="" xmlns:a16="http://schemas.microsoft.com/office/drawing/2014/main" id="{1BE603F5-0A57-4324-882D-14EC1A8CFE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81745" y="6170490"/>
            <a:ext cx="1829076" cy="457200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r>
              <a:rPr lang="ru"/>
              <a:t>03.02.20ГГ</a:t>
            </a:r>
            <a:endParaRPr lang="en-US" dirty="0"/>
          </a:p>
        </p:txBody>
      </p:sp>
      <p:sp>
        <p:nvSpPr>
          <p:cNvPr id="19" name="Номер слайда 31">
            <a:extLst>
              <a:ext uri="{FF2B5EF4-FFF2-40B4-BE49-F238E27FC236}">
                <a16:creationId xmlns="" xmlns:a16="http://schemas.microsoft.com/office/drawing/2014/main" id="{959C448F-2494-48EB-82EF-21C67128C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pPr algn="ctr" rtl="0"/>
            <a:fld id="{FAEF9944-A4F6-4C59-AEBD-678D6480B8EA}" type="slidenum">
              <a:rPr lang="en-US" smtClean="0"/>
              <a:pPr algn="ctr"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41579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азрыв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Рисунок 17">
            <a:extLst>
              <a:ext uri="{FF2B5EF4-FFF2-40B4-BE49-F238E27FC236}">
                <a16:creationId xmlns="" xmlns:a16="http://schemas.microsoft.com/office/drawing/2014/main" id="{33C76B81-402B-4E5D-8078-908DB1F2DD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79586" y="0"/>
            <a:ext cx="7212414" cy="6858000"/>
          </a:xfrm>
          <a:custGeom>
            <a:avLst/>
            <a:gdLst>
              <a:gd name="connsiteX0" fmla="*/ 1494409 w 7212414"/>
              <a:gd name="connsiteY0" fmla="*/ 0 h 6858000"/>
              <a:gd name="connsiteX1" fmla="*/ 7212414 w 7212414"/>
              <a:gd name="connsiteY1" fmla="*/ 0 h 6858000"/>
              <a:gd name="connsiteX2" fmla="*/ 7212414 w 7212414"/>
              <a:gd name="connsiteY2" fmla="*/ 6858000 h 6858000"/>
              <a:gd name="connsiteX3" fmla="*/ 238313 w 7212414"/>
              <a:gd name="connsiteY3" fmla="*/ 6858000 h 6858000"/>
              <a:gd name="connsiteX4" fmla="*/ 251264 w 7212414"/>
              <a:gd name="connsiteY4" fmla="*/ 6849373 h 6858000"/>
              <a:gd name="connsiteX5" fmla="*/ 776282 w 7212414"/>
              <a:gd name="connsiteY5" fmla="*/ 6451411 h 6858000"/>
              <a:gd name="connsiteX6" fmla="*/ 2741607 w 7212414"/>
              <a:gd name="connsiteY6" fmla="*/ 3678515 h 6858000"/>
              <a:gd name="connsiteX7" fmla="*/ 1521342 w 7212414"/>
              <a:gd name="connsiteY7" fmla="*/ 24338 h 6858000"/>
              <a:gd name="connsiteX8" fmla="*/ 879874 w 7212414"/>
              <a:gd name="connsiteY8" fmla="*/ 0 h 6858000"/>
              <a:gd name="connsiteX9" fmla="*/ 1477051 w 7212414"/>
              <a:gd name="connsiteY9" fmla="*/ 0 h 6858000"/>
              <a:gd name="connsiteX10" fmla="*/ 1503062 w 7212414"/>
              <a:gd name="connsiteY10" fmla="*/ 23504 h 6858000"/>
              <a:gd name="connsiteX11" fmla="*/ 2723328 w 7212414"/>
              <a:gd name="connsiteY11" fmla="*/ 3677682 h 6858000"/>
              <a:gd name="connsiteX12" fmla="*/ 758003 w 7212414"/>
              <a:gd name="connsiteY12" fmla="*/ 6450578 h 6858000"/>
              <a:gd name="connsiteX13" fmla="*/ 232984 w 7212414"/>
              <a:gd name="connsiteY13" fmla="*/ 6848540 h 6858000"/>
              <a:gd name="connsiteX14" fmla="*/ 218782 w 7212414"/>
              <a:gd name="connsiteY14" fmla="*/ 6858000 h 6858000"/>
              <a:gd name="connsiteX15" fmla="*/ 0 w 7212414"/>
              <a:gd name="connsiteY15" fmla="*/ 6858000 h 6858000"/>
              <a:gd name="connsiteX16" fmla="*/ 105163 w 7212414"/>
              <a:gd name="connsiteY16" fmla="*/ 6785068 h 6858000"/>
              <a:gd name="connsiteX17" fmla="*/ 621812 w 7212414"/>
              <a:gd name="connsiteY17" fmla="*/ 6378742 h 6858000"/>
              <a:gd name="connsiteX18" fmla="*/ 2496161 w 7212414"/>
              <a:gd name="connsiteY18" fmla="*/ 3621913 h 6858000"/>
              <a:gd name="connsiteX19" fmla="*/ 895263 w 7212414"/>
              <a:gd name="connsiteY19" fmla="*/ 104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212414" h="6858000">
                <a:moveTo>
                  <a:pt x="1494409" y="0"/>
                </a:moveTo>
                <a:lnTo>
                  <a:pt x="7212414" y="0"/>
                </a:lnTo>
                <a:lnTo>
                  <a:pt x="7212414" y="6858000"/>
                </a:lnTo>
                <a:lnTo>
                  <a:pt x="238313" y="6858000"/>
                </a:lnTo>
                <a:lnTo>
                  <a:pt x="251264" y="6849373"/>
                </a:lnTo>
                <a:cubicBezTo>
                  <a:pt x="427471" y="6724853"/>
                  <a:pt x="601037" y="6589587"/>
                  <a:pt x="776282" y="6451411"/>
                </a:cubicBezTo>
                <a:cubicBezTo>
                  <a:pt x="1738612" y="5692656"/>
                  <a:pt x="2677854" y="5076606"/>
                  <a:pt x="2741607" y="3678515"/>
                </a:cubicBezTo>
                <a:cubicBezTo>
                  <a:pt x="2809404" y="2191755"/>
                  <a:pt x="2375613" y="855667"/>
                  <a:pt x="1521342" y="24338"/>
                </a:cubicBezTo>
                <a:close/>
                <a:moveTo>
                  <a:pt x="879874" y="0"/>
                </a:moveTo>
                <a:lnTo>
                  <a:pt x="1477051" y="0"/>
                </a:lnTo>
                <a:lnTo>
                  <a:pt x="1503062" y="23504"/>
                </a:lnTo>
                <a:cubicBezTo>
                  <a:pt x="2357333" y="854834"/>
                  <a:pt x="2791125" y="2190921"/>
                  <a:pt x="2723328" y="3677682"/>
                </a:cubicBezTo>
                <a:cubicBezTo>
                  <a:pt x="2659574" y="5075773"/>
                  <a:pt x="1720332" y="5691822"/>
                  <a:pt x="758003" y="6450578"/>
                </a:cubicBezTo>
                <a:cubicBezTo>
                  <a:pt x="582758" y="6588754"/>
                  <a:pt x="409191" y="6724020"/>
                  <a:pt x="232984" y="6848540"/>
                </a:cubicBezTo>
                <a:lnTo>
                  <a:pt x="218782" y="6858000"/>
                </a:lnTo>
                <a:lnTo>
                  <a:pt x="0" y="6858000"/>
                </a:lnTo>
                <a:lnTo>
                  <a:pt x="105163" y="6785068"/>
                </a:lnTo>
                <a:cubicBezTo>
                  <a:pt x="278981" y="6657407"/>
                  <a:pt x="449608" y="6519512"/>
                  <a:pt x="621812" y="6378742"/>
                </a:cubicBezTo>
                <a:cubicBezTo>
                  <a:pt x="1567436" y="5605738"/>
                  <a:pt x="2496161" y="4971185"/>
                  <a:pt x="2496161" y="3621913"/>
                </a:cubicBezTo>
                <a:cubicBezTo>
                  <a:pt x="2496161" y="2091411"/>
                  <a:pt x="1922425" y="751075"/>
                  <a:pt x="895263" y="10445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52" name="Полилиния: Фигура 51">
            <a:extLst>
              <a:ext uri="{FF2B5EF4-FFF2-40B4-BE49-F238E27FC236}">
                <a16:creationId xmlns="" xmlns:a16="http://schemas.microsoft.com/office/drawing/2014/main" id="{35F199FA-581E-485F-8470-9B9F10DBBD26}"/>
              </a:ext>
            </a:extLst>
          </p:cNvPr>
          <p:cNvSpPr/>
          <p:nvPr userDrawn="1"/>
        </p:nvSpPr>
        <p:spPr>
          <a:xfrm>
            <a:off x="5198368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7" name="Заголовок 1">
            <a:extLst>
              <a:ext uri="{FF2B5EF4-FFF2-40B4-BE49-F238E27FC236}">
                <a16:creationId xmlns="" xmlns:a16="http://schemas.microsoft.com/office/drawing/2014/main" id="{9DFE2504-DE79-4AC0-BD70-A3F274715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4712" y="1346268"/>
            <a:ext cx="5274860" cy="3066706"/>
          </a:xfrm>
        </p:spPr>
        <p:txBody>
          <a:bodyPr rtlCol="0" anchor="b"/>
          <a:lstStyle>
            <a:lvl1pPr>
              <a:defRPr sz="6000" spc="0"/>
            </a:lvl1pPr>
          </a:lstStyle>
          <a:p>
            <a:pPr rtl="0"/>
            <a:endParaRPr lang="en-US" sz="6000" dirty="0"/>
          </a:p>
        </p:txBody>
      </p:sp>
      <p:sp>
        <p:nvSpPr>
          <p:cNvPr id="68" name="Подзаголовок 2">
            <a:extLst>
              <a:ext uri="{FF2B5EF4-FFF2-40B4-BE49-F238E27FC236}">
                <a16:creationId xmlns="" xmlns:a16="http://schemas.microsoft.com/office/drawing/2014/main" id="{F51F0DB4-631C-4CFA-B7CD-271E701A37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4712" y="4412974"/>
            <a:ext cx="4162357" cy="1576188"/>
          </a:xfrm>
        </p:spPr>
        <p:txBody>
          <a:bodyPr rtlCol="0" anchor="t"/>
          <a:lstStyle>
            <a:lvl1pPr>
              <a:defRPr strike="noStrike"/>
            </a:lvl1pPr>
          </a:lstStyle>
          <a:p>
            <a:pPr rtl="0"/>
            <a:endParaRPr lang="en-US" b="0" dirty="0"/>
          </a:p>
        </p:txBody>
      </p:sp>
      <p:sp>
        <p:nvSpPr>
          <p:cNvPr id="8" name="Полилиния: Фигура 7">
            <a:extLst>
              <a:ext uri="{FF2B5EF4-FFF2-40B4-BE49-F238E27FC236}">
                <a16:creationId xmlns="" xmlns:a16="http://schemas.microsoft.com/office/drawing/2014/main" id="{FDD4E4E3-A06F-4EA0-9228-3B72D4CE6A1B}"/>
              </a:ext>
            </a:extLst>
          </p:cNvPr>
          <p:cNvSpPr/>
          <p:nvPr userDrawn="1"/>
        </p:nvSpPr>
        <p:spPr>
          <a:xfrm>
            <a:off x="4648079" y="0"/>
            <a:ext cx="2827669" cy="6858000"/>
          </a:xfrm>
          <a:custGeom>
            <a:avLst/>
            <a:gdLst>
              <a:gd name="connsiteX0" fmla="*/ 952351 w 2827669"/>
              <a:gd name="connsiteY0" fmla="*/ 0 h 6858000"/>
              <a:gd name="connsiteX1" fmla="*/ 1298165 w 2827669"/>
              <a:gd name="connsiteY1" fmla="*/ 0 h 6858000"/>
              <a:gd name="connsiteX2" fmla="*/ 1414021 w 2827669"/>
              <a:gd name="connsiteY2" fmla="*/ 91085 h 6858000"/>
              <a:gd name="connsiteX3" fmla="*/ 2827669 w 2827669"/>
              <a:gd name="connsiteY3" fmla="*/ 3590451 h 6858000"/>
              <a:gd name="connsiteX4" fmla="*/ 953320 w 2827669"/>
              <a:gd name="connsiteY4" fmla="*/ 6374083 h 6858000"/>
              <a:gd name="connsiteX5" fmla="*/ 436671 w 2827669"/>
              <a:gd name="connsiteY5" fmla="*/ 6784359 h 6858000"/>
              <a:gd name="connsiteX6" fmla="*/ 331508 w 2827669"/>
              <a:gd name="connsiteY6" fmla="*/ 6858000 h 6858000"/>
              <a:gd name="connsiteX7" fmla="*/ 0 w 2827669"/>
              <a:gd name="connsiteY7" fmla="*/ 6858000 h 6858000"/>
              <a:gd name="connsiteX8" fmla="*/ 92067 w 2827669"/>
              <a:gd name="connsiteY8" fmla="*/ 6794395 h 6858000"/>
              <a:gd name="connsiteX9" fmla="*/ 615750 w 2827669"/>
              <a:gd name="connsiteY9" fmla="*/ 6384118 h 6858000"/>
              <a:gd name="connsiteX10" fmla="*/ 2515617 w 2827669"/>
              <a:gd name="connsiteY10" fmla="*/ 3600487 h 6858000"/>
              <a:gd name="connsiteX11" fmla="*/ 1082723 w 2827669"/>
              <a:gd name="connsiteY11" fmla="*/ 10112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27669" h="6858000">
                <a:moveTo>
                  <a:pt x="952351" y="0"/>
                </a:moveTo>
                <a:lnTo>
                  <a:pt x="1298165" y="0"/>
                </a:lnTo>
                <a:lnTo>
                  <a:pt x="1414021" y="91085"/>
                </a:lnTo>
                <a:cubicBezTo>
                  <a:pt x="2323409" y="861623"/>
                  <a:pt x="2827669" y="2141656"/>
                  <a:pt x="2827669" y="3590451"/>
                </a:cubicBezTo>
                <a:cubicBezTo>
                  <a:pt x="2827669" y="4952841"/>
                  <a:pt x="1898944" y="5593563"/>
                  <a:pt x="953320" y="6374083"/>
                </a:cubicBezTo>
                <a:cubicBezTo>
                  <a:pt x="781116" y="6516221"/>
                  <a:pt x="610489" y="6655457"/>
                  <a:pt x="436671" y="6784359"/>
                </a:cubicBezTo>
                <a:lnTo>
                  <a:pt x="331508" y="6858000"/>
                </a:lnTo>
                <a:lnTo>
                  <a:pt x="0" y="6858000"/>
                </a:lnTo>
                <a:lnTo>
                  <a:pt x="92067" y="6794395"/>
                </a:lnTo>
                <a:cubicBezTo>
                  <a:pt x="268252" y="6665493"/>
                  <a:pt x="441202" y="6526257"/>
                  <a:pt x="615750" y="6384118"/>
                </a:cubicBezTo>
                <a:cubicBezTo>
                  <a:pt x="1574248" y="5603599"/>
                  <a:pt x="2515617" y="4962877"/>
                  <a:pt x="2515617" y="3600487"/>
                </a:cubicBezTo>
                <a:cubicBezTo>
                  <a:pt x="2515617" y="2151691"/>
                  <a:pt x="2004492" y="871659"/>
                  <a:pt x="1082723" y="1011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52604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1DCE10AF-EFC7-450A-8AB0-0BDC36897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6222" y="442913"/>
            <a:ext cx="8263570" cy="1344612"/>
          </a:xfrm>
        </p:spPr>
        <p:txBody>
          <a:bodyPr rtlCol="0" anchor="b"/>
          <a:lstStyle>
            <a:lvl1pPr>
              <a:defRPr spc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17" name="Объект 2">
            <a:extLst>
              <a:ext uri="{FF2B5EF4-FFF2-40B4-BE49-F238E27FC236}">
                <a16:creationId xmlns="" xmlns:a16="http://schemas.microsoft.com/office/drawing/2014/main" id="{F073D2B5-4489-48A5-BD84-C92B7179A0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875" y="2107096"/>
            <a:ext cx="8391967" cy="2846567"/>
          </a:xfrm>
        </p:spPr>
        <p:txBody>
          <a:bodyPr rtlCol="0">
            <a:normAutofit/>
          </a:bodyPr>
          <a:lstStyle/>
          <a:p>
            <a:pPr rtl="0"/>
            <a:endParaRPr lang="en-US" dirty="0"/>
          </a:p>
        </p:txBody>
      </p:sp>
      <p:sp>
        <p:nvSpPr>
          <p:cNvPr id="13" name="Рисунок 12">
            <a:extLst>
              <a:ext uri="{FF2B5EF4-FFF2-40B4-BE49-F238E27FC236}">
                <a16:creationId xmlns="" xmlns:a16="http://schemas.microsoft.com/office/drawing/2014/main" id="{7CBB1601-97BD-4C51-82D2-26EA206278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53" y="3978381"/>
            <a:ext cx="12188647" cy="2879619"/>
          </a:xfrm>
          <a:custGeom>
            <a:avLst/>
            <a:gdLst>
              <a:gd name="connsiteX0" fmla="*/ 0 w 12188647"/>
              <a:gd name="connsiteY0" fmla="*/ 0 h 2879619"/>
              <a:gd name="connsiteX1" fmla="*/ 136072 w 12188647"/>
              <a:gd name="connsiteY1" fmla="*/ 82968 h 2879619"/>
              <a:gd name="connsiteX2" fmla="*/ 857450 w 12188647"/>
              <a:gd name="connsiteY2" fmla="*/ 470830 h 2879619"/>
              <a:gd name="connsiteX3" fmla="*/ 5751832 w 12188647"/>
              <a:gd name="connsiteY3" fmla="*/ 1877960 h 2879619"/>
              <a:gd name="connsiteX4" fmla="*/ 12163508 w 12188647"/>
              <a:gd name="connsiteY4" fmla="*/ 676118 h 2879619"/>
              <a:gd name="connsiteX5" fmla="*/ 12188647 w 12188647"/>
              <a:gd name="connsiteY5" fmla="*/ 660457 h 2879619"/>
              <a:gd name="connsiteX6" fmla="*/ 12188647 w 12188647"/>
              <a:gd name="connsiteY6" fmla="*/ 2879619 h 2879619"/>
              <a:gd name="connsiteX7" fmla="*/ 0 w 12188647"/>
              <a:gd name="connsiteY7" fmla="*/ 2879619 h 2879619"/>
              <a:gd name="connsiteX8" fmla="*/ 0 w 12188647"/>
              <a:gd name="connsiteY8" fmla="*/ 309760 h 2879619"/>
              <a:gd name="connsiteX9" fmla="*/ 11983 w 12188647"/>
              <a:gd name="connsiteY9" fmla="*/ 317356 h 2879619"/>
              <a:gd name="connsiteX10" fmla="*/ 719453 w 12188647"/>
              <a:gd name="connsiteY10" fmla="*/ 711503 h 2879619"/>
              <a:gd name="connsiteX11" fmla="*/ 5648922 w 12188647"/>
              <a:gd name="connsiteY11" fmla="*/ 2186930 h 2879619"/>
              <a:gd name="connsiteX12" fmla="*/ 12145074 w 12188647"/>
              <a:gd name="connsiteY12" fmla="*/ 1270841 h 2879619"/>
              <a:gd name="connsiteX13" fmla="*/ 12188341 w 12188647"/>
              <a:gd name="connsiteY13" fmla="*/ 1250622 h 2879619"/>
              <a:gd name="connsiteX14" fmla="*/ 12188341 w 12188647"/>
              <a:gd name="connsiteY14" fmla="*/ 1237591 h 2879619"/>
              <a:gd name="connsiteX15" fmla="*/ 12146557 w 12188647"/>
              <a:gd name="connsiteY15" fmla="*/ 1257118 h 2879619"/>
              <a:gd name="connsiteX16" fmla="*/ 5650403 w 12188647"/>
              <a:gd name="connsiteY16" fmla="*/ 2173208 h 2879619"/>
              <a:gd name="connsiteX17" fmla="*/ 720934 w 12188647"/>
              <a:gd name="connsiteY17" fmla="*/ 697780 h 2879619"/>
              <a:gd name="connsiteX18" fmla="*/ 13463 w 12188647"/>
              <a:gd name="connsiteY18" fmla="*/ 303633 h 2879619"/>
              <a:gd name="connsiteX19" fmla="*/ 0 w 12188647"/>
              <a:gd name="connsiteY19" fmla="*/ 295098 h 2879619"/>
              <a:gd name="connsiteX20" fmla="*/ 0 w 12188647"/>
              <a:gd name="connsiteY20" fmla="*/ 155134 h 2879619"/>
              <a:gd name="connsiteX21" fmla="*/ 134244 w 12188647"/>
              <a:gd name="connsiteY21" fmla="*/ 236988 h 2879619"/>
              <a:gd name="connsiteX22" fmla="*/ 855622 w 12188647"/>
              <a:gd name="connsiteY22" fmla="*/ 624851 h 2879619"/>
              <a:gd name="connsiteX23" fmla="*/ 5750002 w 12188647"/>
              <a:gd name="connsiteY23" fmla="*/ 2031981 h 2879619"/>
              <a:gd name="connsiteX24" fmla="*/ 12161680 w 12188647"/>
              <a:gd name="connsiteY24" fmla="*/ 830139 h 2879619"/>
              <a:gd name="connsiteX25" fmla="*/ 12188341 w 12188647"/>
              <a:gd name="connsiteY25" fmla="*/ 813529 h 2879619"/>
              <a:gd name="connsiteX26" fmla="*/ 12188341 w 12188647"/>
              <a:gd name="connsiteY26" fmla="*/ 788245 h 2879619"/>
              <a:gd name="connsiteX27" fmla="*/ 12161680 w 12188647"/>
              <a:gd name="connsiteY27" fmla="*/ 804854 h 2879619"/>
              <a:gd name="connsiteX28" fmla="*/ 5750002 w 12188647"/>
              <a:gd name="connsiteY28" fmla="*/ 2006696 h 2879619"/>
              <a:gd name="connsiteX29" fmla="*/ 855622 w 12188647"/>
              <a:gd name="connsiteY29" fmla="*/ 599566 h 2879619"/>
              <a:gd name="connsiteX30" fmla="*/ 134244 w 12188647"/>
              <a:gd name="connsiteY30" fmla="*/ 211703 h 2879619"/>
              <a:gd name="connsiteX31" fmla="*/ 0 w 12188647"/>
              <a:gd name="connsiteY31" fmla="*/ 129850 h 2879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188647" h="2879619">
                <a:moveTo>
                  <a:pt x="0" y="0"/>
                </a:moveTo>
                <a:lnTo>
                  <a:pt x="136072" y="82968"/>
                </a:lnTo>
                <a:cubicBezTo>
                  <a:pt x="362717" y="213458"/>
                  <a:pt x="607531" y="341553"/>
                  <a:pt x="857450" y="470830"/>
                </a:cubicBezTo>
                <a:cubicBezTo>
                  <a:pt x="2229816" y="1180739"/>
                  <a:pt x="3356379" y="1877960"/>
                  <a:pt x="5751832" y="1877960"/>
                </a:cubicBezTo>
                <a:cubicBezTo>
                  <a:pt x="8469032" y="1877960"/>
                  <a:pt x="10848618" y="1447240"/>
                  <a:pt x="12163508" y="676118"/>
                </a:cubicBezTo>
                <a:lnTo>
                  <a:pt x="12188647" y="660457"/>
                </a:lnTo>
                <a:lnTo>
                  <a:pt x="12188647" y="2879619"/>
                </a:lnTo>
                <a:lnTo>
                  <a:pt x="0" y="2879619"/>
                </a:lnTo>
                <a:lnTo>
                  <a:pt x="0" y="309760"/>
                </a:lnTo>
                <a:lnTo>
                  <a:pt x="11983" y="317356"/>
                </a:lnTo>
                <a:cubicBezTo>
                  <a:pt x="233346" y="449640"/>
                  <a:pt x="473813" y="579941"/>
                  <a:pt x="719453" y="711503"/>
                </a:cubicBezTo>
                <a:cubicBezTo>
                  <a:pt x="2068317" y="1433952"/>
                  <a:pt x="3163489" y="2139069"/>
                  <a:pt x="5648922" y="2186930"/>
                </a:cubicBezTo>
                <a:cubicBezTo>
                  <a:pt x="8291985" y="2237827"/>
                  <a:pt x="10667193" y="1912168"/>
                  <a:pt x="12145074" y="1270841"/>
                </a:cubicBezTo>
                <a:lnTo>
                  <a:pt x="12188341" y="1250622"/>
                </a:lnTo>
                <a:lnTo>
                  <a:pt x="12188341" y="1237591"/>
                </a:lnTo>
                <a:lnTo>
                  <a:pt x="12146557" y="1257118"/>
                </a:lnTo>
                <a:cubicBezTo>
                  <a:pt x="10668674" y="1898444"/>
                  <a:pt x="8293467" y="2224105"/>
                  <a:pt x="5650403" y="2173208"/>
                </a:cubicBezTo>
                <a:cubicBezTo>
                  <a:pt x="3164970" y="2125346"/>
                  <a:pt x="2069799" y="1420229"/>
                  <a:pt x="720934" y="697780"/>
                </a:cubicBezTo>
                <a:cubicBezTo>
                  <a:pt x="475294" y="566218"/>
                  <a:pt x="234827" y="435916"/>
                  <a:pt x="13463" y="303633"/>
                </a:cubicBezTo>
                <a:lnTo>
                  <a:pt x="0" y="295098"/>
                </a:lnTo>
                <a:lnTo>
                  <a:pt x="0" y="155134"/>
                </a:lnTo>
                <a:lnTo>
                  <a:pt x="134244" y="236988"/>
                </a:lnTo>
                <a:cubicBezTo>
                  <a:pt x="360889" y="367478"/>
                  <a:pt x="605703" y="495573"/>
                  <a:pt x="855622" y="624851"/>
                </a:cubicBezTo>
                <a:cubicBezTo>
                  <a:pt x="2227988" y="1334759"/>
                  <a:pt x="3354551" y="2031981"/>
                  <a:pt x="5750002" y="2031981"/>
                </a:cubicBezTo>
                <a:cubicBezTo>
                  <a:pt x="8467203" y="2031981"/>
                  <a:pt x="10846790" y="1601260"/>
                  <a:pt x="12161680" y="830139"/>
                </a:cubicBezTo>
                <a:lnTo>
                  <a:pt x="12188341" y="813529"/>
                </a:lnTo>
                <a:lnTo>
                  <a:pt x="12188341" y="788245"/>
                </a:lnTo>
                <a:lnTo>
                  <a:pt x="12161680" y="804854"/>
                </a:lnTo>
                <a:cubicBezTo>
                  <a:pt x="10846790" y="1575976"/>
                  <a:pt x="8467203" y="2006696"/>
                  <a:pt x="5750002" y="2006696"/>
                </a:cubicBezTo>
                <a:cubicBezTo>
                  <a:pt x="3354551" y="2006696"/>
                  <a:pt x="2227988" y="1309475"/>
                  <a:pt x="855622" y="599566"/>
                </a:cubicBezTo>
                <a:cubicBezTo>
                  <a:pt x="605703" y="470288"/>
                  <a:pt x="360889" y="342194"/>
                  <a:pt x="134244" y="211703"/>
                </a:cubicBezTo>
                <a:lnTo>
                  <a:pt x="0" y="12985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18" name="Нижний колонтитул 4">
            <a:extLst>
              <a:ext uri="{FF2B5EF4-FFF2-40B4-BE49-F238E27FC236}">
                <a16:creationId xmlns="" xmlns:a16="http://schemas.microsoft.com/office/drawing/2014/main" id="{22DA349A-7C69-42D7-B16F-02B87068D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24712" y="6170490"/>
            <a:ext cx="5667375" cy="457200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19" name="Дата 3">
            <a:extLst>
              <a:ext uri="{FF2B5EF4-FFF2-40B4-BE49-F238E27FC236}">
                <a16:creationId xmlns="" xmlns:a16="http://schemas.microsoft.com/office/drawing/2014/main" id="{F10113C0-83F9-406D-A6A7-8FB3808333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50727" y="6170491"/>
            <a:ext cx="2840083" cy="457200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ru"/>
              <a:t>03.02.20ГГ</a:t>
            </a:r>
            <a:endParaRPr lang="en-US" dirty="0"/>
          </a:p>
        </p:txBody>
      </p:sp>
      <p:sp>
        <p:nvSpPr>
          <p:cNvPr id="15" name="Номер слайда 31">
            <a:extLst>
              <a:ext uri="{FF2B5EF4-FFF2-40B4-BE49-F238E27FC236}">
                <a16:creationId xmlns="" xmlns:a16="http://schemas.microsoft.com/office/drawing/2014/main" id="{A785EF8F-8A0F-41F7-BFA0-9E9AB06C6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FAEF9944-A4F6-4C59-AEBD-678D6480B8EA}" type="slidenum">
              <a:rPr lang="en-US" smtClean="0"/>
              <a:pPr rtl="0"/>
              <a:t>‹#›</a:t>
            </a:fld>
            <a:endParaRPr lang="en-US" dirty="0"/>
          </a:p>
        </p:txBody>
      </p:sp>
      <p:sp>
        <p:nvSpPr>
          <p:cNvPr id="16" name="Полилиния: Фигура 15">
            <a:extLst>
              <a:ext uri="{FF2B5EF4-FFF2-40B4-BE49-F238E27FC236}">
                <a16:creationId xmlns="" xmlns:a16="http://schemas.microsoft.com/office/drawing/2014/main" id="{62A35DFC-52A3-4FE0-BDBA-E78DB63F8DB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5146277" y="-874927"/>
            <a:ext cx="1899138" cy="12191695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0" name="Полилиния: Фигура 19">
            <a:extLst>
              <a:ext uri="{FF2B5EF4-FFF2-40B4-BE49-F238E27FC236}">
                <a16:creationId xmlns="" xmlns:a16="http://schemas.microsoft.com/office/drawing/2014/main" id="{E88E3CC0-16AD-416F-828A-7989A873345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5143758" y="-1037574"/>
            <a:ext cx="1904176" cy="12191695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938439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Заголовок 1">
            <a:extLst>
              <a:ext uri="{FF2B5EF4-FFF2-40B4-BE49-F238E27FC236}">
                <a16:creationId xmlns="" xmlns:a16="http://schemas.microsoft.com/office/drawing/2014/main" id="{07E2F0C9-450A-46BE-9D30-BF2BCDB2C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438912"/>
            <a:ext cx="7340048" cy="1651054"/>
          </a:xfrm>
        </p:spPr>
        <p:txBody>
          <a:bodyPr rtlCol="0" anchor="b"/>
          <a:lstStyle/>
          <a:p>
            <a:pPr rtl="0"/>
            <a:endParaRPr lang="en-US" dirty="0"/>
          </a:p>
        </p:txBody>
      </p:sp>
      <p:sp>
        <p:nvSpPr>
          <p:cNvPr id="17" name="Рисунок 16">
            <a:extLst>
              <a:ext uri="{FF2B5EF4-FFF2-40B4-BE49-F238E27FC236}">
                <a16:creationId xmlns="" xmlns:a16="http://schemas.microsoft.com/office/drawing/2014/main" id="{AE554E25-FBED-49B5-ADA0-6DA5D8E8DD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417049" cy="6858000"/>
          </a:xfrm>
          <a:custGeom>
            <a:avLst/>
            <a:gdLst>
              <a:gd name="connsiteX0" fmla="*/ 2112162 w 2417049"/>
              <a:gd name="connsiteY0" fmla="*/ 0 h 6858000"/>
              <a:gd name="connsiteX1" fmla="*/ 2417049 w 2417049"/>
              <a:gd name="connsiteY1" fmla="*/ 0 h 6858000"/>
              <a:gd name="connsiteX2" fmla="*/ 2394205 w 2417049"/>
              <a:gd name="connsiteY2" fmla="*/ 17461 h 6858000"/>
              <a:gd name="connsiteX3" fmla="*/ 741074 w 2417049"/>
              <a:gd name="connsiteY3" fmla="*/ 4217082 h 6858000"/>
              <a:gd name="connsiteX4" fmla="*/ 2004991 w 2417049"/>
              <a:gd name="connsiteY4" fmla="*/ 6804604 h 6858000"/>
              <a:gd name="connsiteX5" fmla="*/ 2062346 w 2417049"/>
              <a:gd name="connsiteY5" fmla="*/ 6858000 h 6858000"/>
              <a:gd name="connsiteX6" fmla="*/ 1953913 w 2417049"/>
              <a:gd name="connsiteY6" fmla="*/ 6858000 h 6858000"/>
              <a:gd name="connsiteX7" fmla="*/ 1693070 w 2417049"/>
              <a:gd name="connsiteY7" fmla="*/ 6599739 h 6858000"/>
              <a:gd name="connsiteX8" fmla="*/ 567934 w 2417049"/>
              <a:gd name="connsiteY8" fmla="*/ 4115040 h 6858000"/>
              <a:gd name="connsiteX9" fmla="*/ 2091112 w 2417049"/>
              <a:gd name="connsiteY9" fmla="*/ 17040 h 6858000"/>
              <a:gd name="connsiteX10" fmla="*/ 1672271 w 2417049"/>
              <a:gd name="connsiteY10" fmla="*/ 0 h 6858000"/>
              <a:gd name="connsiteX11" fmla="*/ 2094397 w 2417049"/>
              <a:gd name="connsiteY11" fmla="*/ 0 h 6858000"/>
              <a:gd name="connsiteX12" fmla="*/ 2073347 w 2417049"/>
              <a:gd name="connsiteY12" fmla="*/ 17040 h 6858000"/>
              <a:gd name="connsiteX13" fmla="*/ 550169 w 2417049"/>
              <a:gd name="connsiteY13" fmla="*/ 4115040 h 6858000"/>
              <a:gd name="connsiteX14" fmla="*/ 1675306 w 2417049"/>
              <a:gd name="connsiteY14" fmla="*/ 6599739 h 6858000"/>
              <a:gd name="connsiteX15" fmla="*/ 1936149 w 2417049"/>
              <a:gd name="connsiteY15" fmla="*/ 6858000 h 6858000"/>
              <a:gd name="connsiteX16" fmla="*/ 1682790 w 2417049"/>
              <a:gd name="connsiteY16" fmla="*/ 6858000 h 6858000"/>
              <a:gd name="connsiteX17" fmla="*/ 1434206 w 2417049"/>
              <a:gd name="connsiteY17" fmla="*/ 6615157 h 6858000"/>
              <a:gd name="connsiteX18" fmla="*/ 385335 w 2417049"/>
              <a:gd name="connsiteY18" fmla="*/ 4282319 h 6858000"/>
              <a:gd name="connsiteX19" fmla="*/ 1645413 w 2417049"/>
              <a:gd name="connsiteY19" fmla="*/ 27367 h 6858000"/>
              <a:gd name="connsiteX20" fmla="*/ 0 w 2417049"/>
              <a:gd name="connsiteY20" fmla="*/ 0 h 6858000"/>
              <a:gd name="connsiteX21" fmla="*/ 1654347 w 2417049"/>
              <a:gd name="connsiteY21" fmla="*/ 0 h 6858000"/>
              <a:gd name="connsiteX22" fmla="*/ 1626537 w 2417049"/>
              <a:gd name="connsiteY22" fmla="*/ 28337 h 6858000"/>
              <a:gd name="connsiteX23" fmla="*/ 366460 w 2417049"/>
              <a:gd name="connsiteY23" fmla="*/ 4283289 h 6858000"/>
              <a:gd name="connsiteX24" fmla="*/ 1415329 w 2417049"/>
              <a:gd name="connsiteY24" fmla="*/ 6616128 h 6858000"/>
              <a:gd name="connsiteX25" fmla="*/ 1662921 w 2417049"/>
              <a:gd name="connsiteY25" fmla="*/ 6858000 h 6858000"/>
              <a:gd name="connsiteX26" fmla="*/ 0 w 2417049"/>
              <a:gd name="connsiteY2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17049" h="6858000">
                <a:moveTo>
                  <a:pt x="2112162" y="0"/>
                </a:moveTo>
                <a:lnTo>
                  <a:pt x="2417049" y="0"/>
                </a:lnTo>
                <a:lnTo>
                  <a:pt x="2394205" y="17461"/>
                </a:lnTo>
                <a:cubicBezTo>
                  <a:pt x="1333530" y="878708"/>
                  <a:pt x="741074" y="2437327"/>
                  <a:pt x="741074" y="4217082"/>
                </a:cubicBezTo>
                <a:cubicBezTo>
                  <a:pt x="741074" y="5418356"/>
                  <a:pt x="1303237" y="6132444"/>
                  <a:pt x="2004991" y="6804604"/>
                </a:cubicBezTo>
                <a:lnTo>
                  <a:pt x="2062346" y="6858000"/>
                </a:lnTo>
                <a:lnTo>
                  <a:pt x="1953913" y="6858000"/>
                </a:lnTo>
                <a:lnTo>
                  <a:pt x="1693070" y="6599739"/>
                </a:lnTo>
                <a:cubicBezTo>
                  <a:pt x="1064979" y="5955416"/>
                  <a:pt x="567934" y="5263323"/>
                  <a:pt x="567934" y="4115040"/>
                </a:cubicBezTo>
                <a:cubicBezTo>
                  <a:pt x="567934" y="2378351"/>
                  <a:pt x="1113816" y="857447"/>
                  <a:pt x="2091112" y="17040"/>
                </a:cubicBezTo>
                <a:close/>
                <a:moveTo>
                  <a:pt x="1672271" y="0"/>
                </a:moveTo>
                <a:lnTo>
                  <a:pt x="2094397" y="0"/>
                </a:lnTo>
                <a:lnTo>
                  <a:pt x="2073347" y="17040"/>
                </a:lnTo>
                <a:cubicBezTo>
                  <a:pt x="1096051" y="857447"/>
                  <a:pt x="550169" y="2378351"/>
                  <a:pt x="550169" y="4115040"/>
                </a:cubicBezTo>
                <a:cubicBezTo>
                  <a:pt x="550169" y="5263323"/>
                  <a:pt x="1047215" y="5955416"/>
                  <a:pt x="1675306" y="6599739"/>
                </a:cubicBezTo>
                <a:lnTo>
                  <a:pt x="1936149" y="6858000"/>
                </a:lnTo>
                <a:lnTo>
                  <a:pt x="1682790" y="6858000"/>
                </a:lnTo>
                <a:lnTo>
                  <a:pt x="1434206" y="6615157"/>
                </a:lnTo>
                <a:cubicBezTo>
                  <a:pt x="861085" y="6026831"/>
                  <a:pt x="428538" y="5350659"/>
                  <a:pt x="385335" y="4282319"/>
                </a:cubicBezTo>
                <a:cubicBezTo>
                  <a:pt x="315325" y="2551123"/>
                  <a:pt x="763271" y="995374"/>
                  <a:pt x="1645413" y="27367"/>
                </a:cubicBezTo>
                <a:close/>
                <a:moveTo>
                  <a:pt x="0" y="0"/>
                </a:moveTo>
                <a:lnTo>
                  <a:pt x="1654347" y="0"/>
                </a:lnTo>
                <a:lnTo>
                  <a:pt x="1626537" y="28337"/>
                </a:lnTo>
                <a:cubicBezTo>
                  <a:pt x="744394" y="996343"/>
                  <a:pt x="296450" y="2552094"/>
                  <a:pt x="366460" y="4283289"/>
                </a:cubicBezTo>
                <a:cubicBezTo>
                  <a:pt x="409662" y="5351630"/>
                  <a:pt x="842209" y="6027802"/>
                  <a:pt x="1415329" y="6616128"/>
                </a:cubicBezTo>
                <a:lnTo>
                  <a:pt x="166292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24" name="Рисунок 23">
            <a:extLst>
              <a:ext uri="{FF2B5EF4-FFF2-40B4-BE49-F238E27FC236}">
                <a16:creationId xmlns="" xmlns:a16="http://schemas.microsoft.com/office/drawing/2014/main" id="{CB6A8D76-E69B-4696-9428-6B1F02AB6FE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144296" y="1"/>
            <a:ext cx="3047704" cy="6857999"/>
          </a:xfrm>
          <a:custGeom>
            <a:avLst/>
            <a:gdLst>
              <a:gd name="connsiteX0" fmla="*/ 982019 w 3047704"/>
              <a:gd name="connsiteY0" fmla="*/ 0 h 6857999"/>
              <a:gd name="connsiteX1" fmla="*/ 3047704 w 3047704"/>
              <a:gd name="connsiteY1" fmla="*/ 0 h 6857999"/>
              <a:gd name="connsiteX2" fmla="*/ 3047704 w 3047704"/>
              <a:gd name="connsiteY2" fmla="*/ 6857999 h 6857999"/>
              <a:gd name="connsiteX3" fmla="*/ 314373 w 3047704"/>
              <a:gd name="connsiteY3" fmla="*/ 6857999 h 6857999"/>
              <a:gd name="connsiteX4" fmla="*/ 417053 w 3047704"/>
              <a:gd name="connsiteY4" fmla="*/ 6776130 h 6857999"/>
              <a:gd name="connsiteX5" fmla="*/ 2189706 w 3047704"/>
              <a:gd name="connsiteY5" fmla="*/ 3968277 h 6857999"/>
              <a:gd name="connsiteX6" fmla="*/ 1015028 w 3047704"/>
              <a:gd name="connsiteY6" fmla="*/ 35110 h 6857999"/>
              <a:gd name="connsiteX7" fmla="*/ 687894 w 3047704"/>
              <a:gd name="connsiteY7" fmla="*/ 0 h 6857999"/>
              <a:gd name="connsiteX8" fmla="*/ 962740 w 3047704"/>
              <a:gd name="connsiteY8" fmla="*/ 0 h 6857999"/>
              <a:gd name="connsiteX9" fmla="*/ 994866 w 3047704"/>
              <a:gd name="connsiteY9" fmla="*/ 34171 h 6857999"/>
              <a:gd name="connsiteX10" fmla="*/ 2169546 w 3047704"/>
              <a:gd name="connsiteY10" fmla="*/ 3967339 h 6857999"/>
              <a:gd name="connsiteX11" fmla="*/ 396891 w 3047704"/>
              <a:gd name="connsiteY11" fmla="*/ 6775192 h 6857999"/>
              <a:gd name="connsiteX12" fmla="*/ 293035 w 3047704"/>
              <a:gd name="connsiteY12" fmla="*/ 6857999 h 6857999"/>
              <a:gd name="connsiteX13" fmla="*/ 171208 w 3047704"/>
              <a:gd name="connsiteY13" fmla="*/ 6857999 h 6857999"/>
              <a:gd name="connsiteX14" fmla="*/ 426438 w 3047704"/>
              <a:gd name="connsiteY14" fmla="*/ 6651337 h 6857999"/>
              <a:gd name="connsiteX15" fmla="*/ 1972117 w 3047704"/>
              <a:gd name="connsiteY15" fmla="*/ 3859832 h 6857999"/>
              <a:gd name="connsiteX16" fmla="*/ 772975 w 3047704"/>
              <a:gd name="connsiteY16" fmla="*/ 99143 h 6857999"/>
              <a:gd name="connsiteX17" fmla="*/ 354738 w 3047704"/>
              <a:gd name="connsiteY17" fmla="*/ 0 h 6857999"/>
              <a:gd name="connsiteX18" fmla="*/ 663489 w 3047704"/>
              <a:gd name="connsiteY18" fmla="*/ 0 h 6857999"/>
              <a:gd name="connsiteX19" fmla="*/ 748570 w 3047704"/>
              <a:gd name="connsiteY19" fmla="*/ 99143 h 6857999"/>
              <a:gd name="connsiteX20" fmla="*/ 1947712 w 3047704"/>
              <a:gd name="connsiteY20" fmla="*/ 3859832 h 6857999"/>
              <a:gd name="connsiteX21" fmla="*/ 402035 w 3047704"/>
              <a:gd name="connsiteY21" fmla="*/ 6651337 h 6857999"/>
              <a:gd name="connsiteX22" fmla="*/ 146805 w 3047704"/>
              <a:gd name="connsiteY22" fmla="*/ 6857999 h 6857999"/>
              <a:gd name="connsiteX23" fmla="*/ 0 w 3047704"/>
              <a:gd name="connsiteY23" fmla="*/ 6857999 h 6857999"/>
              <a:gd name="connsiteX24" fmla="*/ 224325 w 3047704"/>
              <a:gd name="connsiteY24" fmla="*/ 6659295 h 6857999"/>
              <a:gd name="connsiteX25" fmla="*/ 1789426 w 3047704"/>
              <a:gd name="connsiteY25" fmla="*/ 3879328 h 6857999"/>
              <a:gd name="connsiteX26" fmla="*/ 517450 w 3047704"/>
              <a:gd name="connsiteY26" fmla="*/ 16065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047704" h="6857999">
                <a:moveTo>
                  <a:pt x="982019" y="0"/>
                </a:moveTo>
                <a:lnTo>
                  <a:pt x="3047704" y="0"/>
                </a:lnTo>
                <a:lnTo>
                  <a:pt x="3047704" y="6857999"/>
                </a:lnTo>
                <a:lnTo>
                  <a:pt x="314373" y="6857999"/>
                </a:lnTo>
                <a:lnTo>
                  <a:pt x="417053" y="6776130"/>
                </a:lnTo>
                <a:cubicBezTo>
                  <a:pt x="1327353" y="6049362"/>
                  <a:pt x="2128179" y="5345971"/>
                  <a:pt x="2189706" y="3968277"/>
                </a:cubicBezTo>
                <a:cubicBezTo>
                  <a:pt x="2259809" y="2398561"/>
                  <a:pt x="1843680" y="977981"/>
                  <a:pt x="1015028" y="35110"/>
                </a:cubicBezTo>
                <a:close/>
                <a:moveTo>
                  <a:pt x="687894" y="0"/>
                </a:moveTo>
                <a:lnTo>
                  <a:pt x="962740" y="0"/>
                </a:lnTo>
                <a:lnTo>
                  <a:pt x="994866" y="34171"/>
                </a:lnTo>
                <a:cubicBezTo>
                  <a:pt x="1823518" y="977043"/>
                  <a:pt x="2239649" y="2397622"/>
                  <a:pt x="2169546" y="3967339"/>
                </a:cubicBezTo>
                <a:cubicBezTo>
                  <a:pt x="2108017" y="5345033"/>
                  <a:pt x="1307191" y="6048423"/>
                  <a:pt x="396891" y="6775192"/>
                </a:cubicBezTo>
                <a:lnTo>
                  <a:pt x="293035" y="6857999"/>
                </a:lnTo>
                <a:lnTo>
                  <a:pt x="171208" y="6857999"/>
                </a:lnTo>
                <a:lnTo>
                  <a:pt x="426438" y="6651337"/>
                </a:lnTo>
                <a:cubicBezTo>
                  <a:pt x="1289290" y="5927454"/>
                  <a:pt x="1972117" y="5149903"/>
                  <a:pt x="1972117" y="3859832"/>
                </a:cubicBezTo>
                <a:cubicBezTo>
                  <a:pt x="1972117" y="2396483"/>
                  <a:pt x="1550289" y="1069500"/>
                  <a:pt x="772975" y="99143"/>
                </a:cubicBezTo>
                <a:close/>
                <a:moveTo>
                  <a:pt x="354738" y="0"/>
                </a:moveTo>
                <a:lnTo>
                  <a:pt x="663489" y="0"/>
                </a:lnTo>
                <a:lnTo>
                  <a:pt x="748570" y="99143"/>
                </a:lnTo>
                <a:cubicBezTo>
                  <a:pt x="1525884" y="1069500"/>
                  <a:pt x="1947712" y="2396483"/>
                  <a:pt x="1947712" y="3859832"/>
                </a:cubicBezTo>
                <a:cubicBezTo>
                  <a:pt x="1947712" y="5149903"/>
                  <a:pt x="1264887" y="5927454"/>
                  <a:pt x="402035" y="6651337"/>
                </a:cubicBezTo>
                <a:lnTo>
                  <a:pt x="146805" y="6857999"/>
                </a:lnTo>
                <a:lnTo>
                  <a:pt x="0" y="6857999"/>
                </a:lnTo>
                <a:lnTo>
                  <a:pt x="224325" y="6659295"/>
                </a:lnTo>
                <a:cubicBezTo>
                  <a:pt x="1058386" y="5919526"/>
                  <a:pt x="1789426" y="5207144"/>
                  <a:pt x="1789426" y="3879328"/>
                </a:cubicBezTo>
                <a:cubicBezTo>
                  <a:pt x="1789426" y="2373164"/>
                  <a:pt x="1337813" y="1030748"/>
                  <a:pt x="517450" y="16065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28" name="Объект 2">
            <a:extLst>
              <a:ext uri="{FF2B5EF4-FFF2-40B4-BE49-F238E27FC236}">
                <a16:creationId xmlns="" xmlns:a16="http://schemas.microsoft.com/office/drawing/2014/main" id="{9DCF97C3-1A74-41B6-B2C1-6FE1B2E30B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0" y="2775004"/>
            <a:ext cx="7973568" cy="3189233"/>
          </a:xfrm>
        </p:spPr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8" name="Нижний колонтитул 4">
            <a:extLst>
              <a:ext uri="{FF2B5EF4-FFF2-40B4-BE49-F238E27FC236}">
                <a16:creationId xmlns="" xmlns:a16="http://schemas.microsoft.com/office/drawing/2014/main" id="{22DA349A-7C69-42D7-B16F-02B87068D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28800" y="6172200"/>
            <a:ext cx="5667375" cy="4572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19" name="Дата 3">
            <a:extLst>
              <a:ext uri="{FF2B5EF4-FFF2-40B4-BE49-F238E27FC236}">
                <a16:creationId xmlns="" xmlns:a16="http://schemas.microsoft.com/office/drawing/2014/main" id="{F10113C0-83F9-406D-A6A7-8FB3808333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54696" y="6172200"/>
            <a:ext cx="2840083" cy="4572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pPr rtl="0"/>
            <a:r>
              <a:rPr lang="ru"/>
              <a:t>03.02.20ГГ</a:t>
            </a:r>
            <a:endParaRPr lang="en-US" dirty="0"/>
          </a:p>
        </p:txBody>
      </p:sp>
      <p:sp>
        <p:nvSpPr>
          <p:cNvPr id="14" name="Номер слайда 31">
            <a:extLst>
              <a:ext uri="{FF2B5EF4-FFF2-40B4-BE49-F238E27FC236}">
                <a16:creationId xmlns="" xmlns:a16="http://schemas.microsoft.com/office/drawing/2014/main" id="{738131C9-BB2B-4B17-B369-266A658BE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pPr algn="ctr" rtl="0"/>
            <a:fld id="{FAEF9944-A4F6-4C59-AEBD-678D6480B8EA}" type="slidenum">
              <a:rPr lang="en-US" smtClean="0"/>
              <a:pPr algn="ctr" rtl="0"/>
              <a:t>‹#›</a:t>
            </a:fld>
            <a:endParaRPr lang="en-US" dirty="0"/>
          </a:p>
        </p:txBody>
      </p:sp>
      <p:sp>
        <p:nvSpPr>
          <p:cNvPr id="25" name="Полилиния: Фигура 24">
            <a:extLst>
              <a:ext uri="{FF2B5EF4-FFF2-40B4-BE49-F238E27FC236}">
                <a16:creationId xmlns="" xmlns:a16="http://schemas.microsoft.com/office/drawing/2014/main" id="{C3103935-D578-4E74-AD03-634BD4A5615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359337" y="0"/>
            <a:ext cx="1323453" cy="6858000"/>
          </a:xfrm>
          <a:custGeom>
            <a:avLst/>
            <a:gdLst>
              <a:gd name="connsiteX0" fmla="*/ 28443 w 1323453"/>
              <a:gd name="connsiteY0" fmla="*/ 0 h 6858000"/>
              <a:gd name="connsiteX1" fmla="*/ 10519 w 1323453"/>
              <a:gd name="connsiteY1" fmla="*/ 0 h 6858000"/>
              <a:gd name="connsiteX2" fmla="*/ 37377 w 1323453"/>
              <a:gd name="connsiteY2" fmla="*/ 27367 h 6858000"/>
              <a:gd name="connsiteX3" fmla="*/ 1297455 w 1323453"/>
              <a:gd name="connsiteY3" fmla="*/ 4282319 h 6858000"/>
              <a:gd name="connsiteX4" fmla="*/ 248584 w 1323453"/>
              <a:gd name="connsiteY4" fmla="*/ 6615157 h 6858000"/>
              <a:gd name="connsiteX5" fmla="*/ 0 w 1323453"/>
              <a:gd name="connsiteY5" fmla="*/ 6858000 h 6858000"/>
              <a:gd name="connsiteX6" fmla="*/ 19869 w 1323453"/>
              <a:gd name="connsiteY6" fmla="*/ 6858000 h 6858000"/>
              <a:gd name="connsiteX7" fmla="*/ 267461 w 1323453"/>
              <a:gd name="connsiteY7" fmla="*/ 6616128 h 6858000"/>
              <a:gd name="connsiteX8" fmla="*/ 1316330 w 1323453"/>
              <a:gd name="connsiteY8" fmla="*/ 4283289 h 6858000"/>
              <a:gd name="connsiteX9" fmla="*/ 56253 w 1323453"/>
              <a:gd name="connsiteY9" fmla="*/ 2833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23453" h="6858000">
                <a:moveTo>
                  <a:pt x="28443" y="0"/>
                </a:moveTo>
                <a:lnTo>
                  <a:pt x="10519" y="0"/>
                </a:lnTo>
                <a:lnTo>
                  <a:pt x="37377" y="27367"/>
                </a:lnTo>
                <a:cubicBezTo>
                  <a:pt x="919519" y="995374"/>
                  <a:pt x="1367465" y="2551123"/>
                  <a:pt x="1297455" y="4282319"/>
                </a:cubicBezTo>
                <a:cubicBezTo>
                  <a:pt x="1254252" y="5350659"/>
                  <a:pt x="821705" y="6026831"/>
                  <a:pt x="248584" y="6615157"/>
                </a:cubicBezTo>
                <a:lnTo>
                  <a:pt x="0" y="6858000"/>
                </a:lnTo>
                <a:lnTo>
                  <a:pt x="19869" y="6858000"/>
                </a:lnTo>
                <a:lnTo>
                  <a:pt x="267461" y="6616128"/>
                </a:lnTo>
                <a:cubicBezTo>
                  <a:pt x="840581" y="6027802"/>
                  <a:pt x="1273128" y="5351630"/>
                  <a:pt x="1316330" y="4283289"/>
                </a:cubicBezTo>
                <a:cubicBezTo>
                  <a:pt x="1386340" y="2552094"/>
                  <a:pt x="938396" y="996343"/>
                  <a:pt x="56253" y="2833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9" name="Полилиния: Фигура 28">
            <a:extLst>
              <a:ext uri="{FF2B5EF4-FFF2-40B4-BE49-F238E27FC236}">
                <a16:creationId xmlns="" xmlns:a16="http://schemas.microsoft.com/office/drawing/2014/main" id="{AF9FDE73-1B6C-41BC-BDF9-CA56603978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50169" y="0"/>
            <a:ext cx="1561993" cy="6858000"/>
          </a:xfrm>
          <a:custGeom>
            <a:avLst/>
            <a:gdLst>
              <a:gd name="connsiteX0" fmla="*/ 1544228 w 1561993"/>
              <a:gd name="connsiteY0" fmla="*/ 0 h 6858000"/>
              <a:gd name="connsiteX1" fmla="*/ 1561993 w 1561993"/>
              <a:gd name="connsiteY1" fmla="*/ 0 h 6858000"/>
              <a:gd name="connsiteX2" fmla="*/ 1540943 w 1561993"/>
              <a:gd name="connsiteY2" fmla="*/ 17040 h 6858000"/>
              <a:gd name="connsiteX3" fmla="*/ 17765 w 1561993"/>
              <a:gd name="connsiteY3" fmla="*/ 4115040 h 6858000"/>
              <a:gd name="connsiteX4" fmla="*/ 1142901 w 1561993"/>
              <a:gd name="connsiteY4" fmla="*/ 6599739 h 6858000"/>
              <a:gd name="connsiteX5" fmla="*/ 1403744 w 1561993"/>
              <a:gd name="connsiteY5" fmla="*/ 6858000 h 6858000"/>
              <a:gd name="connsiteX6" fmla="*/ 1385980 w 1561993"/>
              <a:gd name="connsiteY6" fmla="*/ 6858000 h 6858000"/>
              <a:gd name="connsiteX7" fmla="*/ 1125137 w 1561993"/>
              <a:gd name="connsiteY7" fmla="*/ 6599739 h 6858000"/>
              <a:gd name="connsiteX8" fmla="*/ 0 w 1561993"/>
              <a:gd name="connsiteY8" fmla="*/ 4115040 h 6858000"/>
              <a:gd name="connsiteX9" fmla="*/ 1523178 w 1561993"/>
              <a:gd name="connsiteY9" fmla="*/ 1704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61993" h="6858000">
                <a:moveTo>
                  <a:pt x="1544228" y="0"/>
                </a:moveTo>
                <a:lnTo>
                  <a:pt x="1561993" y="0"/>
                </a:lnTo>
                <a:lnTo>
                  <a:pt x="1540943" y="17040"/>
                </a:lnTo>
                <a:cubicBezTo>
                  <a:pt x="563647" y="857447"/>
                  <a:pt x="17765" y="2378351"/>
                  <a:pt x="17765" y="4115040"/>
                </a:cubicBezTo>
                <a:cubicBezTo>
                  <a:pt x="17765" y="5263323"/>
                  <a:pt x="514810" y="5955416"/>
                  <a:pt x="1142901" y="6599739"/>
                </a:cubicBezTo>
                <a:lnTo>
                  <a:pt x="1403744" y="6858000"/>
                </a:lnTo>
                <a:lnTo>
                  <a:pt x="1385980" y="6858000"/>
                </a:lnTo>
                <a:lnTo>
                  <a:pt x="1125137" y="6599739"/>
                </a:lnTo>
                <a:cubicBezTo>
                  <a:pt x="497046" y="5955416"/>
                  <a:pt x="0" y="5263323"/>
                  <a:pt x="0" y="4115040"/>
                </a:cubicBezTo>
                <a:cubicBezTo>
                  <a:pt x="0" y="2378351"/>
                  <a:pt x="545882" y="857447"/>
                  <a:pt x="1523178" y="1704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30" name="Полилиния: Фигура 29">
            <a:extLst>
              <a:ext uri="{FF2B5EF4-FFF2-40B4-BE49-F238E27FC236}">
                <a16:creationId xmlns="" xmlns:a16="http://schemas.microsoft.com/office/drawing/2014/main" id="{372902A6-3D21-43DD-95F6-88542794C4D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91101" y="0"/>
            <a:ext cx="1825312" cy="6858000"/>
          </a:xfrm>
          <a:custGeom>
            <a:avLst/>
            <a:gdLst>
              <a:gd name="connsiteX0" fmla="*/ 516683 w 1825312"/>
              <a:gd name="connsiteY0" fmla="*/ 0 h 6858000"/>
              <a:gd name="connsiteX1" fmla="*/ 541088 w 1825312"/>
              <a:gd name="connsiteY1" fmla="*/ 0 h 6858000"/>
              <a:gd name="connsiteX2" fmla="*/ 626170 w 1825312"/>
              <a:gd name="connsiteY2" fmla="*/ 99144 h 6858000"/>
              <a:gd name="connsiteX3" fmla="*/ 1825312 w 1825312"/>
              <a:gd name="connsiteY3" fmla="*/ 3859833 h 6858000"/>
              <a:gd name="connsiteX4" fmla="*/ 279633 w 1825312"/>
              <a:gd name="connsiteY4" fmla="*/ 6651338 h 6858000"/>
              <a:gd name="connsiteX5" fmla="*/ 24403 w 1825312"/>
              <a:gd name="connsiteY5" fmla="*/ 6858000 h 6858000"/>
              <a:gd name="connsiteX6" fmla="*/ 0 w 1825312"/>
              <a:gd name="connsiteY6" fmla="*/ 6858000 h 6858000"/>
              <a:gd name="connsiteX7" fmla="*/ 255230 w 1825312"/>
              <a:gd name="connsiteY7" fmla="*/ 6651338 h 6858000"/>
              <a:gd name="connsiteX8" fmla="*/ 1800907 w 1825312"/>
              <a:gd name="connsiteY8" fmla="*/ 3859833 h 6858000"/>
              <a:gd name="connsiteX9" fmla="*/ 601765 w 1825312"/>
              <a:gd name="connsiteY9" fmla="*/ 9914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25312" h="6858000">
                <a:moveTo>
                  <a:pt x="516683" y="0"/>
                </a:moveTo>
                <a:lnTo>
                  <a:pt x="541088" y="0"/>
                </a:lnTo>
                <a:lnTo>
                  <a:pt x="626170" y="99144"/>
                </a:lnTo>
                <a:cubicBezTo>
                  <a:pt x="1403484" y="1069501"/>
                  <a:pt x="1825312" y="2396484"/>
                  <a:pt x="1825312" y="3859833"/>
                </a:cubicBezTo>
                <a:cubicBezTo>
                  <a:pt x="1825312" y="5149904"/>
                  <a:pt x="1142485" y="5927455"/>
                  <a:pt x="279633" y="6651338"/>
                </a:cubicBezTo>
                <a:lnTo>
                  <a:pt x="24403" y="6858000"/>
                </a:lnTo>
                <a:lnTo>
                  <a:pt x="0" y="6858000"/>
                </a:lnTo>
                <a:lnTo>
                  <a:pt x="255230" y="6651338"/>
                </a:lnTo>
                <a:cubicBezTo>
                  <a:pt x="1118082" y="5927455"/>
                  <a:pt x="1800907" y="5149904"/>
                  <a:pt x="1800907" y="3859833"/>
                </a:cubicBezTo>
                <a:cubicBezTo>
                  <a:pt x="1800907" y="2396484"/>
                  <a:pt x="1379079" y="1069501"/>
                  <a:pt x="601765" y="9914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31" name="Полилиния: Фигура 30">
            <a:extLst>
              <a:ext uri="{FF2B5EF4-FFF2-40B4-BE49-F238E27FC236}">
                <a16:creationId xmlns="" xmlns:a16="http://schemas.microsoft.com/office/drawing/2014/main" id="{F0B134F2-3D84-48E8-B16A-0DBCF9E8DC9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437331" y="0"/>
            <a:ext cx="1904278" cy="6858000"/>
          </a:xfrm>
          <a:custGeom>
            <a:avLst/>
            <a:gdLst>
              <a:gd name="connsiteX0" fmla="*/ 624262 w 1775065"/>
              <a:gd name="connsiteY0" fmla="*/ 0 h 6858000"/>
              <a:gd name="connsiteX1" fmla="*/ 642233 w 1775065"/>
              <a:gd name="connsiteY1" fmla="*/ 0 h 6858000"/>
              <a:gd name="connsiteX2" fmla="*/ 673003 w 1775065"/>
              <a:gd name="connsiteY2" fmla="*/ 35111 h 6858000"/>
              <a:gd name="connsiteX3" fmla="*/ 1767974 w 1775065"/>
              <a:gd name="connsiteY3" fmla="*/ 3968278 h 6858000"/>
              <a:gd name="connsiteX4" fmla="*/ 115603 w 1775065"/>
              <a:gd name="connsiteY4" fmla="*/ 6776131 h 6858000"/>
              <a:gd name="connsiteX5" fmla="*/ 19890 w 1775065"/>
              <a:gd name="connsiteY5" fmla="*/ 6858000 h 6858000"/>
              <a:gd name="connsiteX6" fmla="*/ 0 w 1775065"/>
              <a:gd name="connsiteY6" fmla="*/ 6858000 h 6858000"/>
              <a:gd name="connsiteX7" fmla="*/ 96809 w 1775065"/>
              <a:gd name="connsiteY7" fmla="*/ 6775193 h 6858000"/>
              <a:gd name="connsiteX8" fmla="*/ 1749182 w 1775065"/>
              <a:gd name="connsiteY8" fmla="*/ 3967340 h 6858000"/>
              <a:gd name="connsiteX9" fmla="*/ 654209 w 1775065"/>
              <a:gd name="connsiteY9" fmla="*/ 3417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75065" h="6858000">
                <a:moveTo>
                  <a:pt x="624262" y="0"/>
                </a:moveTo>
                <a:lnTo>
                  <a:pt x="642233" y="0"/>
                </a:lnTo>
                <a:lnTo>
                  <a:pt x="673003" y="35111"/>
                </a:lnTo>
                <a:cubicBezTo>
                  <a:pt x="1445427" y="977982"/>
                  <a:pt x="1833320" y="2398562"/>
                  <a:pt x="1767974" y="3968278"/>
                </a:cubicBezTo>
                <a:cubicBezTo>
                  <a:pt x="1710622" y="5345972"/>
                  <a:pt x="964135" y="6049363"/>
                  <a:pt x="115603" y="6776131"/>
                </a:cubicBezTo>
                <a:lnTo>
                  <a:pt x="19890" y="6858000"/>
                </a:lnTo>
                <a:lnTo>
                  <a:pt x="0" y="6858000"/>
                </a:lnTo>
                <a:lnTo>
                  <a:pt x="96809" y="6775193"/>
                </a:lnTo>
                <a:cubicBezTo>
                  <a:pt x="945341" y="6048424"/>
                  <a:pt x="1691828" y="5345034"/>
                  <a:pt x="1749182" y="3967340"/>
                </a:cubicBezTo>
                <a:cubicBezTo>
                  <a:pt x="1814528" y="2397623"/>
                  <a:pt x="1426634" y="977044"/>
                  <a:pt x="654209" y="3417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270812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Рисунок 23">
            <a:extLst>
              <a:ext uri="{FF2B5EF4-FFF2-40B4-BE49-F238E27FC236}">
                <a16:creationId xmlns="" xmlns:a16="http://schemas.microsoft.com/office/drawing/2014/main" id="{58B35E44-8881-47EA-963A-54C1FF6BDE2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152" y="-1"/>
            <a:ext cx="12192152" cy="6858000"/>
          </a:xfrm>
          <a:custGeom>
            <a:avLst/>
            <a:gdLst>
              <a:gd name="connsiteX0" fmla="*/ 0 w 12192152"/>
              <a:gd name="connsiteY0" fmla="*/ 0 h 6858000"/>
              <a:gd name="connsiteX1" fmla="*/ 12192000 w 12192152"/>
              <a:gd name="connsiteY1" fmla="*/ 0 h 6858000"/>
              <a:gd name="connsiteX2" fmla="*/ 12192000 w 12192152"/>
              <a:gd name="connsiteY2" fmla="*/ 1230313 h 6858000"/>
              <a:gd name="connsiteX3" fmla="*/ 12192152 w 12192152"/>
              <a:gd name="connsiteY3" fmla="*/ 1230313 h 6858000"/>
              <a:gd name="connsiteX4" fmla="*/ 12192152 w 12192152"/>
              <a:gd name="connsiteY4" fmla="*/ 6858000 h 6858000"/>
              <a:gd name="connsiteX5" fmla="*/ 12192000 w 12192152"/>
              <a:gd name="connsiteY5" fmla="*/ 6858000 h 6858000"/>
              <a:gd name="connsiteX6" fmla="*/ 11611208 w 12192152"/>
              <a:gd name="connsiteY6" fmla="*/ 6858000 h 6858000"/>
              <a:gd name="connsiteX7" fmla="*/ 8258426 w 12192152"/>
              <a:gd name="connsiteY7" fmla="*/ 6858000 h 6858000"/>
              <a:gd name="connsiteX8" fmla="*/ 6400952 w 12192152"/>
              <a:gd name="connsiteY8" fmla="*/ 6858000 h 6858000"/>
              <a:gd name="connsiteX9" fmla="*/ 0 w 12192152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152" h="6858000">
                <a:moveTo>
                  <a:pt x="0" y="0"/>
                </a:moveTo>
                <a:lnTo>
                  <a:pt x="12192000" y="0"/>
                </a:lnTo>
                <a:lnTo>
                  <a:pt x="12192000" y="1230313"/>
                </a:lnTo>
                <a:lnTo>
                  <a:pt x="12192152" y="1230313"/>
                </a:lnTo>
                <a:lnTo>
                  <a:pt x="12192152" y="6858000"/>
                </a:lnTo>
                <a:lnTo>
                  <a:pt x="12192000" y="6858000"/>
                </a:lnTo>
                <a:lnTo>
                  <a:pt x="11611208" y="6858000"/>
                </a:lnTo>
                <a:lnTo>
                  <a:pt x="8258426" y="6858000"/>
                </a:lnTo>
                <a:lnTo>
                  <a:pt x="64009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endParaRPr lang="en-US"/>
          </a:p>
        </p:txBody>
      </p:sp>
      <p:sp>
        <p:nvSpPr>
          <p:cNvPr id="22" name="Заголовок 21">
            <a:extLst>
              <a:ext uri="{FF2B5EF4-FFF2-40B4-BE49-F238E27FC236}">
                <a16:creationId xmlns="" xmlns:a16="http://schemas.microsoft.com/office/drawing/2014/main" id="{D3AC31D1-956B-4E28-946A-2C96547A2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0958" y="2256519"/>
            <a:ext cx="4931041" cy="4601481"/>
          </a:xfrm>
          <a:custGeom>
            <a:avLst/>
            <a:gdLst>
              <a:gd name="connsiteX0" fmla="*/ 2486924 w 4930888"/>
              <a:gd name="connsiteY0" fmla="*/ 1242 h 4601481"/>
              <a:gd name="connsiteX1" fmla="*/ 3569373 w 4930888"/>
              <a:gd name="connsiteY1" fmla="*/ 324180 h 4601481"/>
              <a:gd name="connsiteX2" fmla="*/ 4856237 w 4930888"/>
              <a:gd name="connsiteY2" fmla="*/ 1766523 h 4601481"/>
              <a:gd name="connsiteX3" fmla="*/ 4930888 w 4930888"/>
              <a:gd name="connsiteY3" fmla="*/ 1950929 h 4601481"/>
              <a:gd name="connsiteX4" fmla="*/ 4930887 w 4930888"/>
              <a:gd name="connsiteY4" fmla="*/ 3928932 h 4601481"/>
              <a:gd name="connsiteX5" fmla="*/ 4836867 w 4930888"/>
              <a:gd name="connsiteY5" fmla="*/ 4118749 h 4601481"/>
              <a:gd name="connsiteX6" fmla="*/ 4475081 w 4930888"/>
              <a:gd name="connsiteY6" fmla="*/ 4521219 h 4601481"/>
              <a:gd name="connsiteX7" fmla="*/ 4350096 w 4930888"/>
              <a:gd name="connsiteY7" fmla="*/ 4601481 h 4601481"/>
              <a:gd name="connsiteX8" fmla="*/ 997314 w 4930888"/>
              <a:gd name="connsiteY8" fmla="*/ 4601481 h 4601481"/>
              <a:gd name="connsiteX9" fmla="*/ 892839 w 4930888"/>
              <a:gd name="connsiteY9" fmla="*/ 4484500 h 4601481"/>
              <a:gd name="connsiteX10" fmla="*/ 407190 w 4930888"/>
              <a:gd name="connsiteY10" fmla="*/ 3560851 h 4601481"/>
              <a:gd name="connsiteX11" fmla="*/ 201278 w 4930888"/>
              <a:gd name="connsiteY11" fmla="*/ 1442390 h 4601481"/>
              <a:gd name="connsiteX12" fmla="*/ 2486924 w 4930888"/>
              <a:gd name="connsiteY12" fmla="*/ 1242 h 4601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930888" h="4601481">
                <a:moveTo>
                  <a:pt x="2486924" y="1242"/>
                </a:moveTo>
                <a:cubicBezTo>
                  <a:pt x="2843346" y="13471"/>
                  <a:pt x="3209340" y="116315"/>
                  <a:pt x="3569373" y="324180"/>
                </a:cubicBezTo>
                <a:cubicBezTo>
                  <a:pt x="4132717" y="649427"/>
                  <a:pt x="4585942" y="1173552"/>
                  <a:pt x="4856237" y="1766523"/>
                </a:cubicBezTo>
                <a:lnTo>
                  <a:pt x="4930888" y="1950929"/>
                </a:lnTo>
                <a:lnTo>
                  <a:pt x="4930887" y="3928932"/>
                </a:lnTo>
                <a:lnTo>
                  <a:pt x="4836867" y="4118749"/>
                </a:lnTo>
                <a:cubicBezTo>
                  <a:pt x="4733860" y="4297162"/>
                  <a:pt x="4611784" y="4422506"/>
                  <a:pt x="4475081" y="4521219"/>
                </a:cubicBezTo>
                <a:lnTo>
                  <a:pt x="4350096" y="4601481"/>
                </a:lnTo>
                <a:lnTo>
                  <a:pt x="997314" y="4601481"/>
                </a:lnTo>
                <a:lnTo>
                  <a:pt x="892839" y="4484500"/>
                </a:lnTo>
                <a:cubicBezTo>
                  <a:pt x="678468" y="4214960"/>
                  <a:pt x="542823" y="3894418"/>
                  <a:pt x="407190" y="3560851"/>
                </a:cubicBezTo>
                <a:cubicBezTo>
                  <a:pt x="109258" y="2828168"/>
                  <a:pt x="-222538" y="2176460"/>
                  <a:pt x="201278" y="1442390"/>
                </a:cubicBezTo>
                <a:cubicBezTo>
                  <a:pt x="727746" y="530520"/>
                  <a:pt x="1576072" y="-30012"/>
                  <a:pt x="2486924" y="1242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effectLst>
            <a:outerShdw sx="110000" sy="110000" algn="ctr" rotWithShape="0">
              <a:schemeClr val="bg1">
                <a:alpha val="50000"/>
              </a:schemeClr>
            </a:outerShdw>
          </a:effectLst>
        </p:spPr>
        <p:txBody>
          <a:bodyPr wrap="square" lIns="548640" rIns="457200" bIns="1737360" rtlCol="0">
            <a:noAutofit/>
          </a:bodyPr>
          <a:lstStyle>
            <a:lvl1pPr>
              <a:lnSpc>
                <a:spcPct val="110000"/>
              </a:lnSpc>
              <a:defRPr sz="2400" spc="0" baseline="0"/>
            </a:lvl1pPr>
          </a:lstStyle>
          <a:p>
            <a:pPr rtl="0"/>
            <a:r>
              <a:rPr lang="ru"/>
              <a:t>Образец заголовка</a:t>
            </a:r>
          </a:p>
        </p:txBody>
      </p:sp>
      <p:sp>
        <p:nvSpPr>
          <p:cNvPr id="21" name="Полилиния: Фигура 20">
            <a:extLst>
              <a:ext uri="{FF2B5EF4-FFF2-40B4-BE49-F238E27FC236}">
                <a16:creationId xmlns="" xmlns:a16="http://schemas.microsoft.com/office/drawing/2014/main" id="{EDA0673F-81CD-4FD2-A0E2-2B800F67CD5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81549" y="1757155"/>
            <a:ext cx="5433311" cy="5118625"/>
          </a:xfrm>
          <a:custGeom>
            <a:avLst/>
            <a:gdLst>
              <a:gd name="connsiteX0" fmla="*/ 2885375 w 5448246"/>
              <a:gd name="connsiteY0" fmla="*/ 1442 h 5156012"/>
              <a:gd name="connsiteX1" fmla="*/ 4141251 w 5448246"/>
              <a:gd name="connsiteY1" fmla="*/ 376120 h 5156012"/>
              <a:gd name="connsiteX2" fmla="*/ 5315487 w 5448246"/>
              <a:gd name="connsiteY2" fmla="*/ 1482940 h 5156012"/>
              <a:gd name="connsiteX3" fmla="*/ 5448246 w 5448246"/>
              <a:gd name="connsiteY3" fmla="*/ 1697243 h 5156012"/>
              <a:gd name="connsiteX4" fmla="*/ 5448246 w 5448246"/>
              <a:gd name="connsiteY4" fmla="*/ 5009611 h 5156012"/>
              <a:gd name="connsiteX5" fmla="*/ 5416607 w 5448246"/>
              <a:gd name="connsiteY5" fmla="*/ 5046802 h 5156012"/>
              <a:gd name="connsiteX6" fmla="*/ 5344828 w 5448246"/>
              <a:gd name="connsiteY6" fmla="*/ 5119639 h 5156012"/>
              <a:gd name="connsiteX7" fmla="*/ 5300719 w 5448246"/>
              <a:gd name="connsiteY7" fmla="*/ 5156012 h 5156012"/>
              <a:gd name="connsiteX8" fmla="*/ 1002287 w 5448246"/>
              <a:gd name="connsiteY8" fmla="*/ 5156012 h 5156012"/>
              <a:gd name="connsiteX9" fmla="*/ 896888 w 5448246"/>
              <a:gd name="connsiteY9" fmla="*/ 5008616 h 5156012"/>
              <a:gd name="connsiteX10" fmla="*/ 472429 w 5448246"/>
              <a:gd name="connsiteY10" fmla="*/ 4131367 h 5156012"/>
              <a:gd name="connsiteX11" fmla="*/ 233526 w 5448246"/>
              <a:gd name="connsiteY11" fmla="*/ 1673489 h 5156012"/>
              <a:gd name="connsiteX12" fmla="*/ 2885375 w 5448246"/>
              <a:gd name="connsiteY12" fmla="*/ 1442 h 5156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48246" h="5156012">
                <a:moveTo>
                  <a:pt x="2885375" y="1442"/>
                </a:moveTo>
                <a:cubicBezTo>
                  <a:pt x="3298901" y="15631"/>
                  <a:pt x="3723535" y="134952"/>
                  <a:pt x="4141251" y="376120"/>
                </a:cubicBezTo>
                <a:cubicBezTo>
                  <a:pt x="4608110" y="645661"/>
                  <a:pt x="5009784" y="1032928"/>
                  <a:pt x="5315487" y="1482940"/>
                </a:cubicBezTo>
                <a:lnTo>
                  <a:pt x="5448246" y="1697243"/>
                </a:lnTo>
                <a:lnTo>
                  <a:pt x="5448246" y="5009611"/>
                </a:lnTo>
                <a:lnTo>
                  <a:pt x="5416607" y="5046802"/>
                </a:lnTo>
                <a:cubicBezTo>
                  <a:pt x="5393215" y="5072317"/>
                  <a:pt x="5369282" y="5096549"/>
                  <a:pt x="5344828" y="5119639"/>
                </a:cubicBezTo>
                <a:lnTo>
                  <a:pt x="5300719" y="5156012"/>
                </a:lnTo>
                <a:lnTo>
                  <a:pt x="1002287" y="5156012"/>
                </a:lnTo>
                <a:lnTo>
                  <a:pt x="896888" y="5008616"/>
                </a:lnTo>
                <a:cubicBezTo>
                  <a:pt x="724221" y="4740911"/>
                  <a:pt x="598320" y="4440975"/>
                  <a:pt x="472429" y="4131367"/>
                </a:cubicBezTo>
                <a:cubicBezTo>
                  <a:pt x="126764" y="3281294"/>
                  <a:pt x="-258192" y="2525170"/>
                  <a:pt x="233526" y="1673489"/>
                </a:cubicBezTo>
                <a:cubicBezTo>
                  <a:pt x="844344" y="615522"/>
                  <a:pt x="1828586" y="-34819"/>
                  <a:pt x="2885375" y="1442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0" name="Подзаголовок 2">
            <a:extLst>
              <a:ext uri="{FF2B5EF4-FFF2-40B4-BE49-F238E27FC236}">
                <a16:creationId xmlns="" xmlns:a16="http://schemas.microsoft.com/office/drawing/2014/main" id="{E734C383-6DCF-4C3B-8D34-B514D59344E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706870" y="5261547"/>
            <a:ext cx="3848429" cy="678633"/>
          </a:xfrm>
        </p:spPr>
        <p:txBody>
          <a:bodyPr rtlCol="0" anchor="t">
            <a:normAutofit/>
          </a:bodyPr>
          <a:lstStyle>
            <a:lvl1pPr marL="0" indent="0">
              <a:defRPr/>
            </a:lvl1pPr>
          </a:lstStyle>
          <a:p>
            <a:pPr rtl="0"/>
            <a:r>
              <a:rPr lang="ru" sz="1800">
                <a:solidFill>
                  <a:schemeClr val="tx1">
                    <a:lumMod val="75000"/>
                    <a:lumOff val="25000"/>
                  </a:schemeClr>
                </a:solidFill>
              </a:rPr>
              <a:t>Подзаголовок слайда</a:t>
            </a:r>
          </a:p>
        </p:txBody>
      </p:sp>
      <p:sp>
        <p:nvSpPr>
          <p:cNvPr id="11" name="Нижний колонтитул 13">
            <a:extLst>
              <a:ext uri="{FF2B5EF4-FFF2-40B4-BE49-F238E27FC236}">
                <a16:creationId xmlns="" xmlns:a16="http://schemas.microsoft.com/office/drawing/2014/main" id="{F0B4B380-E466-46B3-B541-B6D166755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24712" y="6170490"/>
            <a:ext cx="5669280" cy="457200"/>
          </a:xfrm>
        </p:spPr>
        <p:txBody>
          <a:bodyPr rtlCol="0"/>
          <a:lstStyle/>
          <a:p>
            <a:pPr rtl="0"/>
            <a:r>
              <a:rPr lang="ru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t>Образец текста нижнего колонтитула</a:t>
            </a:r>
          </a:p>
        </p:txBody>
      </p:sp>
      <p:sp>
        <p:nvSpPr>
          <p:cNvPr id="12" name="Дата 9">
            <a:extLst>
              <a:ext uri="{FF2B5EF4-FFF2-40B4-BE49-F238E27FC236}">
                <a16:creationId xmlns="" xmlns:a16="http://schemas.microsoft.com/office/drawing/2014/main" id="{19723AE5-0785-4E75-8F8A-0585867971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54696" y="6172200"/>
            <a:ext cx="2843784" cy="457200"/>
          </a:xfrm>
        </p:spPr>
        <p:txBody>
          <a:bodyPr rtlCol="0"/>
          <a:lstStyle/>
          <a:p>
            <a:pPr algn="r" rtl="0"/>
            <a:r>
              <a:rPr lang="ru"/>
              <a:t>03.02.20ГГ</a:t>
            </a:r>
            <a:endParaRPr lang="en-US" dirty="0"/>
          </a:p>
        </p:txBody>
      </p:sp>
      <p:sp>
        <p:nvSpPr>
          <p:cNvPr id="13" name="Номер слайда 31">
            <a:extLst>
              <a:ext uri="{FF2B5EF4-FFF2-40B4-BE49-F238E27FC236}">
                <a16:creationId xmlns="" xmlns:a16="http://schemas.microsoft.com/office/drawing/2014/main" id="{17FECCBB-8049-41D8-AC1F-EF5DD957B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pPr algn="ctr" rtl="0"/>
            <a:fld id="{FAEF9944-A4F6-4C59-AEBD-678D6480B8EA}" type="slidenum">
              <a:rPr lang="en-US" smtClean="0"/>
              <a:pPr algn="ctr"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5362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: Фигура 9">
            <a:extLst>
              <a:ext uri="{FF2B5EF4-FFF2-40B4-BE49-F238E27FC236}">
                <a16:creationId xmlns="" xmlns:a16="http://schemas.microsoft.com/office/drawing/2014/main" id="{14B79B1E-6457-4C1A-89F2-EA414062EE7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0978" y="2085219"/>
            <a:ext cx="2299137" cy="2531684"/>
          </a:xfrm>
          <a:custGeom>
            <a:avLst/>
            <a:gdLst>
              <a:gd name="connsiteX0" fmla="*/ 1448892 w 2805016"/>
              <a:gd name="connsiteY0" fmla="*/ 1295 h 3049345"/>
              <a:gd name="connsiteX1" fmla="*/ 1762036 w 2805016"/>
              <a:gd name="connsiteY1" fmla="*/ 37054 h 3049345"/>
              <a:gd name="connsiteX2" fmla="*/ 2172496 w 2805016"/>
              <a:gd name="connsiteY2" fmla="*/ 276646 h 3049345"/>
              <a:gd name="connsiteX3" fmla="*/ 2494528 w 2805016"/>
              <a:gd name="connsiteY3" fmla="*/ 816190 h 3049345"/>
              <a:gd name="connsiteX4" fmla="*/ 2553622 w 2805016"/>
              <a:gd name="connsiteY4" fmla="*/ 932591 h 3049345"/>
              <a:gd name="connsiteX5" fmla="*/ 2789833 w 2805016"/>
              <a:gd name="connsiteY5" fmla="*/ 1841650 h 3049345"/>
              <a:gd name="connsiteX6" fmla="*/ 1939259 w 2805016"/>
              <a:gd name="connsiteY6" fmla="*/ 2818274 h 3049345"/>
              <a:gd name="connsiteX7" fmla="*/ 1752834 w 2805016"/>
              <a:gd name="connsiteY7" fmla="*/ 2904144 h 3049345"/>
              <a:gd name="connsiteX8" fmla="*/ 1191447 w 2805016"/>
              <a:gd name="connsiteY8" fmla="*/ 3038170 h 3049345"/>
              <a:gd name="connsiteX9" fmla="*/ 661126 w 2805016"/>
              <a:gd name="connsiteY9" fmla="*/ 2791872 h 3049345"/>
              <a:gd name="connsiteX10" fmla="*/ 256115 w 2805016"/>
              <a:gd name="connsiteY10" fmla="*/ 2313690 h 3049345"/>
              <a:gd name="connsiteX11" fmla="*/ 30620 w 2805016"/>
              <a:gd name="connsiteY11" fmla="*/ 1690804 h 3049345"/>
              <a:gd name="connsiteX12" fmla="*/ 29591 w 2805016"/>
              <a:gd name="connsiteY12" fmla="*/ 1037726 h 3049345"/>
              <a:gd name="connsiteX13" fmla="*/ 244525 w 2805016"/>
              <a:gd name="connsiteY13" fmla="*/ 519197 h 3049345"/>
              <a:gd name="connsiteX14" fmla="*/ 622356 w 2805016"/>
              <a:gd name="connsiteY14" fmla="*/ 183048 h 3049345"/>
              <a:gd name="connsiteX15" fmla="*/ 1448892 w 2805016"/>
              <a:gd name="connsiteY15" fmla="*/ 1295 h 304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805016" h="3049345">
                <a:moveTo>
                  <a:pt x="1448892" y="1295"/>
                </a:moveTo>
                <a:cubicBezTo>
                  <a:pt x="1551302" y="5038"/>
                  <a:pt x="1656071" y="16908"/>
                  <a:pt x="1762036" y="37054"/>
                </a:cubicBezTo>
                <a:cubicBezTo>
                  <a:pt x="1931145" y="69206"/>
                  <a:pt x="2057720" y="143119"/>
                  <a:pt x="2172496" y="276646"/>
                </a:cubicBezTo>
                <a:cubicBezTo>
                  <a:pt x="2292557" y="416316"/>
                  <a:pt x="2390672" y="610536"/>
                  <a:pt x="2494528" y="816190"/>
                </a:cubicBezTo>
                <a:cubicBezTo>
                  <a:pt x="2513659" y="854126"/>
                  <a:pt x="2533480" y="893328"/>
                  <a:pt x="2553622" y="932591"/>
                </a:cubicBezTo>
                <a:cubicBezTo>
                  <a:pt x="2733870" y="1284027"/>
                  <a:pt x="2847724" y="1537159"/>
                  <a:pt x="2789833" y="1841650"/>
                </a:cubicBezTo>
                <a:cubicBezTo>
                  <a:pt x="2701624" y="2305599"/>
                  <a:pt x="2447254" y="2597690"/>
                  <a:pt x="1939259" y="2818274"/>
                </a:cubicBezTo>
                <a:cubicBezTo>
                  <a:pt x="1872770" y="2847138"/>
                  <a:pt x="1811781" y="2876114"/>
                  <a:pt x="1752834" y="2904144"/>
                </a:cubicBezTo>
                <a:cubicBezTo>
                  <a:pt x="1508432" y="3020297"/>
                  <a:pt x="1382512" y="3074496"/>
                  <a:pt x="1191447" y="3038170"/>
                </a:cubicBezTo>
                <a:cubicBezTo>
                  <a:pt x="1001732" y="3002100"/>
                  <a:pt x="823313" y="2919199"/>
                  <a:pt x="661126" y="2791872"/>
                </a:cubicBezTo>
                <a:cubicBezTo>
                  <a:pt x="502474" y="2667286"/>
                  <a:pt x="366163" y="2506376"/>
                  <a:pt x="256115" y="2313690"/>
                </a:cubicBezTo>
                <a:cubicBezTo>
                  <a:pt x="147904" y="2124290"/>
                  <a:pt x="69906" y="1908939"/>
                  <a:pt x="30620" y="1690804"/>
                </a:cubicBezTo>
                <a:cubicBezTo>
                  <a:pt x="-9871" y="1466769"/>
                  <a:pt x="-10191" y="1246967"/>
                  <a:pt x="29591" y="1037726"/>
                </a:cubicBezTo>
                <a:cubicBezTo>
                  <a:pt x="67109" y="840400"/>
                  <a:pt x="139452" y="665977"/>
                  <a:pt x="244525" y="519197"/>
                </a:cubicBezTo>
                <a:cubicBezTo>
                  <a:pt x="343054" y="381648"/>
                  <a:pt x="470192" y="268558"/>
                  <a:pt x="622356" y="183048"/>
                </a:cubicBezTo>
                <a:cubicBezTo>
                  <a:pt x="855671" y="51991"/>
                  <a:pt x="1141662" y="-9932"/>
                  <a:pt x="1448892" y="1295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="" xmlns:a16="http://schemas.microsoft.com/office/drawing/2014/main" id="{0E36164D-F9AC-477E-9F21-EBF15A4E11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7583" y="2234914"/>
            <a:ext cx="2104785" cy="2231156"/>
          </a:xfrm>
          <a:custGeom>
            <a:avLst/>
            <a:gdLst>
              <a:gd name="connsiteX0" fmla="*/ 1177679 w 2567901"/>
              <a:gd name="connsiteY0" fmla="*/ 1063 h 2687367"/>
              <a:gd name="connsiteX1" fmla="*/ 1603094 w 2567901"/>
              <a:gd name="connsiteY1" fmla="*/ 35223 h 2687367"/>
              <a:gd name="connsiteX2" fmla="*/ 1980105 w 2567901"/>
              <a:gd name="connsiteY2" fmla="*/ 249099 h 2687367"/>
              <a:gd name="connsiteX3" fmla="*/ 2278200 w 2567901"/>
              <a:gd name="connsiteY3" fmla="*/ 726784 h 2687367"/>
              <a:gd name="connsiteX4" fmla="*/ 2333016 w 2567901"/>
              <a:gd name="connsiteY4" fmla="*/ 829771 h 2687367"/>
              <a:gd name="connsiteX5" fmla="*/ 2555036 w 2567901"/>
              <a:gd name="connsiteY5" fmla="*/ 1632596 h 2687367"/>
              <a:gd name="connsiteX6" fmla="*/ 1783436 w 2567901"/>
              <a:gd name="connsiteY6" fmla="*/ 2487849 h 2687367"/>
              <a:gd name="connsiteX7" fmla="*/ 1613480 w 2567901"/>
              <a:gd name="connsiteY7" fmla="*/ 2562316 h 2687367"/>
              <a:gd name="connsiteX8" fmla="*/ 1100869 w 2567901"/>
              <a:gd name="connsiteY8" fmla="*/ 2676769 h 2687367"/>
              <a:gd name="connsiteX9" fmla="*/ 614178 w 2567901"/>
              <a:gd name="connsiteY9" fmla="*/ 2456196 h 2687367"/>
              <a:gd name="connsiteX10" fmla="*/ 240586 w 2567901"/>
              <a:gd name="connsiteY10" fmla="*/ 2032054 h 2687367"/>
              <a:gd name="connsiteX11" fmla="*/ 30245 w 2567901"/>
              <a:gd name="connsiteY11" fmla="*/ 1481541 h 2687367"/>
              <a:gd name="connsiteX12" fmla="*/ 25021 w 2567901"/>
              <a:gd name="connsiteY12" fmla="*/ 905889 h 2687367"/>
              <a:gd name="connsiteX13" fmla="*/ 218217 w 2567901"/>
              <a:gd name="connsiteY13" fmla="*/ 450248 h 2687367"/>
              <a:gd name="connsiteX14" fmla="*/ 561607 w 2567901"/>
              <a:gd name="connsiteY14" fmla="*/ 156432 h 2687367"/>
              <a:gd name="connsiteX15" fmla="*/ 1177679 w 2567901"/>
              <a:gd name="connsiteY15" fmla="*/ 1063 h 2687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567901" h="2687367">
                <a:moveTo>
                  <a:pt x="1177679" y="1063"/>
                </a:moveTo>
                <a:cubicBezTo>
                  <a:pt x="1314507" y="-3704"/>
                  <a:pt x="1457510" y="7543"/>
                  <a:pt x="1603094" y="35223"/>
                </a:cubicBezTo>
                <a:cubicBezTo>
                  <a:pt x="1757985" y="64671"/>
                  <a:pt x="1874247" y="130651"/>
                  <a:pt x="1980105" y="249099"/>
                </a:cubicBezTo>
                <a:cubicBezTo>
                  <a:pt x="2090840" y="372996"/>
                  <a:pt x="2181857" y="544832"/>
                  <a:pt x="2278200" y="726784"/>
                </a:cubicBezTo>
                <a:cubicBezTo>
                  <a:pt x="2295948" y="760348"/>
                  <a:pt x="2314335" y="795032"/>
                  <a:pt x="2333016" y="829771"/>
                </a:cubicBezTo>
                <a:cubicBezTo>
                  <a:pt x="2500190" y="1140721"/>
                  <a:pt x="2605991" y="1364587"/>
                  <a:pt x="2555036" y="1632596"/>
                </a:cubicBezTo>
                <a:cubicBezTo>
                  <a:pt x="2477395" y="2040959"/>
                  <a:pt x="2246644" y="2296751"/>
                  <a:pt x="1783436" y="2487849"/>
                </a:cubicBezTo>
                <a:cubicBezTo>
                  <a:pt x="1722809" y="2512855"/>
                  <a:pt x="1667214" y="2537996"/>
                  <a:pt x="1613480" y="2562316"/>
                </a:cubicBezTo>
                <a:cubicBezTo>
                  <a:pt x="1390692" y="2663095"/>
                  <a:pt x="1275870" y="2710042"/>
                  <a:pt x="1100869" y="2676769"/>
                </a:cubicBezTo>
                <a:cubicBezTo>
                  <a:pt x="927103" y="2643732"/>
                  <a:pt x="763363" y="2569490"/>
                  <a:pt x="614178" y="2456196"/>
                </a:cubicBezTo>
                <a:cubicBezTo>
                  <a:pt x="468245" y="2345340"/>
                  <a:pt x="342509" y="2202615"/>
                  <a:pt x="240586" y="2032054"/>
                </a:cubicBezTo>
                <a:cubicBezTo>
                  <a:pt x="140365" y="1864400"/>
                  <a:pt x="67610" y="1674071"/>
                  <a:pt x="30245" y="1481541"/>
                </a:cubicBezTo>
                <a:cubicBezTo>
                  <a:pt x="-8261" y="1283803"/>
                  <a:pt x="-9994" y="1090060"/>
                  <a:pt x="25021" y="905889"/>
                </a:cubicBezTo>
                <a:cubicBezTo>
                  <a:pt x="58043" y="732204"/>
                  <a:pt x="123071" y="578936"/>
                  <a:pt x="218217" y="450248"/>
                </a:cubicBezTo>
                <a:cubicBezTo>
                  <a:pt x="307436" y="329654"/>
                  <a:pt x="422987" y="230806"/>
                  <a:pt x="561607" y="156432"/>
                </a:cubicBezTo>
                <a:cubicBezTo>
                  <a:pt x="738731" y="61442"/>
                  <a:pt x="949631" y="9010"/>
                  <a:pt x="1177679" y="1063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3" name="Полилиния: Фигура 12">
            <a:extLst>
              <a:ext uri="{FF2B5EF4-FFF2-40B4-BE49-F238E27FC236}">
                <a16:creationId xmlns="" xmlns:a16="http://schemas.microsoft.com/office/drawing/2014/main" id="{A106CD9F-8D15-4E8B-8E32-423B527E792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3525455" y="2246654"/>
            <a:ext cx="2203433" cy="2129303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="" xmlns:a16="http://schemas.microsoft.com/office/drawing/2014/main" id="{A1043A60-7623-431D-9540-C6F628A80C3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3375489" y="2078498"/>
            <a:ext cx="2503365" cy="2465616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16" name="Полилиния: фигура 15">
            <a:extLst>
              <a:ext uri="{FF2B5EF4-FFF2-40B4-BE49-F238E27FC236}">
                <a16:creationId xmlns="" xmlns:a16="http://schemas.microsoft.com/office/drawing/2014/main" id="{7395F4F1-E095-4BE3-BCD6-DEC8FE3B20D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6096032" y="2093524"/>
            <a:ext cx="2372066" cy="2578683"/>
          </a:xfrm>
          <a:custGeom>
            <a:avLst/>
            <a:gdLst>
              <a:gd name="connsiteX0" fmla="*/ 1448892 w 2805016"/>
              <a:gd name="connsiteY0" fmla="*/ 1295 h 3049345"/>
              <a:gd name="connsiteX1" fmla="*/ 1762036 w 2805016"/>
              <a:gd name="connsiteY1" fmla="*/ 37054 h 3049345"/>
              <a:gd name="connsiteX2" fmla="*/ 2172496 w 2805016"/>
              <a:gd name="connsiteY2" fmla="*/ 276646 h 3049345"/>
              <a:gd name="connsiteX3" fmla="*/ 2494528 w 2805016"/>
              <a:gd name="connsiteY3" fmla="*/ 816190 h 3049345"/>
              <a:gd name="connsiteX4" fmla="*/ 2553622 w 2805016"/>
              <a:gd name="connsiteY4" fmla="*/ 932591 h 3049345"/>
              <a:gd name="connsiteX5" fmla="*/ 2789833 w 2805016"/>
              <a:gd name="connsiteY5" fmla="*/ 1841650 h 3049345"/>
              <a:gd name="connsiteX6" fmla="*/ 1939259 w 2805016"/>
              <a:gd name="connsiteY6" fmla="*/ 2818274 h 3049345"/>
              <a:gd name="connsiteX7" fmla="*/ 1752834 w 2805016"/>
              <a:gd name="connsiteY7" fmla="*/ 2904144 h 3049345"/>
              <a:gd name="connsiteX8" fmla="*/ 1191447 w 2805016"/>
              <a:gd name="connsiteY8" fmla="*/ 3038170 h 3049345"/>
              <a:gd name="connsiteX9" fmla="*/ 661126 w 2805016"/>
              <a:gd name="connsiteY9" fmla="*/ 2791872 h 3049345"/>
              <a:gd name="connsiteX10" fmla="*/ 256115 w 2805016"/>
              <a:gd name="connsiteY10" fmla="*/ 2313690 h 3049345"/>
              <a:gd name="connsiteX11" fmla="*/ 30620 w 2805016"/>
              <a:gd name="connsiteY11" fmla="*/ 1690804 h 3049345"/>
              <a:gd name="connsiteX12" fmla="*/ 29591 w 2805016"/>
              <a:gd name="connsiteY12" fmla="*/ 1037726 h 3049345"/>
              <a:gd name="connsiteX13" fmla="*/ 244525 w 2805016"/>
              <a:gd name="connsiteY13" fmla="*/ 519197 h 3049345"/>
              <a:gd name="connsiteX14" fmla="*/ 622356 w 2805016"/>
              <a:gd name="connsiteY14" fmla="*/ 183048 h 3049345"/>
              <a:gd name="connsiteX15" fmla="*/ 1448892 w 2805016"/>
              <a:gd name="connsiteY15" fmla="*/ 1295 h 304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805016" h="3049345">
                <a:moveTo>
                  <a:pt x="1448892" y="1295"/>
                </a:moveTo>
                <a:cubicBezTo>
                  <a:pt x="1551302" y="5038"/>
                  <a:pt x="1656071" y="16908"/>
                  <a:pt x="1762036" y="37054"/>
                </a:cubicBezTo>
                <a:cubicBezTo>
                  <a:pt x="1931145" y="69206"/>
                  <a:pt x="2057720" y="143119"/>
                  <a:pt x="2172496" y="276646"/>
                </a:cubicBezTo>
                <a:cubicBezTo>
                  <a:pt x="2292557" y="416316"/>
                  <a:pt x="2390672" y="610536"/>
                  <a:pt x="2494528" y="816190"/>
                </a:cubicBezTo>
                <a:cubicBezTo>
                  <a:pt x="2513659" y="854126"/>
                  <a:pt x="2533480" y="893328"/>
                  <a:pt x="2553622" y="932591"/>
                </a:cubicBezTo>
                <a:cubicBezTo>
                  <a:pt x="2733870" y="1284027"/>
                  <a:pt x="2847724" y="1537159"/>
                  <a:pt x="2789833" y="1841650"/>
                </a:cubicBezTo>
                <a:cubicBezTo>
                  <a:pt x="2701624" y="2305599"/>
                  <a:pt x="2447254" y="2597690"/>
                  <a:pt x="1939259" y="2818274"/>
                </a:cubicBezTo>
                <a:cubicBezTo>
                  <a:pt x="1872770" y="2847138"/>
                  <a:pt x="1811781" y="2876114"/>
                  <a:pt x="1752834" y="2904144"/>
                </a:cubicBezTo>
                <a:cubicBezTo>
                  <a:pt x="1508432" y="3020297"/>
                  <a:pt x="1382512" y="3074496"/>
                  <a:pt x="1191447" y="3038170"/>
                </a:cubicBezTo>
                <a:cubicBezTo>
                  <a:pt x="1001732" y="3002100"/>
                  <a:pt x="823313" y="2919199"/>
                  <a:pt x="661126" y="2791872"/>
                </a:cubicBezTo>
                <a:cubicBezTo>
                  <a:pt x="502474" y="2667286"/>
                  <a:pt x="366163" y="2506376"/>
                  <a:pt x="256115" y="2313690"/>
                </a:cubicBezTo>
                <a:cubicBezTo>
                  <a:pt x="147904" y="2124290"/>
                  <a:pt x="69906" y="1908939"/>
                  <a:pt x="30620" y="1690804"/>
                </a:cubicBezTo>
                <a:cubicBezTo>
                  <a:pt x="-9871" y="1466769"/>
                  <a:pt x="-10191" y="1246967"/>
                  <a:pt x="29591" y="1037726"/>
                </a:cubicBezTo>
                <a:cubicBezTo>
                  <a:pt x="67109" y="840400"/>
                  <a:pt x="139452" y="665977"/>
                  <a:pt x="244525" y="519197"/>
                </a:cubicBezTo>
                <a:cubicBezTo>
                  <a:pt x="343054" y="381648"/>
                  <a:pt x="470192" y="268558"/>
                  <a:pt x="622356" y="183048"/>
                </a:cubicBezTo>
                <a:cubicBezTo>
                  <a:pt x="855671" y="51991"/>
                  <a:pt x="1141662" y="-9932"/>
                  <a:pt x="1448892" y="1295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7" name="Полилиния: Фигура 16">
            <a:extLst>
              <a:ext uri="{FF2B5EF4-FFF2-40B4-BE49-F238E27FC236}">
                <a16:creationId xmlns="" xmlns:a16="http://schemas.microsoft.com/office/drawing/2014/main" id="{010EC54D-D3B9-4AE7-B9F7-670EA01A98D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6196878" y="2245998"/>
            <a:ext cx="2171549" cy="2272576"/>
          </a:xfrm>
          <a:custGeom>
            <a:avLst/>
            <a:gdLst>
              <a:gd name="connsiteX0" fmla="*/ 1177679 w 2567901"/>
              <a:gd name="connsiteY0" fmla="*/ 1063 h 2687367"/>
              <a:gd name="connsiteX1" fmla="*/ 1603094 w 2567901"/>
              <a:gd name="connsiteY1" fmla="*/ 35223 h 2687367"/>
              <a:gd name="connsiteX2" fmla="*/ 1980105 w 2567901"/>
              <a:gd name="connsiteY2" fmla="*/ 249099 h 2687367"/>
              <a:gd name="connsiteX3" fmla="*/ 2278200 w 2567901"/>
              <a:gd name="connsiteY3" fmla="*/ 726784 h 2687367"/>
              <a:gd name="connsiteX4" fmla="*/ 2333016 w 2567901"/>
              <a:gd name="connsiteY4" fmla="*/ 829771 h 2687367"/>
              <a:gd name="connsiteX5" fmla="*/ 2555036 w 2567901"/>
              <a:gd name="connsiteY5" fmla="*/ 1632596 h 2687367"/>
              <a:gd name="connsiteX6" fmla="*/ 1783436 w 2567901"/>
              <a:gd name="connsiteY6" fmla="*/ 2487849 h 2687367"/>
              <a:gd name="connsiteX7" fmla="*/ 1613480 w 2567901"/>
              <a:gd name="connsiteY7" fmla="*/ 2562316 h 2687367"/>
              <a:gd name="connsiteX8" fmla="*/ 1100869 w 2567901"/>
              <a:gd name="connsiteY8" fmla="*/ 2676769 h 2687367"/>
              <a:gd name="connsiteX9" fmla="*/ 614178 w 2567901"/>
              <a:gd name="connsiteY9" fmla="*/ 2456196 h 2687367"/>
              <a:gd name="connsiteX10" fmla="*/ 240586 w 2567901"/>
              <a:gd name="connsiteY10" fmla="*/ 2032054 h 2687367"/>
              <a:gd name="connsiteX11" fmla="*/ 30245 w 2567901"/>
              <a:gd name="connsiteY11" fmla="*/ 1481541 h 2687367"/>
              <a:gd name="connsiteX12" fmla="*/ 25021 w 2567901"/>
              <a:gd name="connsiteY12" fmla="*/ 905889 h 2687367"/>
              <a:gd name="connsiteX13" fmla="*/ 218217 w 2567901"/>
              <a:gd name="connsiteY13" fmla="*/ 450248 h 2687367"/>
              <a:gd name="connsiteX14" fmla="*/ 561607 w 2567901"/>
              <a:gd name="connsiteY14" fmla="*/ 156432 h 2687367"/>
              <a:gd name="connsiteX15" fmla="*/ 1177679 w 2567901"/>
              <a:gd name="connsiteY15" fmla="*/ 1063 h 2687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567901" h="2687367">
                <a:moveTo>
                  <a:pt x="1177679" y="1063"/>
                </a:moveTo>
                <a:cubicBezTo>
                  <a:pt x="1314507" y="-3704"/>
                  <a:pt x="1457510" y="7543"/>
                  <a:pt x="1603094" y="35223"/>
                </a:cubicBezTo>
                <a:cubicBezTo>
                  <a:pt x="1757985" y="64671"/>
                  <a:pt x="1874247" y="130651"/>
                  <a:pt x="1980105" y="249099"/>
                </a:cubicBezTo>
                <a:cubicBezTo>
                  <a:pt x="2090840" y="372996"/>
                  <a:pt x="2181857" y="544832"/>
                  <a:pt x="2278200" y="726784"/>
                </a:cubicBezTo>
                <a:cubicBezTo>
                  <a:pt x="2295948" y="760348"/>
                  <a:pt x="2314335" y="795032"/>
                  <a:pt x="2333016" y="829771"/>
                </a:cubicBezTo>
                <a:cubicBezTo>
                  <a:pt x="2500190" y="1140721"/>
                  <a:pt x="2605991" y="1364587"/>
                  <a:pt x="2555036" y="1632596"/>
                </a:cubicBezTo>
                <a:cubicBezTo>
                  <a:pt x="2477395" y="2040959"/>
                  <a:pt x="2246644" y="2296751"/>
                  <a:pt x="1783436" y="2487849"/>
                </a:cubicBezTo>
                <a:cubicBezTo>
                  <a:pt x="1722809" y="2512855"/>
                  <a:pt x="1667214" y="2537996"/>
                  <a:pt x="1613480" y="2562316"/>
                </a:cubicBezTo>
                <a:cubicBezTo>
                  <a:pt x="1390692" y="2663095"/>
                  <a:pt x="1275870" y="2710042"/>
                  <a:pt x="1100869" y="2676769"/>
                </a:cubicBezTo>
                <a:cubicBezTo>
                  <a:pt x="927103" y="2643732"/>
                  <a:pt x="763363" y="2569490"/>
                  <a:pt x="614178" y="2456196"/>
                </a:cubicBezTo>
                <a:cubicBezTo>
                  <a:pt x="468245" y="2345340"/>
                  <a:pt x="342509" y="2202615"/>
                  <a:pt x="240586" y="2032054"/>
                </a:cubicBezTo>
                <a:cubicBezTo>
                  <a:pt x="140365" y="1864400"/>
                  <a:pt x="67610" y="1674071"/>
                  <a:pt x="30245" y="1481541"/>
                </a:cubicBezTo>
                <a:cubicBezTo>
                  <a:pt x="-8261" y="1283803"/>
                  <a:pt x="-9994" y="1090060"/>
                  <a:pt x="25021" y="905889"/>
                </a:cubicBezTo>
                <a:cubicBezTo>
                  <a:pt x="58043" y="732204"/>
                  <a:pt x="123071" y="578936"/>
                  <a:pt x="218217" y="450248"/>
                </a:cubicBezTo>
                <a:cubicBezTo>
                  <a:pt x="307436" y="329654"/>
                  <a:pt x="422987" y="230806"/>
                  <a:pt x="561607" y="156432"/>
                </a:cubicBezTo>
                <a:cubicBezTo>
                  <a:pt x="738731" y="61442"/>
                  <a:pt x="949631" y="9010"/>
                  <a:pt x="1177679" y="1063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9" name="Полилиния: Фигура 18">
            <a:extLst>
              <a:ext uri="{FF2B5EF4-FFF2-40B4-BE49-F238E27FC236}">
                <a16:creationId xmlns="" xmlns:a16="http://schemas.microsoft.com/office/drawing/2014/main" id="{3EC6FACB-A48F-4A55-90AE-84C912FA26A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8821239" y="2234766"/>
            <a:ext cx="2231314" cy="2232590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20" name="Полилиния: Фигура 19">
            <a:extLst>
              <a:ext uri="{FF2B5EF4-FFF2-40B4-BE49-F238E27FC236}">
                <a16:creationId xmlns="" xmlns:a16="http://schemas.microsoft.com/office/drawing/2014/main" id="{29E91105-2BC9-42C7-A758-798D095DABE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8669375" y="2058453"/>
            <a:ext cx="2535041" cy="2585216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26" name="Заголовок 1">
            <a:extLst>
              <a:ext uri="{FF2B5EF4-FFF2-40B4-BE49-F238E27FC236}">
                <a16:creationId xmlns="" xmlns:a16="http://schemas.microsoft.com/office/drawing/2014/main" id="{6A923D92-76D5-4997-A5E0-A5D1364BF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4712" y="442220"/>
            <a:ext cx="9571507" cy="1345269"/>
          </a:xfrm>
        </p:spPr>
        <p:txBody>
          <a:bodyPr rtlCol="0"/>
          <a:lstStyle/>
          <a:p>
            <a:pPr rtl="0"/>
            <a:r>
              <a:rPr lang="ru"/>
              <a:t>Образец заголовка</a:t>
            </a:r>
          </a:p>
        </p:txBody>
      </p:sp>
      <p:sp>
        <p:nvSpPr>
          <p:cNvPr id="25" name="Рисунок 24">
            <a:extLst>
              <a:ext uri="{FF2B5EF4-FFF2-40B4-BE49-F238E27FC236}">
                <a16:creationId xmlns="" xmlns:a16="http://schemas.microsoft.com/office/drawing/2014/main" id="{8FE53E61-C298-4BED-8B66-0A07A6B9B04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19304" y="2388000"/>
            <a:ext cx="1841341" cy="1951895"/>
          </a:xfrm>
          <a:custGeom>
            <a:avLst/>
            <a:gdLst>
              <a:gd name="connsiteX0" fmla="*/ 943962 w 1841341"/>
              <a:gd name="connsiteY0" fmla="*/ 1198 h 1951895"/>
              <a:gd name="connsiteX1" fmla="*/ 1149516 w 1841341"/>
              <a:gd name="connsiteY1" fmla="*/ 25582 h 1951895"/>
              <a:gd name="connsiteX2" fmla="*/ 1419855 w 1841341"/>
              <a:gd name="connsiteY2" fmla="*/ 180925 h 1951895"/>
              <a:gd name="connsiteX3" fmla="*/ 1633609 w 1841341"/>
              <a:gd name="connsiteY3" fmla="*/ 527878 h 1951895"/>
              <a:gd name="connsiteX4" fmla="*/ 1672914 w 1841341"/>
              <a:gd name="connsiteY4" fmla="*/ 602680 h 1951895"/>
              <a:gd name="connsiteX5" fmla="*/ 1832115 w 1841341"/>
              <a:gd name="connsiteY5" fmla="*/ 1185791 h 1951895"/>
              <a:gd name="connsiteX6" fmla="*/ 1278832 w 1841341"/>
              <a:gd name="connsiteY6" fmla="*/ 1806981 h 1951895"/>
              <a:gd name="connsiteX7" fmla="*/ 1156963 w 1841341"/>
              <a:gd name="connsiteY7" fmla="*/ 1861067 h 1951895"/>
              <a:gd name="connsiteX8" fmla="*/ 789390 w 1841341"/>
              <a:gd name="connsiteY8" fmla="*/ 1944198 h 1951895"/>
              <a:gd name="connsiteX9" fmla="*/ 440403 w 1841341"/>
              <a:gd name="connsiteY9" fmla="*/ 1783988 h 1951895"/>
              <a:gd name="connsiteX10" fmla="*/ 172515 w 1841341"/>
              <a:gd name="connsiteY10" fmla="*/ 1475925 h 1951895"/>
              <a:gd name="connsiteX11" fmla="*/ 21688 w 1841341"/>
              <a:gd name="connsiteY11" fmla="*/ 1076077 h 1951895"/>
              <a:gd name="connsiteX12" fmla="*/ 17942 w 1841341"/>
              <a:gd name="connsiteY12" fmla="*/ 657967 h 1951895"/>
              <a:gd name="connsiteX13" fmla="*/ 156475 w 1841341"/>
              <a:gd name="connsiteY13" fmla="*/ 327024 h 1951895"/>
              <a:gd name="connsiteX14" fmla="*/ 402707 w 1841341"/>
              <a:gd name="connsiteY14" fmla="*/ 113619 h 1951895"/>
              <a:gd name="connsiteX15" fmla="*/ 943962 w 1841341"/>
              <a:gd name="connsiteY15" fmla="*/ 1198 h 1951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841341" h="1951895">
                <a:moveTo>
                  <a:pt x="943962" y="1198"/>
                </a:moveTo>
                <a:cubicBezTo>
                  <a:pt x="1011149" y="4081"/>
                  <a:pt x="1079921" y="12180"/>
                  <a:pt x="1149516" y="25582"/>
                </a:cubicBezTo>
                <a:cubicBezTo>
                  <a:pt x="1260583" y="46971"/>
                  <a:pt x="1343948" y="94895"/>
                  <a:pt x="1419855" y="180925"/>
                </a:cubicBezTo>
                <a:cubicBezTo>
                  <a:pt x="1499259" y="270915"/>
                  <a:pt x="1564524" y="395723"/>
                  <a:pt x="1633609" y="527878"/>
                </a:cubicBezTo>
                <a:cubicBezTo>
                  <a:pt x="1646334" y="552257"/>
                  <a:pt x="1659519" y="577450"/>
                  <a:pt x="1672914" y="602680"/>
                </a:cubicBezTo>
                <a:cubicBezTo>
                  <a:pt x="1792788" y="828529"/>
                  <a:pt x="1868654" y="991130"/>
                  <a:pt x="1832115" y="1185791"/>
                </a:cubicBezTo>
                <a:cubicBezTo>
                  <a:pt x="1776443" y="1482394"/>
                  <a:pt x="1610980" y="1668181"/>
                  <a:pt x="1278832" y="1806981"/>
                </a:cubicBezTo>
                <a:cubicBezTo>
                  <a:pt x="1235359" y="1825142"/>
                  <a:pt x="1195494" y="1843403"/>
                  <a:pt x="1156963" y="1861067"/>
                </a:cubicBezTo>
                <a:cubicBezTo>
                  <a:pt x="997211" y="1934265"/>
                  <a:pt x="914877" y="1968364"/>
                  <a:pt x="789390" y="1944198"/>
                </a:cubicBezTo>
                <a:cubicBezTo>
                  <a:pt x="664790" y="1920202"/>
                  <a:pt x="547378" y="1866278"/>
                  <a:pt x="440403" y="1783988"/>
                </a:cubicBezTo>
                <a:cubicBezTo>
                  <a:pt x="335760" y="1703473"/>
                  <a:pt x="245599" y="1599808"/>
                  <a:pt x="172515" y="1475925"/>
                </a:cubicBezTo>
                <a:cubicBezTo>
                  <a:pt x="100651" y="1354155"/>
                  <a:pt x="48481" y="1215915"/>
                  <a:pt x="21688" y="1076077"/>
                </a:cubicBezTo>
                <a:cubicBezTo>
                  <a:pt x="-5923" y="932454"/>
                  <a:pt x="-7167" y="791734"/>
                  <a:pt x="17942" y="657967"/>
                </a:cubicBezTo>
                <a:cubicBezTo>
                  <a:pt x="41621" y="531815"/>
                  <a:pt x="88250" y="420494"/>
                  <a:pt x="156475" y="327024"/>
                </a:cubicBezTo>
                <a:cubicBezTo>
                  <a:pt x="220451" y="239434"/>
                  <a:pt x="303307" y="167639"/>
                  <a:pt x="402707" y="113619"/>
                </a:cubicBezTo>
                <a:cubicBezTo>
                  <a:pt x="555118" y="30826"/>
                  <a:pt x="742403" y="-7453"/>
                  <a:pt x="943962" y="1198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36" name="Текст 14">
            <a:extLst>
              <a:ext uri="{FF2B5EF4-FFF2-40B4-BE49-F238E27FC236}">
                <a16:creationId xmlns="" xmlns:a16="http://schemas.microsoft.com/office/drawing/2014/main" id="{076AFBCF-9AAE-4A07-9BC3-421976742F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33320" y="4906758"/>
            <a:ext cx="1371600" cy="365760"/>
          </a:xfrm>
        </p:spPr>
        <p:txBody>
          <a:bodyPr rtlCol="0"/>
          <a:lstStyle>
            <a:lvl1pPr algn="ctr">
              <a:lnSpc>
                <a:spcPct val="100000"/>
              </a:lnSpc>
              <a:defRPr sz="1200" b="1"/>
            </a:lvl1pPr>
          </a:lstStyle>
          <a:p>
            <a:pPr lvl="0" rtl="0"/>
            <a:r>
              <a:rPr lang="ru"/>
              <a:t>Имя</a:t>
            </a:r>
          </a:p>
        </p:txBody>
      </p:sp>
      <p:sp>
        <p:nvSpPr>
          <p:cNvPr id="40" name="Текст 14">
            <a:extLst>
              <a:ext uri="{FF2B5EF4-FFF2-40B4-BE49-F238E27FC236}">
                <a16:creationId xmlns="" xmlns:a16="http://schemas.microsoft.com/office/drawing/2014/main" id="{974AD54E-9176-41F1-A62B-4196EB01E83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333320" y="5197840"/>
            <a:ext cx="1371600" cy="697664"/>
          </a:xfrm>
        </p:spPr>
        <p:txBody>
          <a:bodyPr rtlCol="0"/>
          <a:lstStyle>
            <a:lvl1pPr algn="ctr">
              <a:lnSpc>
                <a:spcPct val="100000"/>
              </a:lnSpc>
              <a:defRPr sz="1000"/>
            </a:lvl1pPr>
          </a:lstStyle>
          <a:p>
            <a:pPr lvl="0" rtl="0"/>
            <a:r>
              <a:rPr lang="ru"/>
              <a:t>Название</a:t>
            </a:r>
          </a:p>
        </p:txBody>
      </p:sp>
      <p:sp>
        <p:nvSpPr>
          <p:cNvPr id="29" name="Рисунок 28">
            <a:extLst>
              <a:ext uri="{FF2B5EF4-FFF2-40B4-BE49-F238E27FC236}">
                <a16:creationId xmlns="" xmlns:a16="http://schemas.microsoft.com/office/drawing/2014/main" id="{3B6D0A3F-7049-4D75-83D4-CC7FFEC179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73803" y="2374487"/>
            <a:ext cx="1927641" cy="1862790"/>
          </a:xfrm>
          <a:custGeom>
            <a:avLst/>
            <a:gdLst>
              <a:gd name="connsiteX0" fmla="*/ 930108 w 1927641"/>
              <a:gd name="connsiteY0" fmla="*/ 0 h 1862790"/>
              <a:gd name="connsiteX1" fmla="*/ 1465794 w 1927641"/>
              <a:gd name="connsiteY1" fmla="*/ 261567 h 1862790"/>
              <a:gd name="connsiteX2" fmla="*/ 1530987 w 1927641"/>
              <a:gd name="connsiteY2" fmla="*/ 313506 h 1862790"/>
              <a:gd name="connsiteX3" fmla="*/ 1827495 w 1927641"/>
              <a:gd name="connsiteY3" fmla="*/ 585028 h 1862790"/>
              <a:gd name="connsiteX4" fmla="*/ 1927641 w 1927641"/>
              <a:gd name="connsiteY4" fmla="*/ 876627 h 1862790"/>
              <a:gd name="connsiteX5" fmla="*/ 1702819 w 1927641"/>
              <a:gd name="connsiteY5" fmla="*/ 1587653 h 1862790"/>
              <a:gd name="connsiteX6" fmla="*/ 1449910 w 1927641"/>
              <a:gd name="connsiteY6" fmla="*/ 1788391 h 1862790"/>
              <a:gd name="connsiteX7" fmla="*/ 1103141 w 1927641"/>
              <a:gd name="connsiteY7" fmla="*/ 1862790 h 1862790"/>
              <a:gd name="connsiteX8" fmla="*/ 698418 w 1927641"/>
              <a:gd name="connsiteY8" fmla="*/ 1782734 h 1862790"/>
              <a:gd name="connsiteX9" fmla="*/ 338868 w 1927641"/>
              <a:gd name="connsiteY9" fmla="*/ 1562811 h 1862790"/>
              <a:gd name="connsiteX10" fmla="*/ 90178 w 1927641"/>
              <a:gd name="connsiteY10" fmla="*/ 1245689 h 1862790"/>
              <a:gd name="connsiteX11" fmla="*/ 0 w 1927641"/>
              <a:gd name="connsiteY11" fmla="*/ 876627 h 1862790"/>
              <a:gd name="connsiteX12" fmla="*/ 149248 w 1927641"/>
              <a:gd name="connsiteY12" fmla="*/ 533940 h 1862790"/>
              <a:gd name="connsiteX13" fmla="*/ 224450 w 1927641"/>
              <a:gd name="connsiteY13" fmla="*/ 425169 h 1862790"/>
              <a:gd name="connsiteX14" fmla="*/ 930108 w 1927641"/>
              <a:gd name="connsiteY14" fmla="*/ 0 h 1862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927641" h="1862790">
                <a:moveTo>
                  <a:pt x="930108" y="0"/>
                </a:moveTo>
                <a:cubicBezTo>
                  <a:pt x="1125684" y="0"/>
                  <a:pt x="1269183" y="103581"/>
                  <a:pt x="1465794" y="261567"/>
                </a:cubicBezTo>
                <a:cubicBezTo>
                  <a:pt x="1487758" y="279220"/>
                  <a:pt x="1509724" y="296661"/>
                  <a:pt x="1530987" y="313506"/>
                </a:cubicBezTo>
                <a:cubicBezTo>
                  <a:pt x="1646231" y="404920"/>
                  <a:pt x="1755063" y="491273"/>
                  <a:pt x="1827495" y="585028"/>
                </a:cubicBezTo>
                <a:cubicBezTo>
                  <a:pt x="1896741" y="674655"/>
                  <a:pt x="1927641" y="764581"/>
                  <a:pt x="1927641" y="876627"/>
                </a:cubicBezTo>
                <a:cubicBezTo>
                  <a:pt x="1927641" y="1157465"/>
                  <a:pt x="1847806" y="1409971"/>
                  <a:pt x="1702819" y="1587653"/>
                </a:cubicBezTo>
                <a:cubicBezTo>
                  <a:pt x="1631877" y="1674559"/>
                  <a:pt x="1546788" y="1742110"/>
                  <a:pt x="1449910" y="1788391"/>
                </a:cubicBezTo>
                <a:cubicBezTo>
                  <a:pt x="1346536" y="1837735"/>
                  <a:pt x="1229885" y="1862790"/>
                  <a:pt x="1103141" y="1862790"/>
                </a:cubicBezTo>
                <a:cubicBezTo>
                  <a:pt x="968744" y="1862790"/>
                  <a:pt x="832527" y="1835863"/>
                  <a:pt x="698418" y="1782734"/>
                </a:cubicBezTo>
                <a:cubicBezTo>
                  <a:pt x="567827" y="1731092"/>
                  <a:pt x="443523" y="1655034"/>
                  <a:pt x="338868" y="1562811"/>
                </a:cubicBezTo>
                <a:cubicBezTo>
                  <a:pt x="232393" y="1469013"/>
                  <a:pt x="148710" y="1362286"/>
                  <a:pt x="90178" y="1245689"/>
                </a:cubicBezTo>
                <a:cubicBezTo>
                  <a:pt x="30362" y="1126497"/>
                  <a:pt x="0" y="1002327"/>
                  <a:pt x="0" y="876627"/>
                </a:cubicBezTo>
                <a:cubicBezTo>
                  <a:pt x="0" y="750033"/>
                  <a:pt x="48440" y="676102"/>
                  <a:pt x="149248" y="533940"/>
                </a:cubicBezTo>
                <a:cubicBezTo>
                  <a:pt x="173571" y="499653"/>
                  <a:pt x="198722" y="464177"/>
                  <a:pt x="224450" y="425169"/>
                </a:cubicBezTo>
                <a:cubicBezTo>
                  <a:pt x="421062" y="127147"/>
                  <a:pt x="632109" y="0"/>
                  <a:pt x="930108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37" name="Текст 14">
            <a:extLst>
              <a:ext uri="{FF2B5EF4-FFF2-40B4-BE49-F238E27FC236}">
                <a16:creationId xmlns="" xmlns:a16="http://schemas.microsoft.com/office/drawing/2014/main" id="{63C347DF-C40B-4DFE-8F25-D6E2243F36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60535" y="4906758"/>
            <a:ext cx="1371600" cy="365760"/>
          </a:xfrm>
        </p:spPr>
        <p:txBody>
          <a:bodyPr rtlCol="0"/>
          <a:lstStyle>
            <a:lvl1pPr algn="ctr">
              <a:lnSpc>
                <a:spcPct val="100000"/>
              </a:lnSpc>
              <a:defRPr sz="1200" b="1"/>
            </a:lvl1pPr>
          </a:lstStyle>
          <a:p>
            <a:pPr lvl="0" rtl="0"/>
            <a:r>
              <a:rPr lang="ru"/>
              <a:t>Имя</a:t>
            </a:r>
          </a:p>
        </p:txBody>
      </p:sp>
      <p:sp>
        <p:nvSpPr>
          <p:cNvPr id="41" name="Текст 14">
            <a:extLst>
              <a:ext uri="{FF2B5EF4-FFF2-40B4-BE49-F238E27FC236}">
                <a16:creationId xmlns="" xmlns:a16="http://schemas.microsoft.com/office/drawing/2014/main" id="{2283ACB1-B0B4-4D7B-9D01-8DCF81D9C04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960535" y="5197840"/>
            <a:ext cx="1371600" cy="697664"/>
          </a:xfrm>
        </p:spPr>
        <p:txBody>
          <a:bodyPr rtlCol="0"/>
          <a:lstStyle>
            <a:lvl1pPr algn="ctr">
              <a:lnSpc>
                <a:spcPct val="100000"/>
              </a:lnSpc>
              <a:defRPr sz="1000"/>
            </a:lvl1pPr>
          </a:lstStyle>
          <a:p>
            <a:pPr lvl="0" rtl="0"/>
            <a:r>
              <a:rPr lang="ru"/>
              <a:t>Название</a:t>
            </a:r>
          </a:p>
        </p:txBody>
      </p:sp>
      <p:sp>
        <p:nvSpPr>
          <p:cNvPr id="32" name="Рисунок 31">
            <a:extLst>
              <a:ext uri="{FF2B5EF4-FFF2-40B4-BE49-F238E27FC236}">
                <a16:creationId xmlns="" xmlns:a16="http://schemas.microsoft.com/office/drawing/2014/main" id="{5B78EE57-147F-4493-A816-173D6D6A9F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32191" y="2374487"/>
            <a:ext cx="1899747" cy="1988131"/>
          </a:xfrm>
          <a:custGeom>
            <a:avLst/>
            <a:gdLst>
              <a:gd name="connsiteX0" fmla="*/ 925844 w 1899747"/>
              <a:gd name="connsiteY0" fmla="*/ 1220 h 1988131"/>
              <a:gd name="connsiteX1" fmla="*/ 1484268 w 1899747"/>
              <a:gd name="connsiteY1" fmla="*/ 115729 h 1988131"/>
              <a:gd name="connsiteX2" fmla="*/ 1738310 w 1899747"/>
              <a:gd name="connsiteY2" fmla="*/ 333096 h 1988131"/>
              <a:gd name="connsiteX3" fmla="*/ 1881237 w 1899747"/>
              <a:gd name="connsiteY3" fmla="*/ 670182 h 1988131"/>
              <a:gd name="connsiteX4" fmla="*/ 1877373 w 1899747"/>
              <a:gd name="connsiteY4" fmla="*/ 1096054 h 1988131"/>
              <a:gd name="connsiteX5" fmla="*/ 1721762 w 1899747"/>
              <a:gd name="connsiteY5" fmla="*/ 1503326 h 1988131"/>
              <a:gd name="connsiteX6" fmla="*/ 1445376 w 1899747"/>
              <a:gd name="connsiteY6" fmla="*/ 1817108 h 1988131"/>
              <a:gd name="connsiteX7" fmla="*/ 1085319 w 1899747"/>
              <a:gd name="connsiteY7" fmla="*/ 1980291 h 1988131"/>
              <a:gd name="connsiteX8" fmla="*/ 706086 w 1899747"/>
              <a:gd name="connsiteY8" fmla="*/ 1895617 h 1988131"/>
              <a:gd name="connsiteX9" fmla="*/ 580352 w 1899747"/>
              <a:gd name="connsiteY9" fmla="*/ 1840527 h 1988131"/>
              <a:gd name="connsiteX10" fmla="*/ 9519 w 1899747"/>
              <a:gd name="connsiteY10" fmla="*/ 1207805 h 1988131"/>
              <a:gd name="connsiteX11" fmla="*/ 173770 w 1899747"/>
              <a:gd name="connsiteY11" fmla="*/ 613870 h 1988131"/>
              <a:gd name="connsiteX12" fmla="*/ 214321 w 1899747"/>
              <a:gd name="connsiteY12" fmla="*/ 537679 h 1988131"/>
              <a:gd name="connsiteX13" fmla="*/ 434855 w 1899747"/>
              <a:gd name="connsiteY13" fmla="*/ 184284 h 1988131"/>
              <a:gd name="connsiteX14" fmla="*/ 713770 w 1899747"/>
              <a:gd name="connsiteY14" fmla="*/ 26058 h 1988131"/>
              <a:gd name="connsiteX15" fmla="*/ 925844 w 1899747"/>
              <a:gd name="connsiteY15" fmla="*/ 1220 h 1988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899747" h="1988131">
                <a:moveTo>
                  <a:pt x="925844" y="1220"/>
                </a:moveTo>
                <a:cubicBezTo>
                  <a:pt x="1133796" y="-7591"/>
                  <a:pt x="1327023" y="31400"/>
                  <a:pt x="1484268" y="115729"/>
                </a:cubicBezTo>
                <a:cubicBezTo>
                  <a:pt x="1586821" y="170751"/>
                  <a:pt x="1672305" y="243880"/>
                  <a:pt x="1738310" y="333096"/>
                </a:cubicBezTo>
                <a:cubicBezTo>
                  <a:pt x="1808699" y="428301"/>
                  <a:pt x="1856807" y="541689"/>
                  <a:pt x="1881237" y="670182"/>
                </a:cubicBezTo>
                <a:cubicBezTo>
                  <a:pt x="1907142" y="806433"/>
                  <a:pt x="1905859" y="949765"/>
                  <a:pt x="1877373" y="1096054"/>
                </a:cubicBezTo>
                <a:cubicBezTo>
                  <a:pt x="1849730" y="1238488"/>
                  <a:pt x="1795905" y="1379295"/>
                  <a:pt x="1721762" y="1503326"/>
                </a:cubicBezTo>
                <a:cubicBezTo>
                  <a:pt x="1646358" y="1629508"/>
                  <a:pt x="1553338" y="1735098"/>
                  <a:pt x="1445376" y="1817108"/>
                </a:cubicBezTo>
                <a:cubicBezTo>
                  <a:pt x="1335008" y="1900925"/>
                  <a:pt x="1213872" y="1955850"/>
                  <a:pt x="1085319" y="1980291"/>
                </a:cubicBezTo>
                <a:cubicBezTo>
                  <a:pt x="955852" y="2004906"/>
                  <a:pt x="870906" y="1970174"/>
                  <a:pt x="706086" y="1895617"/>
                </a:cubicBezTo>
                <a:cubicBezTo>
                  <a:pt x="666333" y="1877626"/>
                  <a:pt x="625204" y="1859026"/>
                  <a:pt x="580352" y="1840527"/>
                </a:cubicBezTo>
                <a:cubicBezTo>
                  <a:pt x="237669" y="1699150"/>
                  <a:pt x="66957" y="1509914"/>
                  <a:pt x="9519" y="1207805"/>
                </a:cubicBezTo>
                <a:cubicBezTo>
                  <a:pt x="-28179" y="1009531"/>
                  <a:pt x="50093" y="843911"/>
                  <a:pt x="173770" y="613870"/>
                </a:cubicBezTo>
                <a:cubicBezTo>
                  <a:pt x="187589" y="588170"/>
                  <a:pt x="201192" y="562511"/>
                  <a:pt x="214321" y="537679"/>
                </a:cubicBezTo>
                <a:cubicBezTo>
                  <a:pt x="285598" y="403070"/>
                  <a:pt x="352934" y="275945"/>
                  <a:pt x="434855" y="184284"/>
                </a:cubicBezTo>
                <a:cubicBezTo>
                  <a:pt x="513170" y="96656"/>
                  <a:pt x="599180" y="47844"/>
                  <a:pt x="713770" y="26058"/>
                </a:cubicBezTo>
                <a:cubicBezTo>
                  <a:pt x="785572" y="12407"/>
                  <a:pt x="856526" y="4158"/>
                  <a:pt x="925844" y="122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38" name="Текст 14">
            <a:extLst>
              <a:ext uri="{FF2B5EF4-FFF2-40B4-BE49-F238E27FC236}">
                <a16:creationId xmlns="" xmlns:a16="http://schemas.microsoft.com/office/drawing/2014/main" id="{15576746-90F9-4965-B8B6-4FF3DCC5F91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04900" y="4906758"/>
            <a:ext cx="1371600" cy="365760"/>
          </a:xfrm>
        </p:spPr>
        <p:txBody>
          <a:bodyPr rtlCol="0"/>
          <a:lstStyle>
            <a:lvl1pPr algn="ctr">
              <a:lnSpc>
                <a:spcPct val="100000"/>
              </a:lnSpc>
              <a:defRPr sz="1200" b="1"/>
            </a:lvl1pPr>
          </a:lstStyle>
          <a:p>
            <a:pPr lvl="0" rtl="0"/>
            <a:r>
              <a:rPr lang="ru"/>
              <a:t>Имя</a:t>
            </a:r>
          </a:p>
        </p:txBody>
      </p:sp>
      <p:sp>
        <p:nvSpPr>
          <p:cNvPr id="42" name="Текст 14">
            <a:extLst>
              <a:ext uri="{FF2B5EF4-FFF2-40B4-BE49-F238E27FC236}">
                <a16:creationId xmlns="" xmlns:a16="http://schemas.microsoft.com/office/drawing/2014/main" id="{E55A06C3-F76A-4B9C-AE9C-9F000ECB9CE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04900" y="5197840"/>
            <a:ext cx="1371600" cy="697664"/>
          </a:xfrm>
        </p:spPr>
        <p:txBody>
          <a:bodyPr rtlCol="0"/>
          <a:lstStyle>
            <a:lvl1pPr algn="ctr">
              <a:lnSpc>
                <a:spcPct val="100000"/>
              </a:lnSpc>
              <a:defRPr sz="1000"/>
            </a:lvl1pPr>
          </a:lstStyle>
          <a:p>
            <a:pPr lvl="0" rtl="0"/>
            <a:r>
              <a:rPr lang="ru"/>
              <a:t>Название</a:t>
            </a:r>
          </a:p>
        </p:txBody>
      </p:sp>
      <p:sp>
        <p:nvSpPr>
          <p:cNvPr id="35" name="Рисунок 34">
            <a:extLst>
              <a:ext uri="{FF2B5EF4-FFF2-40B4-BE49-F238E27FC236}">
                <a16:creationId xmlns="" xmlns:a16="http://schemas.microsoft.com/office/drawing/2014/main" id="{6D98840D-0D60-4A2C-8A1A-707061817FA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60878" y="2373917"/>
            <a:ext cx="1952033" cy="1953149"/>
          </a:xfrm>
          <a:custGeom>
            <a:avLst/>
            <a:gdLst>
              <a:gd name="connsiteX0" fmla="*/ 834934 w 1952033"/>
              <a:gd name="connsiteY0" fmla="*/ 0 h 1953149"/>
              <a:gd name="connsiteX1" fmla="*/ 1244777 w 1952033"/>
              <a:gd name="connsiteY1" fmla="*/ 83940 h 1953149"/>
              <a:gd name="connsiteX2" fmla="*/ 1608877 w 1952033"/>
              <a:gd name="connsiteY2" fmla="*/ 314531 h 1953149"/>
              <a:gd name="connsiteX3" fmla="*/ 1860714 w 1952033"/>
              <a:gd name="connsiteY3" fmla="*/ 647036 h 1953149"/>
              <a:gd name="connsiteX4" fmla="*/ 1952033 w 1952033"/>
              <a:gd name="connsiteY4" fmla="*/ 1033999 h 1953149"/>
              <a:gd name="connsiteX5" fmla="*/ 1800896 w 1952033"/>
              <a:gd name="connsiteY5" fmla="*/ 1393310 h 1953149"/>
              <a:gd name="connsiteX6" fmla="*/ 1724743 w 1952033"/>
              <a:gd name="connsiteY6" fmla="*/ 1507357 h 1953149"/>
              <a:gd name="connsiteX7" fmla="*/ 1010156 w 1952033"/>
              <a:gd name="connsiteY7" fmla="*/ 1953149 h 1953149"/>
              <a:gd name="connsiteX8" fmla="*/ 467692 w 1952033"/>
              <a:gd name="connsiteY8" fmla="*/ 1678894 h 1953149"/>
              <a:gd name="connsiteX9" fmla="*/ 401674 w 1952033"/>
              <a:gd name="connsiteY9" fmla="*/ 1624436 h 1953149"/>
              <a:gd name="connsiteX10" fmla="*/ 101413 w 1952033"/>
              <a:gd name="connsiteY10" fmla="*/ 1339743 h 1953149"/>
              <a:gd name="connsiteX11" fmla="*/ 0 w 1952033"/>
              <a:gd name="connsiteY11" fmla="*/ 1033999 h 1953149"/>
              <a:gd name="connsiteX12" fmla="*/ 227668 w 1952033"/>
              <a:gd name="connsiteY12" fmla="*/ 288483 h 1953149"/>
              <a:gd name="connsiteX13" fmla="*/ 483777 w 1952033"/>
              <a:gd name="connsiteY13" fmla="*/ 78009 h 1953149"/>
              <a:gd name="connsiteX14" fmla="*/ 834934 w 1952033"/>
              <a:gd name="connsiteY14" fmla="*/ 0 h 1953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952033" h="1953149">
                <a:moveTo>
                  <a:pt x="834934" y="0"/>
                </a:moveTo>
                <a:cubicBezTo>
                  <a:pt x="971031" y="0"/>
                  <a:pt x="1108972" y="28233"/>
                  <a:pt x="1244777" y="83940"/>
                </a:cubicBezTo>
                <a:cubicBezTo>
                  <a:pt x="1377021" y="138088"/>
                  <a:pt x="1502898" y="217834"/>
                  <a:pt x="1608877" y="314531"/>
                </a:cubicBezTo>
                <a:cubicBezTo>
                  <a:pt x="1716700" y="412878"/>
                  <a:pt x="1801441" y="524782"/>
                  <a:pt x="1860714" y="647036"/>
                </a:cubicBezTo>
                <a:cubicBezTo>
                  <a:pt x="1921287" y="772009"/>
                  <a:pt x="1952033" y="902202"/>
                  <a:pt x="1952033" y="1033999"/>
                </a:cubicBezTo>
                <a:cubicBezTo>
                  <a:pt x="1952033" y="1166735"/>
                  <a:pt x="1902980" y="1244252"/>
                  <a:pt x="1800896" y="1393310"/>
                </a:cubicBezTo>
                <a:cubicBezTo>
                  <a:pt x="1776266" y="1429260"/>
                  <a:pt x="1750797" y="1466457"/>
                  <a:pt x="1724743" y="1507357"/>
                </a:cubicBezTo>
                <a:cubicBezTo>
                  <a:pt x="1525643" y="1819835"/>
                  <a:pt x="1311925" y="1953149"/>
                  <a:pt x="1010156" y="1953149"/>
                </a:cubicBezTo>
                <a:cubicBezTo>
                  <a:pt x="812105" y="1953149"/>
                  <a:pt x="666791" y="1844544"/>
                  <a:pt x="467692" y="1678894"/>
                </a:cubicBezTo>
                <a:cubicBezTo>
                  <a:pt x="445449" y="1660385"/>
                  <a:pt x="423206" y="1642098"/>
                  <a:pt x="401674" y="1624436"/>
                </a:cubicBezTo>
                <a:cubicBezTo>
                  <a:pt x="284972" y="1528587"/>
                  <a:pt x="174762" y="1438046"/>
                  <a:pt x="101413" y="1339743"/>
                </a:cubicBezTo>
                <a:cubicBezTo>
                  <a:pt x="31291" y="1245768"/>
                  <a:pt x="0" y="1151481"/>
                  <a:pt x="0" y="1033999"/>
                </a:cubicBezTo>
                <a:cubicBezTo>
                  <a:pt x="0" y="739540"/>
                  <a:pt x="80846" y="474784"/>
                  <a:pt x="227668" y="288483"/>
                </a:cubicBezTo>
                <a:cubicBezTo>
                  <a:pt x="299507" y="197362"/>
                  <a:pt x="385673" y="126535"/>
                  <a:pt x="483777" y="78009"/>
                </a:cubicBezTo>
                <a:cubicBezTo>
                  <a:pt x="588458" y="26271"/>
                  <a:pt x="706585" y="0"/>
                  <a:pt x="834934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39" name="Текст 14">
            <a:extLst>
              <a:ext uri="{FF2B5EF4-FFF2-40B4-BE49-F238E27FC236}">
                <a16:creationId xmlns="" xmlns:a16="http://schemas.microsoft.com/office/drawing/2014/main" id="{354BC573-50DE-493D-9F73-93719350B8A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261233" y="4906758"/>
            <a:ext cx="1371600" cy="365760"/>
          </a:xfrm>
        </p:spPr>
        <p:txBody>
          <a:bodyPr rtlCol="0"/>
          <a:lstStyle>
            <a:lvl1pPr algn="ctr">
              <a:lnSpc>
                <a:spcPct val="100000"/>
              </a:lnSpc>
              <a:defRPr sz="1200" b="1"/>
            </a:lvl1pPr>
          </a:lstStyle>
          <a:p>
            <a:pPr lvl="0" rtl="0"/>
            <a:r>
              <a:rPr lang="ru"/>
              <a:t>Имя</a:t>
            </a:r>
          </a:p>
        </p:txBody>
      </p:sp>
      <p:sp>
        <p:nvSpPr>
          <p:cNvPr id="43" name="Текст 14">
            <a:extLst>
              <a:ext uri="{FF2B5EF4-FFF2-40B4-BE49-F238E27FC236}">
                <a16:creationId xmlns="" xmlns:a16="http://schemas.microsoft.com/office/drawing/2014/main" id="{068248F1-43F7-4B14-BFFA-442ACAC3E08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261233" y="5197840"/>
            <a:ext cx="1371600" cy="697664"/>
          </a:xfrm>
        </p:spPr>
        <p:txBody>
          <a:bodyPr rtlCol="0"/>
          <a:lstStyle>
            <a:lvl1pPr algn="ctr">
              <a:lnSpc>
                <a:spcPct val="100000"/>
              </a:lnSpc>
              <a:defRPr sz="1000"/>
            </a:lvl1pPr>
          </a:lstStyle>
          <a:p>
            <a:pPr lvl="0" rtl="0"/>
            <a:r>
              <a:rPr lang="ru"/>
              <a:t>Заголовок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BC2EE2C9-E87D-4495-9EDA-6BC0EDC27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209BEFCA-6D6F-4F26-823F-C86CA694B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"/>
              <a:t>03.02.20ГГ</a:t>
            </a:r>
            <a:endParaRPr lang="en-US" dirty="0"/>
          </a:p>
        </p:txBody>
      </p:sp>
      <p:sp>
        <p:nvSpPr>
          <p:cNvPr id="27" name="Номер слайда 31">
            <a:extLst>
              <a:ext uri="{FF2B5EF4-FFF2-40B4-BE49-F238E27FC236}">
                <a16:creationId xmlns="" xmlns:a16="http://schemas.microsoft.com/office/drawing/2014/main" id="{B29A3A0E-4CEE-4592-817D-648795092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pPr algn="ctr" rtl="0"/>
            <a:fld id="{FAEF9944-A4F6-4C59-AEBD-678D6480B8EA}" type="slidenum">
              <a:rPr lang="en-US" smtClean="0"/>
              <a:pPr algn="ctr"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10869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400">
          <p15:clr>
            <a:srgbClr val="FBAE40"/>
          </p15:clr>
        </p15:guide>
        <p15:guide id="2" pos="1272" userDrawn="1">
          <p15:clr>
            <a:srgbClr val="FBAE40"/>
          </p15:clr>
        </p15:guide>
        <p15:guide id="3" pos="2928" userDrawn="1">
          <p15:clr>
            <a:srgbClr val="FBAE40"/>
          </p15:clr>
        </p15:guide>
        <p15:guide id="4" pos="4584" userDrawn="1">
          <p15:clr>
            <a:srgbClr val="FBAE40"/>
          </p15:clr>
        </p15:guide>
        <p15:guide id="5" pos="6264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4712" y="442220"/>
            <a:ext cx="9566098" cy="1345269"/>
          </a:xfrm>
        </p:spPr>
        <p:txBody>
          <a:bodyPr rtlCol="0"/>
          <a:lstStyle/>
          <a:p>
            <a:pPr rtl="0"/>
            <a:r>
              <a:rPr lang="ru"/>
              <a:t>Образец заголовка</a:t>
            </a:r>
            <a:endParaRPr lang="en-US" dirty="0"/>
          </a:p>
        </p:txBody>
      </p:sp>
      <p:sp>
        <p:nvSpPr>
          <p:cNvPr id="12" name="Рисунок 11">
            <a:extLst>
              <a:ext uri="{FF2B5EF4-FFF2-40B4-BE49-F238E27FC236}">
                <a16:creationId xmlns="" xmlns:a16="http://schemas.microsoft.com/office/drawing/2014/main" id="{1796944F-19A6-46D1-9D9C-A7570E147A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170429" y="0"/>
            <a:ext cx="7851142" cy="1239903"/>
          </a:xfrm>
          <a:custGeom>
            <a:avLst/>
            <a:gdLst>
              <a:gd name="connsiteX0" fmla="*/ 609697 w 7851142"/>
              <a:gd name="connsiteY0" fmla="*/ 0 h 1239903"/>
              <a:gd name="connsiteX1" fmla="*/ 7851142 w 7851142"/>
              <a:gd name="connsiteY1" fmla="*/ 0 h 1239903"/>
              <a:gd name="connsiteX2" fmla="*/ 7683059 w 7851142"/>
              <a:gd name="connsiteY2" fmla="*/ 102039 h 1239903"/>
              <a:gd name="connsiteX3" fmla="*/ 7334627 w 7851142"/>
              <a:gd name="connsiteY3" fmla="*/ 257976 h 1239903"/>
              <a:gd name="connsiteX4" fmla="*/ 4349591 w 7851142"/>
              <a:gd name="connsiteY4" fmla="*/ 990399 h 1239903"/>
              <a:gd name="connsiteX5" fmla="*/ 920383 w 7851142"/>
              <a:gd name="connsiteY5" fmla="*/ 175298 h 1239903"/>
              <a:gd name="connsiteX6" fmla="*/ 0 w 7851142"/>
              <a:gd name="connsiteY6" fmla="*/ 0 h 1239903"/>
              <a:gd name="connsiteX7" fmla="*/ 585485 w 7851142"/>
              <a:gd name="connsiteY7" fmla="*/ 0 h 1239903"/>
              <a:gd name="connsiteX8" fmla="*/ 922046 w 7851142"/>
              <a:gd name="connsiteY8" fmla="*/ 189899 h 1239903"/>
              <a:gd name="connsiteX9" fmla="*/ 4351255 w 7851142"/>
              <a:gd name="connsiteY9" fmla="*/ 1005000 h 1239903"/>
              <a:gd name="connsiteX10" fmla="*/ 7336292 w 7851142"/>
              <a:gd name="connsiteY10" fmla="*/ 272577 h 1239903"/>
              <a:gd name="connsiteX11" fmla="*/ 7482334 w 7851142"/>
              <a:gd name="connsiteY11" fmla="*/ 207218 h 1239903"/>
              <a:gd name="connsiteX12" fmla="*/ 7281089 w 7851142"/>
              <a:gd name="connsiteY12" fmla="*/ 310828 h 1239903"/>
              <a:gd name="connsiteX13" fmla="*/ 3968199 w 7851142"/>
              <a:gd name="connsiteY13" fmla="*/ 1201816 h 1239903"/>
              <a:gd name="connsiteX14" fmla="*/ 292676 w 7851142"/>
              <a:gd name="connsiteY14" fmla="*/ 186040 h 1239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51142" h="1239903">
                <a:moveTo>
                  <a:pt x="609697" y="0"/>
                </a:moveTo>
                <a:lnTo>
                  <a:pt x="7851142" y="0"/>
                </a:lnTo>
                <a:lnTo>
                  <a:pt x="7683059" y="102039"/>
                </a:lnTo>
                <a:lnTo>
                  <a:pt x="7334627" y="257976"/>
                </a:lnTo>
                <a:cubicBezTo>
                  <a:pt x="6489021" y="610626"/>
                  <a:pt x="5464844" y="863287"/>
                  <a:pt x="4349591" y="990399"/>
                </a:cubicBezTo>
                <a:cubicBezTo>
                  <a:pt x="2776482" y="1169695"/>
                  <a:pt x="1869121" y="709828"/>
                  <a:pt x="920383" y="175298"/>
                </a:cubicBezTo>
                <a:close/>
                <a:moveTo>
                  <a:pt x="0" y="0"/>
                </a:moveTo>
                <a:lnTo>
                  <a:pt x="585485" y="0"/>
                </a:lnTo>
                <a:lnTo>
                  <a:pt x="922046" y="189899"/>
                </a:lnTo>
                <a:cubicBezTo>
                  <a:pt x="1870785" y="724430"/>
                  <a:pt x="2778146" y="1184296"/>
                  <a:pt x="4351255" y="1005000"/>
                </a:cubicBezTo>
                <a:cubicBezTo>
                  <a:pt x="5466508" y="877888"/>
                  <a:pt x="6490686" y="625227"/>
                  <a:pt x="7336292" y="272577"/>
                </a:cubicBezTo>
                <a:lnTo>
                  <a:pt x="7482334" y="207218"/>
                </a:lnTo>
                <a:lnTo>
                  <a:pt x="7281089" y="310828"/>
                </a:lnTo>
                <a:cubicBezTo>
                  <a:pt x="6357879" y="751161"/>
                  <a:pt x="5217641" y="1059409"/>
                  <a:pt x="3968199" y="1201816"/>
                </a:cubicBezTo>
                <a:cubicBezTo>
                  <a:pt x="2289734" y="1393120"/>
                  <a:pt x="1313827" y="834220"/>
                  <a:pt x="292676" y="18604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20655" y="2312276"/>
            <a:ext cx="9566098" cy="3651504"/>
          </a:xfrm>
        </p:spPr>
        <p:txBody>
          <a:bodyPr rtlCol="0"/>
          <a:lstStyle/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lang="en-US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="" xmlns:a16="http://schemas.microsoft.com/office/drawing/2014/main" id="{ACF12700-F905-4CFA-970C-C81E05A64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24712" y="6170490"/>
            <a:ext cx="5667375" cy="457200"/>
          </a:xfrm>
        </p:spPr>
        <p:txBody>
          <a:bodyPr rtlCol="0"/>
          <a:lstStyle/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10" name="Дата 9">
            <a:extLst>
              <a:ext uri="{FF2B5EF4-FFF2-40B4-BE49-F238E27FC236}">
                <a16:creationId xmlns="" xmlns:a16="http://schemas.microsoft.com/office/drawing/2014/main" id="{6923EF53-7767-4C94-BEF6-D45292794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"/>
              <a:t>03.02.20ГГ</a:t>
            </a:r>
            <a:endParaRPr lang="en-US" dirty="0"/>
          </a:p>
        </p:txBody>
      </p:sp>
      <p:sp>
        <p:nvSpPr>
          <p:cNvPr id="9" name="Номер слайда 31">
            <a:extLst>
              <a:ext uri="{FF2B5EF4-FFF2-40B4-BE49-F238E27FC236}">
                <a16:creationId xmlns="" xmlns:a16="http://schemas.microsoft.com/office/drawing/2014/main" id="{63557A7C-6DD4-467A-A5AE-BE8D2761C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pPr algn="ctr" rtl="0"/>
            <a:fld id="{FAEF9944-A4F6-4C59-AEBD-678D6480B8EA}" type="slidenum">
              <a:rPr lang="en-US" smtClean="0"/>
              <a:pPr algn="ctr" rtl="0"/>
              <a:t>‹#›</a:t>
            </a:fld>
            <a:endParaRPr lang="en-US" dirty="0"/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="" xmlns:a16="http://schemas.microsoft.com/office/drawing/2014/main" id="{EC077E07-D80C-4CE0-AE55-BD2AB13FB52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rot="5009863">
            <a:off x="6327232" y="-4031948"/>
            <a:ext cx="1437166" cy="8507948"/>
          </a:xfrm>
          <a:custGeom>
            <a:avLst/>
            <a:gdLst>
              <a:gd name="connsiteX0" fmla="*/ 0 w 974343"/>
              <a:gd name="connsiteY0" fmla="*/ 5768060 h 5768060"/>
              <a:gd name="connsiteX1" fmla="*/ 1859 w 974343"/>
              <a:gd name="connsiteY1" fmla="*/ 5751750 h 5768060"/>
              <a:gd name="connsiteX2" fmla="*/ 152053 w 974343"/>
              <a:gd name="connsiteY2" fmla="*/ 5544534 h 5768060"/>
              <a:gd name="connsiteX3" fmla="*/ 964380 w 974343"/>
              <a:gd name="connsiteY3" fmla="*/ 3297197 h 5768060"/>
              <a:gd name="connsiteX4" fmla="*/ 621280 w 974343"/>
              <a:gd name="connsiteY4" fmla="*/ 981599 h 5768060"/>
              <a:gd name="connsiteX5" fmla="*/ 562350 w 974343"/>
              <a:gd name="connsiteY5" fmla="*/ 834125 h 5768060"/>
              <a:gd name="connsiteX6" fmla="*/ 564561 w 974343"/>
              <a:gd name="connsiteY6" fmla="*/ 814726 h 5768060"/>
              <a:gd name="connsiteX7" fmla="*/ 631243 w 974343"/>
              <a:gd name="connsiteY7" fmla="*/ 981598 h 5768060"/>
              <a:gd name="connsiteX8" fmla="*/ 974343 w 974343"/>
              <a:gd name="connsiteY8" fmla="*/ 3297197 h 5768060"/>
              <a:gd name="connsiteX9" fmla="*/ 162016 w 974343"/>
              <a:gd name="connsiteY9" fmla="*/ 5544534 h 5768060"/>
              <a:gd name="connsiteX10" fmla="*/ 98313 w 974343"/>
              <a:gd name="connsiteY10" fmla="*/ 0 h 5768060"/>
              <a:gd name="connsiteX11" fmla="*/ 107976 w 974343"/>
              <a:gd name="connsiteY11" fmla="*/ 0 h 5768060"/>
              <a:gd name="connsiteX12" fmla="*/ 106851 w 974343"/>
              <a:gd name="connsiteY12" fmla="*/ 9874 h 5768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74343" h="5768060">
                <a:moveTo>
                  <a:pt x="0" y="5768060"/>
                </a:moveTo>
                <a:lnTo>
                  <a:pt x="1859" y="5751750"/>
                </a:lnTo>
                <a:lnTo>
                  <a:pt x="152053" y="5544534"/>
                </a:lnTo>
                <a:cubicBezTo>
                  <a:pt x="584951" y="4946502"/>
                  <a:pt x="964380" y="4370609"/>
                  <a:pt x="964380" y="3297197"/>
                </a:cubicBezTo>
                <a:cubicBezTo>
                  <a:pt x="964380" y="2427490"/>
                  <a:pt x="844789" y="1625322"/>
                  <a:pt x="621280" y="981599"/>
                </a:cubicBezTo>
                <a:lnTo>
                  <a:pt x="562350" y="834125"/>
                </a:lnTo>
                <a:lnTo>
                  <a:pt x="564561" y="814726"/>
                </a:lnTo>
                <a:lnTo>
                  <a:pt x="631243" y="981598"/>
                </a:lnTo>
                <a:cubicBezTo>
                  <a:pt x="854752" y="1625322"/>
                  <a:pt x="974343" y="2427490"/>
                  <a:pt x="974343" y="3297197"/>
                </a:cubicBezTo>
                <a:cubicBezTo>
                  <a:pt x="974343" y="4370609"/>
                  <a:pt x="594915" y="4946502"/>
                  <a:pt x="162016" y="5544534"/>
                </a:cubicBezTo>
                <a:close/>
                <a:moveTo>
                  <a:pt x="98313" y="0"/>
                </a:moveTo>
                <a:lnTo>
                  <a:pt x="107976" y="0"/>
                </a:lnTo>
                <a:lnTo>
                  <a:pt x="106851" y="9874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9411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олилиния: Фигура 22">
            <a:extLst>
              <a:ext uri="{FF2B5EF4-FFF2-40B4-BE49-F238E27FC236}">
                <a16:creationId xmlns="" xmlns:a16="http://schemas.microsoft.com/office/drawing/2014/main" id="{90EAB665-9090-4940-9CBD-04BE9264B44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 rot="10800000" flipV="1">
            <a:off x="6750718" y="0"/>
            <a:ext cx="4288839" cy="2239437"/>
          </a:xfrm>
          <a:custGeom>
            <a:avLst/>
            <a:gdLst>
              <a:gd name="connsiteX0" fmla="*/ 2347485 w 4865144"/>
              <a:gd name="connsiteY0" fmla="*/ 2540357 h 2540357"/>
              <a:gd name="connsiteX1" fmla="*/ 566486 w 4865144"/>
              <a:gd name="connsiteY1" fmla="*/ 1558284 h 2540357"/>
              <a:gd name="connsiteX2" fmla="*/ 376684 w 4865144"/>
              <a:gd name="connsiteY2" fmla="*/ 1307041 h 2540357"/>
              <a:gd name="connsiteX3" fmla="*/ 0 w 4865144"/>
              <a:gd name="connsiteY3" fmla="*/ 515488 h 2540357"/>
              <a:gd name="connsiteX4" fmla="*/ 57187 w 4865144"/>
              <a:gd name="connsiteY4" fmla="*/ 83613 h 2540357"/>
              <a:gd name="connsiteX5" fmla="*/ 85241 w 4865144"/>
              <a:gd name="connsiteY5" fmla="*/ 0 h 2540357"/>
              <a:gd name="connsiteX6" fmla="*/ 4819156 w 4865144"/>
              <a:gd name="connsiteY6" fmla="*/ 0 h 2540357"/>
              <a:gd name="connsiteX7" fmla="*/ 4827943 w 4865144"/>
              <a:gd name="connsiteY7" fmla="*/ 42917 h 2540357"/>
              <a:gd name="connsiteX8" fmla="*/ 4865144 w 4865144"/>
              <a:gd name="connsiteY8" fmla="*/ 515488 h 2540357"/>
              <a:gd name="connsiteX9" fmla="*/ 4612386 w 4865144"/>
              <a:gd name="connsiteY9" fmla="*/ 1189035 h 2540357"/>
              <a:gd name="connsiteX10" fmla="*/ 3864031 w 4865144"/>
              <a:gd name="connsiteY10" fmla="*/ 1816207 h 2540357"/>
              <a:gd name="connsiteX11" fmla="*/ 3699494 w 4865144"/>
              <a:gd name="connsiteY11" fmla="*/ 1936178 h 2540357"/>
              <a:gd name="connsiteX12" fmla="*/ 2347485 w 4865144"/>
              <a:gd name="connsiteY12" fmla="*/ 2540357 h 2540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65144" h="2540357">
                <a:moveTo>
                  <a:pt x="2347485" y="2540357"/>
                </a:moveTo>
                <a:cubicBezTo>
                  <a:pt x="1595370" y="2540357"/>
                  <a:pt x="1062712" y="2246669"/>
                  <a:pt x="566486" y="1558284"/>
                </a:cubicBezTo>
                <a:cubicBezTo>
                  <a:pt x="501550" y="1468181"/>
                  <a:pt x="438072" y="1386236"/>
                  <a:pt x="376684" y="1307041"/>
                </a:cubicBezTo>
                <a:cubicBezTo>
                  <a:pt x="122255" y="978668"/>
                  <a:pt x="0" y="807898"/>
                  <a:pt x="0" y="515488"/>
                </a:cubicBezTo>
                <a:cubicBezTo>
                  <a:pt x="0" y="370314"/>
                  <a:pt x="19158" y="226024"/>
                  <a:pt x="57187" y="83613"/>
                </a:cubicBezTo>
                <a:lnTo>
                  <a:pt x="85241" y="0"/>
                </a:lnTo>
                <a:lnTo>
                  <a:pt x="4819156" y="0"/>
                </a:lnTo>
                <a:lnTo>
                  <a:pt x="4827943" y="42917"/>
                </a:lnTo>
                <a:cubicBezTo>
                  <a:pt x="4852551" y="195232"/>
                  <a:pt x="4865144" y="353315"/>
                  <a:pt x="4865144" y="515488"/>
                </a:cubicBezTo>
                <a:cubicBezTo>
                  <a:pt x="4865144" y="774296"/>
                  <a:pt x="4787155" y="982010"/>
                  <a:pt x="4612386" y="1189035"/>
                </a:cubicBezTo>
                <a:cubicBezTo>
                  <a:pt x="4429578" y="1405594"/>
                  <a:pt x="4154895" y="1605055"/>
                  <a:pt x="3864031" y="1816207"/>
                </a:cubicBezTo>
                <a:cubicBezTo>
                  <a:pt x="3810369" y="1855117"/>
                  <a:pt x="3754930" y="1895402"/>
                  <a:pt x="3699494" y="1936178"/>
                </a:cubicBezTo>
                <a:cubicBezTo>
                  <a:pt x="3203269" y="2301103"/>
                  <a:pt x="2841097" y="2540357"/>
                  <a:pt x="2347485" y="2540357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4" name="Полилиния: Фигура 23">
            <a:extLst>
              <a:ext uri="{FF2B5EF4-FFF2-40B4-BE49-F238E27FC236}">
                <a16:creationId xmlns="" xmlns:a16="http://schemas.microsoft.com/office/drawing/2014/main" id="{21154322-7D00-4603-927A-E531026578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 rot="10800000" flipV="1">
            <a:off x="6530287" y="-13335"/>
            <a:ext cx="4629749" cy="2423160"/>
          </a:xfrm>
          <a:custGeom>
            <a:avLst/>
            <a:gdLst>
              <a:gd name="connsiteX0" fmla="*/ 2534081 w 5251863"/>
              <a:gd name="connsiteY0" fmla="*/ 2733640 h 2733640"/>
              <a:gd name="connsiteX1" fmla="*/ 611515 w 5251863"/>
              <a:gd name="connsiteY1" fmla="*/ 1637197 h 2733640"/>
              <a:gd name="connsiteX2" fmla="*/ 406625 w 5251863"/>
              <a:gd name="connsiteY2" fmla="*/ 1356697 h 2733640"/>
              <a:gd name="connsiteX3" fmla="*/ 0 w 5251863"/>
              <a:gd name="connsiteY3" fmla="*/ 472961 h 2733640"/>
              <a:gd name="connsiteX4" fmla="*/ 15472 w 5251863"/>
              <a:gd name="connsiteY4" fmla="*/ 230720 h 2733640"/>
              <a:gd name="connsiteX5" fmla="*/ 59957 w 5251863"/>
              <a:gd name="connsiteY5" fmla="*/ 0 h 2733640"/>
              <a:gd name="connsiteX6" fmla="*/ 5218026 w 5251863"/>
              <a:gd name="connsiteY6" fmla="*/ 0 h 2733640"/>
              <a:gd name="connsiteX7" fmla="*/ 5241745 w 5251863"/>
              <a:gd name="connsiteY7" fmla="*/ 205032 h 2733640"/>
              <a:gd name="connsiteX8" fmla="*/ 5251863 w 5251863"/>
              <a:gd name="connsiteY8" fmla="*/ 472961 h 2733640"/>
              <a:gd name="connsiteX9" fmla="*/ 4979014 w 5251863"/>
              <a:gd name="connsiteY9" fmla="*/ 1224949 h 2733640"/>
              <a:gd name="connsiteX10" fmla="*/ 4171175 w 5251863"/>
              <a:gd name="connsiteY10" fmla="*/ 1925157 h 2733640"/>
              <a:gd name="connsiteX11" fmla="*/ 3993558 w 5251863"/>
              <a:gd name="connsiteY11" fmla="*/ 2059101 h 2733640"/>
              <a:gd name="connsiteX12" fmla="*/ 2534081 w 5251863"/>
              <a:gd name="connsiteY12" fmla="*/ 2733640 h 2733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51863" h="2733640">
                <a:moveTo>
                  <a:pt x="2534081" y="2733640"/>
                </a:moveTo>
                <a:cubicBezTo>
                  <a:pt x="1722182" y="2733640"/>
                  <a:pt x="1147184" y="2405750"/>
                  <a:pt x="611515" y="1637197"/>
                </a:cubicBezTo>
                <a:cubicBezTo>
                  <a:pt x="541416" y="1536604"/>
                  <a:pt x="472894" y="1445115"/>
                  <a:pt x="406625" y="1356697"/>
                </a:cubicBezTo>
                <a:cubicBezTo>
                  <a:pt x="131973" y="990082"/>
                  <a:pt x="0" y="799426"/>
                  <a:pt x="0" y="472961"/>
                </a:cubicBezTo>
                <a:cubicBezTo>
                  <a:pt x="0" y="391921"/>
                  <a:pt x="5170" y="311128"/>
                  <a:pt x="15472" y="230720"/>
                </a:cubicBezTo>
                <a:lnTo>
                  <a:pt x="59957" y="0"/>
                </a:lnTo>
                <a:lnTo>
                  <a:pt x="5218026" y="0"/>
                </a:lnTo>
                <a:lnTo>
                  <a:pt x="5241745" y="205032"/>
                </a:lnTo>
                <a:cubicBezTo>
                  <a:pt x="5248464" y="293044"/>
                  <a:pt x="5251863" y="382432"/>
                  <a:pt x="5251863" y="472961"/>
                </a:cubicBezTo>
                <a:cubicBezTo>
                  <a:pt x="5251863" y="761910"/>
                  <a:pt x="5167674" y="993814"/>
                  <a:pt x="4979014" y="1224949"/>
                </a:cubicBezTo>
                <a:cubicBezTo>
                  <a:pt x="4781676" y="1466726"/>
                  <a:pt x="4485157" y="1689416"/>
                  <a:pt x="4171175" y="1925157"/>
                </a:cubicBezTo>
                <a:cubicBezTo>
                  <a:pt x="4113246" y="1968599"/>
                  <a:pt x="4053402" y="2013577"/>
                  <a:pt x="3993558" y="2059101"/>
                </a:cubicBezTo>
                <a:cubicBezTo>
                  <a:pt x="3457890" y="2466524"/>
                  <a:pt x="3066929" y="2733640"/>
                  <a:pt x="2534081" y="2733640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8" name="Рисунок 27">
            <a:extLst>
              <a:ext uri="{FF2B5EF4-FFF2-40B4-BE49-F238E27FC236}">
                <a16:creationId xmlns="" xmlns:a16="http://schemas.microsoft.com/office/drawing/2014/main" id="{757DE5C9-6A33-42C7-B3F9-EFA47A47A64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40456" y="0"/>
            <a:ext cx="3828033" cy="2051003"/>
          </a:xfrm>
          <a:custGeom>
            <a:avLst/>
            <a:gdLst>
              <a:gd name="connsiteX0" fmla="*/ 48561 w 3828033"/>
              <a:gd name="connsiteY0" fmla="*/ 0 h 2050999"/>
              <a:gd name="connsiteX1" fmla="*/ 3738569 w 3828033"/>
              <a:gd name="connsiteY1" fmla="*/ 0 h 2050999"/>
              <a:gd name="connsiteX2" fmla="*/ 3783037 w 3828033"/>
              <a:gd name="connsiteY2" fmla="*/ 131595 h 2050999"/>
              <a:gd name="connsiteX3" fmla="*/ 3828033 w 3828033"/>
              <a:gd name="connsiteY3" fmla="*/ 469009 h 2050999"/>
              <a:gd name="connsiteX4" fmla="*/ 3531647 w 3828033"/>
              <a:gd name="connsiteY4" fmla="*/ 1087433 h 2050999"/>
              <a:gd name="connsiteX5" fmla="*/ 3382306 w 3828033"/>
              <a:gd name="connsiteY5" fmla="*/ 1283724 h 2050999"/>
              <a:gd name="connsiteX6" fmla="*/ 1980966 w 3828033"/>
              <a:gd name="connsiteY6" fmla="*/ 2050999 h 2050999"/>
              <a:gd name="connsiteX7" fmla="*/ 917167 w 3828033"/>
              <a:gd name="connsiteY7" fmla="*/ 1578967 h 2050999"/>
              <a:gd name="connsiteX8" fmla="*/ 787704 w 3828033"/>
              <a:gd name="connsiteY8" fmla="*/ 1485234 h 2050999"/>
              <a:gd name="connsiteX9" fmla="*/ 198877 w 3828033"/>
              <a:gd name="connsiteY9" fmla="*/ 995238 h 2050999"/>
              <a:gd name="connsiteX10" fmla="*/ 0 w 3828033"/>
              <a:gd name="connsiteY10" fmla="*/ 469009 h 2050999"/>
              <a:gd name="connsiteX11" fmla="*/ 45559 w 3828033"/>
              <a:gd name="connsiteY11" fmla="*/ 11416 h 2050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28033" h="2050999">
                <a:moveTo>
                  <a:pt x="48561" y="0"/>
                </a:moveTo>
                <a:lnTo>
                  <a:pt x="3738569" y="0"/>
                </a:lnTo>
                <a:lnTo>
                  <a:pt x="3783037" y="131595"/>
                </a:lnTo>
                <a:cubicBezTo>
                  <a:pt x="3812959" y="242858"/>
                  <a:pt x="3828033" y="355589"/>
                  <a:pt x="3828033" y="469009"/>
                </a:cubicBezTo>
                <a:cubicBezTo>
                  <a:pt x="3828033" y="697464"/>
                  <a:pt x="3731840" y="830882"/>
                  <a:pt x="3531647" y="1087433"/>
                </a:cubicBezTo>
                <a:cubicBezTo>
                  <a:pt x="3483347" y="1149308"/>
                  <a:pt x="3433400" y="1213330"/>
                  <a:pt x="3382306" y="1283724"/>
                </a:cubicBezTo>
                <a:cubicBezTo>
                  <a:pt x="2991862" y="1821547"/>
                  <a:pt x="2572752" y="2050999"/>
                  <a:pt x="1980966" y="2050999"/>
                </a:cubicBezTo>
                <a:cubicBezTo>
                  <a:pt x="1592577" y="2050999"/>
                  <a:pt x="1307610" y="1864076"/>
                  <a:pt x="917167" y="1578967"/>
                </a:cubicBezTo>
                <a:cubicBezTo>
                  <a:pt x="873548" y="1547109"/>
                  <a:pt x="829927" y="1515634"/>
                  <a:pt x="787704" y="1485234"/>
                </a:cubicBezTo>
                <a:cubicBezTo>
                  <a:pt x="558844" y="1320266"/>
                  <a:pt x="342715" y="1164431"/>
                  <a:pt x="198877" y="995238"/>
                </a:cubicBezTo>
                <a:cubicBezTo>
                  <a:pt x="61365" y="833493"/>
                  <a:pt x="0" y="671212"/>
                  <a:pt x="0" y="469009"/>
                </a:cubicBezTo>
                <a:cubicBezTo>
                  <a:pt x="0" y="310632"/>
                  <a:pt x="15484" y="157247"/>
                  <a:pt x="45559" y="11416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13" name="Заголовок 12">
            <a:extLst>
              <a:ext uri="{FF2B5EF4-FFF2-40B4-BE49-F238E27FC236}">
                <a16:creationId xmlns="" xmlns:a16="http://schemas.microsoft.com/office/drawing/2014/main" id="{D3BC439C-E995-4E1F-8DE9-75C32785E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4712" y="442220"/>
            <a:ext cx="8770571" cy="1345269"/>
          </a:xfrm>
        </p:spPr>
        <p:txBody>
          <a:bodyPr rtlCol="0"/>
          <a:lstStyle/>
          <a:p>
            <a:pPr rtl="0"/>
            <a:r>
              <a:rPr lang="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24711" y="2052337"/>
            <a:ext cx="4536999" cy="823912"/>
          </a:xfrm>
        </p:spPr>
        <p:txBody>
          <a:bodyPr rtlCol="0" anchor="b">
            <a:normAutofit/>
          </a:bodyPr>
          <a:lstStyle>
            <a:lvl1pPr marL="0" indent="0">
              <a:lnSpc>
                <a:spcPct val="130000"/>
              </a:lnSpc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"/>
              <a:t>Щелкните, чтобы изменить стили текста образца слайда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124712" y="2912568"/>
            <a:ext cx="4536998" cy="2779361"/>
          </a:xfrm>
        </p:spPr>
        <p:txBody>
          <a:bodyPr rtlCol="0"/>
          <a:lstStyle>
            <a:lvl1pPr marL="283464" indent="-283464">
              <a:buFont typeface="Arial" panose="020B0604020202020204" pitchFamily="34" charset="0"/>
              <a:buChar char="•"/>
              <a:defRPr sz="1500"/>
            </a:lvl1pPr>
            <a:lvl2pPr marL="283464" indent="-283464">
              <a:buFont typeface="Arial" panose="020B0604020202020204" pitchFamily="34" charset="0"/>
              <a:buChar char="•"/>
              <a:defRPr sz="1500"/>
            </a:lvl2pPr>
            <a:lvl3pPr marL="283464" indent="-283464">
              <a:defRPr sz="1500"/>
            </a:lvl3pPr>
            <a:lvl4pPr marL="283464" indent="-283464">
              <a:defRPr sz="1500"/>
            </a:lvl4pPr>
            <a:lvl5pPr marL="283464" indent="-283464">
              <a:defRPr sz="1500"/>
            </a:lvl5pPr>
          </a:lstStyle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30290" y="2052337"/>
            <a:ext cx="4535424" cy="823912"/>
          </a:xfrm>
        </p:spPr>
        <p:txBody>
          <a:bodyPr rtlCol="0" anchor="b">
            <a:normAutofit/>
          </a:bodyPr>
          <a:lstStyle>
            <a:lvl1pPr marL="0" indent="0">
              <a:lnSpc>
                <a:spcPct val="99000"/>
              </a:lnSpc>
              <a:buNone/>
              <a:defRPr lang="en-US" sz="1800" b="1" kern="1200" cap="all" spc="15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None/>
            </a:pPr>
            <a:r>
              <a:rPr lang="ru"/>
              <a:t>Щелкните, чтобы изменить стили текста образца слайда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530290" y="2912568"/>
            <a:ext cx="4535424" cy="2779361"/>
          </a:xfrm>
        </p:spPr>
        <p:txBody>
          <a:bodyPr rtlCol="0"/>
          <a:lstStyle>
            <a:lvl1pPr marL="283464" indent="-283464">
              <a:buFont typeface="Arial" panose="020B0604020202020204" pitchFamily="34" charset="0"/>
              <a:buChar char="•"/>
              <a:defRPr sz="1500"/>
            </a:lvl1pPr>
            <a:lvl2pPr marL="283464" indent="-283464">
              <a:buFont typeface="Arial" panose="020B0604020202020204" pitchFamily="34" charset="0"/>
              <a:buChar char="•"/>
              <a:defRPr sz="1500"/>
            </a:lvl2pPr>
            <a:lvl3pPr marL="283464" indent="-283464">
              <a:defRPr sz="1500"/>
            </a:lvl3pPr>
            <a:lvl4pPr marL="283464" indent="-283464">
              <a:defRPr sz="1500"/>
            </a:lvl4pPr>
            <a:lvl5pPr marL="283464" indent="-283464">
              <a:defRPr sz="1500"/>
            </a:lvl5pPr>
          </a:lstStyle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="" xmlns:a16="http://schemas.microsoft.com/office/drawing/2014/main" id="{6020661A-DA07-4679-9226-945B5DD24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24712" y="6170490"/>
            <a:ext cx="5667375" cy="457200"/>
          </a:xfrm>
        </p:spPr>
        <p:txBody>
          <a:bodyPr rtlCol="0"/>
          <a:lstStyle/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29" name="Дата 3">
            <a:extLst>
              <a:ext uri="{FF2B5EF4-FFF2-40B4-BE49-F238E27FC236}">
                <a16:creationId xmlns="" xmlns:a16="http://schemas.microsoft.com/office/drawing/2014/main" id="{E1D433C7-BB27-460B-8840-C3BFDFF6D17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850727" y="6170491"/>
            <a:ext cx="2840083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r">
              <a:defRPr sz="11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ru"/>
              <a:t>03.02.20ГГ</a:t>
            </a:r>
            <a:endParaRPr lang="en-US" spc="0" dirty="0"/>
          </a:p>
        </p:txBody>
      </p:sp>
      <p:sp>
        <p:nvSpPr>
          <p:cNvPr id="14" name="Номер слайда 31">
            <a:extLst>
              <a:ext uri="{FF2B5EF4-FFF2-40B4-BE49-F238E27FC236}">
                <a16:creationId xmlns="" xmlns:a16="http://schemas.microsoft.com/office/drawing/2014/main" id="{27D579A2-A798-44EA-94A8-70651A26B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pPr algn="ctr" rtl="0"/>
            <a:fld id="{FAEF9944-A4F6-4C59-AEBD-678D6480B8EA}" type="slidenum">
              <a:rPr lang="en-US" smtClean="0"/>
              <a:pPr algn="ctr"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525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с 3 столбц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: Фигура 1">
            <a:extLst>
              <a:ext uri="{FF2B5EF4-FFF2-40B4-BE49-F238E27FC236}">
                <a16:creationId xmlns="" xmlns:a16="http://schemas.microsoft.com/office/drawing/2014/main" id="{B51BBF27-008B-4335-B8AD-D33CCB9E45E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470416" y="-17780"/>
            <a:ext cx="2738729" cy="2320505"/>
          </a:xfrm>
          <a:custGeom>
            <a:avLst/>
            <a:gdLst>
              <a:gd name="connsiteX0" fmla="*/ 19381 w 3580076"/>
              <a:gd name="connsiteY0" fmla="*/ 0 h 3029264"/>
              <a:gd name="connsiteX1" fmla="*/ 3580076 w 3580076"/>
              <a:gd name="connsiteY1" fmla="*/ 0 h 3029264"/>
              <a:gd name="connsiteX2" fmla="*/ 3580076 w 3580076"/>
              <a:gd name="connsiteY2" fmla="*/ 2559343 h 3029264"/>
              <a:gd name="connsiteX3" fmla="*/ 3556258 w 3580076"/>
              <a:gd name="connsiteY3" fmla="*/ 2578706 h 3029264"/>
              <a:gd name="connsiteX4" fmla="*/ 2887450 w 3580076"/>
              <a:gd name="connsiteY4" fmla="*/ 2826324 h 3029264"/>
              <a:gd name="connsiteX5" fmla="*/ 2575407 w 3580076"/>
              <a:gd name="connsiteY5" fmla="*/ 2906908 h 3029264"/>
              <a:gd name="connsiteX6" fmla="*/ 628491 w 3580076"/>
              <a:gd name="connsiteY6" fmla="*/ 2569492 h 3029264"/>
              <a:gd name="connsiteX7" fmla="*/ 113276 w 3580076"/>
              <a:gd name="connsiteY7" fmla="*/ 1240251 h 3029264"/>
              <a:gd name="connsiteX8" fmla="*/ 83702 w 3580076"/>
              <a:gd name="connsiteY8" fmla="*/ 1041556 h 3029264"/>
              <a:gd name="connsiteX9" fmla="*/ 7347 w 3580076"/>
              <a:gd name="connsiteY9" fmla="*/ 73049 h 3029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80076" h="3029264">
                <a:moveTo>
                  <a:pt x="19381" y="0"/>
                </a:moveTo>
                <a:lnTo>
                  <a:pt x="3580076" y="0"/>
                </a:lnTo>
                <a:lnTo>
                  <a:pt x="3580076" y="2559343"/>
                </a:lnTo>
                <a:lnTo>
                  <a:pt x="3556258" y="2578706"/>
                </a:lnTo>
                <a:cubicBezTo>
                  <a:pt x="3390615" y="2698133"/>
                  <a:pt x="3196665" y="2750327"/>
                  <a:pt x="2887450" y="2826324"/>
                </a:cubicBezTo>
                <a:cubicBezTo>
                  <a:pt x="2787996" y="2850747"/>
                  <a:pt x="2685123" y="2876042"/>
                  <a:pt x="2575407" y="2906908"/>
                </a:cubicBezTo>
                <a:cubicBezTo>
                  <a:pt x="1737105" y="3142655"/>
                  <a:pt x="1154843" y="3041718"/>
                  <a:pt x="628491" y="2569492"/>
                </a:cubicBezTo>
                <a:cubicBezTo>
                  <a:pt x="283045" y="2259569"/>
                  <a:pt x="200247" y="1841949"/>
                  <a:pt x="113276" y="1240251"/>
                </a:cubicBezTo>
                <a:cubicBezTo>
                  <a:pt x="103566" y="1173024"/>
                  <a:pt x="93505" y="1106186"/>
                  <a:pt x="83702" y="1041556"/>
                </a:cubicBezTo>
                <a:cubicBezTo>
                  <a:pt x="30763" y="691052"/>
                  <a:pt x="-19190" y="360006"/>
                  <a:pt x="7347" y="73049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="" xmlns:a16="http://schemas.microsoft.com/office/drawing/2014/main" id="{97D21113-1479-46FB-ACE3-3469DC3D08D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87973" y="0"/>
            <a:ext cx="2503874" cy="2085280"/>
          </a:xfrm>
          <a:custGeom>
            <a:avLst/>
            <a:gdLst>
              <a:gd name="connsiteX0" fmla="*/ 37772 w 3293877"/>
              <a:gd name="connsiteY0" fmla="*/ 0 h 2743212"/>
              <a:gd name="connsiteX1" fmla="*/ 3293877 w 3293877"/>
              <a:gd name="connsiteY1" fmla="*/ 0 h 2743212"/>
              <a:gd name="connsiteX2" fmla="*/ 3293877 w 3293877"/>
              <a:gd name="connsiteY2" fmla="*/ 2133887 h 2743212"/>
              <a:gd name="connsiteX3" fmla="*/ 3222757 w 3293877"/>
              <a:gd name="connsiteY3" fmla="*/ 2223039 h 2743212"/>
              <a:gd name="connsiteX4" fmla="*/ 2503136 w 3293877"/>
              <a:gd name="connsiteY4" fmla="*/ 2565392 h 2743212"/>
              <a:gd name="connsiteX5" fmla="*/ 2232111 w 3293877"/>
              <a:gd name="connsiteY5" fmla="*/ 2635826 h 2743212"/>
              <a:gd name="connsiteX6" fmla="*/ 542319 w 3293877"/>
              <a:gd name="connsiteY6" fmla="*/ 2345567 h 2743212"/>
              <a:gd name="connsiteX7" fmla="*/ 96920 w 3293877"/>
              <a:gd name="connsiteY7" fmla="*/ 1191868 h 2743212"/>
              <a:gd name="connsiteX8" fmla="*/ 71529 w 3293877"/>
              <a:gd name="connsiteY8" fmla="*/ 1019346 h 2743212"/>
              <a:gd name="connsiteX9" fmla="*/ 6623 w 3293877"/>
              <a:gd name="connsiteY9" fmla="*/ 178315 h 2743212"/>
              <a:gd name="connsiteX10" fmla="*/ 34833 w 3293877"/>
              <a:gd name="connsiteY10" fmla="*/ 8680 h 274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93877" h="2743212">
                <a:moveTo>
                  <a:pt x="37772" y="0"/>
                </a:moveTo>
                <a:lnTo>
                  <a:pt x="3293877" y="0"/>
                </a:lnTo>
                <a:lnTo>
                  <a:pt x="3293877" y="2133887"/>
                </a:lnTo>
                <a:lnTo>
                  <a:pt x="3222757" y="2223039"/>
                </a:lnTo>
                <a:cubicBezTo>
                  <a:pt x="3041339" y="2425251"/>
                  <a:pt x="2861221" y="2476800"/>
                  <a:pt x="2503136" y="2565392"/>
                </a:cubicBezTo>
                <a:cubicBezTo>
                  <a:pt x="2416757" y="2586746"/>
                  <a:pt x="2327408" y="2608861"/>
                  <a:pt x="2232111" y="2635826"/>
                </a:cubicBezTo>
                <a:cubicBezTo>
                  <a:pt x="1503976" y="2841768"/>
                  <a:pt x="998612" y="2754939"/>
                  <a:pt x="542319" y="2345567"/>
                </a:cubicBezTo>
                <a:cubicBezTo>
                  <a:pt x="242852" y="2076894"/>
                  <a:pt x="171565" y="1714314"/>
                  <a:pt x="96920" y="1191868"/>
                </a:cubicBezTo>
                <a:cubicBezTo>
                  <a:pt x="88586" y="1133496"/>
                  <a:pt x="79946" y="1075462"/>
                  <a:pt x="71529" y="1019346"/>
                </a:cubicBezTo>
                <a:cubicBezTo>
                  <a:pt x="26070" y="715012"/>
                  <a:pt x="-16826" y="427572"/>
                  <a:pt x="6623" y="178315"/>
                </a:cubicBezTo>
                <a:cubicBezTo>
                  <a:pt x="12226" y="118742"/>
                  <a:pt x="21526" y="62431"/>
                  <a:pt x="34833" y="868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9" name="Рисунок 18">
            <a:extLst>
              <a:ext uri="{FF2B5EF4-FFF2-40B4-BE49-F238E27FC236}">
                <a16:creationId xmlns="" xmlns:a16="http://schemas.microsoft.com/office/drawing/2014/main" id="{BC48007D-BDB5-4BBD-BC58-E8136E9471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840912" y="1"/>
            <a:ext cx="2350935" cy="1923513"/>
          </a:xfrm>
          <a:custGeom>
            <a:avLst/>
            <a:gdLst>
              <a:gd name="connsiteX0" fmla="*/ 45607 w 2351088"/>
              <a:gd name="connsiteY0" fmla="*/ 0 h 1923513"/>
              <a:gd name="connsiteX1" fmla="*/ 2351088 w 2351088"/>
              <a:gd name="connsiteY1" fmla="*/ 0 h 1923513"/>
              <a:gd name="connsiteX2" fmla="*/ 2351088 w 2351088"/>
              <a:gd name="connsiteY2" fmla="*/ 1338595 h 1923513"/>
              <a:gd name="connsiteX3" fmla="*/ 2349634 w 2351088"/>
              <a:gd name="connsiteY3" fmla="*/ 1341633 h 1923513"/>
              <a:gd name="connsiteX4" fmla="*/ 2190343 w 2351088"/>
              <a:gd name="connsiteY4" fmla="*/ 1566591 h 1923513"/>
              <a:gd name="connsiteX5" fmla="*/ 1699968 w 2351088"/>
              <a:gd name="connsiteY5" fmla="*/ 1800889 h 1923513"/>
              <a:gd name="connsiteX6" fmla="*/ 1515376 w 2351088"/>
              <a:gd name="connsiteY6" fmla="*/ 1849289 h 1923513"/>
              <a:gd name="connsiteX7" fmla="*/ 365637 w 2351088"/>
              <a:gd name="connsiteY7" fmla="*/ 1654311 h 1923513"/>
              <a:gd name="connsiteX8" fmla="*/ 64305 w 2351088"/>
              <a:gd name="connsiteY8" fmla="*/ 869326 h 1923513"/>
              <a:gd name="connsiteX9" fmla="*/ 47297 w 2351088"/>
              <a:gd name="connsiteY9" fmla="*/ 751875 h 1923513"/>
              <a:gd name="connsiteX10" fmla="*/ 8322 w 2351088"/>
              <a:gd name="connsiteY10" fmla="*/ 451521 h 1923513"/>
              <a:gd name="connsiteX11" fmla="*/ 0 w 2351088"/>
              <a:gd name="connsiteY11" fmla="*/ 311727 h 1923513"/>
              <a:gd name="connsiteX12" fmla="*/ 0 w 2351088"/>
              <a:gd name="connsiteY12" fmla="*/ 310246 h 1923513"/>
              <a:gd name="connsiteX13" fmla="*/ 4459 w 2351088"/>
              <a:gd name="connsiteY13" fmla="*/ 179217 h 1923513"/>
              <a:gd name="connsiteX14" fmla="*/ 23931 w 2351088"/>
              <a:gd name="connsiteY14" fmla="*/ 63647 h 1923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351088" h="1923513">
                <a:moveTo>
                  <a:pt x="45607" y="0"/>
                </a:moveTo>
                <a:lnTo>
                  <a:pt x="2351088" y="0"/>
                </a:lnTo>
                <a:lnTo>
                  <a:pt x="2351088" y="1338595"/>
                </a:lnTo>
                <a:lnTo>
                  <a:pt x="2349634" y="1341633"/>
                </a:lnTo>
                <a:cubicBezTo>
                  <a:pt x="2305008" y="1422901"/>
                  <a:pt x="2251810" y="1498079"/>
                  <a:pt x="2190343" y="1566591"/>
                </a:cubicBezTo>
                <a:cubicBezTo>
                  <a:pt x="2066534" y="1704591"/>
                  <a:pt x="1943849" y="1739985"/>
                  <a:pt x="1699968" y="1800889"/>
                </a:cubicBezTo>
                <a:cubicBezTo>
                  <a:pt x="1641138" y="1815570"/>
                  <a:pt x="1580285" y="1830774"/>
                  <a:pt x="1515376" y="1849289"/>
                </a:cubicBezTo>
                <a:cubicBezTo>
                  <a:pt x="1019423" y="1990702"/>
                  <a:pt x="675572" y="1932375"/>
                  <a:pt x="365637" y="1654311"/>
                </a:cubicBezTo>
                <a:cubicBezTo>
                  <a:pt x="162226" y="1471817"/>
                  <a:pt x="114281" y="1225005"/>
                  <a:pt x="64305" y="869326"/>
                </a:cubicBezTo>
                <a:cubicBezTo>
                  <a:pt x="58725" y="829587"/>
                  <a:pt x="52937" y="790079"/>
                  <a:pt x="47297" y="751875"/>
                </a:cubicBezTo>
                <a:cubicBezTo>
                  <a:pt x="32069" y="648282"/>
                  <a:pt x="17269" y="547564"/>
                  <a:pt x="8322" y="451521"/>
                </a:cubicBezTo>
                <a:lnTo>
                  <a:pt x="0" y="311727"/>
                </a:lnTo>
                <a:lnTo>
                  <a:pt x="0" y="310246"/>
                </a:lnTo>
                <a:lnTo>
                  <a:pt x="4459" y="179217"/>
                </a:lnTo>
                <a:cubicBezTo>
                  <a:pt x="8369" y="138638"/>
                  <a:pt x="14788" y="100274"/>
                  <a:pt x="23931" y="63647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13" name="Заголовок 12">
            <a:extLst>
              <a:ext uri="{FF2B5EF4-FFF2-40B4-BE49-F238E27FC236}">
                <a16:creationId xmlns="" xmlns:a16="http://schemas.microsoft.com/office/drawing/2014/main" id="{D3BC439C-E995-4E1F-8DE9-75C32785E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4712" y="442220"/>
            <a:ext cx="9566098" cy="1345269"/>
          </a:xfrm>
        </p:spPr>
        <p:txBody>
          <a:bodyPr rtlCol="0"/>
          <a:lstStyle/>
          <a:p>
            <a:pPr rtl="0"/>
            <a:r>
              <a:rPr lang="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24712" y="2050056"/>
            <a:ext cx="3108960" cy="823912"/>
          </a:xfrm>
        </p:spPr>
        <p:txBody>
          <a:bodyPr rtlCol="0" anchor="b">
            <a:normAutofit/>
          </a:bodyPr>
          <a:lstStyle>
            <a:lvl1pPr marL="0" indent="0">
              <a:lnSpc>
                <a:spcPct val="130000"/>
              </a:lnSpc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"/>
              <a:t>Щелкните, чтобы изменить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124712" y="2910287"/>
            <a:ext cx="3108960" cy="2779361"/>
          </a:xfrm>
        </p:spPr>
        <p:txBody>
          <a:bodyPr rtlCol="0"/>
          <a:lstStyle>
            <a:lvl1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400"/>
            </a:lvl1pPr>
            <a:lvl2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400"/>
            </a:lvl2pPr>
            <a:lvl3pPr marL="283464" indent="-283464">
              <a:lnSpc>
                <a:spcPct val="100000"/>
              </a:lnSpc>
              <a:defRPr sz="1400"/>
            </a:lvl3pPr>
            <a:lvl4pPr marL="283464" indent="-283464">
              <a:lnSpc>
                <a:spcPct val="100000"/>
              </a:lnSpc>
              <a:defRPr sz="1400"/>
            </a:lvl4pPr>
            <a:lvl5pPr marL="283464" indent="-283464">
              <a:lnSpc>
                <a:spcPct val="100000"/>
              </a:lnSpc>
              <a:defRPr sz="1400"/>
            </a:lvl5pPr>
          </a:lstStyle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536161" y="2050053"/>
            <a:ext cx="3108960" cy="823912"/>
          </a:xfrm>
        </p:spPr>
        <p:txBody>
          <a:bodyPr rtlCol="0" anchor="b">
            <a:normAutofit/>
          </a:bodyPr>
          <a:lstStyle>
            <a:lvl1pPr marL="0" indent="0">
              <a:lnSpc>
                <a:spcPct val="99000"/>
              </a:lnSpc>
              <a:buNone/>
              <a:defRPr lang="en-US" sz="1800" b="1" kern="1200" cap="all" spc="15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None/>
            </a:pPr>
            <a:r>
              <a:rPr lang="ru"/>
              <a:t>Щелкните, чтобы изменить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536161" y="2910284"/>
            <a:ext cx="3108960" cy="2779361"/>
          </a:xfrm>
        </p:spPr>
        <p:txBody>
          <a:bodyPr rtlCol="0"/>
          <a:lstStyle>
            <a:lvl1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400"/>
            </a:lvl1pPr>
            <a:lvl2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400"/>
            </a:lvl2pPr>
            <a:lvl3pPr marL="283464" indent="-283464">
              <a:lnSpc>
                <a:spcPct val="100000"/>
              </a:lnSpc>
              <a:defRPr sz="1400"/>
            </a:lvl3pPr>
            <a:lvl4pPr marL="283464" indent="-283464">
              <a:lnSpc>
                <a:spcPct val="100000"/>
              </a:lnSpc>
              <a:defRPr sz="1400"/>
            </a:lvl4pPr>
            <a:lvl5pPr marL="283464" indent="-283464">
              <a:lnSpc>
                <a:spcPct val="100000"/>
              </a:lnSpc>
              <a:defRPr sz="1400"/>
            </a:lvl5pPr>
          </a:lstStyle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lang="en-US" dirty="0"/>
          </a:p>
        </p:txBody>
      </p:sp>
      <p:sp>
        <p:nvSpPr>
          <p:cNvPr id="14" name="Текст 4">
            <a:extLst>
              <a:ext uri="{FF2B5EF4-FFF2-40B4-BE49-F238E27FC236}">
                <a16:creationId xmlns="" xmlns:a16="http://schemas.microsoft.com/office/drawing/2014/main" id="{33C93592-79D8-498B-BE6E-E633E10DC0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47610" y="2050056"/>
            <a:ext cx="3108960" cy="823912"/>
          </a:xfrm>
        </p:spPr>
        <p:txBody>
          <a:bodyPr rtlCol="0" anchor="b">
            <a:normAutofit/>
          </a:bodyPr>
          <a:lstStyle>
            <a:lvl1pPr marL="0" indent="0">
              <a:lnSpc>
                <a:spcPct val="99000"/>
              </a:lnSpc>
              <a:buNone/>
              <a:defRPr lang="en-US" sz="1800" b="1" kern="1200" cap="all" spc="15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None/>
            </a:pPr>
            <a:r>
              <a:rPr lang="ru"/>
              <a:t>Щелкните, чтобы изменить</a:t>
            </a:r>
          </a:p>
        </p:txBody>
      </p:sp>
      <p:sp>
        <p:nvSpPr>
          <p:cNvPr id="15" name="Объект 5">
            <a:extLst>
              <a:ext uri="{FF2B5EF4-FFF2-40B4-BE49-F238E27FC236}">
                <a16:creationId xmlns="" xmlns:a16="http://schemas.microsoft.com/office/drawing/2014/main" id="{26476F99-8CAD-44A7-AD10-42BCF998BA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947610" y="2910287"/>
            <a:ext cx="3108960" cy="2779361"/>
          </a:xfrm>
        </p:spPr>
        <p:txBody>
          <a:bodyPr rtlCol="0"/>
          <a:lstStyle>
            <a:lvl1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400"/>
            </a:lvl1pPr>
            <a:lvl2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400"/>
            </a:lvl2pPr>
            <a:lvl3pPr marL="283464" indent="-283464">
              <a:lnSpc>
                <a:spcPct val="100000"/>
              </a:lnSpc>
              <a:defRPr sz="1400"/>
            </a:lvl3pPr>
            <a:lvl4pPr marL="283464" indent="-283464">
              <a:lnSpc>
                <a:spcPct val="100000"/>
              </a:lnSpc>
              <a:defRPr sz="1400"/>
            </a:lvl4pPr>
            <a:lvl5pPr marL="283464" indent="-283464">
              <a:lnSpc>
                <a:spcPct val="100000"/>
              </a:lnSpc>
              <a:defRPr sz="1400"/>
            </a:lvl5pPr>
          </a:lstStyle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lang="en-US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="" xmlns:a16="http://schemas.microsoft.com/office/drawing/2014/main" id="{6020661A-DA07-4679-9226-945B5DD24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20" name="Дата 3">
            <a:extLst>
              <a:ext uri="{FF2B5EF4-FFF2-40B4-BE49-F238E27FC236}">
                <a16:creationId xmlns="" xmlns:a16="http://schemas.microsoft.com/office/drawing/2014/main" id="{F63588D4-4E90-4E61-A3AD-D36326F8EA9E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7850727" y="6170491"/>
            <a:ext cx="2840083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r">
              <a:defRPr sz="11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ru"/>
              <a:t>03.02.20ГГ</a:t>
            </a:r>
            <a:endParaRPr lang="en-US" spc="0" dirty="0"/>
          </a:p>
        </p:txBody>
      </p:sp>
      <p:sp>
        <p:nvSpPr>
          <p:cNvPr id="16" name="Номер слайда 31">
            <a:extLst>
              <a:ext uri="{FF2B5EF4-FFF2-40B4-BE49-F238E27FC236}">
                <a16:creationId xmlns="" xmlns:a16="http://schemas.microsoft.com/office/drawing/2014/main" id="{2A681EDC-E961-4B27-BD0E-6A2698A27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pPr algn="ctr" rtl="0"/>
            <a:fld id="{FAEF9944-A4F6-4C59-AEBD-678D6480B8EA}" type="slidenum">
              <a:rPr lang="en-US" smtClean="0"/>
              <a:pPr algn="ctr"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3851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вод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">
            <a:extLst>
              <a:ext uri="{FF2B5EF4-FFF2-40B4-BE49-F238E27FC236}">
                <a16:creationId xmlns="" xmlns:a16="http://schemas.microsoft.com/office/drawing/2014/main" id="{EB7D440C-EA2F-4FF9-B6F4-22EA92669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6248" y="787548"/>
            <a:ext cx="4871711" cy="1416441"/>
          </a:xfrm>
        </p:spPr>
        <p:txBody>
          <a:bodyPr rtlCol="0" anchor="b">
            <a:normAutofit/>
          </a:bodyPr>
          <a:lstStyle/>
          <a:p>
            <a:pPr rtl="0"/>
            <a:endParaRPr lang="en-US" dirty="0"/>
          </a:p>
        </p:txBody>
      </p:sp>
      <p:sp>
        <p:nvSpPr>
          <p:cNvPr id="21" name="Полилиния: Фигура 20">
            <a:extLst>
              <a:ext uri="{FF2B5EF4-FFF2-40B4-BE49-F238E27FC236}">
                <a16:creationId xmlns="" xmlns:a16="http://schemas.microsoft.com/office/drawing/2014/main" id="{66B68CCF-1146-4548-9EA2-0D6454607BE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50275" y="4013624"/>
            <a:ext cx="3193475" cy="2857712"/>
          </a:xfrm>
          <a:custGeom>
            <a:avLst/>
            <a:gdLst>
              <a:gd name="connsiteX0" fmla="*/ 1827545 w 3193475"/>
              <a:gd name="connsiteY0" fmla="*/ 0 h 2872953"/>
              <a:gd name="connsiteX1" fmla="*/ 2402028 w 3193475"/>
              <a:gd name="connsiteY1" fmla="*/ 124796 h 2872953"/>
              <a:gd name="connsiteX2" fmla="*/ 2821017 w 3193475"/>
              <a:gd name="connsiteY2" fmla="*/ 461508 h 2872953"/>
              <a:gd name="connsiteX3" fmla="*/ 3193475 w 3193475"/>
              <a:gd name="connsiteY3" fmla="*/ 1654162 h 2872953"/>
              <a:gd name="connsiteX4" fmla="*/ 3027565 w 3193475"/>
              <a:gd name="connsiteY4" fmla="*/ 2143282 h 2872953"/>
              <a:gd name="connsiteX5" fmla="*/ 2536346 w 3193475"/>
              <a:gd name="connsiteY5" fmla="*/ 2598725 h 2872953"/>
              <a:gd name="connsiteX6" fmla="*/ 2428344 w 3193475"/>
              <a:gd name="connsiteY6" fmla="*/ 2685847 h 2872953"/>
              <a:gd name="connsiteX7" fmla="*/ 2197829 w 3193475"/>
              <a:gd name="connsiteY7" fmla="*/ 2866199 h 2872953"/>
              <a:gd name="connsiteX8" fmla="*/ 2188094 w 3193475"/>
              <a:gd name="connsiteY8" fmla="*/ 2872953 h 2872953"/>
              <a:gd name="connsiteX9" fmla="*/ 777457 w 3193475"/>
              <a:gd name="connsiteY9" fmla="*/ 2872953 h 2872953"/>
              <a:gd name="connsiteX10" fmla="*/ 754702 w 3193475"/>
              <a:gd name="connsiteY10" fmla="*/ 2856756 h 2872953"/>
              <a:gd name="connsiteX11" fmla="*/ 371841 w 3193475"/>
              <a:gd name="connsiteY11" fmla="*/ 2411425 h 2872953"/>
              <a:gd name="connsiteX12" fmla="*/ 247255 w 3193475"/>
              <a:gd name="connsiteY12" fmla="*/ 2228976 h 2872953"/>
              <a:gd name="connsiteX13" fmla="*/ 0 w 3193475"/>
              <a:gd name="connsiteY13" fmla="*/ 1654162 h 2872953"/>
              <a:gd name="connsiteX14" fmla="*/ 149395 w 3193475"/>
              <a:gd name="connsiteY14" fmla="*/ 1035110 h 2872953"/>
              <a:gd name="connsiteX15" fmla="*/ 561394 w 3193475"/>
              <a:gd name="connsiteY15" fmla="*/ 503177 h 2872953"/>
              <a:gd name="connsiteX16" fmla="*/ 1157053 w 3193475"/>
              <a:gd name="connsiteY16" fmla="*/ 134285 h 2872953"/>
              <a:gd name="connsiteX17" fmla="*/ 1827545 w 3193475"/>
              <a:gd name="connsiteY17" fmla="*/ 0 h 2872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193475" h="2872953">
                <a:moveTo>
                  <a:pt x="1827545" y="0"/>
                </a:moveTo>
                <a:cubicBezTo>
                  <a:pt x="2037520" y="0"/>
                  <a:pt x="2230773" y="42027"/>
                  <a:pt x="2402028" y="124796"/>
                </a:cubicBezTo>
                <a:cubicBezTo>
                  <a:pt x="2562524" y="202427"/>
                  <a:pt x="2703490" y="315735"/>
                  <a:pt x="2821017" y="461508"/>
                </a:cubicBezTo>
                <a:cubicBezTo>
                  <a:pt x="3061214" y="759545"/>
                  <a:pt x="3193475" y="1183094"/>
                  <a:pt x="3193475" y="1654162"/>
                </a:cubicBezTo>
                <a:cubicBezTo>
                  <a:pt x="3193475" y="1842105"/>
                  <a:pt x="3142283" y="1992944"/>
                  <a:pt x="3027565" y="2143282"/>
                </a:cubicBezTo>
                <a:cubicBezTo>
                  <a:pt x="2907570" y="2300544"/>
                  <a:pt x="2727269" y="2445389"/>
                  <a:pt x="2536346" y="2598725"/>
                </a:cubicBezTo>
                <a:cubicBezTo>
                  <a:pt x="2501122" y="2626981"/>
                  <a:pt x="2464732" y="2656236"/>
                  <a:pt x="2428344" y="2685847"/>
                </a:cubicBezTo>
                <a:cubicBezTo>
                  <a:pt x="2346914" y="2752098"/>
                  <a:pt x="2270983" y="2812645"/>
                  <a:pt x="2197829" y="2866199"/>
                </a:cubicBezTo>
                <a:lnTo>
                  <a:pt x="2188094" y="2872953"/>
                </a:lnTo>
                <a:lnTo>
                  <a:pt x="777457" y="2872953"/>
                </a:lnTo>
                <a:lnTo>
                  <a:pt x="754702" y="2856756"/>
                </a:lnTo>
                <a:cubicBezTo>
                  <a:pt x="619495" y="2746040"/>
                  <a:pt x="493987" y="2598886"/>
                  <a:pt x="371841" y="2411425"/>
                </a:cubicBezTo>
                <a:cubicBezTo>
                  <a:pt x="329216" y="2345995"/>
                  <a:pt x="287550" y="2286487"/>
                  <a:pt x="247255" y="2228976"/>
                </a:cubicBezTo>
                <a:cubicBezTo>
                  <a:pt x="80248" y="1990517"/>
                  <a:pt x="0" y="1866507"/>
                  <a:pt x="0" y="1654162"/>
                </a:cubicBezTo>
                <a:cubicBezTo>
                  <a:pt x="0" y="1443317"/>
                  <a:pt x="50301" y="1235038"/>
                  <a:pt x="149395" y="1035110"/>
                </a:cubicBezTo>
                <a:cubicBezTo>
                  <a:pt x="246364" y="839532"/>
                  <a:pt x="384999" y="660510"/>
                  <a:pt x="561394" y="503177"/>
                </a:cubicBezTo>
                <a:cubicBezTo>
                  <a:pt x="734774" y="348485"/>
                  <a:pt x="940705" y="220908"/>
                  <a:pt x="1157053" y="134285"/>
                </a:cubicBezTo>
                <a:cubicBezTo>
                  <a:pt x="1379225" y="45167"/>
                  <a:pt x="1604893" y="0"/>
                  <a:pt x="1827545" y="0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23" name="Полилиния: Фигура 22">
            <a:extLst>
              <a:ext uri="{FF2B5EF4-FFF2-40B4-BE49-F238E27FC236}">
                <a16:creationId xmlns="" xmlns:a16="http://schemas.microsoft.com/office/drawing/2014/main" id="{D83BB758-A5BB-4B68-9C64-F48A2B02286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7145" y="-15241"/>
            <a:ext cx="5092793" cy="4915765"/>
          </a:xfrm>
          <a:custGeom>
            <a:avLst/>
            <a:gdLst>
              <a:gd name="connsiteX0" fmla="*/ 1377974 w 5104070"/>
              <a:gd name="connsiteY0" fmla="*/ 0 h 4929100"/>
              <a:gd name="connsiteX1" fmla="*/ 3932034 w 5104070"/>
              <a:gd name="connsiteY1" fmla="*/ 0 h 4929100"/>
              <a:gd name="connsiteX2" fmla="*/ 3937299 w 5104070"/>
              <a:gd name="connsiteY2" fmla="*/ 2843 h 4929100"/>
              <a:gd name="connsiteX3" fmla="*/ 4460064 w 5104070"/>
              <a:gd name="connsiteY3" fmla="*/ 459139 h 4929100"/>
              <a:gd name="connsiteX4" fmla="*/ 5104070 w 5104070"/>
              <a:gd name="connsiteY4" fmla="*/ 2460998 h 4929100"/>
              <a:gd name="connsiteX5" fmla="*/ 4817201 w 5104070"/>
              <a:gd name="connsiteY5" fmla="*/ 3281981 h 4929100"/>
              <a:gd name="connsiteX6" fmla="*/ 3967850 w 5104070"/>
              <a:gd name="connsiteY6" fmla="*/ 4046437 h 4929100"/>
              <a:gd name="connsiteX7" fmla="*/ 3781107 w 5104070"/>
              <a:gd name="connsiteY7" fmla="*/ 4192670 h 4929100"/>
              <a:gd name="connsiteX8" fmla="*/ 2246633 w 5104070"/>
              <a:gd name="connsiteY8" fmla="*/ 4929100 h 4929100"/>
              <a:gd name="connsiteX9" fmla="*/ 225276 w 5104070"/>
              <a:gd name="connsiteY9" fmla="*/ 3732056 h 4929100"/>
              <a:gd name="connsiteX10" fmla="*/ 9858 w 5104070"/>
              <a:gd name="connsiteY10" fmla="*/ 3425818 h 4929100"/>
              <a:gd name="connsiteX11" fmla="*/ 0 w 5104070"/>
              <a:gd name="connsiteY11" fmla="*/ 3412020 h 4929100"/>
              <a:gd name="connsiteX12" fmla="*/ 0 w 5104070"/>
              <a:gd name="connsiteY12" fmla="*/ 1153046 h 4929100"/>
              <a:gd name="connsiteX13" fmla="*/ 145339 w 5104070"/>
              <a:gd name="connsiteY13" fmla="*/ 951430 h 4929100"/>
              <a:gd name="connsiteX14" fmla="*/ 553026 w 5104070"/>
              <a:gd name="connsiteY14" fmla="*/ 529081 h 4929100"/>
              <a:gd name="connsiteX15" fmla="*/ 1306374 w 5104070"/>
              <a:gd name="connsiteY15" fmla="*/ 31471 h 492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04070" h="4929100">
                <a:moveTo>
                  <a:pt x="1377974" y="0"/>
                </a:moveTo>
                <a:lnTo>
                  <a:pt x="3932034" y="0"/>
                </a:lnTo>
                <a:lnTo>
                  <a:pt x="3937299" y="2843"/>
                </a:lnTo>
                <a:cubicBezTo>
                  <a:pt x="4132450" y="122773"/>
                  <a:pt x="4307655" y="275630"/>
                  <a:pt x="4460064" y="459139"/>
                </a:cubicBezTo>
                <a:cubicBezTo>
                  <a:pt x="4875381" y="959392"/>
                  <a:pt x="5104070" y="1670314"/>
                  <a:pt x="5104070" y="2460998"/>
                </a:cubicBezTo>
                <a:cubicBezTo>
                  <a:pt x="5104070" y="2776458"/>
                  <a:pt x="5015557" y="3029640"/>
                  <a:pt x="4817201" y="3281981"/>
                </a:cubicBezTo>
                <a:cubicBezTo>
                  <a:pt x="4609722" y="3545944"/>
                  <a:pt x="4297968" y="3789065"/>
                  <a:pt x="3967850" y="4046437"/>
                </a:cubicBezTo>
                <a:cubicBezTo>
                  <a:pt x="3906945" y="4093864"/>
                  <a:pt x="3844025" y="4142969"/>
                  <a:pt x="3781107" y="4192670"/>
                </a:cubicBezTo>
                <a:cubicBezTo>
                  <a:pt x="3217912" y="4637475"/>
                  <a:pt x="2806863" y="4929100"/>
                  <a:pt x="2246633" y="4929100"/>
                </a:cubicBezTo>
                <a:cubicBezTo>
                  <a:pt x="1393015" y="4929100"/>
                  <a:pt x="788471" y="4571125"/>
                  <a:pt x="225276" y="3732056"/>
                </a:cubicBezTo>
                <a:cubicBezTo>
                  <a:pt x="151575" y="3622232"/>
                  <a:pt x="79531" y="3522350"/>
                  <a:pt x="9858" y="3425818"/>
                </a:cubicBezTo>
                <a:lnTo>
                  <a:pt x="0" y="3412020"/>
                </a:lnTo>
                <a:lnTo>
                  <a:pt x="0" y="1153046"/>
                </a:lnTo>
                <a:lnTo>
                  <a:pt x="145339" y="951430"/>
                </a:lnTo>
                <a:cubicBezTo>
                  <a:pt x="264349" y="802264"/>
                  <a:pt x="400526" y="661122"/>
                  <a:pt x="553026" y="529081"/>
                </a:cubicBezTo>
                <a:cubicBezTo>
                  <a:pt x="777865" y="334344"/>
                  <a:pt x="1034363" y="165207"/>
                  <a:pt x="1306374" y="31471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24" name="Полилиния: Фигура 23">
            <a:extLst>
              <a:ext uri="{FF2B5EF4-FFF2-40B4-BE49-F238E27FC236}">
                <a16:creationId xmlns="" xmlns:a16="http://schemas.microsoft.com/office/drawing/2014/main" id="{8BA96416-48F7-4C79-AEF8-10818B539F4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79928" y="4122903"/>
            <a:ext cx="2982935" cy="2748432"/>
          </a:xfrm>
          <a:custGeom>
            <a:avLst/>
            <a:gdLst>
              <a:gd name="connsiteX0" fmla="*/ 1707059 w 2982935"/>
              <a:gd name="connsiteY0" fmla="*/ 0 h 2763672"/>
              <a:gd name="connsiteX1" fmla="*/ 2243667 w 2982935"/>
              <a:gd name="connsiteY1" fmla="*/ 117307 h 2763672"/>
              <a:gd name="connsiteX2" fmla="*/ 2635032 w 2982935"/>
              <a:gd name="connsiteY2" fmla="*/ 433812 h 2763672"/>
              <a:gd name="connsiteX3" fmla="*/ 2982935 w 2982935"/>
              <a:gd name="connsiteY3" fmla="*/ 1554893 h 2763672"/>
              <a:gd name="connsiteX4" fmla="*/ 2827963 w 2982935"/>
              <a:gd name="connsiteY4" fmla="*/ 2014661 h 2763672"/>
              <a:gd name="connsiteX5" fmla="*/ 2369129 w 2982935"/>
              <a:gd name="connsiteY5" fmla="*/ 2442771 h 2763672"/>
              <a:gd name="connsiteX6" fmla="*/ 2268247 w 2982935"/>
              <a:gd name="connsiteY6" fmla="*/ 2524664 h 2763672"/>
              <a:gd name="connsiteX7" fmla="*/ 2052930 w 2982935"/>
              <a:gd name="connsiteY7" fmla="*/ 2694193 h 2763672"/>
              <a:gd name="connsiteX8" fmla="*/ 1953421 w 2982935"/>
              <a:gd name="connsiteY8" fmla="*/ 2763672 h 2763672"/>
              <a:gd name="connsiteX9" fmla="*/ 814328 w 2982935"/>
              <a:gd name="connsiteY9" fmla="*/ 2763672 h 2763672"/>
              <a:gd name="connsiteX10" fmla="*/ 704946 w 2982935"/>
              <a:gd name="connsiteY10" fmla="*/ 2685317 h 2763672"/>
              <a:gd name="connsiteX11" fmla="*/ 347327 w 2982935"/>
              <a:gd name="connsiteY11" fmla="*/ 2266711 h 2763672"/>
              <a:gd name="connsiteX12" fmla="*/ 230954 w 2982935"/>
              <a:gd name="connsiteY12" fmla="*/ 2095212 h 2763672"/>
              <a:gd name="connsiteX13" fmla="*/ 0 w 2982935"/>
              <a:gd name="connsiteY13" fmla="*/ 1554893 h 2763672"/>
              <a:gd name="connsiteX14" fmla="*/ 139546 w 2982935"/>
              <a:gd name="connsiteY14" fmla="*/ 972991 h 2763672"/>
              <a:gd name="connsiteX15" fmla="*/ 524383 w 2982935"/>
              <a:gd name="connsiteY15" fmla="*/ 472981 h 2763672"/>
              <a:gd name="connsiteX16" fmla="*/ 1080770 w 2982935"/>
              <a:gd name="connsiteY16" fmla="*/ 126226 h 2763672"/>
              <a:gd name="connsiteX17" fmla="*/ 1707059 w 2982935"/>
              <a:gd name="connsiteY17" fmla="*/ 0 h 2763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982935" h="2763672">
                <a:moveTo>
                  <a:pt x="1707059" y="0"/>
                </a:moveTo>
                <a:cubicBezTo>
                  <a:pt x="1903190" y="0"/>
                  <a:pt x="2083702" y="39504"/>
                  <a:pt x="2243667" y="117307"/>
                </a:cubicBezTo>
                <a:cubicBezTo>
                  <a:pt x="2393582" y="190279"/>
                  <a:pt x="2525254" y="296787"/>
                  <a:pt x="2635032" y="433812"/>
                </a:cubicBezTo>
                <a:cubicBezTo>
                  <a:pt x="2859393" y="713964"/>
                  <a:pt x="2982935" y="1112094"/>
                  <a:pt x="2982935" y="1554893"/>
                </a:cubicBezTo>
                <a:cubicBezTo>
                  <a:pt x="2982935" y="1731557"/>
                  <a:pt x="2935118" y="1873344"/>
                  <a:pt x="2827963" y="2014661"/>
                </a:cubicBezTo>
                <a:cubicBezTo>
                  <a:pt x="2715879" y="2162485"/>
                  <a:pt x="2547465" y="2298637"/>
                  <a:pt x="2369129" y="2442771"/>
                </a:cubicBezTo>
                <a:cubicBezTo>
                  <a:pt x="2336227" y="2469331"/>
                  <a:pt x="2302237" y="2496831"/>
                  <a:pt x="2268247" y="2524664"/>
                </a:cubicBezTo>
                <a:cubicBezTo>
                  <a:pt x="2192186" y="2586939"/>
                  <a:pt x="2121261" y="2643853"/>
                  <a:pt x="2052930" y="2694193"/>
                </a:cubicBezTo>
                <a:lnTo>
                  <a:pt x="1953421" y="2763672"/>
                </a:lnTo>
                <a:lnTo>
                  <a:pt x="814328" y="2763672"/>
                </a:lnTo>
                <a:lnTo>
                  <a:pt x="704946" y="2685317"/>
                </a:lnTo>
                <a:cubicBezTo>
                  <a:pt x="578653" y="2581245"/>
                  <a:pt x="461419" y="2442922"/>
                  <a:pt x="347327" y="2266711"/>
                </a:cubicBezTo>
                <a:cubicBezTo>
                  <a:pt x="307512" y="2205208"/>
                  <a:pt x="268593" y="2149271"/>
                  <a:pt x="230954" y="2095212"/>
                </a:cubicBezTo>
                <a:cubicBezTo>
                  <a:pt x="74958" y="1871063"/>
                  <a:pt x="0" y="1754495"/>
                  <a:pt x="0" y="1554893"/>
                </a:cubicBezTo>
                <a:cubicBezTo>
                  <a:pt x="0" y="1356701"/>
                  <a:pt x="46984" y="1160921"/>
                  <a:pt x="139546" y="972991"/>
                </a:cubicBezTo>
                <a:cubicBezTo>
                  <a:pt x="230122" y="789150"/>
                  <a:pt x="359617" y="620872"/>
                  <a:pt x="524383" y="472981"/>
                </a:cubicBezTo>
                <a:cubicBezTo>
                  <a:pt x="686332" y="327572"/>
                  <a:pt x="878686" y="207651"/>
                  <a:pt x="1080770" y="126226"/>
                </a:cubicBezTo>
                <a:cubicBezTo>
                  <a:pt x="1288295" y="42456"/>
                  <a:pt x="1499085" y="0"/>
                  <a:pt x="1707059" y="0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29" name="Рисунок 28">
            <a:extLst>
              <a:ext uri="{FF2B5EF4-FFF2-40B4-BE49-F238E27FC236}">
                <a16:creationId xmlns="" xmlns:a16="http://schemas.microsoft.com/office/drawing/2014/main" id="{DF260F44-5337-4D98-A196-BF28D943076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871651" cy="4716849"/>
          </a:xfrm>
          <a:custGeom>
            <a:avLst/>
            <a:gdLst>
              <a:gd name="connsiteX0" fmla="*/ 1855557 w 4888754"/>
              <a:gd name="connsiteY0" fmla="*/ 0 h 4745424"/>
              <a:gd name="connsiteX1" fmla="*/ 3464120 w 4888754"/>
              <a:gd name="connsiteY1" fmla="*/ 0 h 4745424"/>
              <a:gd name="connsiteX2" fmla="*/ 3621403 w 4888754"/>
              <a:gd name="connsiteY2" fmla="*/ 62975 h 4745424"/>
              <a:gd name="connsiteX3" fmla="*/ 4292333 w 4888754"/>
              <a:gd name="connsiteY3" fmla="*/ 588555 h 4745424"/>
              <a:gd name="connsiteX4" fmla="*/ 4888754 w 4888754"/>
              <a:gd name="connsiteY4" fmla="*/ 2450197 h 4745424"/>
              <a:gd name="connsiteX5" fmla="*/ 4623081 w 4888754"/>
              <a:gd name="connsiteY5" fmla="*/ 3213676 h 4745424"/>
              <a:gd name="connsiteX6" fmla="*/ 3836488 w 4888754"/>
              <a:gd name="connsiteY6" fmla="*/ 3924586 h 4745424"/>
              <a:gd name="connsiteX7" fmla="*/ 3663543 w 4888754"/>
              <a:gd name="connsiteY7" fmla="*/ 4060576 h 4745424"/>
              <a:gd name="connsiteX8" fmla="*/ 2242449 w 4888754"/>
              <a:gd name="connsiteY8" fmla="*/ 4745424 h 4745424"/>
              <a:gd name="connsiteX9" fmla="*/ 370446 w 4888754"/>
              <a:gd name="connsiteY9" fmla="*/ 3632225 h 4745424"/>
              <a:gd name="connsiteX10" fmla="*/ 170945 w 4888754"/>
              <a:gd name="connsiteY10" fmla="*/ 3347437 h 4745424"/>
              <a:gd name="connsiteX11" fmla="*/ 77151 w 4888754"/>
              <a:gd name="connsiteY11" fmla="*/ 3215612 h 4745424"/>
              <a:gd name="connsiteX12" fmla="*/ 0 w 4888754"/>
              <a:gd name="connsiteY12" fmla="*/ 3102319 h 4745424"/>
              <a:gd name="connsiteX13" fmla="*/ 0 w 4888754"/>
              <a:gd name="connsiteY13" fmla="*/ 1516168 h 4745424"/>
              <a:gd name="connsiteX14" fmla="*/ 14241 w 4888754"/>
              <a:gd name="connsiteY14" fmla="*/ 1483904 h 4745424"/>
              <a:gd name="connsiteX15" fmla="*/ 673980 w 4888754"/>
              <a:gd name="connsiteY15" fmla="*/ 653598 h 4745424"/>
              <a:gd name="connsiteX16" fmla="*/ 1627813 w 4888754"/>
              <a:gd name="connsiteY16" fmla="*/ 77786 h 4745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888754" h="4745424">
                <a:moveTo>
                  <a:pt x="1855557" y="0"/>
                </a:moveTo>
                <a:lnTo>
                  <a:pt x="3464120" y="0"/>
                </a:lnTo>
                <a:lnTo>
                  <a:pt x="3621403" y="62975"/>
                </a:lnTo>
                <a:cubicBezTo>
                  <a:pt x="3878407" y="184151"/>
                  <a:pt x="4104136" y="361015"/>
                  <a:pt x="4292333" y="588555"/>
                </a:cubicBezTo>
                <a:cubicBezTo>
                  <a:pt x="4676963" y="1053769"/>
                  <a:pt x="4888754" y="1714895"/>
                  <a:pt x="4888754" y="2450197"/>
                </a:cubicBezTo>
                <a:cubicBezTo>
                  <a:pt x="4888754" y="2743561"/>
                  <a:pt x="4806780" y="2979009"/>
                  <a:pt x="4623081" y="3213676"/>
                </a:cubicBezTo>
                <a:cubicBezTo>
                  <a:pt x="4430933" y="3459149"/>
                  <a:pt x="4142214" y="3685241"/>
                  <a:pt x="3836488" y="3924586"/>
                </a:cubicBezTo>
                <a:cubicBezTo>
                  <a:pt x="3780082" y="3968691"/>
                  <a:pt x="3721812" y="4014356"/>
                  <a:pt x="3663543" y="4060576"/>
                </a:cubicBezTo>
                <a:cubicBezTo>
                  <a:pt x="3141962" y="4474226"/>
                  <a:pt x="2761284" y="4745424"/>
                  <a:pt x="2242449" y="4745424"/>
                </a:cubicBezTo>
                <a:cubicBezTo>
                  <a:pt x="1451903" y="4745424"/>
                  <a:pt x="892027" y="4412522"/>
                  <a:pt x="370446" y="3632225"/>
                </a:cubicBezTo>
                <a:cubicBezTo>
                  <a:pt x="302191" y="3530094"/>
                  <a:pt x="235470" y="3437208"/>
                  <a:pt x="170945" y="3347437"/>
                </a:cubicBezTo>
                <a:cubicBezTo>
                  <a:pt x="137517" y="3300910"/>
                  <a:pt x="106259" y="3257175"/>
                  <a:pt x="77151" y="3215612"/>
                </a:cubicBezTo>
                <a:lnTo>
                  <a:pt x="0" y="3102319"/>
                </a:lnTo>
                <a:lnTo>
                  <a:pt x="0" y="1516168"/>
                </a:lnTo>
                <a:lnTo>
                  <a:pt x="14241" y="1483904"/>
                </a:lnTo>
                <a:cubicBezTo>
                  <a:pt x="169519" y="1178622"/>
                  <a:pt x="391516" y="899183"/>
                  <a:pt x="673980" y="653598"/>
                </a:cubicBezTo>
                <a:cubicBezTo>
                  <a:pt x="951614" y="412136"/>
                  <a:pt x="1281372" y="212997"/>
                  <a:pt x="1627813" y="77786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32" name="Рисунок 31">
            <a:extLst>
              <a:ext uri="{FF2B5EF4-FFF2-40B4-BE49-F238E27FC236}">
                <a16:creationId xmlns="" xmlns:a16="http://schemas.microsoft.com/office/drawing/2014/main" id="{0A9FFFC8-7E8C-41D1-8178-683D7B3039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61367" y="4226721"/>
            <a:ext cx="2792336" cy="2631279"/>
          </a:xfrm>
          <a:custGeom>
            <a:avLst/>
            <a:gdLst>
              <a:gd name="connsiteX0" fmla="*/ 1597984 w 2792336"/>
              <a:gd name="connsiteY0" fmla="*/ 0 h 2659854"/>
              <a:gd name="connsiteX1" fmla="*/ 2100304 w 2792336"/>
              <a:gd name="connsiteY1" fmla="*/ 107774 h 2659854"/>
              <a:gd name="connsiteX2" fmla="*/ 2466663 w 2792336"/>
              <a:gd name="connsiteY2" fmla="*/ 398557 h 2659854"/>
              <a:gd name="connsiteX3" fmla="*/ 2792336 w 2792336"/>
              <a:gd name="connsiteY3" fmla="*/ 1428533 h 2659854"/>
              <a:gd name="connsiteX4" fmla="*/ 2647267 w 2792336"/>
              <a:gd name="connsiteY4" fmla="*/ 1850936 h 2659854"/>
              <a:gd name="connsiteX5" fmla="*/ 2217750 w 2792336"/>
              <a:gd name="connsiteY5" fmla="*/ 2244256 h 2659854"/>
              <a:gd name="connsiteX6" fmla="*/ 2123315 w 2792336"/>
              <a:gd name="connsiteY6" fmla="*/ 2319494 h 2659854"/>
              <a:gd name="connsiteX7" fmla="*/ 1642263 w 2792336"/>
              <a:gd name="connsiteY7" fmla="*/ 2638851 h 2659854"/>
              <a:gd name="connsiteX8" fmla="*/ 1581420 w 2792336"/>
              <a:gd name="connsiteY8" fmla="*/ 2659854 h 2659854"/>
              <a:gd name="connsiteX9" fmla="*/ 1036524 w 2792336"/>
              <a:gd name="connsiteY9" fmla="*/ 2659854 h 2659854"/>
              <a:gd name="connsiteX10" fmla="*/ 909297 w 2792336"/>
              <a:gd name="connsiteY10" fmla="*/ 2617352 h 2659854"/>
              <a:gd name="connsiteX11" fmla="*/ 325134 w 2792336"/>
              <a:gd name="connsiteY11" fmla="*/ 2082504 h 2659854"/>
              <a:gd name="connsiteX12" fmla="*/ 216197 w 2792336"/>
              <a:gd name="connsiteY12" fmla="*/ 1924942 h 2659854"/>
              <a:gd name="connsiteX13" fmla="*/ 0 w 2792336"/>
              <a:gd name="connsiteY13" fmla="*/ 1428533 h 2659854"/>
              <a:gd name="connsiteX14" fmla="*/ 130629 w 2792336"/>
              <a:gd name="connsiteY14" fmla="*/ 893920 h 2659854"/>
              <a:gd name="connsiteX15" fmla="*/ 490877 w 2792336"/>
              <a:gd name="connsiteY15" fmla="*/ 434543 h 2659854"/>
              <a:gd name="connsiteX16" fmla="*/ 1011713 w 2792336"/>
              <a:gd name="connsiteY16" fmla="*/ 115969 h 2659854"/>
              <a:gd name="connsiteX17" fmla="*/ 1597984 w 2792336"/>
              <a:gd name="connsiteY17" fmla="*/ 0 h 2659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792336" h="2659854">
                <a:moveTo>
                  <a:pt x="1597984" y="0"/>
                </a:moveTo>
                <a:cubicBezTo>
                  <a:pt x="1781583" y="0"/>
                  <a:pt x="1950561" y="36294"/>
                  <a:pt x="2100304" y="107774"/>
                </a:cubicBezTo>
                <a:cubicBezTo>
                  <a:pt x="2240641" y="174816"/>
                  <a:pt x="2363899" y="272668"/>
                  <a:pt x="2466663" y="398557"/>
                </a:cubicBezTo>
                <a:cubicBezTo>
                  <a:pt x="2676688" y="655943"/>
                  <a:pt x="2792336" y="1021718"/>
                  <a:pt x="2792336" y="1428533"/>
                </a:cubicBezTo>
                <a:cubicBezTo>
                  <a:pt x="2792336" y="1590840"/>
                  <a:pt x="2747575" y="1721104"/>
                  <a:pt x="2647267" y="1850936"/>
                </a:cubicBezTo>
                <a:cubicBezTo>
                  <a:pt x="2542344" y="1986747"/>
                  <a:pt x="2384692" y="2111835"/>
                  <a:pt x="2217750" y="2244256"/>
                </a:cubicBezTo>
                <a:cubicBezTo>
                  <a:pt x="2186951" y="2268658"/>
                  <a:pt x="2155132" y="2293922"/>
                  <a:pt x="2123315" y="2319494"/>
                </a:cubicBezTo>
                <a:cubicBezTo>
                  <a:pt x="1945311" y="2462529"/>
                  <a:pt x="1797361" y="2574778"/>
                  <a:pt x="1642263" y="2638851"/>
                </a:cubicBezTo>
                <a:lnTo>
                  <a:pt x="1581420" y="2659854"/>
                </a:lnTo>
                <a:lnTo>
                  <a:pt x="1036524" y="2659854"/>
                </a:lnTo>
                <a:lnTo>
                  <a:pt x="909297" y="2617352"/>
                </a:lnTo>
                <a:cubicBezTo>
                  <a:pt x="689311" y="2525449"/>
                  <a:pt x="503138" y="2352322"/>
                  <a:pt x="325134" y="2082504"/>
                </a:cubicBezTo>
                <a:cubicBezTo>
                  <a:pt x="287863" y="2025998"/>
                  <a:pt x="251430" y="1974608"/>
                  <a:pt x="216197" y="1924942"/>
                </a:cubicBezTo>
                <a:cubicBezTo>
                  <a:pt x="70168" y="1719008"/>
                  <a:pt x="0" y="1611913"/>
                  <a:pt x="0" y="1428533"/>
                </a:cubicBezTo>
                <a:cubicBezTo>
                  <a:pt x="0" y="1246447"/>
                  <a:pt x="43982" y="1066577"/>
                  <a:pt x="130629" y="893920"/>
                </a:cubicBezTo>
                <a:cubicBezTo>
                  <a:pt x="215418" y="725019"/>
                  <a:pt x="336638" y="570416"/>
                  <a:pt x="490877" y="434543"/>
                </a:cubicBezTo>
                <a:cubicBezTo>
                  <a:pt x="642478" y="300951"/>
                  <a:pt x="822541" y="190776"/>
                  <a:pt x="1011713" y="115969"/>
                </a:cubicBezTo>
                <a:cubicBezTo>
                  <a:pt x="1205978" y="39006"/>
                  <a:pt x="1403299" y="0"/>
                  <a:pt x="1597984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26" name="Объект 2">
            <a:extLst>
              <a:ext uri="{FF2B5EF4-FFF2-40B4-BE49-F238E27FC236}">
                <a16:creationId xmlns="" xmlns:a16="http://schemas.microsoft.com/office/drawing/2014/main" id="{E1AF89E8-16D8-4AEA-A8C2-5E0D4C9E31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6247" y="2425148"/>
            <a:ext cx="4744095" cy="3524306"/>
          </a:xfrm>
        </p:spPr>
        <p:txBody>
          <a:bodyPr rtlCol="0" anchor="t">
            <a:normAutofit/>
          </a:bodyPr>
          <a:lstStyle/>
          <a:p>
            <a:pPr rtl="0"/>
            <a:endParaRPr lang="en-US" dirty="0"/>
          </a:p>
        </p:txBody>
      </p:sp>
      <p:sp>
        <p:nvSpPr>
          <p:cNvPr id="85" name="Нижний колонтитул 4">
            <a:extLst>
              <a:ext uri="{FF2B5EF4-FFF2-40B4-BE49-F238E27FC236}">
                <a16:creationId xmlns="" xmlns:a16="http://schemas.microsoft.com/office/drawing/2014/main" id="{0175CA32-28D6-4BB4-A489-25BCF1FAF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56248" y="6170613"/>
            <a:ext cx="2323057" cy="457077"/>
          </a:xfrm>
        </p:spPr>
        <p:txBody>
          <a:bodyPr rtlCol="0"/>
          <a:lstStyle/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33" name="Дата 9">
            <a:extLst>
              <a:ext uri="{FF2B5EF4-FFF2-40B4-BE49-F238E27FC236}">
                <a16:creationId xmlns="" xmlns:a16="http://schemas.microsoft.com/office/drawing/2014/main" id="{54B934F8-4435-4C62-828F-03DB78927F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93872" y="6172200"/>
            <a:ext cx="1404608" cy="455490"/>
          </a:xfrm>
        </p:spPr>
        <p:txBody>
          <a:bodyPr rtlCol="0"/>
          <a:lstStyle/>
          <a:p>
            <a:pPr algn="r" rtl="0"/>
            <a:r>
              <a:rPr lang="ru"/>
              <a:t>03.02.20ГГ</a:t>
            </a:r>
            <a:endParaRPr lang="en-US" dirty="0"/>
          </a:p>
        </p:txBody>
      </p:sp>
      <p:sp>
        <p:nvSpPr>
          <p:cNvPr id="12" name="Номер слайда 31">
            <a:extLst>
              <a:ext uri="{FF2B5EF4-FFF2-40B4-BE49-F238E27FC236}">
                <a16:creationId xmlns="" xmlns:a16="http://schemas.microsoft.com/office/drawing/2014/main" id="{47BB9980-A5D8-4B6F-A2F5-5E4BE209F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pPr algn="ctr" rtl="0"/>
            <a:fld id="{FAEF9944-A4F6-4C59-AEBD-678D6480B8EA}" type="slidenum">
              <a:rPr lang="en-US" smtClean="0"/>
              <a:pPr algn="ctr"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56923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пасиб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Заголовок 1">
            <a:extLst>
              <a:ext uri="{FF2B5EF4-FFF2-40B4-BE49-F238E27FC236}">
                <a16:creationId xmlns="" xmlns:a16="http://schemas.microsoft.com/office/drawing/2014/main" id="{207F3431-F465-47BE-A808-B5D9A54DD6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4712" y="1346268"/>
            <a:ext cx="4632891" cy="3066706"/>
          </a:xfrm>
        </p:spPr>
        <p:txBody>
          <a:bodyPr rtlCol="0" anchor="b"/>
          <a:lstStyle/>
          <a:p>
            <a:pPr rtl="0"/>
            <a:endParaRPr lang="en-US" dirty="0"/>
          </a:p>
        </p:txBody>
      </p:sp>
      <p:sp>
        <p:nvSpPr>
          <p:cNvPr id="29" name="Подзаголовок 2">
            <a:extLst>
              <a:ext uri="{FF2B5EF4-FFF2-40B4-BE49-F238E27FC236}">
                <a16:creationId xmlns="" xmlns:a16="http://schemas.microsoft.com/office/drawing/2014/main" id="{A4841FA2-0B49-41AD-B236-E96AAAC1DF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4712" y="4412974"/>
            <a:ext cx="4278738" cy="1576188"/>
          </a:xfrm>
        </p:spPr>
        <p:txBody>
          <a:bodyPr rtlCol="0" anchor="t"/>
          <a:lstStyle/>
          <a:p>
            <a:pPr rtl="0"/>
            <a:endParaRPr lang="en-US" b="0" dirty="0"/>
          </a:p>
        </p:txBody>
      </p:sp>
      <p:sp>
        <p:nvSpPr>
          <p:cNvPr id="31" name="Полилиния: Фигура 30">
            <a:extLst>
              <a:ext uri="{FF2B5EF4-FFF2-40B4-BE49-F238E27FC236}">
                <a16:creationId xmlns="" xmlns:a16="http://schemas.microsoft.com/office/drawing/2014/main" id="{14DCEC00-2D0E-45C4-A5B4-620F0CE147B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6115834" y="0"/>
            <a:ext cx="6076166" cy="6858000"/>
          </a:xfrm>
          <a:custGeom>
            <a:avLst/>
            <a:gdLst>
              <a:gd name="connsiteX0" fmla="*/ 2995083 w 6119349"/>
              <a:gd name="connsiteY0" fmla="*/ 0 h 6858000"/>
              <a:gd name="connsiteX1" fmla="*/ 1980895 w 6119349"/>
              <a:gd name="connsiteY1" fmla="*/ 0 h 6858000"/>
              <a:gd name="connsiteX2" fmla="*/ 323851 w 6119349"/>
              <a:gd name="connsiteY2" fmla="*/ 0 h 6858000"/>
              <a:gd name="connsiteX3" fmla="*/ 0 w 6119349"/>
              <a:gd name="connsiteY3" fmla="*/ 0 h 6858000"/>
              <a:gd name="connsiteX4" fmla="*/ 0 w 6119349"/>
              <a:gd name="connsiteY4" fmla="*/ 6858000 h 6858000"/>
              <a:gd name="connsiteX5" fmla="*/ 323851 w 6119349"/>
              <a:gd name="connsiteY5" fmla="*/ 6858000 h 6858000"/>
              <a:gd name="connsiteX6" fmla="*/ 1980895 w 6119349"/>
              <a:gd name="connsiteY6" fmla="*/ 6858000 h 6858000"/>
              <a:gd name="connsiteX7" fmla="*/ 2995083 w 6119349"/>
              <a:gd name="connsiteY7" fmla="*/ 6858000 h 6858000"/>
              <a:gd name="connsiteX8" fmla="*/ 2995083 w 6119349"/>
              <a:gd name="connsiteY8" fmla="*/ 6847549 h 6858000"/>
              <a:gd name="connsiteX9" fmla="*/ 3403093 w 6119349"/>
              <a:gd name="connsiteY9" fmla="*/ 6847549 h 6858000"/>
              <a:gd name="connsiteX10" fmla="*/ 3616595 w 6119349"/>
              <a:gd name="connsiteY10" fmla="*/ 6847549 h 6858000"/>
              <a:gd name="connsiteX11" fmla="*/ 3728351 w 6119349"/>
              <a:gd name="connsiteY11" fmla="*/ 6770384 h 6858000"/>
              <a:gd name="connsiteX12" fmla="*/ 4244999 w 6119349"/>
              <a:gd name="connsiteY12" fmla="*/ 6365836 h 6858000"/>
              <a:gd name="connsiteX13" fmla="*/ 6119349 w 6119349"/>
              <a:gd name="connsiteY13" fmla="*/ 3621068 h 6858000"/>
              <a:gd name="connsiteX14" fmla="*/ 4518450 w 6119349"/>
              <a:gd name="connsiteY14" fmla="*/ 25401 h 6858000"/>
              <a:gd name="connsiteX15" fmla="*/ 4496326 w 6119349"/>
              <a:gd name="connsiteY15" fmla="*/ 10450 h 6858000"/>
              <a:gd name="connsiteX16" fmla="*/ 3403093 w 6119349"/>
              <a:gd name="connsiteY16" fmla="*/ 10450 h 6858000"/>
              <a:gd name="connsiteX17" fmla="*/ 2995083 w 6119349"/>
              <a:gd name="connsiteY17" fmla="*/ 104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119349" h="6858000">
                <a:moveTo>
                  <a:pt x="2995083" y="0"/>
                </a:moveTo>
                <a:lnTo>
                  <a:pt x="1980895" y="0"/>
                </a:lnTo>
                <a:lnTo>
                  <a:pt x="323851" y="0"/>
                </a:lnTo>
                <a:lnTo>
                  <a:pt x="0" y="0"/>
                </a:lnTo>
                <a:lnTo>
                  <a:pt x="0" y="6858000"/>
                </a:lnTo>
                <a:lnTo>
                  <a:pt x="323851" y="6858000"/>
                </a:lnTo>
                <a:lnTo>
                  <a:pt x="1980895" y="6858000"/>
                </a:lnTo>
                <a:lnTo>
                  <a:pt x="2995083" y="6858000"/>
                </a:lnTo>
                <a:lnTo>
                  <a:pt x="2995083" y="6847549"/>
                </a:lnTo>
                <a:lnTo>
                  <a:pt x="3403093" y="6847549"/>
                </a:lnTo>
                <a:lnTo>
                  <a:pt x="3616595" y="6847549"/>
                </a:lnTo>
                <a:lnTo>
                  <a:pt x="3728351" y="6770384"/>
                </a:lnTo>
                <a:cubicBezTo>
                  <a:pt x="3902169" y="6643282"/>
                  <a:pt x="4072796" y="6505990"/>
                  <a:pt x="4244999" y="6365836"/>
                </a:cubicBezTo>
                <a:cubicBezTo>
                  <a:pt x="5190624" y="5596214"/>
                  <a:pt x="6119349" y="4964437"/>
                  <a:pt x="6119349" y="3621068"/>
                </a:cubicBezTo>
                <a:cubicBezTo>
                  <a:pt x="6119349" y="2097263"/>
                  <a:pt x="5545613" y="762791"/>
                  <a:pt x="4518450" y="25401"/>
                </a:cubicBezTo>
                <a:lnTo>
                  <a:pt x="4496326" y="10450"/>
                </a:lnTo>
                <a:lnTo>
                  <a:pt x="3403093" y="10450"/>
                </a:lnTo>
                <a:lnTo>
                  <a:pt x="2995083" y="1045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32" name="Полилиния: Фигура 31">
            <a:extLst>
              <a:ext uri="{FF2B5EF4-FFF2-40B4-BE49-F238E27FC236}">
                <a16:creationId xmlns="" xmlns:a16="http://schemas.microsoft.com/office/drawing/2014/main" id="{84264179-7743-4F6F-A7A1-704D7B52E0E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5719592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3" name="Полилиния: фигура 32">
            <a:extLst>
              <a:ext uri="{FF2B5EF4-FFF2-40B4-BE49-F238E27FC236}">
                <a16:creationId xmlns="" xmlns:a16="http://schemas.microsoft.com/office/drawing/2014/main" id="{43E6B8D4-667E-41AC-983B-A3613F81A59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5885182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7" name="Нижний колонтитул 4">
            <a:extLst>
              <a:ext uri="{FF2B5EF4-FFF2-40B4-BE49-F238E27FC236}">
                <a16:creationId xmlns="" xmlns:a16="http://schemas.microsoft.com/office/drawing/2014/main" id="{317EB49B-F84D-4F65-9482-76BB768AA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24712" y="6170490"/>
            <a:ext cx="6013061" cy="457200"/>
          </a:xfrm>
        </p:spPr>
        <p:txBody>
          <a:bodyPr rtlCol="0"/>
          <a:lstStyle/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40" name="Рисунок 39">
            <a:extLst>
              <a:ext uri="{FF2B5EF4-FFF2-40B4-BE49-F238E27FC236}">
                <a16:creationId xmlns="" xmlns:a16="http://schemas.microsoft.com/office/drawing/2014/main" id="{0CAA694A-1C38-4BCA-AF25-11FF6C7E3B8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80397" y="4570"/>
            <a:ext cx="3084612" cy="3481579"/>
          </a:xfrm>
          <a:custGeom>
            <a:avLst/>
            <a:gdLst>
              <a:gd name="connsiteX0" fmla="*/ 1633992 w 2999551"/>
              <a:gd name="connsiteY0" fmla="*/ 0 h 3481579"/>
              <a:gd name="connsiteX1" fmla="*/ 2737037 w 2999551"/>
              <a:gd name="connsiteY1" fmla="*/ 0 h 3481579"/>
              <a:gd name="connsiteX2" fmla="*/ 2999551 w 2999551"/>
              <a:gd name="connsiteY2" fmla="*/ 0 h 3481579"/>
              <a:gd name="connsiteX3" fmla="*/ 2999551 w 2999551"/>
              <a:gd name="connsiteY3" fmla="*/ 3481579 h 3481579"/>
              <a:gd name="connsiteX4" fmla="*/ 0 w 2999551"/>
              <a:gd name="connsiteY4" fmla="*/ 3481579 h 3481579"/>
              <a:gd name="connsiteX5" fmla="*/ 3154 w 2999551"/>
              <a:gd name="connsiteY5" fmla="*/ 3348389 h 3481579"/>
              <a:gd name="connsiteX6" fmla="*/ 1611669 w 2999551"/>
              <a:gd name="connsiteY6" fmla="*/ 15046 h 3481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99551" h="3481579">
                <a:moveTo>
                  <a:pt x="1633992" y="0"/>
                </a:moveTo>
                <a:lnTo>
                  <a:pt x="2737037" y="0"/>
                </a:lnTo>
                <a:lnTo>
                  <a:pt x="2999551" y="0"/>
                </a:lnTo>
                <a:lnTo>
                  <a:pt x="2999551" y="3481579"/>
                </a:lnTo>
                <a:lnTo>
                  <a:pt x="0" y="3481579"/>
                </a:lnTo>
                <a:lnTo>
                  <a:pt x="3154" y="3348389"/>
                </a:lnTo>
                <a:cubicBezTo>
                  <a:pt x="70549" y="1934565"/>
                  <a:pt x="640060" y="710747"/>
                  <a:pt x="1611669" y="15046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15" name="Рисунок 14">
            <a:extLst>
              <a:ext uri="{FF2B5EF4-FFF2-40B4-BE49-F238E27FC236}">
                <a16:creationId xmlns="" xmlns:a16="http://schemas.microsoft.com/office/drawing/2014/main" id="{05C71C38-E80C-4CB6-900D-104E4969C39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512300" y="0"/>
            <a:ext cx="2679700" cy="3483864"/>
          </a:xfrm>
          <a:solidFill>
            <a:schemeClr val="accent4"/>
          </a:solidFill>
        </p:spPr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55" name="Рисунок 54">
            <a:extLst>
              <a:ext uri="{FF2B5EF4-FFF2-40B4-BE49-F238E27FC236}">
                <a16:creationId xmlns="" xmlns:a16="http://schemas.microsoft.com/office/drawing/2014/main" id="{087EF14F-A23A-419B-B040-67536D44E82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82115" y="3531870"/>
            <a:ext cx="3084612" cy="3326130"/>
          </a:xfrm>
          <a:custGeom>
            <a:avLst/>
            <a:gdLst>
              <a:gd name="connsiteX0" fmla="*/ 1645 w 3084612"/>
              <a:gd name="connsiteY0" fmla="*/ 0 h 3326130"/>
              <a:gd name="connsiteX1" fmla="*/ 3084612 w 3084612"/>
              <a:gd name="connsiteY1" fmla="*/ 0 h 3326130"/>
              <a:gd name="connsiteX2" fmla="*/ 3084612 w 3084612"/>
              <a:gd name="connsiteY2" fmla="*/ 3326130 h 3326130"/>
              <a:gd name="connsiteX3" fmla="*/ 2740651 w 3084612"/>
              <a:gd name="connsiteY3" fmla="*/ 3326130 h 3326130"/>
              <a:gd name="connsiteX4" fmla="*/ 2525231 w 3084612"/>
              <a:gd name="connsiteY4" fmla="*/ 3326130 h 3326130"/>
              <a:gd name="connsiteX5" fmla="*/ 2412471 w 3084612"/>
              <a:gd name="connsiteY5" fmla="*/ 3248247 h 3326130"/>
              <a:gd name="connsiteX6" fmla="*/ 1891184 w 3084612"/>
              <a:gd name="connsiteY6" fmla="*/ 2839937 h 3326130"/>
              <a:gd name="connsiteX7" fmla="*/ 0 w 3084612"/>
              <a:gd name="connsiteY7" fmla="*/ 69643 h 3326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84612" h="3326130">
                <a:moveTo>
                  <a:pt x="1645" y="0"/>
                </a:moveTo>
                <a:lnTo>
                  <a:pt x="3084612" y="0"/>
                </a:lnTo>
                <a:lnTo>
                  <a:pt x="3084612" y="3326130"/>
                </a:lnTo>
                <a:lnTo>
                  <a:pt x="2740651" y="3326130"/>
                </a:lnTo>
                <a:lnTo>
                  <a:pt x="2525231" y="3326130"/>
                </a:lnTo>
                <a:lnTo>
                  <a:pt x="2412471" y="3248247"/>
                </a:lnTo>
                <a:cubicBezTo>
                  <a:pt x="2237092" y="3119963"/>
                  <a:pt x="2064933" y="2981395"/>
                  <a:pt x="1891184" y="2839937"/>
                </a:cubicBezTo>
                <a:cubicBezTo>
                  <a:pt x="937066" y="2063157"/>
                  <a:pt x="0" y="1425505"/>
                  <a:pt x="0" y="69643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16" name="Рисунок 14">
            <a:extLst>
              <a:ext uri="{FF2B5EF4-FFF2-40B4-BE49-F238E27FC236}">
                <a16:creationId xmlns="" xmlns:a16="http://schemas.microsoft.com/office/drawing/2014/main" id="{FBD28C77-1B8B-41DB-98BB-E89DACE8B1D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534858" y="3531870"/>
            <a:ext cx="2679700" cy="3326130"/>
          </a:xfrm>
          <a:solidFill>
            <a:schemeClr val="accent4"/>
          </a:solidFill>
        </p:spPr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7" name="Дата 9">
            <a:extLst>
              <a:ext uri="{FF2B5EF4-FFF2-40B4-BE49-F238E27FC236}">
                <a16:creationId xmlns="" xmlns:a16="http://schemas.microsoft.com/office/drawing/2014/main" id="{E68894E0-DA12-40BB-B505-EB84F08C65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54696" y="6172200"/>
            <a:ext cx="2843784" cy="457200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"/>
              <a:t>03.02.20ГГ</a:t>
            </a:r>
            <a:endParaRPr lang="en-US" dirty="0"/>
          </a:p>
        </p:txBody>
      </p:sp>
      <p:sp>
        <p:nvSpPr>
          <p:cNvPr id="14" name="Номер слайда 31">
            <a:extLst>
              <a:ext uri="{FF2B5EF4-FFF2-40B4-BE49-F238E27FC236}">
                <a16:creationId xmlns="" xmlns:a16="http://schemas.microsoft.com/office/drawing/2014/main" id="{E3416EBC-370F-44EC-82B2-260F9C0CF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FAEF9944-A4F6-4C59-AEBD-678D6480B8EA}" type="slidenum">
              <a:rPr lang="en-US" smtClean="0"/>
              <a:pPr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24344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"/>
              <a:t>Образец заголовка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lang="en-US" dirty="0"/>
          </a:p>
        </p:txBody>
      </p:sp>
      <p:sp>
        <p:nvSpPr>
          <p:cNvPr id="10" name="Дата 9">
            <a:extLst>
              <a:ext uri="{FF2B5EF4-FFF2-40B4-BE49-F238E27FC236}">
                <a16:creationId xmlns="" xmlns:a16="http://schemas.microsoft.com/office/drawing/2014/main" id="{6923EF53-7767-4C94-BEF6-D45292794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"/>
              <a:t>03.02.20ГГ</a:t>
            </a:r>
            <a:endParaRPr lang="en-US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="" xmlns:a16="http://schemas.microsoft.com/office/drawing/2014/main" id="{ACF12700-F905-4CFA-970C-C81E05A64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7" name="Номер слайда 31">
            <a:extLst>
              <a:ext uri="{FF2B5EF4-FFF2-40B4-BE49-F238E27FC236}">
                <a16:creationId xmlns="" xmlns:a16="http://schemas.microsoft.com/office/drawing/2014/main" id="{ABC4236E-DEC6-461F-9145-45973B271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pPr algn="ctr" rtl="0"/>
            <a:fld id="{FAEF9944-A4F6-4C59-AEBD-678D6480B8EA}" type="slidenum">
              <a:rPr lang="en-US" smtClean="0"/>
              <a:pPr algn="ctr"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7172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"/>
              <a:t>Образец заголовка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920240" y="2438399"/>
            <a:ext cx="4160520" cy="3657601"/>
          </a:xfrm>
        </p:spPr>
        <p:txBody>
          <a:bodyPr rtlCol="0"/>
          <a:lstStyle/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lang="en-US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530290" y="2438399"/>
            <a:ext cx="4160520" cy="3657601"/>
          </a:xfrm>
        </p:spPr>
        <p:txBody>
          <a:bodyPr rtlCol="0"/>
          <a:lstStyle/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lang="en-US" dirty="0"/>
          </a:p>
        </p:txBody>
      </p:sp>
      <p:sp>
        <p:nvSpPr>
          <p:cNvPr id="8" name="Дата 7">
            <a:extLst>
              <a:ext uri="{FF2B5EF4-FFF2-40B4-BE49-F238E27FC236}">
                <a16:creationId xmlns="" xmlns:a16="http://schemas.microsoft.com/office/drawing/2014/main" id="{7C1D6427-F07F-4D50-B151-455100AF7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"/>
              <a:t>03.02.20ГГ</a:t>
            </a:r>
            <a:endParaRPr lang="en-US" dirty="0"/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="" xmlns:a16="http://schemas.microsoft.com/office/drawing/2014/main" id="{479EFBB2-C5E0-4D57-AB1D-3AA907ECF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11" name="Номер слайда 31">
            <a:extLst>
              <a:ext uri="{FF2B5EF4-FFF2-40B4-BE49-F238E27FC236}">
                <a16:creationId xmlns="" xmlns:a16="http://schemas.microsoft.com/office/drawing/2014/main" id="{38A6D074-7013-4944-89F6-2481F7DCE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pPr algn="ctr" rtl="0"/>
            <a:fld id="{FAEF9944-A4F6-4C59-AEBD-678D6480B8EA}" type="slidenum">
              <a:rPr lang="en-US" smtClean="0"/>
              <a:pPr algn="ctr"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9433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"/>
              <a:t>Образец заголовка</a:t>
            </a:r>
            <a:endParaRPr lang="en-US" dirty="0"/>
          </a:p>
        </p:txBody>
      </p:sp>
      <p:sp>
        <p:nvSpPr>
          <p:cNvPr id="6" name="Дата 5">
            <a:extLst>
              <a:ext uri="{FF2B5EF4-FFF2-40B4-BE49-F238E27FC236}">
                <a16:creationId xmlns="" xmlns:a16="http://schemas.microsoft.com/office/drawing/2014/main" id="{CF30096C-3491-4EF2-ABB2-D57F3F4B5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"/>
              <a:t>03.02.20ГГ</a:t>
            </a:r>
            <a:endParaRPr lang="en-US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="" xmlns:a16="http://schemas.microsoft.com/office/drawing/2014/main" id="{79DA3A85-7147-4F32-944A-B079AF514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9" name="Номер слайда 31">
            <a:extLst>
              <a:ext uri="{FF2B5EF4-FFF2-40B4-BE49-F238E27FC236}">
                <a16:creationId xmlns="" xmlns:a16="http://schemas.microsoft.com/office/drawing/2014/main" id="{26063765-A16A-406C-B56F-0D4AEC512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pPr algn="ctr" rtl="0"/>
            <a:fld id="{FAEF9944-A4F6-4C59-AEBD-678D6480B8EA}" type="slidenum">
              <a:rPr lang="en-US" smtClean="0"/>
              <a:pPr algn="ctr"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837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209BEFCA-6D6F-4F26-823F-C86CA694B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"/>
              <a:t>03.02.20ГГ</a:t>
            </a:r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BC2EE2C9-E87D-4495-9EDA-6BC0EDC27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8" name="Номер слайда 31">
            <a:extLst>
              <a:ext uri="{FF2B5EF4-FFF2-40B4-BE49-F238E27FC236}">
                <a16:creationId xmlns="" xmlns:a16="http://schemas.microsoft.com/office/drawing/2014/main" id="{8AAB7801-14F1-4A33-A13B-ECE1E4CF2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pPr algn="ctr" rtl="0"/>
            <a:fld id="{FAEF9944-A4F6-4C59-AEBD-678D6480B8EA}" type="slidenum">
              <a:rPr lang="en-US" smtClean="0"/>
              <a:pPr algn="ctr"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49392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400">
          <p15:clr>
            <a:srgbClr val="FBAE40"/>
          </p15:clr>
        </p15:guide>
        <p15:guide id="2" pos="1272" userDrawn="1">
          <p15:clr>
            <a:srgbClr val="FBAE40"/>
          </p15:clr>
        </p15:guide>
        <p15:guide id="3" pos="2928" userDrawn="1">
          <p15:clr>
            <a:srgbClr val="FBAE40"/>
          </p15:clr>
        </p15:guide>
        <p15:guide id="4" pos="4584" userDrawn="1">
          <p15:clr>
            <a:srgbClr val="FBAE40"/>
          </p15:clr>
        </p15:guide>
        <p15:guide id="5" pos="6264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76488" y="640080"/>
            <a:ext cx="3227715" cy="2551751"/>
          </a:xfrm>
        </p:spPr>
        <p:txBody>
          <a:bodyPr rtlCol="0"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pPr rtl="0"/>
            <a:r>
              <a:rPr lang="ru"/>
              <a:t>Образец заголовка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80160" y="640080"/>
            <a:ext cx="6949440" cy="5455919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 rtlCol="0"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"/>
              <a:t>Щелкните, чтобы изменить стили текста образца слайда</a:t>
            </a:r>
          </a:p>
        </p:txBody>
      </p:sp>
      <p:sp>
        <p:nvSpPr>
          <p:cNvPr id="8" name="Дата 7">
            <a:extLst>
              <a:ext uri="{FF2B5EF4-FFF2-40B4-BE49-F238E27FC236}">
                <a16:creationId xmlns="" xmlns:a16="http://schemas.microsoft.com/office/drawing/2014/main" id="{BB904BE8-2080-4FFA-9239-A8929E28FA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 rtlCol="0"/>
          <a:lstStyle/>
          <a:p>
            <a:pPr rtl="0"/>
            <a:r>
              <a:rPr lang="ru"/>
              <a:t>03.02.20ГГ</a:t>
            </a:r>
            <a:endParaRPr lang="en-US" dirty="0"/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="" xmlns:a16="http://schemas.microsoft.com/office/drawing/2014/main" id="{ED5580C6-5CD7-4CDD-977D-0533C84F2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949440" cy="457200"/>
          </a:xfrm>
        </p:spPr>
        <p:txBody>
          <a:bodyPr rtlCol="0"/>
          <a:lstStyle/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11" name="Номер слайда 31">
            <a:extLst>
              <a:ext uri="{FF2B5EF4-FFF2-40B4-BE49-F238E27FC236}">
                <a16:creationId xmlns="" xmlns:a16="http://schemas.microsoft.com/office/drawing/2014/main" id="{943D328A-FC72-4F5E-A189-C3B730073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pPr algn="ctr" rtl="0"/>
            <a:fld id="{FAEF9944-A4F6-4C59-AEBD-678D6480B8EA}" type="slidenum">
              <a:rPr lang="en-US" smtClean="0"/>
              <a:pPr algn="ctr"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35323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  <a:solidFill>
            <a:schemeClr val="bg2">
              <a:lumMod val="90000"/>
            </a:schemeClr>
          </a:solidFill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"/>
              <a:t>Щелкните значок, чтобы добавить фото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rtlCol="0"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pPr rtl="0"/>
            <a:r>
              <a:rPr lang="ru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 rtlCol="0"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"/>
              <a:t>Щелкните, чтобы изменить стили текста образца слайда</a:t>
            </a:r>
          </a:p>
        </p:txBody>
      </p:sp>
      <p:sp>
        <p:nvSpPr>
          <p:cNvPr id="11" name="Дата 10">
            <a:extLst>
              <a:ext uri="{FF2B5EF4-FFF2-40B4-BE49-F238E27FC236}">
                <a16:creationId xmlns="" xmlns:a16="http://schemas.microsoft.com/office/drawing/2014/main" id="{41C2A9DB-B176-4069-8734-5B4ED352BA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 rtlCol="0"/>
          <a:lstStyle/>
          <a:p>
            <a:pPr rtl="0"/>
            <a:r>
              <a:rPr lang="ru"/>
              <a:t>03.02.20ГГ</a:t>
            </a:r>
            <a:endParaRPr lang="en-US" dirty="0"/>
          </a:p>
        </p:txBody>
      </p:sp>
      <p:sp>
        <p:nvSpPr>
          <p:cNvPr id="12" name="Нижний колонтитул 11">
            <a:extLst>
              <a:ext uri="{FF2B5EF4-FFF2-40B4-BE49-F238E27FC236}">
                <a16:creationId xmlns="" xmlns:a16="http://schemas.microsoft.com/office/drawing/2014/main" id="{430F9A2F-C2C4-4E1C-B4B3-07ED84F28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464410" cy="457200"/>
          </a:xfrm>
        </p:spPr>
        <p:txBody>
          <a:bodyPr rtlCol="0"/>
          <a:lstStyle>
            <a:lvl1pPr>
              <a:defRPr b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8" name="Номер слайда 31">
            <a:extLst>
              <a:ext uri="{FF2B5EF4-FFF2-40B4-BE49-F238E27FC236}">
                <a16:creationId xmlns="" xmlns:a16="http://schemas.microsoft.com/office/drawing/2014/main" id="{6AD29F03-B734-4E9A-8F4E-7E686CAB0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pPr algn="ctr" rtl="0"/>
            <a:fld id="{FAEF9944-A4F6-4C59-AEBD-678D6480B8EA}" type="slidenum">
              <a:rPr lang="en-US" smtClean="0"/>
              <a:pPr algn="ctr"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945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0240" y="442220"/>
            <a:ext cx="8770571" cy="1345269"/>
          </a:xfrm>
          <a:prstGeom prst="rect">
            <a:avLst/>
          </a:prstGeom>
        </p:spPr>
        <p:txBody>
          <a:bodyPr vert="horz" lIns="109728" tIns="109728" rIns="109728" bIns="91440" rtlCol="0" anchor="b">
            <a:normAutofit/>
          </a:bodyPr>
          <a:lstStyle/>
          <a:p>
            <a:pPr rtl="0"/>
            <a:r>
              <a:rPr lang="ru"/>
              <a:t>Образец заголовка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20240" y="2312276"/>
            <a:ext cx="8770571" cy="3651504"/>
          </a:xfrm>
          <a:prstGeom prst="rect">
            <a:avLst/>
          </a:prstGeom>
        </p:spPr>
        <p:txBody>
          <a:bodyPr vert="horz" lIns="109728" tIns="109728" rIns="109728" bIns="91440" rtlCol="0">
            <a:normAutofit/>
          </a:bodyPr>
          <a:lstStyle/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850727" y="6170491"/>
            <a:ext cx="2840083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r">
              <a:defRPr sz="11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ru"/>
              <a:t>03.02.20ГГ</a:t>
            </a:r>
            <a:endParaRPr lang="en-US" spc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124712" y="6170490"/>
            <a:ext cx="5667375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1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ru"/>
              <a:t>Образец текста нижнего колонтитула</a:t>
            </a:r>
            <a:endParaRPr lang="en-US" spc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853744" y="6170490"/>
            <a:ext cx="1188720" cy="457200"/>
          </a:xfrm>
          <a:prstGeom prst="rect">
            <a:avLst/>
          </a:prstGeom>
        </p:spPr>
        <p:txBody>
          <a:bodyPr vert="horz" lIns="109728" tIns="109728" rIns="109728" bIns="91440" rtlCol="0" anchor="b"/>
          <a:lstStyle>
            <a:lvl1pPr algn="r">
              <a:defRPr sz="1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algn="l" rtl="0"/>
            <a:fld id="{FAEF9944-A4F6-4C59-AEBD-678D6480B8EA}" type="slidenum">
              <a:rPr lang="en-US" smtClean="0"/>
              <a:pPr algn="l"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16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690" r:id="rId2"/>
    <p:sldLayoutId id="2147483759" r:id="rId3"/>
    <p:sldLayoutId id="2147483760" r:id="rId4"/>
    <p:sldLayoutId id="2147483764" r:id="rId5"/>
    <p:sldLayoutId id="2147483768" r:id="rId6"/>
    <p:sldLayoutId id="2147483770" r:id="rId7"/>
    <p:sldLayoutId id="2147483679" r:id="rId8"/>
    <p:sldLayoutId id="2147483710" r:id="rId9"/>
    <p:sldLayoutId id="2147483696" r:id="rId10"/>
    <p:sldLayoutId id="2147483693" r:id="rId11"/>
    <p:sldLayoutId id="2147483766" r:id="rId12"/>
    <p:sldLayoutId id="2147483761" r:id="rId13"/>
    <p:sldLayoutId id="2147483674" r:id="rId14"/>
    <p:sldLayoutId id="2147483676" r:id="rId15"/>
    <p:sldLayoutId id="2147483678" r:id="rId16"/>
    <p:sldLayoutId id="2147483691" r:id="rId17"/>
    <p:sldLayoutId id="2147483680" r:id="rId18"/>
    <p:sldLayoutId id="2147483681" r:id="rId19"/>
  </p:sldLayoutIdLst>
  <p:hf hdr="0" dt="0"/>
  <p:txStyles>
    <p:titleStyle>
      <a:lvl1pPr algn="l" defTabSz="914400" rtl="0" eaLnBrk="1" latinLnBrk="0" hangingPunct="1">
        <a:lnSpc>
          <a:spcPct val="130000"/>
        </a:lnSpc>
        <a:spcBef>
          <a:spcPct val="0"/>
        </a:spcBef>
        <a:buNone/>
        <a:defRPr sz="3200" b="1" kern="1200" spc="1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800" b="0" kern="1200" spc="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600" kern="1200" spc="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kern="1200" spc="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jp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microsoft.com/office/2007/relationships/hdphoto" Target="../media/hdphoto2.wdp"/><Relationship Id="rId3" Type="http://schemas.openxmlformats.org/officeDocument/2006/relationships/image" Target="../media/image13.emf"/><Relationship Id="rId7" Type="http://schemas.openxmlformats.org/officeDocument/2006/relationships/image" Target="../media/image17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11" Type="http://schemas.microsoft.com/office/2007/relationships/hdphoto" Target="../media/hdphoto1.wdp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13" Type="http://schemas.openxmlformats.org/officeDocument/2006/relationships/image" Target="../media/image37.png"/><Relationship Id="rId3" Type="http://schemas.openxmlformats.org/officeDocument/2006/relationships/image" Target="../media/image27.png"/><Relationship Id="rId7" Type="http://schemas.openxmlformats.org/officeDocument/2006/relationships/image" Target="../media/image31.jpe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jpeg"/><Relationship Id="rId11" Type="http://schemas.openxmlformats.org/officeDocument/2006/relationships/image" Target="../media/image35.png"/><Relationship Id="rId5" Type="http://schemas.openxmlformats.org/officeDocument/2006/relationships/image" Target="../media/image29.jpeg"/><Relationship Id="rId10" Type="http://schemas.openxmlformats.org/officeDocument/2006/relationships/image" Target="../media/image34.png"/><Relationship Id="rId4" Type="http://schemas.openxmlformats.org/officeDocument/2006/relationships/image" Target="../media/image28.jpeg"/><Relationship Id="rId9" Type="http://schemas.openxmlformats.org/officeDocument/2006/relationships/image" Target="../media/image33.png"/><Relationship Id="rId14" Type="http://schemas.openxmlformats.org/officeDocument/2006/relationships/image" Target="../media/image3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5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Relationship Id="rId9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.jpg"/><Relationship Id="rId5" Type="http://schemas.openxmlformats.org/officeDocument/2006/relationships/image" Target="../media/image45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50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jpg"/><Relationship Id="rId7" Type="http://schemas.openxmlformats.org/officeDocument/2006/relationships/image" Target="../media/image59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8.png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5.png"/><Relationship Id="rId5" Type="http://schemas.openxmlformats.org/officeDocument/2006/relationships/image" Target="../media/image1.jpeg"/><Relationship Id="rId4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8" descr="Трактор опрыскивает посевы">
            <a:extLst>
              <a:ext uri="{FF2B5EF4-FFF2-40B4-BE49-F238E27FC236}">
                <a16:creationId xmlns="" xmlns:a16="http://schemas.microsoft.com/office/drawing/2014/main" id="{7B103EA2-F14D-4D47-8BE8-D1C3EDA583F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" r="13"/>
          <a:stretch/>
        </p:blipFill>
        <p:spPr>
          <a:xfrm>
            <a:off x="3048" y="-135467"/>
            <a:ext cx="12188952" cy="7091851"/>
          </a:xfr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4086996-3F9C-48D9-9B0A-0A2614B99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50473" y="256032"/>
            <a:ext cx="8147303" cy="5361426"/>
          </a:xfrm>
        </p:spPr>
        <p:txBody>
          <a:bodyPr rtlCol="0"/>
          <a:lstStyle/>
          <a:p>
            <a:r>
              <a:rPr lang="ru-RU" sz="3600" dirty="0" smtClean="0">
                <a:solidFill>
                  <a:schemeClr val="tx1"/>
                </a:solidFill>
                <a:latin typeface="Bahnschrift Condensed" panose="020B0502040204020203" pitchFamily="34" charset="0"/>
              </a:rPr>
              <a:t/>
            </a:r>
            <a:br>
              <a:rPr lang="ru-RU" sz="3600" dirty="0" smtClean="0">
                <a:solidFill>
                  <a:schemeClr val="tx1"/>
                </a:solidFill>
                <a:latin typeface="Bahnschrift Condensed" panose="020B0502040204020203" pitchFamily="34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Bahnschrift Condensed" panose="020B0502040204020203" pitchFamily="34" charset="0"/>
              </a:rPr>
              <a:t>Разработка </a:t>
            </a:r>
            <a:r>
              <a:rPr lang="ru-RU" sz="3200" dirty="0">
                <a:solidFill>
                  <a:schemeClr val="tx1"/>
                </a:solidFill>
                <a:latin typeface="Bahnschrift Condensed" panose="020B0502040204020203" pitchFamily="34" charset="0"/>
              </a:rPr>
              <a:t>семейства модульных высевающих аппаратов для точного и разбросного аэросева лесных и сельскохозяйственных культур с применением БПЛА</a:t>
            </a:r>
            <a:r>
              <a:rPr lang="ru-RU" sz="3200" dirty="0">
                <a:solidFill>
                  <a:schemeClr val="accent1"/>
                </a:solidFill>
                <a:latin typeface="Bahnschrift Condensed" panose="020B0502040204020203" pitchFamily="34" charset="0"/>
              </a:rPr>
              <a:t/>
            </a:r>
            <a:br>
              <a:rPr lang="ru-RU" sz="3200" dirty="0">
                <a:solidFill>
                  <a:schemeClr val="accent1"/>
                </a:solidFill>
                <a:latin typeface="Bahnschrift Condensed" panose="020B0502040204020203" pitchFamily="34" charset="0"/>
              </a:rPr>
            </a:b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endParaRPr lang="ru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1213" y="4261590"/>
            <a:ext cx="3825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Bahnschrift Condensed" panose="020B0502040204020203" pitchFamily="34" charset="0"/>
              </a:rPr>
              <a:t>Мартыновский Евгений</a:t>
            </a:r>
          </a:p>
          <a:p>
            <a:pPr algn="ctr"/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  <a:latin typeface="Bahnschrift Condensed" panose="020B0502040204020203" pitchFamily="34" charset="0"/>
              </a:rPr>
              <a:t>202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Bahnschrift Condensed" panose="020B0502040204020203" pitchFamily="34" charset="0"/>
              </a:rPr>
              <a:t>4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>
            <a:off x="109728" y="3922776"/>
            <a:ext cx="3611880" cy="2551176"/>
          </a:xfrm>
          <a:custGeom>
            <a:avLst/>
            <a:gdLst>
              <a:gd name="connsiteX0" fmla="*/ 1904725 w 4453151"/>
              <a:gd name="connsiteY0" fmla="*/ 0 h 4028034"/>
              <a:gd name="connsiteX1" fmla="*/ 2839696 w 4453151"/>
              <a:gd name="connsiteY1" fmla="*/ 173112 h 4028034"/>
              <a:gd name="connsiteX2" fmla="*/ 3670313 w 4453151"/>
              <a:gd name="connsiteY2" fmla="*/ 648665 h 4028034"/>
              <a:gd name="connsiteX3" fmla="*/ 4244827 w 4453151"/>
              <a:gd name="connsiteY3" fmla="*/ 1334400 h 4028034"/>
              <a:gd name="connsiteX4" fmla="*/ 4453151 w 4453151"/>
              <a:gd name="connsiteY4" fmla="*/ 2132445 h 4028034"/>
              <a:gd name="connsiteX5" fmla="*/ 4108366 w 4453151"/>
              <a:gd name="connsiteY5" fmla="*/ 2873461 h 4028034"/>
              <a:gd name="connsiteX6" fmla="*/ 3934636 w 4453151"/>
              <a:gd name="connsiteY6" fmla="*/ 3108662 h 4028034"/>
              <a:gd name="connsiteX7" fmla="*/ 2304458 w 4453151"/>
              <a:gd name="connsiteY7" fmla="*/ 4028034 h 4028034"/>
              <a:gd name="connsiteX8" fmla="*/ 1066940 w 4453151"/>
              <a:gd name="connsiteY8" fmla="*/ 3462430 h 4028034"/>
              <a:gd name="connsiteX9" fmla="*/ 916336 w 4453151"/>
              <a:gd name="connsiteY9" fmla="*/ 3350118 h 4028034"/>
              <a:gd name="connsiteX10" fmla="*/ 231353 w 4453151"/>
              <a:gd name="connsiteY10" fmla="*/ 2762989 h 4028034"/>
              <a:gd name="connsiteX11" fmla="*/ 0 w 4453151"/>
              <a:gd name="connsiteY11" fmla="*/ 2132445 h 4028034"/>
              <a:gd name="connsiteX12" fmla="*/ 519376 w 4453151"/>
              <a:gd name="connsiteY12" fmla="*/ 594947 h 4028034"/>
              <a:gd name="connsiteX13" fmla="*/ 1103636 w 4453151"/>
              <a:gd name="connsiteY13" fmla="*/ 160879 h 4028034"/>
              <a:gd name="connsiteX14" fmla="*/ 1904725 w 4453151"/>
              <a:gd name="connsiteY14" fmla="*/ 0 h 4028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53151" h="4028034">
                <a:moveTo>
                  <a:pt x="1904725" y="0"/>
                </a:moveTo>
                <a:cubicBezTo>
                  <a:pt x="2215204" y="0"/>
                  <a:pt x="2529887" y="58226"/>
                  <a:pt x="2839696" y="173112"/>
                </a:cubicBezTo>
                <a:cubicBezTo>
                  <a:pt x="3141383" y="284780"/>
                  <a:pt x="3428543" y="449245"/>
                  <a:pt x="3670313" y="648665"/>
                </a:cubicBezTo>
                <a:cubicBezTo>
                  <a:pt x="3916289" y="851489"/>
                  <a:pt x="4109608" y="1082273"/>
                  <a:pt x="4244827" y="1334400"/>
                </a:cubicBezTo>
                <a:cubicBezTo>
                  <a:pt x="4383010" y="1592136"/>
                  <a:pt x="4453151" y="1860636"/>
                  <a:pt x="4453151" y="2132445"/>
                </a:cubicBezTo>
                <a:cubicBezTo>
                  <a:pt x="4453151" y="2406187"/>
                  <a:pt x="4341249" y="2566053"/>
                  <a:pt x="4108366" y="2873461"/>
                </a:cubicBezTo>
                <a:cubicBezTo>
                  <a:pt x="4052176" y="2947600"/>
                  <a:pt x="3994075" y="3024314"/>
                  <a:pt x="3934636" y="3108662"/>
                </a:cubicBezTo>
                <a:cubicBezTo>
                  <a:pt x="3480433" y="3753096"/>
                  <a:pt x="2992881" y="4028034"/>
                  <a:pt x="2304458" y="4028034"/>
                </a:cubicBezTo>
                <a:cubicBezTo>
                  <a:pt x="1852645" y="4028034"/>
                  <a:pt x="1521143" y="3804056"/>
                  <a:pt x="1066940" y="3462430"/>
                </a:cubicBezTo>
                <a:cubicBezTo>
                  <a:pt x="1016198" y="3424258"/>
                  <a:pt x="965455" y="3386544"/>
                  <a:pt x="916336" y="3350118"/>
                </a:cubicBezTo>
                <a:cubicBezTo>
                  <a:pt x="650103" y="3152447"/>
                  <a:pt x="398681" y="2965721"/>
                  <a:pt x="231353" y="2762989"/>
                </a:cubicBezTo>
                <a:cubicBezTo>
                  <a:pt x="71384" y="2569182"/>
                  <a:pt x="0" y="2374730"/>
                  <a:pt x="0" y="2132445"/>
                </a:cubicBezTo>
                <a:cubicBezTo>
                  <a:pt x="0" y="1525172"/>
                  <a:pt x="184432" y="979159"/>
                  <a:pt x="519376" y="594947"/>
                </a:cubicBezTo>
                <a:cubicBezTo>
                  <a:pt x="683262" y="407026"/>
                  <a:pt x="879831" y="260956"/>
                  <a:pt x="1103636" y="160879"/>
                </a:cubicBezTo>
                <a:cubicBezTo>
                  <a:pt x="1342444" y="54178"/>
                  <a:pt x="1611926" y="0"/>
                  <a:pt x="1904725" y="0"/>
                </a:cubicBezTo>
                <a:close/>
              </a:path>
            </a:pathLst>
          </a:custGeom>
          <a:solidFill>
            <a:schemeClr val="bg1">
              <a:alpha val="90000"/>
            </a:schemeClr>
          </a:solidFill>
          <a:ln w="317500" cap="flat" cmpd="sng" algn="ctr">
            <a:noFill/>
            <a:prstDash val="solid"/>
          </a:ln>
          <a:effectLst>
            <a:outerShdw sx="107000" sy="107000" algn="ctr" rotWithShape="0">
              <a:schemeClr val="bg1">
                <a:alpha val="50000"/>
              </a:schemeClr>
            </a:outerShdw>
          </a:effectLst>
        </p:spPr>
        <p:txBody>
          <a:bodyPr vert="horz" wrap="square" lIns="109728" tIns="109728" rIns="109728" bIns="365760" rtlCol="0" anchor="ctr">
            <a:noAutofit/>
          </a:bodyPr>
          <a:lstStyle>
            <a:lvl1pPr algn="ctr" defTabSz="914400" rtl="0" eaLnBrk="1" latinLnBrk="0" hangingPunct="1">
              <a:lnSpc>
                <a:spcPct val="130000"/>
              </a:lnSpc>
              <a:spcBef>
                <a:spcPct val="0"/>
              </a:spcBef>
              <a:buNone/>
              <a:defRPr lang="en-US" sz="4000" b="1" kern="1200" spc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vic\Desktop\br-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146" y="4704091"/>
            <a:ext cx="2777044" cy="809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656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9AFB321-A9BF-467D-90CC-B7D41C7D4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0512" y="0"/>
            <a:ext cx="9375494" cy="787078"/>
          </a:xfrm>
        </p:spPr>
        <p:txBody>
          <a:bodyPr rtlCol="0" anchor="b">
            <a:noAutofit/>
          </a:bodyPr>
          <a:lstStyle/>
          <a:p>
            <a:pPr rtl="0"/>
            <a:r>
              <a:rPr lang="ru" sz="4000" dirty="0" smtClean="0">
                <a:solidFill>
                  <a:schemeClr val="tx1"/>
                </a:solidFill>
                <a:latin typeface="Bahnschrift Condensed" panose="020B0502040204020203" pitchFamily="34" charset="0"/>
              </a:rPr>
              <a:t>Проблемы лесовосстановления сегодня</a:t>
            </a:r>
            <a:endParaRPr lang="ru" sz="4000" dirty="0">
              <a:solidFill>
                <a:schemeClr val="tx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F44664F-D996-450A-B049-CB96E8089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/>
          <a:p>
            <a:pPr rtl="0"/>
            <a:fld id="{FAEF9944-A4F6-4C59-AEBD-678D6480B8EA}" type="slidenum">
              <a:rPr lang="en-US" smtClean="0"/>
              <a:pPr rtl="0"/>
              <a:t>2</a:t>
            </a:fld>
            <a:endParaRPr lang="en-US" dirty="0"/>
          </a:p>
        </p:txBody>
      </p:sp>
      <p:pic>
        <p:nvPicPr>
          <p:cNvPr id="15" name="Рисунок 14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29" r="10129"/>
          <a:stretch>
            <a:fillRect/>
          </a:stretch>
        </p:blipFill>
        <p:spPr>
          <a:xfrm>
            <a:off x="8897938" y="0"/>
            <a:ext cx="3294062" cy="2743200"/>
          </a:xfrm>
        </p:spPr>
      </p:pic>
      <p:pic>
        <p:nvPicPr>
          <p:cNvPr id="13" name="Рисунок 12"/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960" y="3601026"/>
            <a:ext cx="5810040" cy="3272686"/>
          </a:xfrm>
        </p:spPr>
      </p:pic>
      <p:sp>
        <p:nvSpPr>
          <p:cNvPr id="8" name="TextBox 7"/>
          <p:cNvSpPr txBox="1"/>
          <p:nvPr/>
        </p:nvSpPr>
        <p:spPr>
          <a:xfrm>
            <a:off x="201011" y="1743076"/>
            <a:ext cx="91902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Невозможность работы классическим методом в некоторых </a:t>
            </a:r>
            <a:r>
              <a:rPr lang="ru-RU" sz="2800" dirty="0" err="1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экозонах</a:t>
            </a:r>
            <a:endParaRPr lang="ru-RU" sz="2800" dirty="0" smtClean="0">
              <a:solidFill>
                <a:schemeClr val="accent1"/>
              </a:solidFill>
              <a:latin typeface="Bahnschrift Condensed" panose="020B0502040204020203" pitchFamily="34" charset="0"/>
            </a:endParaRPr>
          </a:p>
          <a:p>
            <a:r>
              <a:rPr lang="ru-RU" dirty="0" smtClean="0">
                <a:latin typeface="Bahnschrift Condensed" panose="020B0502040204020203" pitchFamily="34" charset="0"/>
              </a:rPr>
              <a:t>Потеря саженцев до 88% в Арктической зоне</a:t>
            </a:r>
            <a:endParaRPr lang="ru-RU" dirty="0">
              <a:latin typeface="Bahnschrift Condensed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1010" y="2574073"/>
            <a:ext cx="85315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Отсутствие транспортной структуры и труднопроходимые участки</a:t>
            </a:r>
          </a:p>
          <a:p>
            <a:r>
              <a:rPr lang="ru-RU" dirty="0" smtClean="0">
                <a:latin typeface="Bahnschrift Condensed" panose="020B0502040204020203" pitchFamily="34" charset="0"/>
              </a:rPr>
              <a:t>Склоны  9-15 ° непреодолимы для техники</a:t>
            </a:r>
          </a:p>
          <a:p>
            <a:endParaRPr lang="ru-RU" dirty="0">
              <a:latin typeface="Bahnschrift Condensed" panose="020B05020402040202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1012" y="676642"/>
            <a:ext cx="3212739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accent1"/>
                </a:solidFill>
                <a:latin typeface="Bahnschrift Condensed" panose="020B0502040204020203" pitchFamily="34" charset="0"/>
              </a:rPr>
              <a:t>Н</a:t>
            </a:r>
            <a:r>
              <a:rPr lang="ru-RU" sz="28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изкая </a:t>
            </a:r>
            <a:r>
              <a:rPr lang="ru-RU" sz="2800" dirty="0">
                <a:solidFill>
                  <a:schemeClr val="accent1"/>
                </a:solidFill>
                <a:latin typeface="Bahnschrift Condensed" panose="020B0502040204020203" pitchFamily="34" charset="0"/>
              </a:rPr>
              <a:t>скорость </a:t>
            </a:r>
            <a:r>
              <a:rPr lang="ru-RU" sz="28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посадки</a:t>
            </a:r>
          </a:p>
          <a:p>
            <a:r>
              <a:rPr lang="ru-RU" dirty="0" smtClean="0">
                <a:latin typeface="Bahnschrift Condensed" panose="020B0502040204020203" pitchFamily="34" charset="0"/>
              </a:rPr>
              <a:t>Около 40% нормативов не выполняются</a:t>
            </a:r>
          </a:p>
          <a:p>
            <a:r>
              <a:rPr lang="ru-RU" dirty="0" smtClean="0">
                <a:latin typeface="Bahnschrift Condensed" panose="020B0502040204020203" pitchFamily="34" charset="0"/>
              </a:rPr>
              <a:t>Скорость до 1 га/ч</a:t>
            </a:r>
            <a:endParaRPr lang="ru-RU" sz="2800" dirty="0">
              <a:latin typeface="Bahnschrift Condensed" panose="020B0502040204020203" pitchFamily="34" charset="0"/>
            </a:endParaRP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01012" y="3420430"/>
            <a:ext cx="7909716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accent1"/>
                </a:solidFill>
                <a:latin typeface="Bahnschrift Condensed" panose="020B0502040204020203" pitchFamily="34" charset="0"/>
              </a:rPr>
              <a:t>П</a:t>
            </a:r>
            <a:r>
              <a:rPr lang="ru-RU" sz="28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лохая </a:t>
            </a:r>
            <a:r>
              <a:rPr lang="ru-RU" sz="2800" dirty="0">
                <a:solidFill>
                  <a:schemeClr val="accent1"/>
                </a:solidFill>
                <a:latin typeface="Bahnschrift Condensed" panose="020B0502040204020203" pitchFamily="34" charset="0"/>
              </a:rPr>
              <a:t>приживаемость искусственно выращенных саженцев и неспособность противостоять </a:t>
            </a:r>
            <a:r>
              <a:rPr lang="ru-RU" sz="28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болезням</a:t>
            </a:r>
          </a:p>
          <a:p>
            <a:r>
              <a:rPr lang="ru-RU" dirty="0" smtClean="0">
                <a:latin typeface="Bahnschrift Condensed" panose="020B0502040204020203" pitchFamily="34" charset="0"/>
              </a:rPr>
              <a:t>Приживаемость 20-90% в зависимости от пород</a:t>
            </a:r>
            <a:endParaRPr lang="ru-RU" dirty="0">
              <a:latin typeface="Bahnschrift Condensed" panose="020B0502040204020203" pitchFamily="34" charset="0"/>
            </a:endParaRPr>
          </a:p>
          <a:p>
            <a:r>
              <a:rPr lang="ru-RU" dirty="0" smtClean="0">
                <a:latin typeface="Bahnschrift Condensed" panose="020B0502040204020203" pitchFamily="34" charset="0"/>
              </a:rPr>
              <a:t>До 30% заболевают после пересадки</a:t>
            </a:r>
            <a:endParaRPr lang="ru-RU" dirty="0">
              <a:latin typeface="Bahnschrift Condensed" panose="020B0502040204020203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1011" y="4867873"/>
            <a:ext cx="627926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accent1"/>
                </a:solidFill>
                <a:latin typeface="Bahnschrift Condensed" panose="020B0502040204020203" pitchFamily="34" charset="0"/>
              </a:rPr>
              <a:t>Ежегодно возрастающие объемы </a:t>
            </a:r>
            <a:r>
              <a:rPr lang="ru-RU" sz="28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теряемых лесов </a:t>
            </a:r>
            <a:r>
              <a:rPr lang="ru-RU" sz="2800" dirty="0">
                <a:solidFill>
                  <a:schemeClr val="accent1"/>
                </a:solidFill>
                <a:latin typeface="Bahnschrift Condensed" panose="020B0502040204020203" pitchFamily="34" charset="0"/>
              </a:rPr>
              <a:t>в результате лесных пожаров и </a:t>
            </a:r>
            <a:r>
              <a:rPr lang="ru-RU" sz="28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вырубок</a:t>
            </a:r>
          </a:p>
          <a:p>
            <a:r>
              <a:rPr lang="ru-RU" dirty="0" smtClean="0">
                <a:latin typeface="Bahnschrift Condensed" panose="020B0502040204020203" pitchFamily="34" charset="0"/>
              </a:rPr>
              <a:t>На 5-7% возрастают </a:t>
            </a:r>
            <a:r>
              <a:rPr lang="ru-RU" dirty="0" err="1" smtClean="0">
                <a:latin typeface="Bahnschrift Condensed" panose="020B0502040204020203" pitchFamily="34" charset="0"/>
              </a:rPr>
              <a:t>лесопотери</a:t>
            </a:r>
            <a:r>
              <a:rPr lang="ru-RU" dirty="0" smtClean="0">
                <a:latin typeface="Bahnschrift Condensed" panose="020B0502040204020203" pitchFamily="34" charset="0"/>
              </a:rPr>
              <a:t> в год</a:t>
            </a:r>
          </a:p>
          <a:p>
            <a:r>
              <a:rPr lang="ru-RU" dirty="0" smtClean="0">
                <a:latin typeface="Bahnschrift Condensed" panose="020B0502040204020203" pitchFamily="34" charset="0"/>
              </a:rPr>
              <a:t>Восстановлено всего 1.5% от общих потерь</a:t>
            </a:r>
          </a:p>
          <a:p>
            <a:endParaRPr lang="ru-RU" dirty="0" smtClean="0">
              <a:latin typeface="Bahnschrift Condensed" panose="020B0502040204020203" pitchFamily="34" charset="0"/>
            </a:endParaRPr>
          </a:p>
          <a:p>
            <a:endParaRPr lang="ru-RU" sz="2800" dirty="0" smtClean="0">
              <a:latin typeface="Bahnschrift Condensed" panose="020B0502040204020203" pitchFamily="34" charset="0"/>
            </a:endParaRPr>
          </a:p>
          <a:p>
            <a:endParaRPr lang="ru-RU" sz="2800" dirty="0">
              <a:latin typeface="Bahnschrift Condensed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18702" y="676642"/>
            <a:ext cx="387157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Высокая стоимость посадок</a:t>
            </a:r>
          </a:p>
          <a:p>
            <a:r>
              <a:rPr lang="ru-RU" dirty="0" smtClean="0">
                <a:latin typeface="Bahnschrift Condensed" panose="020B0502040204020203" pitchFamily="34" charset="0"/>
              </a:rPr>
              <a:t>Каждый год стоимость увеличивается в 1.3 раза</a:t>
            </a:r>
          </a:p>
          <a:p>
            <a:r>
              <a:rPr lang="ru-RU" dirty="0" smtClean="0">
                <a:latin typeface="Bahnschrift Condensed" panose="020B0502040204020203" pitchFamily="34" charset="0"/>
              </a:rPr>
              <a:t>Потеря 10% бюджета</a:t>
            </a:r>
            <a:endParaRPr lang="ru-RU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2301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Hto-delayut-drony-v-2019-m-23-primeneniya-kotorye-lyudi-nashli-bespilotnikam_1561728009.jpg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5567" r="5567"/>
          <a:stretch>
            <a:fillRect/>
          </a:stretch>
        </p:blipFill>
        <p:spPr>
          <a:xfrm>
            <a:off x="0" y="0"/>
            <a:ext cx="12188952" cy="6858000"/>
          </a:xfrm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137920" y="1694629"/>
            <a:ext cx="5396865" cy="3517451"/>
          </a:xfrm>
        </p:spPr>
        <p:txBody>
          <a:bodyPr/>
          <a:lstStyle/>
          <a:p>
            <a:r>
              <a:rPr lang="ru-RU" sz="6000" b="0" dirty="0">
                <a:solidFill>
                  <a:schemeClr val="tx1"/>
                </a:solidFill>
                <a:latin typeface="Bahnschrift Condensed" panose="020B0502040204020203" pitchFamily="34" charset="0"/>
              </a:rPr>
              <a:t>Что мы </a:t>
            </a:r>
            <a:r>
              <a:rPr lang="ru-RU" sz="6000" b="0" dirty="0" smtClean="0">
                <a:solidFill>
                  <a:schemeClr val="tx1"/>
                </a:solidFill>
                <a:latin typeface="Bahnschrift Condensed" panose="020B0502040204020203" pitchFamily="34" charset="0"/>
              </a:rPr>
              <a:t>хотим </a:t>
            </a:r>
            <a:r>
              <a:rPr lang="ru-RU" sz="6000" b="0" dirty="0">
                <a:solidFill>
                  <a:schemeClr val="tx1"/>
                </a:solidFill>
                <a:latin typeface="Bahnschrift Condensed" panose="020B0502040204020203" pitchFamily="34" charset="0"/>
              </a:rPr>
              <a:t>предложить?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459"/>
            <a:ext cx="2381055" cy="3273052"/>
          </a:xfrm>
        </p:spPr>
      </p:pic>
      <p:pic>
        <p:nvPicPr>
          <p:cNvPr id="12" name="Рисунок 11"/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26" y="4047730"/>
            <a:ext cx="3599347" cy="2792073"/>
          </a:xfrm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7100230" y="1910080"/>
            <a:ext cx="4024970" cy="944880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Bahnschrift Condensed" panose="020B0502040204020203" pitchFamily="34" charset="0"/>
              </a:rPr>
              <a:t>Сеять можно </a:t>
            </a:r>
            <a:r>
              <a:rPr lang="ru-RU" sz="32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чисто</a:t>
            </a:r>
            <a:r>
              <a:rPr lang="ru-RU" sz="3200" dirty="0" smtClean="0">
                <a:solidFill>
                  <a:schemeClr val="tx1"/>
                </a:solidFill>
                <a:latin typeface="Bahnschrift Condensed" panose="020B0502040204020203" pitchFamily="34" charset="0"/>
              </a:rPr>
              <a:t> и </a:t>
            </a:r>
            <a:r>
              <a:rPr lang="ru-RU" sz="32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быстро</a:t>
            </a:r>
            <a:endParaRPr lang="ru-RU" sz="3200" dirty="0">
              <a:solidFill>
                <a:schemeClr val="accent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49573" y="6008806"/>
            <a:ext cx="6613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latin typeface="Bahnschrift Condensed" panose="020B0502040204020203" pitchFamily="34" charset="0"/>
              </a:rPr>
              <a:t>А главное – </a:t>
            </a:r>
            <a:r>
              <a:rPr lang="ru-RU" sz="48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эффективно!</a:t>
            </a:r>
            <a:endParaRPr lang="ru-RU" sz="4800" dirty="0">
              <a:solidFill>
                <a:schemeClr val="accent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22" name="Рисунок 21"/>
          <p:cNvPicPr>
            <a:picLocks noGrp="1" noChangeAspect="1"/>
          </p:cNvPicPr>
          <p:nvPr>
            <p:ph type="pic"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8" r="11318"/>
          <a:stretch>
            <a:fillRect/>
          </a:stretch>
        </p:blipFill>
        <p:spPr/>
      </p:pic>
      <p:sp>
        <p:nvSpPr>
          <p:cNvPr id="23" name="TextBox 22"/>
          <p:cNvSpPr txBox="1"/>
          <p:nvPr/>
        </p:nvSpPr>
        <p:spPr>
          <a:xfrm>
            <a:off x="5578996" y="-2"/>
            <a:ext cx="66130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Bahnschrift Condensed" panose="020B0502040204020203" pitchFamily="34" charset="0"/>
              </a:rPr>
              <a:t>Аппаратно- высевающий комплекс на базе БПЛА с автоматизированным управлением</a:t>
            </a:r>
            <a:endParaRPr lang="ru-RU" sz="3200" b="1" dirty="0">
              <a:latin typeface="Bahnschrift Condensed" panose="020B0502040204020203" pitchFamily="34" charset="0"/>
            </a:endParaRPr>
          </a:p>
        </p:txBody>
      </p:sp>
      <p:pic>
        <p:nvPicPr>
          <p:cNvPr id="2050" name="Picture 2" descr="Сеялка – Бесплатные иконки: сельское хозяйство и садоводство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55" b="11717"/>
          <a:stretch/>
        </p:blipFill>
        <p:spPr bwMode="auto">
          <a:xfrm>
            <a:off x="7808703" y="1393505"/>
            <a:ext cx="1002962" cy="744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Дрон – Бесплатные иконки: технологии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92" b="22687"/>
          <a:stretch/>
        </p:blipFill>
        <p:spPr bwMode="auto">
          <a:xfrm>
            <a:off x="8811665" y="1250058"/>
            <a:ext cx="1511541" cy="855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Лес – Бесплатные иконки: природа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1265" y="1109240"/>
            <a:ext cx="996672" cy="996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719819" y="2688965"/>
            <a:ext cx="316567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accent1"/>
                </a:solidFill>
                <a:latin typeface="Bahnschrift Condensed" panose="020B0502040204020203" pitchFamily="34" charset="0"/>
              </a:rPr>
              <a:t>Высокая скорость </a:t>
            </a:r>
            <a:r>
              <a:rPr lang="ru-RU" sz="28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сева</a:t>
            </a:r>
          </a:p>
          <a:p>
            <a:r>
              <a:rPr lang="ru-RU" sz="2000" dirty="0" smtClean="0">
                <a:latin typeface="Bahnschrift Condensed" panose="020B0502040204020203" pitchFamily="34" charset="0"/>
              </a:rPr>
              <a:t>Аэросев 5-10 га/ч</a:t>
            </a:r>
          </a:p>
          <a:p>
            <a:r>
              <a:rPr lang="ru-RU" sz="2000" dirty="0" smtClean="0">
                <a:latin typeface="Bahnschrift Condensed" panose="020B0502040204020203" pitchFamily="34" charset="0"/>
              </a:rPr>
              <a:t>Время полета 30 мин</a:t>
            </a:r>
            <a:endParaRPr lang="ru-RU" sz="2000" dirty="0">
              <a:latin typeface="Bahnschrift Condensed" panose="020B0502040204020203" pitchFamily="34" charset="0"/>
            </a:endParaRPr>
          </a:p>
          <a:p>
            <a:r>
              <a:rPr lang="ru-RU" dirty="0">
                <a:latin typeface="Bahnschrift Condensed" panose="020B0502040204020203" pitchFamily="34" charset="0"/>
              </a:rPr>
              <a:t>Пит-стоп 5 </a:t>
            </a:r>
            <a:r>
              <a:rPr lang="ru-RU" dirty="0" smtClean="0">
                <a:latin typeface="Bahnschrift Condensed" panose="020B0502040204020203" pitchFamily="34" charset="0"/>
              </a:rPr>
              <a:t>мин</a:t>
            </a:r>
          </a:p>
          <a:p>
            <a:r>
              <a:rPr lang="ru-RU" dirty="0" smtClean="0">
                <a:latin typeface="Bahnschrift Condensed" panose="020B0502040204020203" pitchFamily="34" charset="0"/>
              </a:rPr>
              <a:t>Удаление до 5 км</a:t>
            </a:r>
            <a:endParaRPr lang="ru-RU" dirty="0">
              <a:latin typeface="Bahnschrift Condensed" panose="020B0502040204020203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53323" y="4288228"/>
            <a:ext cx="374493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Имитация </a:t>
            </a:r>
            <a:r>
              <a:rPr lang="ru-RU" sz="2800" dirty="0">
                <a:solidFill>
                  <a:schemeClr val="accent1"/>
                </a:solidFill>
                <a:latin typeface="Bahnschrift Condensed" panose="020B0502040204020203" pitchFamily="34" charset="0"/>
              </a:rPr>
              <a:t>естественного </a:t>
            </a:r>
            <a:r>
              <a:rPr lang="ru-RU" sz="28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сева</a:t>
            </a:r>
          </a:p>
          <a:p>
            <a:r>
              <a:rPr lang="ru-RU" sz="2000" dirty="0" smtClean="0">
                <a:latin typeface="Bahnschrift Condensed" panose="020B0502040204020203" pitchFamily="34" charset="0"/>
              </a:rPr>
              <a:t>Посадка </a:t>
            </a:r>
            <a:r>
              <a:rPr lang="ru-RU" sz="2000" dirty="0" err="1" smtClean="0">
                <a:latin typeface="Bahnschrift Condensed" panose="020B0502040204020203" pitchFamily="34" charset="0"/>
              </a:rPr>
              <a:t>непророщенных</a:t>
            </a:r>
            <a:r>
              <a:rPr lang="ru-RU" sz="2000" dirty="0" smtClean="0">
                <a:latin typeface="Bahnschrift Condensed" panose="020B0502040204020203" pitchFamily="34" charset="0"/>
              </a:rPr>
              <a:t> семян</a:t>
            </a:r>
          </a:p>
          <a:p>
            <a:r>
              <a:rPr lang="ru-RU" sz="2000" dirty="0" smtClean="0">
                <a:latin typeface="Bahnschrift Condensed" panose="020B0502040204020203" pitchFamily="34" charset="0"/>
              </a:rPr>
              <a:t>Приживаемость 80-90% семян</a:t>
            </a:r>
          </a:p>
          <a:p>
            <a:r>
              <a:rPr lang="ru-RU" sz="2000" dirty="0" smtClean="0">
                <a:latin typeface="Bahnschrift Condensed" panose="020B0502040204020203" pitchFamily="34" charset="0"/>
              </a:rPr>
              <a:t>Потери семян не более 5%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864639" y="4787999"/>
            <a:ext cx="299793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accent1"/>
                </a:solidFill>
                <a:latin typeface="Bahnschrift Condensed" panose="020B0502040204020203" pitchFamily="34" charset="0"/>
              </a:rPr>
              <a:t>Низкая стоимость </a:t>
            </a:r>
            <a:r>
              <a:rPr lang="ru-RU" sz="28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сева</a:t>
            </a:r>
          </a:p>
          <a:p>
            <a:r>
              <a:rPr lang="ru-RU" sz="2000" dirty="0" smtClean="0">
                <a:latin typeface="Bahnschrift Condensed" panose="020B0502040204020203" pitchFamily="34" charset="0"/>
              </a:rPr>
              <a:t>Стоимость 6-8 тыс.</a:t>
            </a:r>
            <a:r>
              <a:rPr lang="el-GR" sz="2000" dirty="0" smtClean="0">
                <a:latin typeface="Bahnschrift Condensed" panose="020B0502040204020203" pitchFamily="34" charset="0"/>
              </a:rPr>
              <a:t>₽ </a:t>
            </a:r>
            <a:r>
              <a:rPr lang="ru-RU" sz="2000" dirty="0" smtClean="0">
                <a:latin typeface="Bahnschrift Condensed" panose="020B0502040204020203" pitchFamily="34" charset="0"/>
              </a:rPr>
              <a:t>/га</a:t>
            </a:r>
          </a:p>
          <a:p>
            <a:r>
              <a:rPr lang="ru-RU" sz="2000" dirty="0" smtClean="0">
                <a:latin typeface="Bahnschrift Condensed" panose="020B0502040204020203" pitchFamily="34" charset="0"/>
              </a:rPr>
              <a:t>Участие 1-2 человек</a:t>
            </a:r>
          </a:p>
          <a:p>
            <a:r>
              <a:rPr lang="ru-RU" sz="2000" dirty="0" smtClean="0">
                <a:latin typeface="Bahnschrift Condensed" panose="020B0502040204020203" pitchFamily="34" charset="0"/>
              </a:rPr>
              <a:t>Минимальное доп. оборудование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50777" y="3138250"/>
            <a:ext cx="367841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Универсальность</a:t>
            </a:r>
          </a:p>
          <a:p>
            <a:r>
              <a:rPr lang="ru-RU" sz="2000" dirty="0">
                <a:latin typeface="Bahnschrift Condensed" panose="020B0502040204020203" pitchFamily="34" charset="0"/>
              </a:rPr>
              <a:t>Посев не менее 10 пород </a:t>
            </a:r>
            <a:r>
              <a:rPr lang="ru-RU" sz="2000" dirty="0" smtClean="0">
                <a:latin typeface="Bahnschrift Condensed" panose="020B0502040204020203" pitchFamily="34" charset="0"/>
              </a:rPr>
              <a:t>деревьев</a:t>
            </a:r>
            <a:endParaRPr lang="ru-RU" sz="2000" dirty="0" smtClean="0">
              <a:solidFill>
                <a:schemeClr val="accent1"/>
              </a:solidFill>
              <a:latin typeface="Bahnschrift Condensed" panose="020B0502040204020203" pitchFamily="34" charset="0"/>
            </a:endParaRPr>
          </a:p>
          <a:p>
            <a:r>
              <a:rPr lang="ru-RU" sz="2000" dirty="0" smtClean="0">
                <a:latin typeface="Bahnschrift Condensed" panose="020B0502040204020203" pitchFamily="34" charset="0"/>
              </a:rPr>
              <a:t>Установка на различные машины</a:t>
            </a:r>
          </a:p>
          <a:p>
            <a:r>
              <a:rPr lang="ru-RU" sz="2000" dirty="0" smtClean="0">
                <a:latin typeface="Bahnschrift Condensed" panose="020B0502040204020203" pitchFamily="34" charset="0"/>
              </a:rPr>
              <a:t>Подходит для сельского хозяйства</a:t>
            </a:r>
            <a:endParaRPr lang="ru-RU" sz="2000" dirty="0">
              <a:latin typeface="Bahnschrift Condensed" panose="020B0502040204020203" pitchFamily="34" charset="0"/>
            </a:endParaRPr>
          </a:p>
        </p:txBody>
      </p:sp>
      <p:pic>
        <p:nvPicPr>
          <p:cNvPr id="2056" name="Picture 8" descr="Удобрения – Бесплатные иконки: сельское хозяйство и садоводство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983" y="1342003"/>
            <a:ext cx="795973" cy="795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96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0" y="-16788"/>
            <a:ext cx="330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Bahnschrift Condensed" panose="020B0502040204020203" pitchFamily="34" charset="0"/>
              </a:rPr>
              <a:t>Проработанность</a:t>
            </a:r>
            <a:endParaRPr lang="ru-RU" sz="4000" b="1" dirty="0">
              <a:latin typeface="Bahnschrift Condensed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9863" y="691096"/>
            <a:ext cx="37882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Модели взаимодействия семян с </a:t>
            </a:r>
            <a:r>
              <a:rPr lang="ru-RU" sz="24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рабочими органами </a:t>
            </a:r>
            <a:r>
              <a:rPr lang="ru-RU" sz="2400" dirty="0" smtClean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средами</a:t>
            </a:r>
            <a:endParaRPr lang="ru-RU" sz="2400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59242F95-DEA9-4D51-8EDB-EC97A6F31599}"/>
              </a:ext>
            </a:extLst>
          </p:cNvPr>
          <p:cNvPicPr/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2175"/>
          <a:stretch/>
        </p:blipFill>
        <p:spPr bwMode="auto">
          <a:xfrm>
            <a:off x="314229" y="3883756"/>
            <a:ext cx="3387153" cy="14693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257D8FA6-0E02-C139-6112-41E5B428BC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248" t="38019" r="29919" b="20601"/>
          <a:stretch/>
        </p:blipFill>
        <p:spPr>
          <a:xfrm>
            <a:off x="314229" y="5353131"/>
            <a:ext cx="3297958" cy="126187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E2D21FA7-CB1E-0E5A-619F-251DAC84255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282" t="13044" r="17961" b="18014"/>
          <a:stretch/>
        </p:blipFill>
        <p:spPr>
          <a:xfrm>
            <a:off x="315044" y="1529857"/>
            <a:ext cx="3297958" cy="1272634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4EDD5009-E52B-4501-08D2-F93063148E6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4699" t="25806" r="15664" b="29933"/>
          <a:stretch/>
        </p:blipFill>
        <p:spPr>
          <a:xfrm>
            <a:off x="315043" y="2802491"/>
            <a:ext cx="3297958" cy="1086518"/>
          </a:xfrm>
          <a:prstGeom prst="snip2Diag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4850402" y="691098"/>
            <a:ext cx="12811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Bahnschrift Condensed" panose="020B0502040204020203" pitchFamily="34" charset="0"/>
              </a:rPr>
              <a:t>Прототипы</a:t>
            </a:r>
            <a:endParaRPr lang="ru-RU" sz="2400" dirty="0">
              <a:latin typeface="Bahnschrift Condensed" panose="020B0502040204020203" pitchFamily="34" charset="0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="" xmlns:a16="http://schemas.microsoft.com/office/drawing/2014/main" id="{553AA35B-5AB1-4CAB-A0AC-779926762F0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1816" t="18749" r="13673" b="22500"/>
          <a:stretch/>
        </p:blipFill>
        <p:spPr>
          <a:xfrm>
            <a:off x="3779335" y="3987253"/>
            <a:ext cx="1631880" cy="2242723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2C3CF9F6-C8FB-5F1A-0B9E-C0C9990D3E9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8508" t="26319" r="22816" b="23823"/>
          <a:stretch/>
        </p:blipFill>
        <p:spPr>
          <a:xfrm>
            <a:off x="3779335" y="1522093"/>
            <a:ext cx="1631880" cy="2465160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4E99E0B4-744D-D25E-5CBD-74116835D558}"/>
              </a:ext>
            </a:extLst>
          </p:cNvPr>
          <p:cNvPicPr/>
          <p:nvPr/>
        </p:nvPicPr>
        <p:blipFill rotWithShape="1">
          <a:blip r:embed="rId9"/>
          <a:srcRect l="43295" t="16892" r="32528" b="13393"/>
          <a:stretch/>
        </p:blipFill>
        <p:spPr bwMode="auto">
          <a:xfrm>
            <a:off x="8413313" y="1569911"/>
            <a:ext cx="1449999" cy="22401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306ECEAB-62B9-493A-B2BC-D0CD317F0590}"/>
              </a:ext>
            </a:extLst>
          </p:cNvPr>
          <p:cNvPicPr/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000"/>
                    </a14:imgEffect>
                  </a14:imgLayer>
                </a14:imgProps>
              </a:ext>
            </a:extLst>
          </a:blip>
          <a:srcRect l="36803" t="17320" r="31690" b="9308"/>
          <a:stretch/>
        </p:blipFill>
        <p:spPr bwMode="auto">
          <a:xfrm>
            <a:off x="9863312" y="1576619"/>
            <a:ext cx="1631711" cy="22334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9" name="Рисунок 38">
            <a:extLst>
              <a:ext uri="{FF2B5EF4-FFF2-40B4-BE49-F238E27FC236}">
                <a16:creationId xmlns="" xmlns:a16="http://schemas.microsoft.com/office/drawing/2014/main" id="{A6ADD855-C7EA-4A11-B85E-2FE5192F0E4F}"/>
              </a:ext>
            </a:extLst>
          </p:cNvPr>
          <p:cNvPicPr/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-3000"/>
                    </a14:imgEffect>
                  </a14:imgLayer>
                </a14:imgProps>
              </a:ext>
            </a:extLst>
          </a:blip>
          <a:srcRect l="39819" t="19052" r="39147" b="15092"/>
          <a:stretch/>
        </p:blipFill>
        <p:spPr bwMode="auto">
          <a:xfrm>
            <a:off x="9974873" y="4041779"/>
            <a:ext cx="1520149" cy="25556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0" name="Рисунок 39">
            <a:extLst>
              <a:ext uri="{FF2B5EF4-FFF2-40B4-BE49-F238E27FC236}">
                <a16:creationId xmlns="" xmlns:a16="http://schemas.microsoft.com/office/drawing/2014/main" id="{6B824DA8-FA61-4C01-A0BD-EEE986CB0540}"/>
              </a:ext>
            </a:extLst>
          </p:cNvPr>
          <p:cNvPicPr/>
          <p:nvPr/>
        </p:nvPicPr>
        <p:blipFill rotWithShape="1">
          <a:blip r:embed="rId14"/>
          <a:srcRect l="35189" t="21168" r="37031" b="14151"/>
          <a:stretch/>
        </p:blipFill>
        <p:spPr bwMode="auto">
          <a:xfrm>
            <a:off x="8413313" y="4041779"/>
            <a:ext cx="1561561" cy="23250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1" name="Прямоугольник 40"/>
          <p:cNvSpPr/>
          <p:nvPr/>
        </p:nvSpPr>
        <p:spPr>
          <a:xfrm>
            <a:off x="7941890" y="707324"/>
            <a:ext cx="42501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Создание подробных 3</a:t>
            </a:r>
            <a:r>
              <a:rPr lang="en-US" sz="2400" dirty="0" smtClean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ru-RU" sz="2400" dirty="0" smtClean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моделей</a:t>
            </a:r>
            <a:endParaRPr lang="ru-RU" sz="2400" dirty="0"/>
          </a:p>
        </p:txBody>
      </p:sp>
      <p:sp>
        <p:nvSpPr>
          <p:cNvPr id="43" name="TextBox 42"/>
          <p:cNvSpPr txBox="1"/>
          <p:nvPr/>
        </p:nvSpPr>
        <p:spPr>
          <a:xfrm>
            <a:off x="5490962" y="1586137"/>
            <a:ext cx="260039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Bahnschrift Condensed" panose="020B0502040204020203" pitchFamily="34" charset="0"/>
              </a:rPr>
              <a:t>Разброс </a:t>
            </a:r>
            <a:r>
              <a:rPr lang="ru-RU" sz="16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10 м при </a:t>
            </a:r>
            <a:r>
              <a:rPr lang="en-US" sz="16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h</a:t>
            </a:r>
            <a:r>
              <a:rPr lang="ru-RU" sz="16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-5 м</a:t>
            </a:r>
          </a:p>
          <a:p>
            <a:r>
              <a:rPr lang="ru-RU" sz="1600" dirty="0" smtClean="0">
                <a:latin typeface="Bahnschrift Condensed" panose="020B0502040204020203" pitchFamily="34" charset="0"/>
              </a:rPr>
              <a:t>Скорость разброса до </a:t>
            </a:r>
            <a:r>
              <a:rPr lang="ru-RU" sz="16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12тыс об/мин</a:t>
            </a:r>
          </a:p>
          <a:p>
            <a:r>
              <a:rPr lang="ru-RU" sz="1600" dirty="0" smtClean="0">
                <a:latin typeface="Bahnschrift Condensed" panose="020B0502040204020203" pitchFamily="34" charset="0"/>
              </a:rPr>
              <a:t>Питание </a:t>
            </a:r>
            <a:r>
              <a:rPr lang="ru-RU" sz="16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12 в</a:t>
            </a:r>
          </a:p>
          <a:p>
            <a:r>
              <a:rPr lang="ru-RU" sz="1600" dirty="0" smtClean="0">
                <a:latin typeface="Bahnschrift Condensed" panose="020B0502040204020203" pitchFamily="34" charset="0"/>
              </a:rPr>
              <a:t>Объем бака </a:t>
            </a:r>
            <a:r>
              <a:rPr lang="ru-RU" sz="16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10 л </a:t>
            </a:r>
          </a:p>
          <a:p>
            <a:r>
              <a:rPr lang="ru-RU" sz="1600" dirty="0" smtClean="0">
                <a:latin typeface="Bahnschrift Condensed" panose="020B0502040204020203" pitchFamily="34" charset="0"/>
              </a:rPr>
              <a:t>Породы </a:t>
            </a:r>
            <a:r>
              <a:rPr lang="ru-RU" sz="16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БЕРЕЗА АКАЦИЯ КЛЕН и </a:t>
            </a:r>
            <a:r>
              <a:rPr lang="ru-RU" sz="1600" dirty="0" err="1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т.д</a:t>
            </a:r>
            <a:endParaRPr lang="ru-RU" sz="1600" dirty="0" smtClean="0">
              <a:solidFill>
                <a:schemeClr val="accent1"/>
              </a:solidFill>
              <a:latin typeface="Bahnschrift Condensed" panose="020B0502040204020203" pitchFamily="34" charset="0"/>
            </a:endParaRPr>
          </a:p>
          <a:p>
            <a:r>
              <a:rPr lang="ru-RU" sz="1600" dirty="0" smtClean="0">
                <a:latin typeface="Bahnschrift Condensed" panose="020B0502040204020203" pitchFamily="34" charset="0"/>
              </a:rPr>
              <a:t>Вес </a:t>
            </a:r>
            <a:r>
              <a:rPr lang="ru-RU" sz="16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1.3 кг</a:t>
            </a:r>
            <a:endParaRPr lang="ru-RU" sz="1600" dirty="0">
              <a:solidFill>
                <a:schemeClr val="accent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490963" y="4065768"/>
            <a:ext cx="232627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Bahnschrift Condensed" panose="020B0502040204020203" pitchFamily="34" charset="0"/>
              </a:rPr>
              <a:t>Скорострельность </a:t>
            </a:r>
            <a:r>
              <a:rPr lang="ru-RU" sz="16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120 </a:t>
            </a:r>
            <a:r>
              <a:rPr lang="ru-RU" sz="1600" dirty="0" err="1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выс</a:t>
            </a:r>
            <a:r>
              <a:rPr lang="ru-RU" sz="16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/ мин</a:t>
            </a:r>
          </a:p>
          <a:p>
            <a:r>
              <a:rPr lang="ru-RU" sz="1600" dirty="0" smtClean="0">
                <a:latin typeface="Bahnschrift Condensed" panose="020B0502040204020203" pitchFamily="34" charset="0"/>
              </a:rPr>
              <a:t>Скорость выстрела до </a:t>
            </a:r>
            <a:r>
              <a:rPr lang="ru-RU" sz="16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100 м/с </a:t>
            </a:r>
          </a:p>
          <a:p>
            <a:r>
              <a:rPr lang="ru-RU" sz="1600" dirty="0" smtClean="0">
                <a:latin typeface="Bahnschrift Condensed" panose="020B0502040204020203" pitchFamily="34" charset="0"/>
              </a:rPr>
              <a:t>Питание </a:t>
            </a:r>
            <a:r>
              <a:rPr lang="ru-RU" sz="16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16 в</a:t>
            </a:r>
          </a:p>
          <a:p>
            <a:r>
              <a:rPr lang="ru-RU" sz="1600" dirty="0" smtClean="0">
                <a:latin typeface="Bahnschrift Condensed" panose="020B0502040204020203" pitchFamily="34" charset="0"/>
              </a:rPr>
              <a:t>Объем бака </a:t>
            </a:r>
            <a:r>
              <a:rPr lang="ru-RU" sz="16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4 л</a:t>
            </a:r>
          </a:p>
          <a:p>
            <a:r>
              <a:rPr lang="ru-RU" sz="1600" dirty="0" smtClean="0">
                <a:latin typeface="Bahnschrift Condensed" panose="020B0502040204020203" pitchFamily="34" charset="0"/>
              </a:rPr>
              <a:t>Породы </a:t>
            </a:r>
            <a:r>
              <a:rPr lang="ru-RU" sz="16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ЕЛЬ СОСНА ЛИПА и </a:t>
            </a:r>
            <a:r>
              <a:rPr lang="ru-RU" sz="1600" dirty="0" err="1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т.д</a:t>
            </a:r>
            <a:endParaRPr lang="ru-RU" sz="1600" dirty="0" smtClean="0">
              <a:solidFill>
                <a:schemeClr val="accent1"/>
              </a:solidFill>
              <a:latin typeface="Bahnschrift Condensed" panose="020B0502040204020203" pitchFamily="34" charset="0"/>
            </a:endParaRPr>
          </a:p>
          <a:p>
            <a:r>
              <a:rPr lang="ru-RU" sz="1600" dirty="0" smtClean="0">
                <a:latin typeface="Bahnschrift Condensed" panose="020B0502040204020203" pitchFamily="34" charset="0"/>
              </a:rPr>
              <a:t>Вес </a:t>
            </a:r>
            <a:r>
              <a:rPr lang="ru-RU" sz="16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1.8 кг</a:t>
            </a:r>
            <a:endParaRPr lang="ru-RU" sz="1600" dirty="0">
              <a:solidFill>
                <a:schemeClr val="accent1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34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3464" y="138660"/>
            <a:ext cx="222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Bahnschrift Condensed" panose="020B0502040204020203" pitchFamily="34" charset="0"/>
              </a:rPr>
              <a:t>Технологии</a:t>
            </a:r>
            <a:endParaRPr lang="ru-RU" sz="4000" b="1" dirty="0">
              <a:latin typeface="Bahnschrift Condensed" panose="020B0502040204020203" pitchFamily="34" charset="0"/>
            </a:endParaRPr>
          </a:p>
        </p:txBody>
      </p:sp>
      <p:pic>
        <p:nvPicPr>
          <p:cNvPr id="1026" name="Picture 2" descr="3д принтер – Бесплатные иконки: технологи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4686" y="1907251"/>
            <a:ext cx="1239267" cy="1239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Лазерная резка – Бесплатные иконки: промышленность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4687" y="3268523"/>
            <a:ext cx="1239266" cy="1239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Фрезерный станок – Бесплатные иконки: технологи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4688" y="4675561"/>
            <a:ext cx="1239265" cy="123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Моделирование – Бесплатные иконки: компьютер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4685" y="667983"/>
            <a:ext cx="1239268" cy="1239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48640" y="1096421"/>
            <a:ext cx="43799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Bahnschrift Condensed" panose="020B0502040204020203" pitchFamily="34" charset="0"/>
              </a:rPr>
              <a:t>Комплексное </a:t>
            </a:r>
            <a:r>
              <a:rPr lang="en-US" sz="2800" dirty="0" smtClean="0">
                <a:latin typeface="Bahnschrift Condensed" panose="020B0502040204020203" pitchFamily="34" charset="0"/>
              </a:rPr>
              <a:t>3D </a:t>
            </a:r>
            <a:r>
              <a:rPr lang="ru-RU" sz="2800" dirty="0" smtClean="0">
                <a:latin typeface="Bahnschrift Condensed" panose="020B0502040204020203" pitchFamily="34" charset="0"/>
              </a:rPr>
              <a:t>моделирование</a:t>
            </a:r>
          </a:p>
          <a:p>
            <a:pPr algn="r"/>
            <a:r>
              <a:rPr lang="en-US" sz="20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CAD CAM CAE </a:t>
            </a:r>
            <a:r>
              <a:rPr lang="ru-RU" sz="20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методы</a:t>
            </a:r>
            <a:endParaRPr lang="ru-RU" sz="2000" dirty="0">
              <a:solidFill>
                <a:schemeClr val="accent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8639" y="2315522"/>
            <a:ext cx="43799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Bahnschrift Condensed" panose="020B0502040204020203" pitchFamily="34" charset="0"/>
              </a:rPr>
              <a:t>Технология 3</a:t>
            </a:r>
            <a:r>
              <a:rPr lang="en-US" sz="2800" dirty="0" smtClean="0">
                <a:latin typeface="Bahnschrift Condensed" panose="020B0502040204020203" pitchFamily="34" charset="0"/>
              </a:rPr>
              <a:t>D</a:t>
            </a:r>
            <a:r>
              <a:rPr lang="ru-RU" sz="2800" dirty="0" smtClean="0">
                <a:latin typeface="Bahnschrift Condensed" panose="020B0502040204020203" pitchFamily="34" charset="0"/>
              </a:rPr>
              <a:t> печати</a:t>
            </a:r>
          </a:p>
          <a:p>
            <a:pPr algn="r"/>
            <a:r>
              <a:rPr lang="en-US" sz="20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ABS PLA TPU PET ABS CARBON</a:t>
            </a:r>
            <a:r>
              <a:rPr lang="ru-RU" sz="20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 материалы</a:t>
            </a:r>
            <a:endParaRPr lang="ru-RU" sz="2000" dirty="0">
              <a:solidFill>
                <a:schemeClr val="accent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8640" y="3676792"/>
            <a:ext cx="43799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Bahnschrift Condensed" panose="020B0502040204020203" pitchFamily="34" charset="0"/>
              </a:rPr>
              <a:t>Технология лазерной резки</a:t>
            </a:r>
          </a:p>
          <a:p>
            <a:pPr algn="r"/>
            <a:r>
              <a:rPr lang="ru-RU" sz="20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 МЕТАЛЛ ДРЕВИСИНА ПЛАСТИК КОМПОЗИТ</a:t>
            </a:r>
            <a:endParaRPr lang="ru-RU" sz="2000" dirty="0">
              <a:solidFill>
                <a:schemeClr val="accent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8640" y="5083829"/>
            <a:ext cx="43799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Bahnschrift Condensed" panose="020B0502040204020203" pitchFamily="34" charset="0"/>
              </a:rPr>
              <a:t>Технология фрезеровки</a:t>
            </a:r>
          </a:p>
          <a:p>
            <a:pPr algn="r"/>
            <a:r>
              <a:rPr lang="ru-RU" sz="20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МЕТАЛЛ ПЛАСТИК КОМПОЗИТ</a:t>
            </a:r>
            <a:endParaRPr lang="ru-RU" sz="2000" dirty="0">
              <a:solidFill>
                <a:schemeClr val="accent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59318" y="846546"/>
            <a:ext cx="4653838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Моделирование основных сценариев</a:t>
            </a:r>
          </a:p>
          <a:p>
            <a:r>
              <a:rPr lang="ru-RU" sz="2000" dirty="0" smtClean="0">
                <a:latin typeface="Bahnschrift Condensed" panose="020B0502040204020203" pitchFamily="34" charset="0"/>
              </a:rPr>
              <a:t>Исключает 95% брака</a:t>
            </a:r>
          </a:p>
          <a:p>
            <a:r>
              <a:rPr lang="ru-RU" sz="2000" dirty="0" smtClean="0">
                <a:latin typeface="Bahnschrift Condensed" panose="020B0502040204020203" pitchFamily="34" charset="0"/>
              </a:rPr>
              <a:t>Исключает 90% аварий</a:t>
            </a:r>
            <a:endParaRPr lang="ru-RU" sz="2000" dirty="0">
              <a:latin typeface="Bahnschrift Condensed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286237" y="138660"/>
            <a:ext cx="26645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Bahnschrift Condensed" panose="020B0502040204020203" pitchFamily="34" charset="0"/>
              </a:rPr>
              <a:t>Преимущества</a:t>
            </a:r>
            <a:endParaRPr lang="ru-RU" sz="4000" b="1" dirty="0">
              <a:latin typeface="Bahnschrift Condensed" panose="020B0502040204020203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59318" y="1974209"/>
            <a:ext cx="4060727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Высокая скорость производства</a:t>
            </a:r>
          </a:p>
          <a:p>
            <a:r>
              <a:rPr lang="ru-RU" sz="2000" dirty="0" smtClean="0">
                <a:latin typeface="Bahnschrift Condensed" panose="020B0502040204020203" pitchFamily="34" charset="0"/>
              </a:rPr>
              <a:t>За счет использование станков с ЧПУ</a:t>
            </a:r>
          </a:p>
          <a:p>
            <a:r>
              <a:rPr lang="ru-RU" sz="2000" dirty="0" smtClean="0">
                <a:latin typeface="Bahnschrift Condensed" panose="020B0502040204020203" pitchFamily="34" charset="0"/>
              </a:rPr>
              <a:t>За счет использования САПР</a:t>
            </a:r>
            <a:endParaRPr lang="ru-RU" sz="2000" dirty="0">
              <a:latin typeface="Bahnschrift Condensed" panose="020B0502040204020203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959318" y="4152341"/>
            <a:ext cx="40014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Низкая стоимость производства</a:t>
            </a:r>
          </a:p>
          <a:p>
            <a:r>
              <a:rPr lang="ru-RU" sz="2000" dirty="0" smtClean="0">
                <a:latin typeface="Bahnschrift Condensed" panose="020B0502040204020203" pitchFamily="34" charset="0"/>
              </a:rPr>
              <a:t>Печать на 30% дешевле </a:t>
            </a:r>
            <a:r>
              <a:rPr lang="ru-RU" sz="2000" dirty="0" err="1" smtClean="0">
                <a:latin typeface="Bahnschrift Condensed" panose="020B0502040204020203" pitchFamily="34" charset="0"/>
              </a:rPr>
              <a:t>фрезировки</a:t>
            </a:r>
            <a:endParaRPr lang="ru-RU" sz="2000" dirty="0">
              <a:latin typeface="Bahnschrift Condensed" panose="020B0502040204020203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59318" y="3107405"/>
            <a:ext cx="4940776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accent1"/>
                </a:solidFill>
                <a:latin typeface="Bahnschrift Condensed" panose="020B0502040204020203" pitchFamily="34" charset="0"/>
              </a:rPr>
              <a:t>Постоянная модернизация </a:t>
            </a:r>
            <a:r>
              <a:rPr lang="ru-RU" sz="28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конструкций</a:t>
            </a:r>
          </a:p>
          <a:p>
            <a:r>
              <a:rPr lang="ru-RU" sz="2000" dirty="0" smtClean="0">
                <a:latin typeface="Bahnschrift Condensed" panose="020B0502040204020203" pitchFamily="34" charset="0"/>
              </a:rPr>
              <a:t>Возможность частого улучшения</a:t>
            </a:r>
          </a:p>
          <a:p>
            <a:r>
              <a:rPr lang="ru-RU" sz="2000" dirty="0" smtClean="0">
                <a:latin typeface="Bahnschrift Condensed" panose="020B0502040204020203" pitchFamily="34" charset="0"/>
              </a:rPr>
              <a:t>Частые полевые испытания </a:t>
            </a:r>
            <a:endParaRPr lang="ru-RU" sz="2000" dirty="0">
              <a:latin typeface="Bahnschrift Condensed" panose="020B05020402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59318" y="5033935"/>
            <a:ext cx="5044971" cy="2154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Лидирующие характеристики аппаратов</a:t>
            </a:r>
          </a:p>
          <a:p>
            <a:r>
              <a:rPr lang="ru-RU" sz="2000" dirty="0" smtClean="0">
                <a:latin typeface="Bahnschrift Condensed" panose="020B0502040204020203" pitchFamily="34" charset="0"/>
              </a:rPr>
              <a:t>Вес аппарата 1-1.5 кг</a:t>
            </a:r>
          </a:p>
          <a:p>
            <a:r>
              <a:rPr lang="ru-RU" sz="2000" dirty="0" smtClean="0">
                <a:latin typeface="Bahnschrift Condensed" panose="020B0502040204020203" pitchFamily="34" charset="0"/>
              </a:rPr>
              <a:t>Вес БПЛА 7 кг</a:t>
            </a:r>
          </a:p>
          <a:p>
            <a:r>
              <a:rPr lang="ru-RU" sz="2000" dirty="0" smtClean="0">
                <a:latin typeface="Bahnschrift Condensed" panose="020B0502040204020203" pitchFamily="34" charset="0"/>
              </a:rPr>
              <a:t>Дальнобойность радио до 5 км</a:t>
            </a:r>
          </a:p>
          <a:p>
            <a:endParaRPr lang="ru-RU" sz="2800" dirty="0">
              <a:latin typeface="Bahnschrift Condensed" panose="020B0502040204020203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9985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Воронежский государственный лесотехнический университет имени Г.Ф. Морозов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71" y="608657"/>
            <a:ext cx="1592070" cy="1607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358499" y="0"/>
            <a:ext cx="56303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4000" b="1" dirty="0" smtClean="0">
                <a:latin typeface="Bahnschrift Condensed" panose="020B0502040204020203" pitchFamily="34" charset="0"/>
              </a:rPr>
              <a:t>Потенциальные отрасли потребители</a:t>
            </a:r>
            <a:endParaRPr lang="ru-RU" sz="4000" b="1" dirty="0">
              <a:latin typeface="Bahnschrift Condensed" panose="020B0502040204020203" pitchFamily="34" charset="0"/>
            </a:endParaRPr>
          </a:p>
        </p:txBody>
      </p:sp>
      <p:sp>
        <p:nvSpPr>
          <p:cNvPr id="12" name="AutoShape 4" descr="Федеральное агентство лесного хозяйства - Рослесхоз - Организация"/>
          <p:cNvSpPr>
            <a:spLocks noChangeAspect="1" noChangeArrowheads="1"/>
          </p:cNvSpPr>
          <p:nvPr/>
        </p:nvSpPr>
        <p:spPr bwMode="auto">
          <a:xfrm>
            <a:off x="191891" y="32387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6" descr="Федеральное агентство лесного хозяйства - Рослесхоз - Организация"/>
          <p:cNvSpPr>
            <a:spLocks noChangeAspect="1" noChangeArrowheads="1"/>
          </p:cNvSpPr>
          <p:nvPr/>
        </p:nvSpPr>
        <p:spPr bwMode="auto">
          <a:xfrm>
            <a:off x="344291" y="47627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8" descr="Федеральное агентство лесного хозяйства - Рослесхоз - Организация"/>
          <p:cNvSpPr>
            <a:spLocks noChangeAspect="1" noChangeArrowheads="1"/>
          </p:cNvSpPr>
          <p:nvPr/>
        </p:nvSpPr>
        <p:spPr bwMode="auto">
          <a:xfrm>
            <a:off x="496691" y="62867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AutoShape 10" descr="Федеральное агентство лесного хозяйства - Рослесхоз - Организация"/>
          <p:cNvSpPr>
            <a:spLocks noChangeAspect="1" noChangeArrowheads="1"/>
          </p:cNvSpPr>
          <p:nvPr/>
        </p:nvSpPr>
        <p:spPr bwMode="auto">
          <a:xfrm>
            <a:off x="649091" y="78107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AutoShape 12" descr="Федеральное агентство лесного хозяйства - Рослесхоз - Организация"/>
          <p:cNvSpPr>
            <a:spLocks noChangeAspect="1" noChangeArrowheads="1"/>
          </p:cNvSpPr>
          <p:nvPr/>
        </p:nvSpPr>
        <p:spPr bwMode="auto">
          <a:xfrm>
            <a:off x="801491" y="93347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" name="AutoShape 14" descr="Федеральное агентство лесного хозяйства - Рослесхоз - Организация"/>
          <p:cNvSpPr>
            <a:spLocks noChangeAspect="1" noChangeArrowheads="1"/>
          </p:cNvSpPr>
          <p:nvPr/>
        </p:nvSpPr>
        <p:spPr bwMode="auto">
          <a:xfrm>
            <a:off x="953891" y="108587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8" name="AutoShape 16" descr="Федеральное агентство лесного хозяйства - Рослесхоз - Организация"/>
          <p:cNvSpPr>
            <a:spLocks noChangeAspect="1" noChangeArrowheads="1"/>
          </p:cNvSpPr>
          <p:nvPr/>
        </p:nvSpPr>
        <p:spPr bwMode="auto">
          <a:xfrm>
            <a:off x="1106291" y="123827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90" name="Picture 18" descr="Рослесхоз разработал руководство для формирования акта заключительного  осмотра лесосеки для реализации приказа Минприрод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9" t="18533" r="7756" b="17719"/>
          <a:stretch/>
        </p:blipFill>
        <p:spPr bwMode="auto">
          <a:xfrm>
            <a:off x="1958143" y="628672"/>
            <a:ext cx="2090042" cy="1587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МИНЛЕСХОЗ ВО, ИНН 3664078987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65" b="28257"/>
          <a:stretch/>
        </p:blipFill>
        <p:spPr bwMode="auto">
          <a:xfrm>
            <a:off x="4155660" y="638985"/>
            <a:ext cx="2239155" cy="1587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 descr="dom-lomonosov.ru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70" y="3086438"/>
            <a:ext cx="3621913" cy="1157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6" name="Picture 24" descr="Ассоциация «ЛЕСТЕХ» Санкт-Петербург - телефон, адрес, контакты. Отзывы о  Ассоциация «ЛЕСТЕХ» (Адмиралтейский район), вакансии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96" y="2317695"/>
            <a:ext cx="3625088" cy="768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0" name="Picture 28" descr="РАСТАМ-Экология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7" t="32199" r="21991" b="33867"/>
          <a:stretch/>
        </p:blipFill>
        <p:spPr bwMode="auto">
          <a:xfrm>
            <a:off x="281379" y="4244097"/>
            <a:ext cx="3011973" cy="969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vic\Desktop\фотки для бр\images.pn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84" b="14492"/>
          <a:stretch/>
        </p:blipFill>
        <p:spPr bwMode="auto">
          <a:xfrm>
            <a:off x="3952382" y="2332358"/>
            <a:ext cx="2442433" cy="1854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5574" y="5445759"/>
            <a:ext cx="62029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Bahnschrift Condensed" panose="020B0502040204020203" pitchFamily="34" charset="0"/>
              </a:rPr>
              <a:t>Организации заинтересованные в нашем продукте</a:t>
            </a:r>
            <a:endParaRPr lang="ru-RU" sz="4000" b="1" dirty="0">
              <a:latin typeface="Bahnschrift Condensed" panose="020B05020402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04036" y="2708660"/>
            <a:ext cx="384372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Bahnschrift Condensed" panose="020B0502040204020203" pitchFamily="34" charset="0"/>
              </a:rPr>
              <a:t>Компании занимающиеся </a:t>
            </a:r>
            <a:r>
              <a:rPr lang="ru-RU" sz="2800" dirty="0" err="1" smtClean="0">
                <a:latin typeface="Bahnschrift Condensed" panose="020B0502040204020203" pitchFamily="34" charset="0"/>
              </a:rPr>
              <a:t>лесовосстановлением</a:t>
            </a:r>
            <a:endParaRPr lang="ru-RU" sz="2800" dirty="0" smtClean="0">
              <a:latin typeface="Bahnschrift Condensed" panose="020B0502040204020203" pitchFamily="34" charset="0"/>
            </a:endParaRP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851173" y="4162304"/>
            <a:ext cx="322906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Bahnschrift Condensed" panose="020B0502040204020203" pitchFamily="34" charset="0"/>
              </a:rPr>
              <a:t>Лесные университеты 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548880" y="1480802"/>
            <a:ext cx="4439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 smtClean="0">
                <a:latin typeface="Bahnschrift Condensed" panose="020B0502040204020203" pitchFamily="34" charset="0"/>
              </a:rPr>
              <a:t>Государственные агентства управления лесным хозяйством</a:t>
            </a:r>
            <a:endParaRPr lang="ru-RU" sz="2800" dirty="0">
              <a:latin typeface="Bahnschrift Condensed" panose="020B0502040204020203" pitchFamily="34" charset="0"/>
            </a:endParaRPr>
          </a:p>
        </p:txBody>
      </p:sp>
      <p:sp>
        <p:nvSpPr>
          <p:cNvPr id="9" name="AutoShape 10" descr="Посадка – Бесплатные иконки: природа"/>
          <p:cNvSpPr>
            <a:spLocks noChangeAspect="1" noChangeArrowheads="1"/>
          </p:cNvSpPr>
          <p:nvPr/>
        </p:nvSpPr>
        <p:spPr bwMode="auto">
          <a:xfrm>
            <a:off x="1258691" y="139067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12" descr="Посадка – Бесплатные иконки: природа"/>
          <p:cNvSpPr>
            <a:spLocks noChangeAspect="1" noChangeArrowheads="1"/>
          </p:cNvSpPr>
          <p:nvPr/>
        </p:nvSpPr>
        <p:spPr bwMode="auto">
          <a:xfrm>
            <a:off x="1411091" y="154307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8" name="Picture 14" descr="Посадка – Бесплатные иконки: природа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7759" y="2434909"/>
            <a:ext cx="1340852" cy="1340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Лес – Бесплатные иконки: природа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026" y="1135120"/>
            <a:ext cx="1299789" cy="1299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Университет – Бесплатные иконки: архитектура и город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243" y="3718435"/>
            <a:ext cx="1314654" cy="1314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111243" y="5445759"/>
            <a:ext cx="22765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Bahnschrift Condensed" panose="020B0502040204020203" pitchFamily="34" charset="0"/>
              </a:rPr>
              <a:t>Физические лица</a:t>
            </a:r>
            <a:endParaRPr lang="ru-RU" sz="2800" dirty="0">
              <a:latin typeface="Bahnschrift Condensed" panose="020B0502040204020203" pitchFamily="34" charset="0"/>
            </a:endParaRPr>
          </a:p>
        </p:txBody>
      </p:sp>
      <p:pic>
        <p:nvPicPr>
          <p:cNvPr id="3076" name="Picture 4" descr="Садовник – Бесплатные иконки: пользователь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5306" y="5070224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Воронежский институт высоких технологий | Главная страница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4888" y="4244097"/>
            <a:ext cx="3059928" cy="941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439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2126386"/>
              </p:ext>
            </p:extLst>
          </p:nvPr>
        </p:nvGraphicFramePr>
        <p:xfrm>
          <a:off x="619760" y="-1"/>
          <a:ext cx="10810240" cy="6881700"/>
        </p:xfrm>
        <a:graphic>
          <a:graphicData uri="http://schemas.openxmlformats.org/drawingml/2006/table">
            <a:tbl>
              <a:tblPr firstCol="1" lastRow="1" bandRow="1">
                <a:tableStyleId>{00A15C55-8517-42AA-B614-E9B94910E393}</a:tableStyleId>
              </a:tblPr>
              <a:tblGrid>
                <a:gridCol w="2162048"/>
                <a:gridCol w="2162048"/>
                <a:gridCol w="2162048"/>
                <a:gridCol w="2162048"/>
                <a:gridCol w="2162048"/>
              </a:tblGrid>
              <a:tr h="9821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dirty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</a:rPr>
                        <a:t>Тип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i="0" dirty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Высевающий аппарат</a:t>
                      </a:r>
                      <a:r>
                        <a:rPr lang="ru-RU" sz="2000" i="0" baseline="0" dirty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 для </a:t>
                      </a:r>
                      <a:r>
                        <a:rPr lang="ru-RU" sz="2000" i="0" dirty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лесных </a:t>
                      </a:r>
                      <a:r>
                        <a:rPr lang="ru-RU" sz="2000" i="0" dirty="0" err="1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дражированных</a:t>
                      </a:r>
                      <a:r>
                        <a:rPr lang="ru-RU" sz="2000" i="0" dirty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 семян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i="0" kern="1200" cap="all" dirty="0" smtClean="0">
                          <a:solidFill>
                            <a:schemeClr val="accent1"/>
                          </a:solidFill>
                          <a:effectLst/>
                          <a:latin typeface="Bahnschrift Condensed" panose="020B0502040204020203" pitchFamily="34" charset="0"/>
                          <a:ea typeface="+mn-ea"/>
                          <a:cs typeface="+mn-cs"/>
                        </a:rPr>
                        <a:t>Сеялка</a:t>
                      </a:r>
                      <a:r>
                        <a:rPr lang="ru-RU" sz="2000" b="0" i="0" kern="1200" cap="none" baseline="0" dirty="0" smtClean="0">
                          <a:solidFill>
                            <a:schemeClr val="accent1"/>
                          </a:solidFill>
                          <a:effectLst/>
                          <a:latin typeface="Bahnschrift Condensed" panose="020B0502040204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kern="1200" cap="all" dirty="0" smtClean="0">
                          <a:solidFill>
                            <a:schemeClr val="accent1"/>
                          </a:solidFill>
                          <a:effectLst/>
                          <a:latin typeface="Bahnschrift Condensed" panose="020B0502040204020203" pitchFamily="34" charset="0"/>
                          <a:ea typeface="+mn-ea"/>
                          <a:cs typeface="+mn-cs"/>
                        </a:rPr>
                        <a:t>S-1</a:t>
                      </a:r>
                      <a:endParaRPr lang="ru-RU" sz="2000" b="0" dirty="0">
                        <a:solidFill>
                          <a:schemeClr val="accent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000" i="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Меч Колесова</a:t>
                      </a:r>
                      <a:endParaRPr lang="ru-RU" sz="2000" i="0" dirty="0">
                        <a:solidFill>
                          <a:schemeClr val="accent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000" i="0" dirty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Дисковый рыхлитель 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8839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000" b="1" i="0" dirty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</a:rPr>
                        <a:t>Несущая машина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800" i="0" dirty="0">
                          <a:solidFill>
                            <a:schemeClr val="tx1"/>
                          </a:solidFill>
                          <a:effectLst/>
                          <a:latin typeface="Bahnschrift Condensed" panose="020B0502040204020203" pitchFamily="34" charset="0"/>
                        </a:rPr>
                        <a:t>БПЛА </a:t>
                      </a:r>
                      <a:r>
                        <a:rPr lang="ru-RU" sz="1800" i="0" baseline="0" dirty="0" smtClean="0">
                          <a:solidFill>
                            <a:schemeClr val="tx1"/>
                          </a:solidFill>
                          <a:effectLst/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ru-RU" sz="1800" i="0" dirty="0" err="1" smtClean="0">
                          <a:solidFill>
                            <a:schemeClr val="tx1"/>
                          </a:solidFill>
                          <a:effectLst/>
                          <a:latin typeface="Bahnschrift Condensed" panose="020B0502040204020203" pitchFamily="34" charset="0"/>
                        </a:rPr>
                        <a:t>грузоподъемн</a:t>
                      </a:r>
                      <a:r>
                        <a:rPr lang="ru-RU" sz="1800" i="0" dirty="0">
                          <a:solidFill>
                            <a:schemeClr val="tx1"/>
                          </a:solidFill>
                          <a:effectLst/>
                          <a:latin typeface="Bahnschrift Condensed" panose="020B0502040204020203" pitchFamily="34" charset="0"/>
                        </a:rPr>
                        <a:t>. </a:t>
                      </a:r>
                      <a:r>
                        <a:rPr lang="ru-RU" sz="1800" i="0" dirty="0" smtClean="0">
                          <a:solidFill>
                            <a:schemeClr val="tx1"/>
                          </a:solidFill>
                          <a:effectLst/>
                          <a:latin typeface="Bahnschrift Condensed" panose="020B0502040204020203" pitchFamily="34" charset="0"/>
                        </a:rPr>
                        <a:t>16 кг</a:t>
                      </a:r>
                      <a:endParaRPr lang="ru-RU" sz="1800" i="0" dirty="0">
                        <a:solidFill>
                          <a:schemeClr val="tx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cap="all" dirty="0" err="1" smtClean="0">
                          <a:solidFill>
                            <a:schemeClr val="dk1"/>
                          </a:solidFill>
                          <a:effectLst/>
                          <a:latin typeface="Bahnschrift Condensed" panose="020B0502040204020203" pitchFamily="34" charset="0"/>
                          <a:ea typeface="+mn-ea"/>
                          <a:cs typeface="+mn-cs"/>
                        </a:rPr>
                        <a:t>Коптер</a:t>
                      </a:r>
                      <a:r>
                        <a:rPr lang="ru-RU" sz="1800" b="0" i="0" kern="1200" cap="all" dirty="0" smtClean="0">
                          <a:solidFill>
                            <a:schemeClr val="dk1"/>
                          </a:solidFill>
                          <a:effectLst/>
                          <a:latin typeface="Bahnschrift Condensed" panose="020B0502040204020203" pitchFamily="34" charset="0"/>
                          <a:ea typeface="+mn-ea"/>
                          <a:cs typeface="+mn-cs"/>
                        </a:rPr>
                        <a:t>-сеялка</a:t>
                      </a:r>
                      <a:r>
                        <a:rPr lang="ru-RU" sz="1800" b="0" dirty="0" smtClean="0">
                          <a:latin typeface="Bahnschrift Condensed" panose="020B0502040204020203" pitchFamily="34" charset="0"/>
                        </a:rPr>
                        <a:t/>
                      </a:r>
                      <a:br>
                        <a:rPr lang="ru-RU" sz="1800" b="0" dirty="0" smtClean="0">
                          <a:latin typeface="Bahnschrift Condensed" panose="020B0502040204020203" pitchFamily="34" charset="0"/>
                        </a:rPr>
                      </a:br>
                      <a:r>
                        <a:rPr lang="en-US" sz="1800" b="0" i="0" kern="1200" cap="all" dirty="0" smtClean="0">
                          <a:solidFill>
                            <a:schemeClr val="dk1"/>
                          </a:solidFill>
                          <a:effectLst/>
                          <a:latin typeface="Bahnschrift Condensed" panose="020B0502040204020203" pitchFamily="34" charset="0"/>
                          <a:ea typeface="+mn-ea"/>
                          <a:cs typeface="+mn-cs"/>
                        </a:rPr>
                        <a:t>OSA HEXA S-1</a:t>
                      </a:r>
                      <a:endParaRPr lang="ru-RU" sz="1800" b="0" dirty="0"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800" i="0" dirty="0" smtClean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</a:rPr>
                        <a:t>Человек</a:t>
                      </a:r>
                      <a:endParaRPr lang="ru-RU" sz="1800" i="0" dirty="0">
                        <a:solidFill>
                          <a:schemeClr val="tx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800" i="0" dirty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</a:rPr>
                        <a:t> Легкий </a:t>
                      </a:r>
                      <a:r>
                        <a:rPr lang="ru-RU" sz="1800" i="0" dirty="0" err="1" smtClean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</a:rPr>
                        <a:t>форвардер</a:t>
                      </a:r>
                      <a:r>
                        <a:rPr lang="ru-RU" sz="1800" i="0" baseline="0" dirty="0" smtClean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</a:rPr>
                        <a:t> или трактор</a:t>
                      </a:r>
                      <a:endParaRPr lang="ru-RU" sz="1800" i="0" dirty="0">
                        <a:solidFill>
                          <a:schemeClr val="tx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5714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000" b="1" i="0" dirty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</a:rPr>
                        <a:t>Метод высева культур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ru-RU" sz="1800" i="0" dirty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</a:rPr>
                        <a:t>Посев без обработки</a:t>
                      </a:r>
                      <a:r>
                        <a:rPr lang="ru-RU" sz="1800" i="0" baseline="0" dirty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ru-RU" sz="1800" i="0" baseline="0" dirty="0" smtClean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</a:rPr>
                        <a:t>почвы</a:t>
                      </a:r>
                    </a:p>
                    <a:p>
                      <a:pPr algn="l"/>
                      <a:r>
                        <a:rPr lang="ru-RU" sz="1800" i="0" baseline="0" dirty="0" err="1" smtClean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</a:rPr>
                        <a:t>Разбросный</a:t>
                      </a:r>
                      <a:r>
                        <a:rPr lang="ru-RU" sz="1800" i="0" baseline="0" dirty="0" smtClean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</a:rPr>
                        <a:t> метод посева</a:t>
                      </a:r>
                    </a:p>
                    <a:p>
                      <a:pPr algn="l"/>
                      <a:r>
                        <a:rPr lang="ru-RU" sz="1800" i="0" baseline="0" dirty="0" smtClean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</a:rPr>
                        <a:t>Точный метод посева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 i="0" dirty="0" smtClean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</a:rPr>
                        <a:t>Посев без обработки</a:t>
                      </a:r>
                      <a:r>
                        <a:rPr lang="ru-RU" sz="1800" b="0" i="0" baseline="0" dirty="0" smtClean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</a:rPr>
                        <a:t> почвы</a:t>
                      </a:r>
                    </a:p>
                    <a:p>
                      <a:pPr algn="l"/>
                      <a:r>
                        <a:rPr lang="ru-RU" sz="1800" b="0" i="0" baseline="0" dirty="0" err="1" smtClean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</a:rPr>
                        <a:t>Разбросный</a:t>
                      </a:r>
                      <a:r>
                        <a:rPr lang="ru-RU" sz="1800" b="0" i="0" baseline="0" dirty="0" smtClean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</a:rPr>
                        <a:t> метод посева</a:t>
                      </a:r>
                    </a:p>
                    <a:p>
                      <a:pPr algn="ctr"/>
                      <a:endParaRPr lang="ru-RU" sz="1800" b="0" dirty="0"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ru-RU" sz="1800" i="0" dirty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</a:rPr>
                        <a:t>Посев </a:t>
                      </a:r>
                      <a:r>
                        <a:rPr lang="ru-RU" sz="1800" i="0" dirty="0" smtClean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</a:rPr>
                        <a:t>на обработанной почве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0" baseline="0" dirty="0" err="1" smtClean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</a:rPr>
                        <a:t>Разбросный</a:t>
                      </a:r>
                      <a:r>
                        <a:rPr lang="ru-RU" sz="1800" i="0" baseline="0" dirty="0" smtClean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</a:rPr>
                        <a:t> метод посева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0" baseline="0" dirty="0" smtClean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</a:rPr>
                        <a:t>Точный метод посева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ru-RU" sz="1800" i="0" dirty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</a:rPr>
                        <a:t>Посев с рыхлением </a:t>
                      </a:r>
                      <a:r>
                        <a:rPr lang="ru-RU" sz="1800" i="0" dirty="0" smtClean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</a:rPr>
                        <a:t>почвы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0" baseline="0" dirty="0" smtClean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</a:rPr>
                        <a:t>Точный метод посева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7188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dirty="0" smtClean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</a:rPr>
                        <a:t>Производительность</a:t>
                      </a:r>
                      <a:endParaRPr lang="ru-RU" sz="2000" b="1" i="0" dirty="0">
                        <a:solidFill>
                          <a:schemeClr val="tx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i="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5-</a:t>
                      </a:r>
                      <a:r>
                        <a:rPr lang="ru-RU" sz="2400" i="0" baseline="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10 га/ч</a:t>
                      </a:r>
                      <a:endParaRPr lang="ru-RU" sz="2400" i="0" dirty="0">
                        <a:solidFill>
                          <a:schemeClr val="accent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baseline="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2 га/ч</a:t>
                      </a:r>
                      <a:endParaRPr lang="ru-RU" sz="2400" b="0" dirty="0">
                        <a:solidFill>
                          <a:schemeClr val="accent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i="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0.3 га/ч/</a:t>
                      </a:r>
                      <a:r>
                        <a:rPr lang="ru-RU" sz="2400" i="0" baseline="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 человек</a:t>
                      </a:r>
                      <a:endParaRPr lang="ru-RU" sz="2400" i="0" dirty="0">
                        <a:solidFill>
                          <a:schemeClr val="accent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i="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0,5-0,7 га/ч</a:t>
                      </a:r>
                      <a:endParaRPr lang="ru-RU" sz="2400" i="0" dirty="0">
                        <a:solidFill>
                          <a:schemeClr val="accent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362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baseline="0" dirty="0" smtClean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</a:rPr>
                        <a:t>Приживаемость</a:t>
                      </a:r>
                      <a:endParaRPr lang="ru-RU" sz="2000" b="1" i="0" dirty="0">
                        <a:solidFill>
                          <a:schemeClr val="tx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i="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80-90%</a:t>
                      </a:r>
                      <a:endParaRPr lang="ru-RU" sz="2400" i="0" dirty="0">
                        <a:solidFill>
                          <a:schemeClr val="accent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80-90%</a:t>
                      </a:r>
                      <a:endParaRPr lang="ru-RU" sz="2400" b="0" dirty="0">
                        <a:solidFill>
                          <a:schemeClr val="accent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i="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85-90%</a:t>
                      </a:r>
                      <a:endParaRPr lang="ru-RU" sz="2400" i="0" dirty="0">
                        <a:solidFill>
                          <a:schemeClr val="accent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i="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80-90%</a:t>
                      </a:r>
                      <a:endParaRPr lang="ru-RU" sz="2400" i="0" dirty="0">
                        <a:solidFill>
                          <a:schemeClr val="accent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2500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dirty="0" smtClean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</a:rPr>
                        <a:t>Работа в тяжелых условиях </a:t>
                      </a:r>
                      <a:endParaRPr lang="ru-RU" sz="2000" b="1" i="0" dirty="0">
                        <a:solidFill>
                          <a:schemeClr val="tx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ru-RU" sz="1800" b="0" i="0" dirty="0" smtClean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</a:rPr>
                        <a:t>Ветер до </a:t>
                      </a:r>
                      <a:r>
                        <a:rPr lang="ru-RU" sz="1800" b="0" i="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8 м/с</a:t>
                      </a:r>
                    </a:p>
                    <a:p>
                      <a:pPr algn="l"/>
                      <a:r>
                        <a:rPr lang="ru-RU" sz="1800" b="0" i="0" dirty="0" smtClean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</a:rPr>
                        <a:t>Высота</a:t>
                      </a:r>
                      <a:r>
                        <a:rPr lang="ru-RU" sz="1800" b="0" i="0" baseline="0" dirty="0" smtClean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</a:rPr>
                        <a:t> до </a:t>
                      </a:r>
                      <a:r>
                        <a:rPr lang="ru-RU" sz="1800" b="0" i="0" baseline="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1000м</a:t>
                      </a:r>
                      <a:endParaRPr lang="ru-RU" sz="1800" b="0" i="0" dirty="0">
                        <a:solidFill>
                          <a:schemeClr val="accent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dirty="0" smtClean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</a:rPr>
                        <a:t>Ветер до </a:t>
                      </a:r>
                      <a:r>
                        <a:rPr lang="ru-RU" sz="1800" b="0" i="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8 м/с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dirty="0" smtClean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</a:rPr>
                        <a:t>Высота</a:t>
                      </a:r>
                      <a:r>
                        <a:rPr lang="ru-RU" sz="1800" b="0" i="0" baseline="0" dirty="0" smtClean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</a:rPr>
                        <a:t> до </a:t>
                      </a:r>
                      <a:r>
                        <a:rPr lang="ru-RU" sz="1800" b="0" i="0" baseline="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1000м</a:t>
                      </a:r>
                      <a:endParaRPr lang="ru-RU" sz="1800" b="0" i="0" dirty="0" smtClean="0">
                        <a:solidFill>
                          <a:schemeClr val="accent1"/>
                        </a:solidFill>
                        <a:latin typeface="Bahnschrift Condensed" panose="020B0502040204020203" pitchFamily="34" charset="0"/>
                      </a:endParaRPr>
                    </a:p>
                    <a:p>
                      <a:r>
                        <a:rPr lang="ru-RU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Высокий шанс опрокидывания</a:t>
                      </a:r>
                      <a:r>
                        <a:rPr lang="ru-RU" baseline="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endParaRPr lang="ru-RU" dirty="0">
                        <a:solidFill>
                          <a:schemeClr val="accent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ru-RU" sz="1800" b="0" i="0" dirty="0" smtClean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</a:rPr>
                        <a:t>Снижение</a:t>
                      </a:r>
                      <a:r>
                        <a:rPr lang="ru-RU" sz="1800" b="0" i="0" baseline="0" dirty="0" smtClean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</a:rPr>
                        <a:t> п</a:t>
                      </a:r>
                      <a:r>
                        <a:rPr lang="ru-RU" sz="1800" b="0" i="0" dirty="0" smtClean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</a:rPr>
                        <a:t>роизводительности до</a:t>
                      </a:r>
                    </a:p>
                    <a:p>
                      <a:pPr algn="l"/>
                      <a:r>
                        <a:rPr lang="ru-RU" sz="1800" b="0" i="0" baseline="0" dirty="0" smtClean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ru-RU" sz="1800" b="0" i="0" baseline="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40%</a:t>
                      </a:r>
                      <a:endParaRPr lang="ru-RU" sz="1800" b="0" i="0" dirty="0">
                        <a:solidFill>
                          <a:schemeClr val="accent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ru-RU" sz="1800" b="0" i="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Высокий </a:t>
                      </a:r>
                      <a:r>
                        <a:rPr lang="ru-RU" sz="1800" b="0" i="0" baseline="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 шанс </a:t>
                      </a:r>
                      <a:r>
                        <a:rPr lang="ru-RU" sz="1800" b="0" i="0" dirty="0" err="1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застревания</a:t>
                      </a:r>
                      <a:endParaRPr lang="ru-RU" sz="1800" b="0" i="0" dirty="0" smtClean="0">
                        <a:solidFill>
                          <a:schemeClr val="accent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8153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spc="-30" baseline="0" dirty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</a:rPr>
                        <a:t>Стоимость посева 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b="0" i="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6 000</a:t>
                      </a:r>
                      <a:r>
                        <a:rPr lang="el-GR" sz="2400" b="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₽</a:t>
                      </a:r>
                      <a:r>
                        <a:rPr lang="ru-RU" sz="2400" b="0" i="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 – 8</a:t>
                      </a:r>
                      <a:r>
                        <a:rPr lang="ru-RU" sz="2400" b="0" i="0" baseline="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 000</a:t>
                      </a:r>
                      <a:r>
                        <a:rPr lang="el-GR" sz="2400" b="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₽</a:t>
                      </a:r>
                      <a:r>
                        <a:rPr lang="ru-RU" sz="2400" b="0" i="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/га</a:t>
                      </a:r>
                      <a:endParaRPr lang="ru-RU" sz="2400" b="0" i="0" dirty="0">
                        <a:solidFill>
                          <a:schemeClr val="accent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i="0" kern="1200" dirty="0" smtClean="0">
                          <a:solidFill>
                            <a:schemeClr val="accent1"/>
                          </a:solidFill>
                          <a:effectLst/>
                          <a:latin typeface="Bahnschrift Condensed" panose="020B0502040204020203" pitchFamily="34" charset="0"/>
                          <a:ea typeface="+mn-ea"/>
                          <a:cs typeface="+mn-cs"/>
                        </a:rPr>
                        <a:t>От 7500 </a:t>
                      </a:r>
                      <a:r>
                        <a:rPr lang="el-GR" sz="2400" b="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₽</a:t>
                      </a:r>
                      <a:r>
                        <a:rPr lang="ru-RU" sz="2400" b="0" i="0" kern="1200" dirty="0" smtClean="0">
                          <a:solidFill>
                            <a:schemeClr val="accent1"/>
                          </a:solidFill>
                          <a:effectLst/>
                          <a:latin typeface="Bahnschrift Condensed" panose="020B0502040204020203" pitchFamily="34" charset="0"/>
                          <a:ea typeface="+mn-ea"/>
                          <a:cs typeface="+mn-cs"/>
                        </a:rPr>
                        <a:t>/1га</a:t>
                      </a:r>
                      <a:endParaRPr lang="ru-RU" sz="2800" b="0" dirty="0">
                        <a:solidFill>
                          <a:schemeClr val="accent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b="0" i="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От</a:t>
                      </a:r>
                      <a:r>
                        <a:rPr lang="ru-RU" sz="2400" b="0" i="0" baseline="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 25 000</a:t>
                      </a:r>
                      <a:r>
                        <a:rPr lang="el-GR" sz="2400" b="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₽</a:t>
                      </a:r>
                      <a:r>
                        <a:rPr lang="ru-RU" sz="2400" b="0" i="0" baseline="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/га</a:t>
                      </a:r>
                      <a:endParaRPr lang="ru-RU" sz="2400" b="0" i="0" dirty="0">
                        <a:solidFill>
                          <a:schemeClr val="accent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b="0" i="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От</a:t>
                      </a:r>
                      <a:r>
                        <a:rPr lang="ru-RU" sz="2400" b="0" i="0" baseline="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ru-RU" sz="2400" b="0" i="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18 000</a:t>
                      </a:r>
                      <a:r>
                        <a:rPr lang="el-GR" sz="2400" b="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₽</a:t>
                      </a:r>
                      <a:r>
                        <a:rPr lang="ru-RU" sz="2400" b="0" i="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/га </a:t>
                      </a:r>
                      <a:endParaRPr lang="ru-RU" sz="2400" b="0" i="0" dirty="0">
                        <a:solidFill>
                          <a:schemeClr val="accent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" name="Рисунок 9" descr="Изображение человека, растения, зелени, овоща">
            <a:extLst>
              <a:ext uri="{FF2B5EF4-FFF2-40B4-BE49-F238E27FC236}">
                <a16:creationId xmlns="" xmlns:a16="http://schemas.microsoft.com/office/drawing/2014/main" id="{CAA82CD4-07C1-403F-9463-C28AF924A8E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14" r="-30"/>
          <a:stretch/>
        </p:blipFill>
        <p:spPr>
          <a:xfrm>
            <a:off x="0" y="0"/>
            <a:ext cx="1462723" cy="6858000"/>
          </a:xfrm>
        </p:spPr>
      </p:pic>
      <p:pic>
        <p:nvPicPr>
          <p:cNvPr id="12" name="Рисунок 11" descr="Изображение человека, растения, зелени, овоща">
            <a:extLst>
              <a:ext uri="{FF2B5EF4-FFF2-40B4-BE49-F238E27FC236}">
                <a16:creationId xmlns="" xmlns:a16="http://schemas.microsoft.com/office/drawing/2014/main" id="{710A1955-F4D9-4D6A-8F17-5F7D9DC7721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59329"/>
          <a:stretch/>
        </p:blipFill>
        <p:spPr>
          <a:xfrm>
            <a:off x="10952480" y="0"/>
            <a:ext cx="1239520" cy="6858000"/>
          </a:xfrm>
        </p:spPr>
      </p:pic>
    </p:spTree>
    <p:extLst>
      <p:ext uri="{BB962C8B-B14F-4D97-AF65-F5344CB8AC3E}">
        <p14:creationId xmlns:p14="http://schemas.microsoft.com/office/powerpoint/2010/main" val="1491030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37610" y="191478"/>
            <a:ext cx="189667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latin typeface="Bahnschrift Condensed" panose="020B0502040204020203" pitchFamily="34" charset="0"/>
              </a:rPr>
              <a:t>Сеем</a:t>
            </a:r>
            <a:r>
              <a:rPr lang="ru-RU" sz="4400" b="1" dirty="0" smtClean="0">
                <a:latin typeface="Bahnschrift Condensed" panose="020B0502040204020203" pitchFamily="34" charset="0"/>
              </a:rPr>
              <a:t> </a:t>
            </a:r>
            <a:r>
              <a:rPr lang="ru-RU" sz="44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ЛЕС</a:t>
            </a:r>
            <a:endParaRPr lang="ru-RU" sz="5400" dirty="0" smtClean="0">
              <a:solidFill>
                <a:schemeClr val="accent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30" name="Picture 16" descr="Лес – Бесплатные иконки: природ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039" y="995154"/>
            <a:ext cx="1098151" cy="109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4" descr="Посадка – Бесплатные иконки: природ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973" y="1014873"/>
            <a:ext cx="1098150" cy="109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8" descr="Университет – Бесплатные иконки: архитектура и город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8275" y="1009723"/>
            <a:ext cx="1073077" cy="1073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Садовник – Бесплатные иконки: пользователь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078" y="963639"/>
            <a:ext cx="1119162" cy="111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0301" y="3724521"/>
            <a:ext cx="2069797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Развивай</a:t>
            </a:r>
          </a:p>
          <a:p>
            <a:r>
              <a:rPr lang="ru-RU" dirty="0" smtClean="0">
                <a:latin typeface="Bahnschrift Condensed" panose="020B0502040204020203" pitchFamily="34" charset="0"/>
              </a:rPr>
              <a:t>Аэросев 5-10 га/ч</a:t>
            </a:r>
          </a:p>
          <a:p>
            <a:r>
              <a:rPr lang="ru-RU" dirty="0" smtClean="0">
                <a:latin typeface="Bahnschrift Condensed" panose="020B0502040204020203" pitchFamily="34" charset="0"/>
              </a:rPr>
              <a:t>Приживаемость 80-90%</a:t>
            </a:r>
          </a:p>
          <a:p>
            <a:r>
              <a:rPr lang="ru-RU" dirty="0" smtClean="0">
                <a:latin typeface="Bahnschrift Condensed" panose="020B0502040204020203" pitchFamily="34" charset="0"/>
              </a:rPr>
              <a:t>Пит-стоп 5 мин</a:t>
            </a:r>
          </a:p>
          <a:p>
            <a:r>
              <a:rPr lang="ru-RU" dirty="0" smtClean="0">
                <a:latin typeface="Bahnschrift Condensed" panose="020B0502040204020203" pitchFamily="34" charset="0"/>
              </a:rPr>
              <a:t>Полет  30 мин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24282" y="2093305"/>
            <a:ext cx="478688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Прогрессируй</a:t>
            </a:r>
          </a:p>
          <a:p>
            <a:r>
              <a:rPr lang="ru-RU" dirty="0" smtClean="0">
                <a:latin typeface="Bahnschrift Condensed" panose="020B0502040204020203" pitchFamily="34" charset="0"/>
              </a:rPr>
              <a:t>Использование передовых производственных технологий</a:t>
            </a:r>
          </a:p>
          <a:p>
            <a:r>
              <a:rPr lang="ru-RU" dirty="0" smtClean="0">
                <a:latin typeface="Bahnschrift Condensed" panose="020B0502040204020203" pitchFamily="34" charset="0"/>
              </a:rPr>
              <a:t>Комплексное применение цифрового моделирования</a:t>
            </a:r>
          </a:p>
          <a:p>
            <a:r>
              <a:rPr lang="ru-RU" dirty="0" smtClean="0">
                <a:latin typeface="Bahnschrift Condensed" panose="020B0502040204020203" pitchFamily="34" charset="0"/>
              </a:rPr>
              <a:t>Использование передовых компонентов и материалов</a:t>
            </a:r>
          </a:p>
          <a:p>
            <a:r>
              <a:rPr lang="ru-RU" dirty="0" smtClean="0">
                <a:latin typeface="Bahnschrift Condensed" panose="020B0502040204020203" pitchFamily="34" charset="0"/>
              </a:rPr>
              <a:t>Создание новых методик сева</a:t>
            </a:r>
            <a:endParaRPr lang="ru-RU" dirty="0">
              <a:latin typeface="Bahnschrift Condensed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0301" y="2093305"/>
            <a:ext cx="2808782" cy="19082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Экономь</a:t>
            </a:r>
          </a:p>
          <a:p>
            <a:r>
              <a:rPr lang="ru-RU" dirty="0" smtClean="0">
                <a:latin typeface="Bahnschrift Condensed" panose="020B0502040204020203" pitchFamily="34" charset="0"/>
              </a:rPr>
              <a:t>Аэросев 6-8тыс.</a:t>
            </a:r>
            <a:r>
              <a:rPr lang="el-GR" dirty="0">
                <a:solidFill>
                  <a:schemeClr val="accent1"/>
                </a:solidFill>
                <a:latin typeface="Bahnschrift Condensed" panose="020B0502040204020203" pitchFamily="34" charset="0"/>
              </a:rPr>
              <a:t> </a:t>
            </a:r>
            <a:r>
              <a:rPr lang="el-GR" dirty="0" smtClean="0">
                <a:latin typeface="Bahnschrift Condensed" panose="020B0502040204020203" pitchFamily="34" charset="0"/>
              </a:rPr>
              <a:t>₽</a:t>
            </a:r>
            <a:r>
              <a:rPr lang="ru-RU" dirty="0" smtClean="0">
                <a:latin typeface="Bahnschrift Condensed" panose="020B0502040204020203" pitchFamily="34" charset="0"/>
              </a:rPr>
              <a:t>/га</a:t>
            </a:r>
          </a:p>
          <a:p>
            <a:r>
              <a:rPr lang="ru-RU" dirty="0" smtClean="0">
                <a:latin typeface="Bahnschrift Condensed" panose="020B0502040204020203" pitchFamily="34" charset="0"/>
              </a:rPr>
              <a:t>Стоимость аппаратов </a:t>
            </a:r>
            <a:r>
              <a:rPr lang="ru-RU" dirty="0" smtClean="0">
                <a:latin typeface="Bahnschrift Condensed" panose="020B0502040204020203" pitchFamily="34" charset="0"/>
              </a:rPr>
              <a:t>60-80 </a:t>
            </a:r>
            <a:r>
              <a:rPr lang="ru-RU" dirty="0" smtClean="0">
                <a:latin typeface="Bahnschrift Condensed" panose="020B0502040204020203" pitchFamily="34" charset="0"/>
              </a:rPr>
              <a:t>тыс.</a:t>
            </a:r>
            <a:r>
              <a:rPr lang="el-GR" dirty="0">
                <a:solidFill>
                  <a:schemeClr val="accent1"/>
                </a:solidFill>
                <a:latin typeface="Bahnschrift Condensed" panose="020B0502040204020203" pitchFamily="34" charset="0"/>
              </a:rPr>
              <a:t> </a:t>
            </a:r>
            <a:r>
              <a:rPr lang="el-GR" dirty="0">
                <a:latin typeface="Bahnschrift Condensed" panose="020B0502040204020203" pitchFamily="34" charset="0"/>
              </a:rPr>
              <a:t>₽</a:t>
            </a:r>
            <a:endParaRPr lang="ru-RU" dirty="0" smtClean="0">
              <a:latin typeface="Bahnschrift Condensed" panose="020B0502040204020203" pitchFamily="34" charset="0"/>
            </a:endParaRPr>
          </a:p>
          <a:p>
            <a:r>
              <a:rPr lang="ru-RU" dirty="0" smtClean="0">
                <a:latin typeface="Bahnschrift Condensed" panose="020B0502040204020203" pitchFamily="34" charset="0"/>
              </a:rPr>
              <a:t>Стоимость БПЛА 800 тыс.</a:t>
            </a:r>
            <a:r>
              <a:rPr lang="el-GR" dirty="0">
                <a:solidFill>
                  <a:schemeClr val="accent1"/>
                </a:solidFill>
                <a:latin typeface="Bahnschrift Condensed" panose="020B0502040204020203" pitchFamily="34" charset="0"/>
              </a:rPr>
              <a:t> </a:t>
            </a:r>
            <a:r>
              <a:rPr lang="el-GR" dirty="0">
                <a:latin typeface="Bahnschrift Condensed" panose="020B0502040204020203" pitchFamily="34" charset="0"/>
              </a:rPr>
              <a:t>₽</a:t>
            </a:r>
            <a:r>
              <a:rPr lang="el-GR" dirty="0">
                <a:solidFill>
                  <a:schemeClr val="accent1"/>
                </a:solidFill>
                <a:latin typeface="Bahnschrift Condensed" panose="020B0502040204020203" pitchFamily="34" charset="0"/>
              </a:rPr>
              <a:t> </a:t>
            </a:r>
            <a:endParaRPr lang="ru-RU" dirty="0" smtClean="0">
              <a:solidFill>
                <a:schemeClr val="accent1"/>
              </a:solidFill>
              <a:latin typeface="Bahnschrift Condensed" panose="020B0502040204020203" pitchFamily="34" charset="0"/>
            </a:endParaRPr>
          </a:p>
          <a:p>
            <a:r>
              <a:rPr lang="ru-RU" dirty="0" smtClean="0">
                <a:latin typeface="Bahnschrift Condensed" panose="020B0502040204020203" pitchFamily="34" charset="0"/>
              </a:rPr>
              <a:t>Участие не более 2х человек</a:t>
            </a:r>
          </a:p>
          <a:p>
            <a:endParaRPr lang="ru-RU" dirty="0">
              <a:latin typeface="Bahnschrift Condensed" panose="020B0502040204020203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28086" y="3746653"/>
            <a:ext cx="3474028" cy="23391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Дружи</a:t>
            </a:r>
          </a:p>
          <a:p>
            <a:r>
              <a:rPr lang="ru-RU" dirty="0" smtClean="0">
                <a:latin typeface="Bahnschrift Condensed" panose="020B0502040204020203" pitchFamily="34" charset="0"/>
              </a:rPr>
              <a:t>Проведение работ под ключ</a:t>
            </a:r>
          </a:p>
          <a:p>
            <a:r>
              <a:rPr lang="ru-RU" dirty="0" smtClean="0">
                <a:latin typeface="Bahnschrift Condensed" panose="020B0502040204020203" pitchFamily="34" charset="0"/>
              </a:rPr>
              <a:t>Индивидуальный подход и обратная связь</a:t>
            </a:r>
          </a:p>
          <a:p>
            <a:r>
              <a:rPr lang="ru-RU" dirty="0" smtClean="0">
                <a:latin typeface="Bahnschrift Condensed" panose="020B0502040204020203" pitchFamily="34" charset="0"/>
              </a:rPr>
              <a:t>Обучение пилотов</a:t>
            </a:r>
          </a:p>
          <a:p>
            <a:r>
              <a:rPr lang="ru-RU" dirty="0" smtClean="0">
                <a:latin typeface="Bahnschrift Condensed" panose="020B0502040204020203" pitchFamily="34" charset="0"/>
              </a:rPr>
              <a:t>Система лояльности и партнерства</a:t>
            </a:r>
          </a:p>
          <a:p>
            <a:r>
              <a:rPr lang="ru-RU" dirty="0" smtClean="0">
                <a:latin typeface="Bahnschrift Condensed" panose="020B0502040204020203" pitchFamily="34" charset="0"/>
              </a:rPr>
              <a:t>Создание сообщества</a:t>
            </a:r>
          </a:p>
          <a:p>
            <a:endParaRPr lang="ru-RU" sz="2800" dirty="0">
              <a:solidFill>
                <a:schemeClr val="accent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1026" name="Picture 2" descr="C:\Users\vic\Downloads\рисунок дронс3-Photoroom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1" t="14861" r="20537" b="21730"/>
          <a:stretch/>
        </p:blipFill>
        <p:spPr bwMode="auto">
          <a:xfrm>
            <a:off x="8710979" y="2321735"/>
            <a:ext cx="2954003" cy="2077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vic\Downloads\рисунок дронс 2-Photoroom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5" t="33575" r="8085" b="18002"/>
          <a:stretch/>
        </p:blipFill>
        <p:spPr bwMode="auto">
          <a:xfrm>
            <a:off x="8250143" y="4583181"/>
            <a:ext cx="3497798" cy="1545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vic\Downloads\photo_2024-10-11_13-19-36-Photoroom.pn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t="36963" r="32453" b="25063"/>
          <a:stretch/>
        </p:blipFill>
        <p:spPr bwMode="auto">
          <a:xfrm>
            <a:off x="9653602" y="614567"/>
            <a:ext cx="1565811" cy="1863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40301" y="5648124"/>
            <a:ext cx="33634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smtClean="0">
                <a:latin typeface="Bahnschrift Condensed" panose="020B0502040204020203" pitchFamily="34" charset="0"/>
              </a:rPr>
              <a:t>БАС - </a:t>
            </a:r>
            <a:r>
              <a:rPr lang="ru-RU" sz="48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прогресс</a:t>
            </a:r>
            <a:r>
              <a:rPr lang="ru-RU" sz="4800" dirty="0" smtClean="0">
                <a:latin typeface="Bahnschrift Condensed" panose="020B0502040204020203" pitchFamily="34" charset="0"/>
              </a:rPr>
              <a:t>!</a:t>
            </a:r>
            <a:endParaRPr lang="ru-RU" sz="4800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14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2"/>
          <p:cNvSpPr txBox="1">
            <a:spLocks/>
          </p:cNvSpPr>
          <p:nvPr/>
        </p:nvSpPr>
        <p:spPr>
          <a:xfrm>
            <a:off x="345121" y="888869"/>
            <a:ext cx="4355686" cy="4019150"/>
          </a:xfrm>
          <a:custGeom>
            <a:avLst/>
            <a:gdLst>
              <a:gd name="connsiteX0" fmla="*/ 1904725 w 4453151"/>
              <a:gd name="connsiteY0" fmla="*/ 0 h 4028034"/>
              <a:gd name="connsiteX1" fmla="*/ 2839696 w 4453151"/>
              <a:gd name="connsiteY1" fmla="*/ 173112 h 4028034"/>
              <a:gd name="connsiteX2" fmla="*/ 3670313 w 4453151"/>
              <a:gd name="connsiteY2" fmla="*/ 648665 h 4028034"/>
              <a:gd name="connsiteX3" fmla="*/ 4244827 w 4453151"/>
              <a:gd name="connsiteY3" fmla="*/ 1334400 h 4028034"/>
              <a:gd name="connsiteX4" fmla="*/ 4453151 w 4453151"/>
              <a:gd name="connsiteY4" fmla="*/ 2132445 h 4028034"/>
              <a:gd name="connsiteX5" fmla="*/ 4108366 w 4453151"/>
              <a:gd name="connsiteY5" fmla="*/ 2873461 h 4028034"/>
              <a:gd name="connsiteX6" fmla="*/ 3934636 w 4453151"/>
              <a:gd name="connsiteY6" fmla="*/ 3108662 h 4028034"/>
              <a:gd name="connsiteX7" fmla="*/ 2304458 w 4453151"/>
              <a:gd name="connsiteY7" fmla="*/ 4028034 h 4028034"/>
              <a:gd name="connsiteX8" fmla="*/ 1066940 w 4453151"/>
              <a:gd name="connsiteY8" fmla="*/ 3462430 h 4028034"/>
              <a:gd name="connsiteX9" fmla="*/ 916336 w 4453151"/>
              <a:gd name="connsiteY9" fmla="*/ 3350118 h 4028034"/>
              <a:gd name="connsiteX10" fmla="*/ 231353 w 4453151"/>
              <a:gd name="connsiteY10" fmla="*/ 2762989 h 4028034"/>
              <a:gd name="connsiteX11" fmla="*/ 0 w 4453151"/>
              <a:gd name="connsiteY11" fmla="*/ 2132445 h 4028034"/>
              <a:gd name="connsiteX12" fmla="*/ 519376 w 4453151"/>
              <a:gd name="connsiteY12" fmla="*/ 594947 h 4028034"/>
              <a:gd name="connsiteX13" fmla="*/ 1103636 w 4453151"/>
              <a:gd name="connsiteY13" fmla="*/ 160879 h 4028034"/>
              <a:gd name="connsiteX14" fmla="*/ 1904725 w 4453151"/>
              <a:gd name="connsiteY14" fmla="*/ 0 h 4028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53151" h="4028034">
                <a:moveTo>
                  <a:pt x="1904725" y="0"/>
                </a:moveTo>
                <a:cubicBezTo>
                  <a:pt x="2215204" y="0"/>
                  <a:pt x="2529887" y="58226"/>
                  <a:pt x="2839696" y="173112"/>
                </a:cubicBezTo>
                <a:cubicBezTo>
                  <a:pt x="3141383" y="284780"/>
                  <a:pt x="3428543" y="449245"/>
                  <a:pt x="3670313" y="648665"/>
                </a:cubicBezTo>
                <a:cubicBezTo>
                  <a:pt x="3916289" y="851489"/>
                  <a:pt x="4109608" y="1082273"/>
                  <a:pt x="4244827" y="1334400"/>
                </a:cubicBezTo>
                <a:cubicBezTo>
                  <a:pt x="4383010" y="1592136"/>
                  <a:pt x="4453151" y="1860636"/>
                  <a:pt x="4453151" y="2132445"/>
                </a:cubicBezTo>
                <a:cubicBezTo>
                  <a:pt x="4453151" y="2406187"/>
                  <a:pt x="4341249" y="2566053"/>
                  <a:pt x="4108366" y="2873461"/>
                </a:cubicBezTo>
                <a:cubicBezTo>
                  <a:pt x="4052176" y="2947600"/>
                  <a:pt x="3994075" y="3024314"/>
                  <a:pt x="3934636" y="3108662"/>
                </a:cubicBezTo>
                <a:cubicBezTo>
                  <a:pt x="3480433" y="3753096"/>
                  <a:pt x="2992881" y="4028034"/>
                  <a:pt x="2304458" y="4028034"/>
                </a:cubicBezTo>
                <a:cubicBezTo>
                  <a:pt x="1852645" y="4028034"/>
                  <a:pt x="1521143" y="3804056"/>
                  <a:pt x="1066940" y="3462430"/>
                </a:cubicBezTo>
                <a:cubicBezTo>
                  <a:pt x="1016198" y="3424258"/>
                  <a:pt x="965455" y="3386544"/>
                  <a:pt x="916336" y="3350118"/>
                </a:cubicBezTo>
                <a:cubicBezTo>
                  <a:pt x="650103" y="3152447"/>
                  <a:pt x="398681" y="2965721"/>
                  <a:pt x="231353" y="2762989"/>
                </a:cubicBezTo>
                <a:cubicBezTo>
                  <a:pt x="71384" y="2569182"/>
                  <a:pt x="0" y="2374730"/>
                  <a:pt x="0" y="2132445"/>
                </a:cubicBezTo>
                <a:cubicBezTo>
                  <a:pt x="0" y="1525172"/>
                  <a:pt x="184432" y="979159"/>
                  <a:pt x="519376" y="594947"/>
                </a:cubicBezTo>
                <a:cubicBezTo>
                  <a:pt x="683262" y="407026"/>
                  <a:pt x="879831" y="260956"/>
                  <a:pt x="1103636" y="160879"/>
                </a:cubicBezTo>
                <a:cubicBezTo>
                  <a:pt x="1342444" y="54178"/>
                  <a:pt x="1611926" y="0"/>
                  <a:pt x="1904725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317500" cap="flat" cmpd="sng" algn="ctr">
            <a:noFill/>
            <a:prstDash val="solid"/>
          </a:ln>
          <a:effectLst>
            <a:outerShdw sx="107000" sy="107000" algn="ctr" rotWithShape="0">
              <a:schemeClr val="bg1">
                <a:alpha val="50000"/>
              </a:schemeClr>
            </a:outerShdw>
          </a:effectLst>
        </p:spPr>
        <p:txBody>
          <a:bodyPr vert="horz" wrap="square" lIns="109728" tIns="109728" rIns="109728" bIns="365760" rtlCol="0" anchor="ctr">
            <a:noAutofit/>
          </a:bodyPr>
          <a:lstStyle>
            <a:lvl1pPr algn="ctr" defTabSz="914400" rtl="0" eaLnBrk="1" latinLnBrk="0" hangingPunct="1">
              <a:lnSpc>
                <a:spcPct val="130000"/>
              </a:lnSpc>
              <a:spcBef>
                <a:spcPct val="0"/>
              </a:spcBef>
              <a:buNone/>
              <a:defRPr lang="en-US" sz="4000" b="1" kern="1200" spc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1023992" y="1935892"/>
            <a:ext cx="3230544" cy="2539928"/>
          </a:xfrm>
          <a:custGeom>
            <a:avLst/>
            <a:gdLst>
              <a:gd name="connsiteX0" fmla="*/ 1904725 w 4453151"/>
              <a:gd name="connsiteY0" fmla="*/ 0 h 4028034"/>
              <a:gd name="connsiteX1" fmla="*/ 2839696 w 4453151"/>
              <a:gd name="connsiteY1" fmla="*/ 173112 h 4028034"/>
              <a:gd name="connsiteX2" fmla="*/ 3670313 w 4453151"/>
              <a:gd name="connsiteY2" fmla="*/ 648665 h 4028034"/>
              <a:gd name="connsiteX3" fmla="*/ 4244827 w 4453151"/>
              <a:gd name="connsiteY3" fmla="*/ 1334400 h 4028034"/>
              <a:gd name="connsiteX4" fmla="*/ 4453151 w 4453151"/>
              <a:gd name="connsiteY4" fmla="*/ 2132445 h 4028034"/>
              <a:gd name="connsiteX5" fmla="*/ 4108366 w 4453151"/>
              <a:gd name="connsiteY5" fmla="*/ 2873461 h 4028034"/>
              <a:gd name="connsiteX6" fmla="*/ 3934636 w 4453151"/>
              <a:gd name="connsiteY6" fmla="*/ 3108662 h 4028034"/>
              <a:gd name="connsiteX7" fmla="*/ 2304458 w 4453151"/>
              <a:gd name="connsiteY7" fmla="*/ 4028034 h 4028034"/>
              <a:gd name="connsiteX8" fmla="*/ 1066940 w 4453151"/>
              <a:gd name="connsiteY8" fmla="*/ 3462430 h 4028034"/>
              <a:gd name="connsiteX9" fmla="*/ 916336 w 4453151"/>
              <a:gd name="connsiteY9" fmla="*/ 3350118 h 4028034"/>
              <a:gd name="connsiteX10" fmla="*/ 231353 w 4453151"/>
              <a:gd name="connsiteY10" fmla="*/ 2762989 h 4028034"/>
              <a:gd name="connsiteX11" fmla="*/ 0 w 4453151"/>
              <a:gd name="connsiteY11" fmla="*/ 2132445 h 4028034"/>
              <a:gd name="connsiteX12" fmla="*/ 519376 w 4453151"/>
              <a:gd name="connsiteY12" fmla="*/ 594947 h 4028034"/>
              <a:gd name="connsiteX13" fmla="*/ 1103636 w 4453151"/>
              <a:gd name="connsiteY13" fmla="*/ 160879 h 4028034"/>
              <a:gd name="connsiteX14" fmla="*/ 1904725 w 4453151"/>
              <a:gd name="connsiteY14" fmla="*/ 0 h 4028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53151" h="4028034">
                <a:moveTo>
                  <a:pt x="1904725" y="0"/>
                </a:moveTo>
                <a:cubicBezTo>
                  <a:pt x="2215204" y="0"/>
                  <a:pt x="2529887" y="58226"/>
                  <a:pt x="2839696" y="173112"/>
                </a:cubicBezTo>
                <a:cubicBezTo>
                  <a:pt x="3141383" y="284780"/>
                  <a:pt x="3428543" y="449245"/>
                  <a:pt x="3670313" y="648665"/>
                </a:cubicBezTo>
                <a:cubicBezTo>
                  <a:pt x="3916289" y="851489"/>
                  <a:pt x="4109608" y="1082273"/>
                  <a:pt x="4244827" y="1334400"/>
                </a:cubicBezTo>
                <a:cubicBezTo>
                  <a:pt x="4383010" y="1592136"/>
                  <a:pt x="4453151" y="1860636"/>
                  <a:pt x="4453151" y="2132445"/>
                </a:cubicBezTo>
                <a:cubicBezTo>
                  <a:pt x="4453151" y="2406187"/>
                  <a:pt x="4341249" y="2566053"/>
                  <a:pt x="4108366" y="2873461"/>
                </a:cubicBezTo>
                <a:cubicBezTo>
                  <a:pt x="4052176" y="2947600"/>
                  <a:pt x="3994075" y="3024314"/>
                  <a:pt x="3934636" y="3108662"/>
                </a:cubicBezTo>
                <a:cubicBezTo>
                  <a:pt x="3480433" y="3753096"/>
                  <a:pt x="2992881" y="4028034"/>
                  <a:pt x="2304458" y="4028034"/>
                </a:cubicBezTo>
                <a:cubicBezTo>
                  <a:pt x="1852645" y="4028034"/>
                  <a:pt x="1521143" y="3804056"/>
                  <a:pt x="1066940" y="3462430"/>
                </a:cubicBezTo>
                <a:cubicBezTo>
                  <a:pt x="1016198" y="3424258"/>
                  <a:pt x="965455" y="3386544"/>
                  <a:pt x="916336" y="3350118"/>
                </a:cubicBezTo>
                <a:cubicBezTo>
                  <a:pt x="650103" y="3152447"/>
                  <a:pt x="398681" y="2965721"/>
                  <a:pt x="231353" y="2762989"/>
                </a:cubicBezTo>
                <a:cubicBezTo>
                  <a:pt x="71384" y="2569182"/>
                  <a:pt x="0" y="2374730"/>
                  <a:pt x="0" y="2132445"/>
                </a:cubicBezTo>
                <a:cubicBezTo>
                  <a:pt x="0" y="1525172"/>
                  <a:pt x="184432" y="979159"/>
                  <a:pt x="519376" y="594947"/>
                </a:cubicBezTo>
                <a:cubicBezTo>
                  <a:pt x="683262" y="407026"/>
                  <a:pt x="879831" y="260956"/>
                  <a:pt x="1103636" y="160879"/>
                </a:cubicBezTo>
                <a:cubicBezTo>
                  <a:pt x="1342444" y="54178"/>
                  <a:pt x="1611926" y="0"/>
                  <a:pt x="1904725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17500" cap="flat" cmpd="sng" algn="ctr">
            <a:noFill/>
            <a:prstDash val="solid"/>
          </a:ln>
          <a:effectLst>
            <a:outerShdw sx="107000" sy="107000" algn="ctr" rotWithShape="0">
              <a:schemeClr val="bg1">
                <a:alpha val="50000"/>
              </a:schemeClr>
            </a:outerShdw>
          </a:effectLst>
        </p:spPr>
        <p:txBody>
          <a:bodyPr vert="horz" wrap="square" lIns="109728" tIns="109728" rIns="109728" bIns="365760" rtlCol="0" anchor="ctr">
            <a:noAutofit/>
          </a:bodyPr>
          <a:lstStyle>
            <a:lvl1pPr algn="ctr" defTabSz="914400" rtl="0" eaLnBrk="1" latinLnBrk="0" hangingPunct="1">
              <a:lnSpc>
                <a:spcPct val="130000"/>
              </a:lnSpc>
              <a:spcBef>
                <a:spcPct val="0"/>
              </a:spcBef>
              <a:buNone/>
              <a:defRPr lang="en-US" sz="4000" b="1" kern="1200" spc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1" name="Заголовок 2"/>
          <p:cNvSpPr txBox="1">
            <a:spLocks/>
          </p:cNvSpPr>
          <p:nvPr/>
        </p:nvSpPr>
        <p:spPr>
          <a:xfrm>
            <a:off x="1787712" y="2898444"/>
            <a:ext cx="1703103" cy="1266854"/>
          </a:xfrm>
          <a:custGeom>
            <a:avLst/>
            <a:gdLst>
              <a:gd name="connsiteX0" fmla="*/ 1904725 w 4453151"/>
              <a:gd name="connsiteY0" fmla="*/ 0 h 4028034"/>
              <a:gd name="connsiteX1" fmla="*/ 2839696 w 4453151"/>
              <a:gd name="connsiteY1" fmla="*/ 173112 h 4028034"/>
              <a:gd name="connsiteX2" fmla="*/ 3670313 w 4453151"/>
              <a:gd name="connsiteY2" fmla="*/ 648665 h 4028034"/>
              <a:gd name="connsiteX3" fmla="*/ 4244827 w 4453151"/>
              <a:gd name="connsiteY3" fmla="*/ 1334400 h 4028034"/>
              <a:gd name="connsiteX4" fmla="*/ 4453151 w 4453151"/>
              <a:gd name="connsiteY4" fmla="*/ 2132445 h 4028034"/>
              <a:gd name="connsiteX5" fmla="*/ 4108366 w 4453151"/>
              <a:gd name="connsiteY5" fmla="*/ 2873461 h 4028034"/>
              <a:gd name="connsiteX6" fmla="*/ 3934636 w 4453151"/>
              <a:gd name="connsiteY6" fmla="*/ 3108662 h 4028034"/>
              <a:gd name="connsiteX7" fmla="*/ 2304458 w 4453151"/>
              <a:gd name="connsiteY7" fmla="*/ 4028034 h 4028034"/>
              <a:gd name="connsiteX8" fmla="*/ 1066940 w 4453151"/>
              <a:gd name="connsiteY8" fmla="*/ 3462430 h 4028034"/>
              <a:gd name="connsiteX9" fmla="*/ 916336 w 4453151"/>
              <a:gd name="connsiteY9" fmla="*/ 3350118 h 4028034"/>
              <a:gd name="connsiteX10" fmla="*/ 231353 w 4453151"/>
              <a:gd name="connsiteY10" fmla="*/ 2762989 h 4028034"/>
              <a:gd name="connsiteX11" fmla="*/ 0 w 4453151"/>
              <a:gd name="connsiteY11" fmla="*/ 2132445 h 4028034"/>
              <a:gd name="connsiteX12" fmla="*/ 519376 w 4453151"/>
              <a:gd name="connsiteY12" fmla="*/ 594947 h 4028034"/>
              <a:gd name="connsiteX13" fmla="*/ 1103636 w 4453151"/>
              <a:gd name="connsiteY13" fmla="*/ 160879 h 4028034"/>
              <a:gd name="connsiteX14" fmla="*/ 1904725 w 4453151"/>
              <a:gd name="connsiteY14" fmla="*/ 0 h 4028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53151" h="4028034">
                <a:moveTo>
                  <a:pt x="1904725" y="0"/>
                </a:moveTo>
                <a:cubicBezTo>
                  <a:pt x="2215204" y="0"/>
                  <a:pt x="2529887" y="58226"/>
                  <a:pt x="2839696" y="173112"/>
                </a:cubicBezTo>
                <a:cubicBezTo>
                  <a:pt x="3141383" y="284780"/>
                  <a:pt x="3428543" y="449245"/>
                  <a:pt x="3670313" y="648665"/>
                </a:cubicBezTo>
                <a:cubicBezTo>
                  <a:pt x="3916289" y="851489"/>
                  <a:pt x="4109608" y="1082273"/>
                  <a:pt x="4244827" y="1334400"/>
                </a:cubicBezTo>
                <a:cubicBezTo>
                  <a:pt x="4383010" y="1592136"/>
                  <a:pt x="4453151" y="1860636"/>
                  <a:pt x="4453151" y="2132445"/>
                </a:cubicBezTo>
                <a:cubicBezTo>
                  <a:pt x="4453151" y="2406187"/>
                  <a:pt x="4341249" y="2566053"/>
                  <a:pt x="4108366" y="2873461"/>
                </a:cubicBezTo>
                <a:cubicBezTo>
                  <a:pt x="4052176" y="2947600"/>
                  <a:pt x="3994075" y="3024314"/>
                  <a:pt x="3934636" y="3108662"/>
                </a:cubicBezTo>
                <a:cubicBezTo>
                  <a:pt x="3480433" y="3753096"/>
                  <a:pt x="2992881" y="4028034"/>
                  <a:pt x="2304458" y="4028034"/>
                </a:cubicBezTo>
                <a:cubicBezTo>
                  <a:pt x="1852645" y="4028034"/>
                  <a:pt x="1521143" y="3804056"/>
                  <a:pt x="1066940" y="3462430"/>
                </a:cubicBezTo>
                <a:cubicBezTo>
                  <a:pt x="1016198" y="3424258"/>
                  <a:pt x="965455" y="3386544"/>
                  <a:pt x="916336" y="3350118"/>
                </a:cubicBezTo>
                <a:cubicBezTo>
                  <a:pt x="650103" y="3152447"/>
                  <a:pt x="398681" y="2965721"/>
                  <a:pt x="231353" y="2762989"/>
                </a:cubicBezTo>
                <a:cubicBezTo>
                  <a:pt x="71384" y="2569182"/>
                  <a:pt x="0" y="2374730"/>
                  <a:pt x="0" y="2132445"/>
                </a:cubicBezTo>
                <a:cubicBezTo>
                  <a:pt x="0" y="1525172"/>
                  <a:pt x="184432" y="979159"/>
                  <a:pt x="519376" y="594947"/>
                </a:cubicBezTo>
                <a:cubicBezTo>
                  <a:pt x="683262" y="407026"/>
                  <a:pt x="879831" y="260956"/>
                  <a:pt x="1103636" y="160879"/>
                </a:cubicBezTo>
                <a:cubicBezTo>
                  <a:pt x="1342444" y="54178"/>
                  <a:pt x="1611926" y="0"/>
                  <a:pt x="190472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17500" cap="flat" cmpd="sng" algn="ctr">
            <a:noFill/>
            <a:prstDash val="solid"/>
          </a:ln>
          <a:effectLst>
            <a:outerShdw sx="107000" sy="107000" algn="ctr" rotWithShape="0">
              <a:schemeClr val="bg1">
                <a:alpha val="50000"/>
              </a:schemeClr>
            </a:outerShdw>
          </a:effectLst>
        </p:spPr>
        <p:txBody>
          <a:bodyPr vert="horz" wrap="square" lIns="109728" tIns="109728" rIns="109728" bIns="365760" rtlCol="0" anchor="ctr">
            <a:noAutofit/>
          </a:bodyPr>
          <a:lstStyle>
            <a:lvl1pPr algn="ctr" defTabSz="914400" rtl="0" eaLnBrk="1" latinLnBrk="0" hangingPunct="1">
              <a:lnSpc>
                <a:spcPct val="130000"/>
              </a:lnSpc>
              <a:spcBef>
                <a:spcPct val="0"/>
              </a:spcBef>
              <a:buNone/>
              <a:defRPr lang="en-US" sz="4000" b="1" kern="1200" spc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50650" y="151098"/>
            <a:ext cx="56637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atin typeface="Bahnschrift Condensed" panose="020B0502040204020203" pitchFamily="34" charset="0"/>
              </a:rPr>
              <a:t>Оценка рынка </a:t>
            </a:r>
            <a:r>
              <a:rPr lang="ru-RU" sz="3600" b="1" dirty="0" err="1">
                <a:latin typeface="Bahnschrift Condensed" panose="020B0502040204020203" pitchFamily="34" charset="0"/>
              </a:rPr>
              <a:t>л</a:t>
            </a:r>
            <a:r>
              <a:rPr lang="ru-RU" sz="3600" b="1" dirty="0" err="1" smtClean="0">
                <a:latin typeface="Bahnschrift Condensed" panose="020B0502040204020203" pitchFamily="34" charset="0"/>
              </a:rPr>
              <a:t>есовосстановления</a:t>
            </a:r>
            <a:endParaRPr lang="ru-RU" sz="3600" b="1" dirty="0">
              <a:latin typeface="Bahnschrift Condensed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66187" y="1244568"/>
            <a:ext cx="14445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Bahnschrift Condensed" panose="020B0502040204020203" pitchFamily="34" charset="0"/>
              </a:rPr>
              <a:t>TAM</a:t>
            </a:r>
            <a:endParaRPr lang="ru-RU" sz="2800" dirty="0">
              <a:latin typeface="Bahnschrift Condensed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66187" y="2245076"/>
            <a:ext cx="1143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Bahnschrift Condensed" panose="020B0502040204020203" pitchFamily="34" charset="0"/>
              </a:rPr>
              <a:t>SAM</a:t>
            </a:r>
            <a:endParaRPr lang="ru-RU" sz="2800" dirty="0">
              <a:latin typeface="Bahnschrift Condensed" panose="020B05020402040202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66187" y="3205856"/>
            <a:ext cx="9461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Bahnschrift Condensed" panose="020B0502040204020203" pitchFamily="34" charset="0"/>
              </a:rPr>
              <a:t>SOM</a:t>
            </a:r>
            <a:endParaRPr lang="ru-RU" sz="2800" dirty="0">
              <a:latin typeface="Bahnschrift Condensed" panose="020B0502040204020203" pitchFamily="34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flipV="1">
            <a:off x="2852624" y="1492906"/>
            <a:ext cx="2627408" cy="29094"/>
          </a:xfrm>
          <a:prstGeom prst="line">
            <a:avLst/>
          </a:prstGeom>
          <a:ln w="25400">
            <a:solidFill>
              <a:schemeClr val="tx1"/>
            </a:solidFill>
            <a:headEnd w="sm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2852624" y="2517738"/>
            <a:ext cx="2627409" cy="0"/>
          </a:xfrm>
          <a:prstGeom prst="line">
            <a:avLst/>
          </a:prstGeom>
          <a:ln w="25400">
            <a:solidFill>
              <a:schemeClr val="tx1"/>
            </a:solidFill>
            <a:headEnd w="sm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2852623" y="3471894"/>
            <a:ext cx="2627409" cy="0"/>
          </a:xfrm>
          <a:prstGeom prst="line">
            <a:avLst/>
          </a:prstGeom>
          <a:ln w="25400">
            <a:solidFill>
              <a:schemeClr val="tx1"/>
            </a:solidFill>
            <a:headEnd w="sm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666007" y="1049319"/>
            <a:ext cx="2029723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Bahnschrift Condensed" panose="020B0502040204020203" pitchFamily="34" charset="0"/>
              </a:rPr>
              <a:t>В мире</a:t>
            </a:r>
          </a:p>
          <a:p>
            <a:r>
              <a:rPr lang="ru-RU" sz="24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60 млрд.</a:t>
            </a:r>
            <a:r>
              <a:rPr lang="en-US" sz="24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$</a:t>
            </a:r>
            <a:r>
              <a:rPr lang="ru-RU" sz="24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 к 2028г </a:t>
            </a:r>
            <a:endParaRPr lang="ru-RU" sz="2400" dirty="0">
              <a:solidFill>
                <a:schemeClr val="accent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666007" y="2040684"/>
            <a:ext cx="1369286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Bahnschrift Condensed" panose="020B0502040204020203" pitchFamily="34" charset="0"/>
              </a:rPr>
              <a:t>В России</a:t>
            </a:r>
          </a:p>
          <a:p>
            <a:r>
              <a:rPr lang="ru-RU" sz="24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26 млрд.</a:t>
            </a:r>
            <a:r>
              <a:rPr lang="el-GR" sz="24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₽</a:t>
            </a:r>
            <a:r>
              <a:rPr lang="ru-RU" sz="24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/г</a:t>
            </a:r>
            <a:endParaRPr lang="ru-RU" sz="2400" dirty="0">
              <a:solidFill>
                <a:schemeClr val="accent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666007" y="3116372"/>
            <a:ext cx="247696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Bahnschrift Condensed" panose="020B0502040204020203" pitchFamily="34" charset="0"/>
              </a:rPr>
              <a:t>Наш продукт </a:t>
            </a:r>
          </a:p>
          <a:p>
            <a:r>
              <a:rPr lang="ru-RU" sz="24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1.3млрд.</a:t>
            </a:r>
            <a:r>
              <a:rPr lang="el-GR" sz="24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 ₽</a:t>
            </a:r>
            <a:r>
              <a:rPr lang="ru-RU" sz="24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 – 5% от </a:t>
            </a:r>
            <a:r>
              <a:rPr lang="en-US" sz="24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SAM</a:t>
            </a:r>
            <a:endParaRPr lang="ru-RU" sz="2400" dirty="0">
              <a:solidFill>
                <a:schemeClr val="accent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666007" y="4304522"/>
            <a:ext cx="53388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Bahnschrift Condensed" panose="020B0502040204020203" pitchFamily="34" charset="0"/>
              </a:rPr>
              <a:t>Доля сельхоз и лесхоз </a:t>
            </a:r>
            <a:r>
              <a:rPr lang="ru-RU" sz="2400" dirty="0" err="1" smtClean="0">
                <a:latin typeface="Bahnschrift Condensed" panose="020B0502040204020203" pitchFamily="34" charset="0"/>
              </a:rPr>
              <a:t>дронов</a:t>
            </a:r>
            <a:r>
              <a:rPr lang="ru-RU" sz="2400" dirty="0" smtClean="0">
                <a:latin typeface="Bahnschrift Condensed" panose="020B0502040204020203" pitchFamily="34" charset="0"/>
              </a:rPr>
              <a:t> </a:t>
            </a:r>
            <a:r>
              <a:rPr lang="ru-RU" sz="24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5% </a:t>
            </a:r>
            <a:r>
              <a:rPr lang="ru-RU" sz="2400" dirty="0" smtClean="0">
                <a:latin typeface="Bahnschrift Condensed" panose="020B0502040204020203" pitchFamily="34" charset="0"/>
              </a:rPr>
              <a:t>от всех гражданских </a:t>
            </a:r>
            <a:endParaRPr lang="ru-RU" sz="2400" dirty="0">
              <a:latin typeface="Bahnschrift Condensed" panose="020B0502040204020203" pitchFamily="34" charset="0"/>
            </a:endParaRPr>
          </a:p>
        </p:txBody>
      </p:sp>
      <p:pic>
        <p:nvPicPr>
          <p:cNvPr id="1026" name="Picture 2" descr="Россия – Бесплатные иконки: карты и местополо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2199" y="1923182"/>
            <a:ext cx="1142206" cy="1142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Дрон – Бесплатные иконки: технологии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92" b="22687"/>
          <a:stretch/>
        </p:blipFill>
        <p:spPr bwMode="auto">
          <a:xfrm>
            <a:off x="7958852" y="3205856"/>
            <a:ext cx="1418315" cy="803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Глобус – Бесплатные иконки: сеть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905" y="999098"/>
            <a:ext cx="953500" cy="95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3" name="Прямая соединительная линия 32"/>
          <p:cNvCxnSpPr/>
          <p:nvPr/>
        </p:nvCxnSpPr>
        <p:spPr>
          <a:xfrm>
            <a:off x="8668010" y="1065191"/>
            <a:ext cx="0" cy="186804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8810823" y="1244568"/>
            <a:ext cx="25988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Bahnschrift Condensed" panose="020B0502040204020203" pitchFamily="34" charset="0"/>
              </a:rPr>
              <a:t>Срок окупаемости проекта – </a:t>
            </a:r>
            <a:r>
              <a:rPr lang="ru-RU" sz="28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12 мес.</a:t>
            </a:r>
            <a:endParaRPr lang="ru-RU" sz="2800" dirty="0">
              <a:solidFill>
                <a:schemeClr val="accent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810823" y="2137120"/>
            <a:ext cx="33223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Bahnschrift Condensed" panose="020B0502040204020203" pitchFamily="34" charset="0"/>
              </a:rPr>
              <a:t>Размер начальных инвестиций – </a:t>
            </a:r>
            <a:r>
              <a:rPr lang="ru-RU" sz="2800" dirty="0">
                <a:solidFill>
                  <a:schemeClr val="accent1"/>
                </a:solidFill>
                <a:latin typeface="Bahnschrift Condensed" panose="020B0502040204020203" pitchFamily="34" charset="0"/>
              </a:rPr>
              <a:t>4</a:t>
            </a:r>
            <a:r>
              <a:rPr lang="ru-RU" sz="28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 </a:t>
            </a:r>
            <a:r>
              <a:rPr lang="ru-RU" sz="28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млн.</a:t>
            </a:r>
            <a:r>
              <a:rPr lang="el-GR" sz="28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₽</a:t>
            </a:r>
            <a:endParaRPr lang="ru-RU" sz="2800" dirty="0">
              <a:solidFill>
                <a:schemeClr val="accent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47" name="Рисунок 46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5423" r="-834" b="26284"/>
          <a:stretch/>
        </p:blipFill>
        <p:spPr>
          <a:xfrm>
            <a:off x="0" y="4937760"/>
            <a:ext cx="12290247" cy="1920240"/>
          </a:xfrm>
        </p:spPr>
      </p:pic>
      <p:sp>
        <p:nvSpPr>
          <p:cNvPr id="3" name="TextBox 2"/>
          <p:cNvSpPr txBox="1"/>
          <p:nvPr/>
        </p:nvSpPr>
        <p:spPr>
          <a:xfrm>
            <a:off x="5666007" y="5097772"/>
            <a:ext cx="550663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Bahnschrift Condensed" panose="020B0502040204020203" pitchFamily="34" charset="0"/>
              </a:rPr>
              <a:t>П</a:t>
            </a:r>
            <a:r>
              <a:rPr lang="ru-RU" sz="2400" dirty="0" smtClean="0">
                <a:latin typeface="Bahnschrift Condensed" panose="020B0502040204020203" pitchFamily="34" charset="0"/>
              </a:rPr>
              <a:t>отенциал роста аэросева </a:t>
            </a:r>
            <a:r>
              <a:rPr lang="ru-RU" sz="2400" dirty="0">
                <a:latin typeface="Bahnschrift Condensed" panose="020B0502040204020203" pitchFamily="34" charset="0"/>
              </a:rPr>
              <a:t>составляет </a:t>
            </a:r>
            <a:r>
              <a:rPr lang="ru-RU" sz="2400" dirty="0">
                <a:solidFill>
                  <a:schemeClr val="accent1"/>
                </a:solidFill>
                <a:latin typeface="Bahnschrift Condensed" panose="020B0502040204020203" pitchFamily="34" charset="0"/>
              </a:rPr>
              <a:t>20-30% </a:t>
            </a:r>
            <a:r>
              <a:rPr lang="ru-RU" sz="2400" dirty="0">
                <a:latin typeface="Bahnschrift Condensed" panose="020B0502040204020203" pitchFamily="34" charset="0"/>
              </a:rPr>
              <a:t>в год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324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380604"/>
              </p:ext>
            </p:extLst>
          </p:nvPr>
        </p:nvGraphicFramePr>
        <p:xfrm>
          <a:off x="924558" y="579120"/>
          <a:ext cx="5598162" cy="6243995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412242"/>
                <a:gridCol w="2082800"/>
                <a:gridCol w="2103120"/>
              </a:tblGrid>
              <a:tr h="133096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</a:rPr>
                        <a:t>Формат продукта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2000" b="0" dirty="0" smtClean="0">
                          <a:latin typeface="Bahnschrift Condensed" panose="020B0502040204020203" pitchFamily="34" charset="0"/>
                        </a:rPr>
                        <a:t>Высевающий аппарат</a:t>
                      </a:r>
                    </a:p>
                    <a:p>
                      <a:pPr marL="285750" indent="-285750" algn="l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2000" b="0" dirty="0" smtClean="0">
                          <a:latin typeface="Bahnschrift Condensed" panose="020B0502040204020203" pitchFamily="34" charset="0"/>
                        </a:rPr>
                        <a:t>Комплекс Аппарат +</a:t>
                      </a:r>
                      <a:r>
                        <a:rPr lang="ru-RU" sz="2000" b="0" baseline="0" dirty="0" smtClean="0">
                          <a:latin typeface="Bahnschrift Condensed" panose="020B0502040204020203" pitchFamily="34" charset="0"/>
                        </a:rPr>
                        <a:t> БПЛА</a:t>
                      </a:r>
                      <a:endParaRPr lang="ru-RU" sz="2000" b="0" dirty="0">
                        <a:latin typeface="Bahnschrift Condensed" panose="020B0502040204020203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2000" b="0" dirty="0" smtClean="0">
                          <a:latin typeface="Bahnschrift Condensed" panose="020B0502040204020203" pitchFamily="34" charset="0"/>
                        </a:rPr>
                        <a:t>ПО</a:t>
                      </a:r>
                    </a:p>
                    <a:p>
                      <a:pPr marL="285750" indent="-285750" algn="l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2000" b="0" dirty="0" smtClean="0">
                          <a:latin typeface="Bahnschrift Condensed" panose="020B0502040204020203" pitchFamily="34" charset="0"/>
                        </a:rPr>
                        <a:t>Обучение пилотов</a:t>
                      </a:r>
                      <a:r>
                        <a:rPr lang="ru-RU" sz="2000" b="0" baseline="0" dirty="0" smtClean="0">
                          <a:latin typeface="Bahnschrift Condensed" panose="020B0502040204020203" pitchFamily="34" charset="0"/>
                        </a:rPr>
                        <a:t> </a:t>
                      </a:r>
                      <a:endParaRPr lang="ru-RU" sz="2000" b="0" dirty="0">
                        <a:latin typeface="Bahnschrift Condensed" panose="020B0502040204020203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09296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</a:rPr>
                        <a:t>Продвижение</a:t>
                      </a:r>
                      <a:endParaRPr lang="ru-RU" sz="2000" dirty="0">
                        <a:solidFill>
                          <a:schemeClr val="tx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 smtClean="0">
                          <a:latin typeface="Bahnschrift Condensed" panose="020B0502040204020203" pitchFamily="34" charset="0"/>
                        </a:rPr>
                        <a:t>Цифровые каналы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 smtClean="0">
                          <a:latin typeface="Bahnschrift Condensed" panose="020B0502040204020203" pitchFamily="34" charset="0"/>
                        </a:rPr>
                        <a:t>Торговые каналы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 smtClean="0">
                          <a:latin typeface="Bahnschrift Condensed" panose="020B0502040204020203" pitchFamily="34" charset="0"/>
                        </a:rPr>
                        <a:t>Партнерские каналы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 smtClean="0">
                          <a:latin typeface="Bahnschrift Condensed" panose="020B0502040204020203" pitchFamily="34" charset="0"/>
                        </a:rPr>
                        <a:t>Мероприятия</a:t>
                      </a:r>
                      <a:endParaRPr lang="ru-RU" sz="2400" dirty="0">
                        <a:latin typeface="Bahnschrift Condensed" panose="020B0502040204020203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b="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Веб-сайт, соц. Сети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b="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Прямые продажи,</a:t>
                      </a:r>
                      <a:r>
                        <a:rPr lang="ru-RU" sz="2000" b="0" baseline="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 онлайн платформы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b="0" baseline="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Сотрудничество с университетами и лесхозами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b="0" baseline="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Выставки и конференции</a:t>
                      </a:r>
                      <a:endParaRPr lang="ru-RU" sz="2000" b="0" dirty="0">
                        <a:solidFill>
                          <a:schemeClr val="accent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26127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</a:rPr>
                        <a:t>Монетизация</a:t>
                      </a:r>
                      <a:endParaRPr lang="ru-RU" sz="2000" dirty="0">
                        <a:solidFill>
                          <a:schemeClr val="tx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Bahnschrift Condensed" panose="020B0502040204020203" pitchFamily="34" charset="0"/>
                        </a:rPr>
                        <a:t>Аппарат</a:t>
                      </a:r>
                    </a:p>
                    <a:p>
                      <a:r>
                        <a:rPr lang="ru-RU" sz="240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60-80 тыс.</a:t>
                      </a:r>
                      <a:r>
                        <a:rPr lang="el-GR" sz="240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 ₽</a:t>
                      </a:r>
                      <a:endParaRPr lang="ru-RU" sz="2400" dirty="0" smtClean="0">
                        <a:solidFill>
                          <a:schemeClr val="accent1"/>
                        </a:solidFill>
                        <a:latin typeface="Bahnschrift Condensed" panose="020B0502040204020203" pitchFamily="34" charset="0"/>
                      </a:endParaRPr>
                    </a:p>
                    <a:p>
                      <a:r>
                        <a:rPr lang="ru-RU" sz="3200" b="0" dirty="0" smtClean="0">
                          <a:latin typeface="Bahnschrift Condensed" panose="020B0502040204020203" pitchFamily="34" charset="0"/>
                        </a:rPr>
                        <a:t>БПЛА</a:t>
                      </a:r>
                    </a:p>
                    <a:p>
                      <a:r>
                        <a:rPr lang="ru-RU" sz="240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800 тыс.</a:t>
                      </a:r>
                      <a:r>
                        <a:rPr lang="el-GR" sz="240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 ₽</a:t>
                      </a:r>
                      <a:endParaRPr lang="ru-RU" sz="2400" dirty="0">
                        <a:solidFill>
                          <a:schemeClr val="accent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Bahnschrift Condensed" panose="020B0502040204020203" pitchFamily="34" charset="0"/>
                        </a:rPr>
                        <a:t>ПО</a:t>
                      </a:r>
                    </a:p>
                    <a:p>
                      <a:r>
                        <a:rPr lang="ru-RU" sz="240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20 тыс.</a:t>
                      </a:r>
                      <a:r>
                        <a:rPr lang="el-GR" sz="240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 ₽</a:t>
                      </a:r>
                      <a:endParaRPr lang="ru-RU" sz="2400" dirty="0" smtClean="0">
                        <a:solidFill>
                          <a:schemeClr val="accent1"/>
                        </a:solidFill>
                        <a:latin typeface="Bahnschrift Condensed" panose="020B0502040204020203" pitchFamily="34" charset="0"/>
                      </a:endParaRPr>
                    </a:p>
                    <a:p>
                      <a:r>
                        <a:rPr lang="ru-RU" sz="3200" dirty="0" smtClean="0">
                          <a:latin typeface="Bahnschrift Condensed" panose="020B0502040204020203" pitchFamily="34" charset="0"/>
                        </a:rPr>
                        <a:t>Обучение</a:t>
                      </a:r>
                    </a:p>
                    <a:p>
                      <a:r>
                        <a:rPr lang="ru-RU" sz="240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15 тыс.</a:t>
                      </a:r>
                      <a:r>
                        <a:rPr lang="el-GR" sz="2400" dirty="0" smtClean="0">
                          <a:solidFill>
                            <a:schemeClr val="accent1"/>
                          </a:solidFill>
                          <a:latin typeface="Bahnschrift Condensed" panose="020B0502040204020203" pitchFamily="34" charset="0"/>
                        </a:rPr>
                        <a:t> ₽</a:t>
                      </a:r>
                      <a:endParaRPr lang="ru-RU" sz="2400" dirty="0" smtClean="0">
                        <a:solidFill>
                          <a:schemeClr val="accent1"/>
                        </a:solidFill>
                        <a:latin typeface="Bahnschrift Condensed" panose="020B0502040204020203" pitchFamily="34" charset="0"/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" name="Рисунок 9" descr="Изображение человека, растения, зелени, овоща">
            <a:extLst>
              <a:ext uri="{FF2B5EF4-FFF2-40B4-BE49-F238E27FC236}">
                <a16:creationId xmlns="" xmlns:a16="http://schemas.microsoft.com/office/drawing/2014/main" id="{CAA82CD4-07C1-403F-9463-C28AF924A8E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58"/>
          <a:stretch/>
        </p:blipFill>
        <p:spPr>
          <a:xfrm>
            <a:off x="0" y="0"/>
            <a:ext cx="1879600" cy="6858000"/>
          </a:xfr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8761839"/>
              </p:ext>
            </p:extLst>
          </p:nvPr>
        </p:nvGraphicFramePr>
        <p:xfrm>
          <a:off x="6492239" y="579120"/>
          <a:ext cx="4297681" cy="62788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45921"/>
                <a:gridCol w="792480"/>
                <a:gridCol w="883920"/>
                <a:gridCol w="975360"/>
              </a:tblGrid>
              <a:tr h="5400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  <a:latin typeface="Bahnschrift Condensed" panose="020B0502040204020203" pitchFamily="34" charset="0"/>
                        </a:rPr>
                        <a:t>Показатель</a:t>
                      </a:r>
                      <a:endParaRPr lang="ru-RU" sz="2000" b="1" i="1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>
                          <a:effectLst/>
                          <a:latin typeface="Bahnschrift Condensed" panose="020B0502040204020203" pitchFamily="34" charset="0"/>
                        </a:rPr>
                        <a:t>1 год</a:t>
                      </a:r>
                      <a:endParaRPr lang="ru-RU" sz="1800" b="1" i="1" u="none" strike="noStrike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>
                          <a:effectLst/>
                          <a:latin typeface="Bahnschrift Condensed" panose="020B0502040204020203" pitchFamily="34" charset="0"/>
                        </a:rPr>
                        <a:t>2 год</a:t>
                      </a:r>
                      <a:endParaRPr lang="ru-RU" sz="1800" b="1" i="1" u="none" strike="noStrike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Bahnschrift Condensed" panose="020B0502040204020203" pitchFamily="34" charset="0"/>
                        </a:rPr>
                        <a:t>3 год</a:t>
                      </a:r>
                      <a:endParaRPr lang="ru-RU" sz="1800" b="1" i="1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4067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 smtClean="0">
                          <a:effectLst/>
                          <a:latin typeface="Bahnschrift Condensed" panose="020B0502040204020203" pitchFamily="34" charset="0"/>
                        </a:rPr>
                        <a:t>Прибыль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u="none" strike="noStrike" dirty="0" smtClean="0">
                          <a:solidFill>
                            <a:schemeClr val="accent1"/>
                          </a:solidFill>
                          <a:effectLst/>
                          <a:latin typeface="Bahnschrift Condensed" panose="020B0502040204020203" pitchFamily="34" charset="0"/>
                        </a:rPr>
                        <a:t>5 млн</a:t>
                      </a:r>
                      <a:endParaRPr lang="ru-RU" sz="2400" b="0" i="0" u="none" strike="noStrike" dirty="0">
                        <a:solidFill>
                          <a:schemeClr val="accent1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u="none" strike="noStrike" dirty="0" smtClean="0">
                          <a:solidFill>
                            <a:schemeClr val="accent1"/>
                          </a:solidFill>
                          <a:effectLst/>
                          <a:latin typeface="Bahnschrift Condensed" panose="020B0502040204020203" pitchFamily="34" charset="0"/>
                        </a:rPr>
                        <a:t>27.5</a:t>
                      </a:r>
                      <a:r>
                        <a:rPr lang="ru-RU" sz="2400" b="0" u="none" strike="noStrike" baseline="0" dirty="0" smtClean="0">
                          <a:solidFill>
                            <a:schemeClr val="accent1"/>
                          </a:solidFill>
                          <a:effectLst/>
                          <a:latin typeface="Bahnschrift Condensed" panose="020B0502040204020203" pitchFamily="34" charset="0"/>
                        </a:rPr>
                        <a:t> млн</a:t>
                      </a:r>
                      <a:endParaRPr lang="ru-RU" sz="2400" b="0" i="0" u="none" strike="noStrike" dirty="0">
                        <a:solidFill>
                          <a:schemeClr val="accent1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u="none" strike="noStrike" dirty="0">
                          <a:solidFill>
                            <a:schemeClr val="accent1"/>
                          </a:solidFill>
                          <a:effectLst/>
                          <a:latin typeface="Bahnschrift Condensed" panose="020B0502040204020203" pitchFamily="34" charset="0"/>
                        </a:rPr>
                        <a:t>40 </a:t>
                      </a:r>
                      <a:r>
                        <a:rPr lang="ru-RU" sz="2400" b="0" u="none" strike="noStrike" dirty="0" smtClean="0">
                          <a:solidFill>
                            <a:schemeClr val="accent1"/>
                          </a:solidFill>
                          <a:effectLst/>
                          <a:latin typeface="Bahnschrift Condensed" panose="020B0502040204020203" pitchFamily="34" charset="0"/>
                        </a:rPr>
                        <a:t>млн</a:t>
                      </a:r>
                      <a:endParaRPr lang="ru-RU" sz="2400" b="0" i="0" u="none" strike="noStrike" dirty="0">
                        <a:solidFill>
                          <a:schemeClr val="accent1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4067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  <a:latin typeface="Bahnschrift Condensed" panose="020B0502040204020203" pitchFamily="34" charset="0"/>
                        </a:rPr>
                        <a:t>Рентабельность </a:t>
                      </a:r>
                      <a:r>
                        <a:rPr lang="ru-RU" sz="2000" b="1" u="none" strike="noStrike" dirty="0" smtClean="0">
                          <a:effectLst/>
                          <a:latin typeface="Bahnschrift Condensed" panose="020B0502040204020203" pitchFamily="34" charset="0"/>
                        </a:rPr>
                        <a:t>инвестиций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u="none" strike="noStrike" dirty="0" smtClean="0">
                          <a:solidFill>
                            <a:schemeClr val="accent1"/>
                          </a:solidFill>
                          <a:effectLst/>
                          <a:latin typeface="Bahnschrift Condensed" panose="020B0502040204020203" pitchFamily="34" charset="0"/>
                        </a:rPr>
                        <a:t>153</a:t>
                      </a:r>
                      <a:r>
                        <a:rPr lang="ru-RU" sz="2400" b="0" u="none" strike="noStrike" dirty="0">
                          <a:solidFill>
                            <a:schemeClr val="accent1"/>
                          </a:solidFill>
                          <a:effectLst/>
                          <a:latin typeface="Bahnschrift Condensed" panose="020B0502040204020203" pitchFamily="34" charset="0"/>
                        </a:rPr>
                        <a:t>%</a:t>
                      </a:r>
                      <a:endParaRPr lang="ru-RU" sz="2400" b="0" i="0" u="none" strike="noStrike" dirty="0">
                        <a:solidFill>
                          <a:schemeClr val="accent1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u="none" strike="noStrike" dirty="0">
                          <a:solidFill>
                            <a:schemeClr val="accent1"/>
                          </a:solidFill>
                          <a:effectLst/>
                          <a:latin typeface="Bahnschrift Condensed" panose="020B0502040204020203" pitchFamily="34" charset="0"/>
                        </a:rPr>
                        <a:t>1242%</a:t>
                      </a:r>
                      <a:endParaRPr lang="ru-RU" sz="2400" b="0" i="0" u="none" strike="noStrike" dirty="0">
                        <a:solidFill>
                          <a:schemeClr val="accent1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u="none" strike="noStrike" dirty="0">
                          <a:solidFill>
                            <a:schemeClr val="accent1"/>
                          </a:solidFill>
                          <a:effectLst/>
                          <a:latin typeface="Bahnschrift Condensed" panose="020B0502040204020203" pitchFamily="34" charset="0"/>
                        </a:rPr>
                        <a:t>1846%</a:t>
                      </a:r>
                      <a:endParaRPr lang="ru-RU" sz="2400" b="0" i="0" u="none" strike="noStrike" dirty="0">
                        <a:solidFill>
                          <a:schemeClr val="accent1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4067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 err="1" smtClean="0">
                          <a:effectLst/>
                          <a:latin typeface="Bahnschrift Condensed" panose="020B0502040204020203" pitchFamily="34" charset="0"/>
                        </a:rPr>
                        <a:t>Маржинальность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u="none" strike="noStrike">
                          <a:solidFill>
                            <a:schemeClr val="accent1"/>
                          </a:solidFill>
                          <a:effectLst/>
                          <a:latin typeface="Bahnschrift Condensed" panose="020B0502040204020203" pitchFamily="34" charset="0"/>
                        </a:rPr>
                        <a:t>55%</a:t>
                      </a:r>
                      <a:endParaRPr lang="ru-RU" sz="2400" b="0" i="0" u="none" strike="noStrike">
                        <a:solidFill>
                          <a:schemeClr val="accent1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u="none" strike="noStrike" dirty="0">
                          <a:solidFill>
                            <a:schemeClr val="accent1"/>
                          </a:solidFill>
                          <a:effectLst/>
                          <a:latin typeface="Bahnschrift Condensed" panose="020B0502040204020203" pitchFamily="34" charset="0"/>
                        </a:rPr>
                        <a:t>72%</a:t>
                      </a:r>
                      <a:endParaRPr lang="ru-RU" sz="2400" b="0" i="0" u="none" strike="noStrike" dirty="0">
                        <a:solidFill>
                          <a:schemeClr val="accent1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u="none" strike="noStrike" dirty="0">
                          <a:solidFill>
                            <a:schemeClr val="accent1"/>
                          </a:solidFill>
                          <a:effectLst/>
                          <a:latin typeface="Bahnschrift Condensed" panose="020B0502040204020203" pitchFamily="34" charset="0"/>
                        </a:rPr>
                        <a:t>72%</a:t>
                      </a:r>
                      <a:endParaRPr lang="ru-RU" sz="2400" b="0" i="0" u="none" strike="noStrike" dirty="0">
                        <a:solidFill>
                          <a:schemeClr val="accent1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5185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 smtClean="0">
                          <a:effectLst/>
                          <a:latin typeface="Bahnschrift Condensed" panose="020B0502040204020203" pitchFamily="34" charset="0"/>
                        </a:rPr>
                        <a:t>Продажи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u="none" strike="noStrike" dirty="0" smtClean="0">
                          <a:solidFill>
                            <a:schemeClr val="accent1"/>
                          </a:solidFill>
                          <a:effectLst/>
                          <a:latin typeface="Bahnschrift Condensed" panose="020B0502040204020203" pitchFamily="34" charset="0"/>
                        </a:rPr>
                        <a:t>26</a:t>
                      </a:r>
                      <a:r>
                        <a:rPr lang="ru-RU" sz="2400" b="0" u="none" strike="noStrike" dirty="0">
                          <a:solidFill>
                            <a:schemeClr val="accent1"/>
                          </a:solidFill>
                          <a:effectLst/>
                          <a:latin typeface="Bahnschrift Condensed" panose="020B0502040204020203" pitchFamily="34" charset="0"/>
                        </a:rPr>
                        <a:t>%</a:t>
                      </a:r>
                      <a:endParaRPr lang="ru-RU" sz="2400" b="0" i="0" u="none" strike="noStrike" dirty="0">
                        <a:solidFill>
                          <a:schemeClr val="accent1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u="none" strike="noStrike">
                          <a:solidFill>
                            <a:schemeClr val="accent1"/>
                          </a:solidFill>
                          <a:effectLst/>
                          <a:latin typeface="Bahnschrift Condensed" panose="020B0502040204020203" pitchFamily="34" charset="0"/>
                        </a:rPr>
                        <a:t>61%</a:t>
                      </a:r>
                      <a:endParaRPr lang="ru-RU" sz="2400" b="0" i="0" u="none" strike="noStrike">
                        <a:solidFill>
                          <a:schemeClr val="accent1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u="none" strike="noStrike" dirty="0">
                          <a:solidFill>
                            <a:schemeClr val="accent1"/>
                          </a:solidFill>
                          <a:effectLst/>
                          <a:latin typeface="Bahnschrift Condensed" panose="020B0502040204020203" pitchFamily="34" charset="0"/>
                        </a:rPr>
                        <a:t>55%</a:t>
                      </a:r>
                      <a:endParaRPr lang="ru-RU" sz="2400" b="0" i="0" u="none" strike="noStrike" dirty="0">
                        <a:solidFill>
                          <a:schemeClr val="accent1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2" name="Рисунок 11" descr="Изображение человека, растения, зелени, овоща">
            <a:extLst>
              <a:ext uri="{FF2B5EF4-FFF2-40B4-BE49-F238E27FC236}">
                <a16:creationId xmlns="" xmlns:a16="http://schemas.microsoft.com/office/drawing/2014/main" id="{710A1955-F4D9-4D6A-8F17-5F7D9DC7721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9" r="28241"/>
          <a:stretch/>
        </p:blipFill>
        <p:spPr>
          <a:xfrm>
            <a:off x="9946640" y="0"/>
            <a:ext cx="2661920" cy="6858000"/>
          </a:xfrm>
        </p:spPr>
      </p:pic>
      <p:sp>
        <p:nvSpPr>
          <p:cNvPr id="9" name="TextBox 8"/>
          <p:cNvSpPr txBox="1"/>
          <p:nvPr/>
        </p:nvSpPr>
        <p:spPr>
          <a:xfrm>
            <a:off x="4765040" y="-12413"/>
            <a:ext cx="24561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atin typeface="Bahnschrift Condensed" panose="020B0502040204020203" pitchFamily="34" charset="0"/>
              </a:rPr>
              <a:t>Бизнес модель</a:t>
            </a:r>
            <a:endParaRPr lang="ru-RU" sz="3600" b="1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78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86614" y="0"/>
            <a:ext cx="3356290" cy="102616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Bahnschrift Condensed" panose="020B0502040204020203" pitchFamily="34" charset="0"/>
              </a:rPr>
              <a:t>Инвесторам</a:t>
            </a:r>
            <a:endParaRPr lang="ru-RU" sz="3600" dirty="0">
              <a:solidFill>
                <a:schemeClr val="tx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5334" y="1449010"/>
            <a:ext cx="44856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Bahnschrift Condensed" panose="020B0502040204020203" pitchFamily="34" charset="0"/>
              </a:rPr>
              <a:t>Требуемые инвестиции</a:t>
            </a:r>
            <a:endParaRPr lang="ru-RU" sz="4000" dirty="0">
              <a:latin typeface="Bahnschrift Condensed" panose="020B05020402040202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77200" y="1095001"/>
            <a:ext cx="41148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Bahnschrift Condensed" panose="020B0502040204020203" pitchFamily="34" charset="0"/>
              </a:rPr>
              <a:t>Первое</a:t>
            </a:r>
            <a:r>
              <a:rPr lang="ru-RU" sz="3200" dirty="0" smtClean="0">
                <a:latin typeface="Bahnschrift Condensed" panose="020B0502040204020203" pitchFamily="34" charset="0"/>
              </a:rPr>
              <a:t> </a:t>
            </a:r>
            <a:r>
              <a:rPr lang="ru-RU" sz="3200" dirty="0" smtClean="0">
                <a:latin typeface="Bahnschrift Condensed" panose="020B0502040204020203" pitchFamily="34" charset="0"/>
              </a:rPr>
              <a:t>поколение </a:t>
            </a:r>
            <a:r>
              <a:rPr lang="ru-RU" sz="3200" dirty="0" smtClean="0">
                <a:latin typeface="Bahnschrift Condensed" panose="020B0502040204020203" pitchFamily="34" charset="0"/>
              </a:rPr>
              <a:t>продукта</a:t>
            </a:r>
          </a:p>
          <a:p>
            <a:endParaRPr lang="ru-RU" sz="3200" dirty="0" smtClean="0">
              <a:latin typeface="Bahnschrift Condensed" panose="020B0502040204020203" pitchFamily="34" charset="0"/>
            </a:endParaRPr>
          </a:p>
          <a:p>
            <a:r>
              <a:rPr lang="ru-RU" sz="3200" dirty="0" smtClean="0">
                <a:latin typeface="Bahnschrift Condensed" panose="020B0502040204020203" pitchFamily="34" charset="0"/>
              </a:rPr>
              <a:t/>
            </a:r>
            <a:br>
              <a:rPr lang="ru-RU" sz="3200" dirty="0" smtClean="0">
                <a:latin typeface="Bahnschrift Condensed" panose="020B0502040204020203" pitchFamily="34" charset="0"/>
              </a:rPr>
            </a:br>
            <a:r>
              <a:rPr lang="ru-RU" sz="3200" dirty="0" smtClean="0">
                <a:latin typeface="Bahnschrift Condensed" panose="020B0502040204020203" pitchFamily="34" charset="0"/>
              </a:rPr>
              <a:t>Создание сайта</a:t>
            </a:r>
          </a:p>
          <a:p>
            <a:endParaRPr lang="ru-RU" sz="3200" dirty="0" smtClean="0">
              <a:latin typeface="Bahnschrift Condensed" panose="020B0502040204020203" pitchFamily="34" charset="0"/>
            </a:endParaRPr>
          </a:p>
          <a:p>
            <a:r>
              <a:rPr lang="ru-RU" sz="3200" dirty="0" smtClean="0">
                <a:latin typeface="Bahnschrift Condensed" panose="020B0502040204020203" pitchFamily="34" charset="0"/>
              </a:rPr>
              <a:t/>
            </a:r>
            <a:br>
              <a:rPr lang="ru-RU" sz="3200" dirty="0" smtClean="0">
                <a:latin typeface="Bahnschrift Condensed" panose="020B0502040204020203" pitchFamily="34" charset="0"/>
              </a:rPr>
            </a:br>
            <a:r>
              <a:rPr lang="ru-RU" sz="3200" dirty="0" smtClean="0">
                <a:latin typeface="Bahnschrift Condensed" panose="020B0502040204020203" pitchFamily="34" charset="0"/>
              </a:rPr>
              <a:t>Маркетинг</a:t>
            </a:r>
          </a:p>
          <a:p>
            <a:endParaRPr lang="ru-RU" sz="3200" dirty="0" smtClean="0">
              <a:latin typeface="Bahnschrift Condensed" panose="020B0502040204020203" pitchFamily="34" charset="0"/>
            </a:endParaRPr>
          </a:p>
          <a:p>
            <a:r>
              <a:rPr lang="ru-RU" sz="3200" dirty="0" smtClean="0">
                <a:latin typeface="Bahnschrift Condensed" panose="020B0502040204020203" pitchFamily="34" charset="0"/>
              </a:rPr>
              <a:t/>
            </a:r>
            <a:br>
              <a:rPr lang="ru-RU" sz="3200" dirty="0" smtClean="0">
                <a:latin typeface="Bahnschrift Condensed" panose="020B0502040204020203" pitchFamily="34" charset="0"/>
              </a:rPr>
            </a:br>
            <a:r>
              <a:rPr lang="ru-RU" sz="3200" dirty="0" smtClean="0">
                <a:latin typeface="Bahnschrift Condensed" panose="020B0502040204020203" pitchFamily="34" charset="0"/>
              </a:rPr>
              <a:t>Испытания</a:t>
            </a:r>
            <a:endParaRPr lang="ru-RU" sz="3200" dirty="0">
              <a:latin typeface="Bahnschrift Condensed" panose="020B0502040204020203" pitchFamily="34" charset="0"/>
            </a:endParaRPr>
          </a:p>
        </p:txBody>
      </p:sp>
      <p:pic>
        <p:nvPicPr>
          <p:cNvPr id="1026" name="Picture 2" descr="Маркетинг – Бесплатные иконки: маркетинг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838" y="3896931"/>
            <a:ext cx="1090486" cy="1090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4" descr="Интернет – Бесплатные иконки: знак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9086" y="2449353"/>
            <a:ext cx="1011951" cy="1011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8" descr="Контроль качества – Бесплатные иконки: файлы и папк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9085" y="5245628"/>
            <a:ext cx="1073457" cy="1073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Дрон – Бесплатные иконки: технологии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92" b="22687"/>
          <a:stretch/>
        </p:blipFill>
        <p:spPr bwMode="auto">
          <a:xfrm>
            <a:off x="6231686" y="1095001"/>
            <a:ext cx="1466750" cy="830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57680" y="2256260"/>
            <a:ext cx="2503608" cy="1200329"/>
          </a:xfrm>
          <a:prstGeom prst="rect">
            <a:avLst/>
          </a:prstGeom>
          <a:noFill/>
          <a:ln w="38100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4 </a:t>
            </a:r>
            <a:r>
              <a:rPr lang="ru-RU" sz="7200" dirty="0">
                <a:solidFill>
                  <a:schemeClr val="accent1"/>
                </a:solidFill>
                <a:latin typeface="Bahnschrift Condensed" panose="020B0502040204020203" pitchFamily="34" charset="0"/>
              </a:rPr>
              <a:t>млн</a:t>
            </a:r>
            <a:endParaRPr lang="ru-RU" sz="7200" dirty="0">
              <a:solidFill>
                <a:schemeClr val="accent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3" name="Дуга 6">
            <a:extLst>
              <a:ext uri="{FF2B5EF4-FFF2-40B4-BE49-F238E27FC236}">
                <a16:creationId xmlns:a16="http://schemas.microsoft.com/office/drawing/2014/main" xmlns="" id="{AF71C86D-5144-4D25-B6A2-918DC4160A1F}"/>
              </a:ext>
            </a:extLst>
          </p:cNvPr>
          <p:cNvSpPr/>
          <p:nvPr/>
        </p:nvSpPr>
        <p:spPr>
          <a:xfrm rot="16200000" flipH="1">
            <a:off x="3994769" y="3551524"/>
            <a:ext cx="2503437" cy="1970400"/>
          </a:xfrm>
          <a:custGeom>
            <a:avLst/>
            <a:gdLst>
              <a:gd name="connsiteX0" fmla="*/ 834432 w 1668865"/>
              <a:gd name="connsiteY0" fmla="*/ 0 h 1589914"/>
              <a:gd name="connsiteX1" fmla="*/ 1668865 w 1668865"/>
              <a:gd name="connsiteY1" fmla="*/ 794957 h 1589914"/>
              <a:gd name="connsiteX2" fmla="*/ 834433 w 1668865"/>
              <a:gd name="connsiteY2" fmla="*/ 794957 h 1589914"/>
              <a:gd name="connsiteX3" fmla="*/ 834432 w 1668865"/>
              <a:gd name="connsiteY3" fmla="*/ 0 h 1589914"/>
              <a:gd name="connsiteX0" fmla="*/ 834432 w 1668865"/>
              <a:gd name="connsiteY0" fmla="*/ 0 h 1589914"/>
              <a:gd name="connsiteX1" fmla="*/ 1668865 w 1668865"/>
              <a:gd name="connsiteY1" fmla="*/ 794957 h 1589914"/>
              <a:gd name="connsiteX0" fmla="*/ 0 w 834433"/>
              <a:gd name="connsiteY0" fmla="*/ 0 h 794957"/>
              <a:gd name="connsiteX1" fmla="*/ 834433 w 834433"/>
              <a:gd name="connsiteY1" fmla="*/ 794957 h 794957"/>
              <a:gd name="connsiteX2" fmla="*/ 1 w 834433"/>
              <a:gd name="connsiteY2" fmla="*/ 794957 h 794957"/>
              <a:gd name="connsiteX3" fmla="*/ 0 w 834433"/>
              <a:gd name="connsiteY3" fmla="*/ 0 h 794957"/>
              <a:gd name="connsiteX0" fmla="*/ 64295 w 834433"/>
              <a:gd name="connsiteY0" fmla="*/ 0 h 794957"/>
              <a:gd name="connsiteX1" fmla="*/ 834433 w 834433"/>
              <a:gd name="connsiteY1" fmla="*/ 794957 h 794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4433" h="794957" stroke="0" extrusionOk="0">
                <a:moveTo>
                  <a:pt x="0" y="0"/>
                </a:moveTo>
                <a:cubicBezTo>
                  <a:pt x="460845" y="0"/>
                  <a:pt x="834433" y="355914"/>
                  <a:pt x="834433" y="794957"/>
                </a:cubicBezTo>
                <a:lnTo>
                  <a:pt x="1" y="794957"/>
                </a:lnTo>
                <a:cubicBezTo>
                  <a:pt x="1" y="529971"/>
                  <a:pt x="0" y="264986"/>
                  <a:pt x="0" y="0"/>
                </a:cubicBezTo>
                <a:close/>
              </a:path>
              <a:path w="834433" h="794957" fill="none">
                <a:moveTo>
                  <a:pt x="64295" y="0"/>
                </a:moveTo>
                <a:cubicBezTo>
                  <a:pt x="525140" y="0"/>
                  <a:pt x="834433" y="355914"/>
                  <a:pt x="834433" y="794957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/>
            <a:endParaRPr lang="ru-RU">
              <a:latin typeface="Calibri Light" panose="020F0302020204030204" pitchFamily="34" charset="0"/>
            </a:endParaRPr>
          </a:p>
        </p:txBody>
      </p:sp>
      <p:sp>
        <p:nvSpPr>
          <p:cNvPr id="14" name="Дуга 6">
            <a:extLst>
              <a:ext uri="{FF2B5EF4-FFF2-40B4-BE49-F238E27FC236}">
                <a16:creationId xmlns:a16="http://schemas.microsoft.com/office/drawing/2014/main" xmlns="" id="{AF71C86D-5144-4D25-B6A2-918DC4160A1F}"/>
              </a:ext>
            </a:extLst>
          </p:cNvPr>
          <p:cNvSpPr/>
          <p:nvPr/>
        </p:nvSpPr>
        <p:spPr>
          <a:xfrm rot="16200000" flipH="1">
            <a:off x="4503064" y="2713555"/>
            <a:ext cx="1486846" cy="1970400"/>
          </a:xfrm>
          <a:custGeom>
            <a:avLst/>
            <a:gdLst>
              <a:gd name="connsiteX0" fmla="*/ 834432 w 1668865"/>
              <a:gd name="connsiteY0" fmla="*/ 0 h 1589914"/>
              <a:gd name="connsiteX1" fmla="*/ 1668865 w 1668865"/>
              <a:gd name="connsiteY1" fmla="*/ 794957 h 1589914"/>
              <a:gd name="connsiteX2" fmla="*/ 834433 w 1668865"/>
              <a:gd name="connsiteY2" fmla="*/ 794957 h 1589914"/>
              <a:gd name="connsiteX3" fmla="*/ 834432 w 1668865"/>
              <a:gd name="connsiteY3" fmla="*/ 0 h 1589914"/>
              <a:gd name="connsiteX0" fmla="*/ 834432 w 1668865"/>
              <a:gd name="connsiteY0" fmla="*/ 0 h 1589914"/>
              <a:gd name="connsiteX1" fmla="*/ 1668865 w 1668865"/>
              <a:gd name="connsiteY1" fmla="*/ 794957 h 1589914"/>
              <a:gd name="connsiteX0" fmla="*/ 0 w 834433"/>
              <a:gd name="connsiteY0" fmla="*/ 0 h 794957"/>
              <a:gd name="connsiteX1" fmla="*/ 834433 w 834433"/>
              <a:gd name="connsiteY1" fmla="*/ 794957 h 794957"/>
              <a:gd name="connsiteX2" fmla="*/ 1 w 834433"/>
              <a:gd name="connsiteY2" fmla="*/ 794957 h 794957"/>
              <a:gd name="connsiteX3" fmla="*/ 0 w 834433"/>
              <a:gd name="connsiteY3" fmla="*/ 0 h 794957"/>
              <a:gd name="connsiteX0" fmla="*/ 64295 w 834433"/>
              <a:gd name="connsiteY0" fmla="*/ 0 h 794957"/>
              <a:gd name="connsiteX1" fmla="*/ 834433 w 834433"/>
              <a:gd name="connsiteY1" fmla="*/ 794957 h 794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4433" h="794957" stroke="0" extrusionOk="0">
                <a:moveTo>
                  <a:pt x="0" y="0"/>
                </a:moveTo>
                <a:cubicBezTo>
                  <a:pt x="460845" y="0"/>
                  <a:pt x="834433" y="355914"/>
                  <a:pt x="834433" y="794957"/>
                </a:cubicBezTo>
                <a:lnTo>
                  <a:pt x="1" y="794957"/>
                </a:lnTo>
                <a:cubicBezTo>
                  <a:pt x="1" y="529971"/>
                  <a:pt x="0" y="264986"/>
                  <a:pt x="0" y="0"/>
                </a:cubicBezTo>
                <a:close/>
              </a:path>
              <a:path w="834433" h="794957" fill="none">
                <a:moveTo>
                  <a:pt x="64295" y="0"/>
                </a:moveTo>
                <a:cubicBezTo>
                  <a:pt x="525140" y="0"/>
                  <a:pt x="834433" y="355914"/>
                  <a:pt x="834433" y="794957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/>
            <a:endParaRPr lang="ru-RU">
              <a:latin typeface="Calibri Light" panose="020F0302020204030204" pitchFamily="34" charset="0"/>
            </a:endParaRPr>
          </a:p>
        </p:txBody>
      </p:sp>
      <p:sp>
        <p:nvSpPr>
          <p:cNvPr id="15" name="Дуга 6">
            <a:extLst>
              <a:ext uri="{FF2B5EF4-FFF2-40B4-BE49-F238E27FC236}">
                <a16:creationId xmlns:a16="http://schemas.microsoft.com/office/drawing/2014/main" xmlns="" id="{AF71C86D-5144-4D25-B6A2-918DC4160A1F}"/>
              </a:ext>
            </a:extLst>
          </p:cNvPr>
          <p:cNvSpPr/>
          <p:nvPr/>
        </p:nvSpPr>
        <p:spPr>
          <a:xfrm rot="16200000">
            <a:off x="4778730" y="992805"/>
            <a:ext cx="935516" cy="1970400"/>
          </a:xfrm>
          <a:custGeom>
            <a:avLst/>
            <a:gdLst>
              <a:gd name="connsiteX0" fmla="*/ 834432 w 1668865"/>
              <a:gd name="connsiteY0" fmla="*/ 0 h 1589914"/>
              <a:gd name="connsiteX1" fmla="*/ 1668865 w 1668865"/>
              <a:gd name="connsiteY1" fmla="*/ 794957 h 1589914"/>
              <a:gd name="connsiteX2" fmla="*/ 834433 w 1668865"/>
              <a:gd name="connsiteY2" fmla="*/ 794957 h 1589914"/>
              <a:gd name="connsiteX3" fmla="*/ 834432 w 1668865"/>
              <a:gd name="connsiteY3" fmla="*/ 0 h 1589914"/>
              <a:gd name="connsiteX0" fmla="*/ 834432 w 1668865"/>
              <a:gd name="connsiteY0" fmla="*/ 0 h 1589914"/>
              <a:gd name="connsiteX1" fmla="*/ 1668865 w 1668865"/>
              <a:gd name="connsiteY1" fmla="*/ 794957 h 1589914"/>
              <a:gd name="connsiteX0" fmla="*/ 0 w 834433"/>
              <a:gd name="connsiteY0" fmla="*/ 0 h 794957"/>
              <a:gd name="connsiteX1" fmla="*/ 834433 w 834433"/>
              <a:gd name="connsiteY1" fmla="*/ 794957 h 794957"/>
              <a:gd name="connsiteX2" fmla="*/ 1 w 834433"/>
              <a:gd name="connsiteY2" fmla="*/ 794957 h 794957"/>
              <a:gd name="connsiteX3" fmla="*/ 0 w 834433"/>
              <a:gd name="connsiteY3" fmla="*/ 0 h 794957"/>
              <a:gd name="connsiteX0" fmla="*/ 64295 w 834433"/>
              <a:gd name="connsiteY0" fmla="*/ 0 h 794957"/>
              <a:gd name="connsiteX1" fmla="*/ 834433 w 834433"/>
              <a:gd name="connsiteY1" fmla="*/ 794957 h 794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4433" h="794957" stroke="0" extrusionOk="0">
                <a:moveTo>
                  <a:pt x="0" y="0"/>
                </a:moveTo>
                <a:cubicBezTo>
                  <a:pt x="460845" y="0"/>
                  <a:pt x="834433" y="355914"/>
                  <a:pt x="834433" y="794957"/>
                </a:cubicBezTo>
                <a:lnTo>
                  <a:pt x="1" y="794957"/>
                </a:lnTo>
                <a:cubicBezTo>
                  <a:pt x="1" y="529971"/>
                  <a:pt x="0" y="264986"/>
                  <a:pt x="0" y="0"/>
                </a:cubicBezTo>
                <a:close/>
              </a:path>
              <a:path w="834433" h="794957" fill="none">
                <a:moveTo>
                  <a:pt x="64295" y="0"/>
                </a:moveTo>
                <a:cubicBezTo>
                  <a:pt x="525140" y="0"/>
                  <a:pt x="834433" y="355914"/>
                  <a:pt x="834433" y="794957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/>
            <a:endParaRPr lang="ru-RU">
              <a:latin typeface="Calibri Light" panose="020F0302020204030204" pitchFamily="34" charset="0"/>
            </a:endParaRPr>
          </a:p>
        </p:txBody>
      </p:sp>
      <p:sp>
        <p:nvSpPr>
          <p:cNvPr id="16" name="Дуга 6">
            <a:extLst>
              <a:ext uri="{FF2B5EF4-FFF2-40B4-BE49-F238E27FC236}">
                <a16:creationId xmlns:a16="http://schemas.microsoft.com/office/drawing/2014/main" xmlns="" id="{AF71C86D-5144-4D25-B6A2-918DC4160A1F}"/>
              </a:ext>
            </a:extLst>
          </p:cNvPr>
          <p:cNvSpPr/>
          <p:nvPr/>
        </p:nvSpPr>
        <p:spPr>
          <a:xfrm rot="16200000" flipH="1">
            <a:off x="5132661" y="1961507"/>
            <a:ext cx="122446" cy="1865197"/>
          </a:xfrm>
          <a:custGeom>
            <a:avLst/>
            <a:gdLst>
              <a:gd name="connsiteX0" fmla="*/ 834432 w 1668865"/>
              <a:gd name="connsiteY0" fmla="*/ 0 h 1589914"/>
              <a:gd name="connsiteX1" fmla="*/ 1668865 w 1668865"/>
              <a:gd name="connsiteY1" fmla="*/ 794957 h 1589914"/>
              <a:gd name="connsiteX2" fmla="*/ 834433 w 1668865"/>
              <a:gd name="connsiteY2" fmla="*/ 794957 h 1589914"/>
              <a:gd name="connsiteX3" fmla="*/ 834432 w 1668865"/>
              <a:gd name="connsiteY3" fmla="*/ 0 h 1589914"/>
              <a:gd name="connsiteX0" fmla="*/ 834432 w 1668865"/>
              <a:gd name="connsiteY0" fmla="*/ 0 h 1589914"/>
              <a:gd name="connsiteX1" fmla="*/ 1668865 w 1668865"/>
              <a:gd name="connsiteY1" fmla="*/ 794957 h 1589914"/>
              <a:gd name="connsiteX0" fmla="*/ 0 w 834433"/>
              <a:gd name="connsiteY0" fmla="*/ 0 h 794957"/>
              <a:gd name="connsiteX1" fmla="*/ 834433 w 834433"/>
              <a:gd name="connsiteY1" fmla="*/ 794957 h 794957"/>
              <a:gd name="connsiteX2" fmla="*/ 1 w 834433"/>
              <a:gd name="connsiteY2" fmla="*/ 794957 h 794957"/>
              <a:gd name="connsiteX3" fmla="*/ 0 w 834433"/>
              <a:gd name="connsiteY3" fmla="*/ 0 h 794957"/>
              <a:gd name="connsiteX0" fmla="*/ 64295 w 834433"/>
              <a:gd name="connsiteY0" fmla="*/ 0 h 794957"/>
              <a:gd name="connsiteX1" fmla="*/ 834433 w 834433"/>
              <a:gd name="connsiteY1" fmla="*/ 794957 h 794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4433" h="794957" stroke="0" extrusionOk="0">
                <a:moveTo>
                  <a:pt x="0" y="0"/>
                </a:moveTo>
                <a:cubicBezTo>
                  <a:pt x="460845" y="0"/>
                  <a:pt x="834433" y="355914"/>
                  <a:pt x="834433" y="794957"/>
                </a:cubicBezTo>
                <a:lnTo>
                  <a:pt x="1" y="794957"/>
                </a:lnTo>
                <a:cubicBezTo>
                  <a:pt x="1" y="529971"/>
                  <a:pt x="0" y="264986"/>
                  <a:pt x="0" y="0"/>
                </a:cubicBezTo>
                <a:close/>
              </a:path>
              <a:path w="834433" h="794957" fill="none">
                <a:moveTo>
                  <a:pt x="64295" y="0"/>
                </a:moveTo>
                <a:cubicBezTo>
                  <a:pt x="525140" y="0"/>
                  <a:pt x="834433" y="355914"/>
                  <a:pt x="834433" y="794957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/>
            <a:endParaRPr lang="ru-RU">
              <a:latin typeface="Calibri Light" panose="020F0302020204030204" pitchFamily="34" charset="0"/>
            </a:endParaRPr>
          </a:p>
        </p:txBody>
      </p:sp>
      <p:sp>
        <p:nvSpPr>
          <p:cNvPr id="17" name="Овал 16" descr="маркеры временной шкалы">
            <a:extLst>
              <a:ext uri="{FF2B5EF4-FFF2-40B4-BE49-F238E27FC236}">
                <a16:creationId xmlns:a16="http://schemas.microsoft.com/office/drawing/2014/main" xmlns="" id="{860921B8-3D91-48AB-A236-95079DA8AD01}"/>
              </a:ext>
            </a:extLst>
          </p:cNvPr>
          <p:cNvSpPr/>
          <p:nvPr/>
        </p:nvSpPr>
        <p:spPr>
          <a:xfrm>
            <a:off x="6147206" y="1425765"/>
            <a:ext cx="168964" cy="168964"/>
          </a:xfrm>
          <a:prstGeom prst="ellipse">
            <a:avLst/>
          </a:prstGeom>
          <a:solidFill>
            <a:schemeClr val="tx1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600">
              <a:ln>
                <a:solidFill>
                  <a:srgbClr val="000000"/>
                </a:solidFill>
              </a:ln>
              <a:latin typeface="Calibri Light" panose="020F0302020204030204" pitchFamily="34" charset="0"/>
            </a:endParaRPr>
          </a:p>
        </p:txBody>
      </p:sp>
      <p:sp>
        <p:nvSpPr>
          <p:cNvPr id="18" name="Овал 17" descr="маркеры временной шкалы">
            <a:extLst>
              <a:ext uri="{FF2B5EF4-FFF2-40B4-BE49-F238E27FC236}">
                <a16:creationId xmlns:a16="http://schemas.microsoft.com/office/drawing/2014/main" xmlns="" id="{860921B8-3D91-48AB-A236-95079DA8AD01}"/>
              </a:ext>
            </a:extLst>
          </p:cNvPr>
          <p:cNvSpPr/>
          <p:nvPr/>
        </p:nvSpPr>
        <p:spPr>
          <a:xfrm>
            <a:off x="6147610" y="2870849"/>
            <a:ext cx="168964" cy="168964"/>
          </a:xfrm>
          <a:prstGeom prst="ellipse">
            <a:avLst/>
          </a:prstGeom>
          <a:solidFill>
            <a:schemeClr val="tx1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600">
              <a:ln>
                <a:solidFill>
                  <a:srgbClr val="000000"/>
                </a:solidFill>
              </a:ln>
              <a:latin typeface="Calibri Light" panose="020F0302020204030204" pitchFamily="34" charset="0"/>
            </a:endParaRPr>
          </a:p>
        </p:txBody>
      </p:sp>
      <p:sp>
        <p:nvSpPr>
          <p:cNvPr id="19" name="Овал 18" descr="маркеры временной шкалы">
            <a:extLst>
              <a:ext uri="{FF2B5EF4-FFF2-40B4-BE49-F238E27FC236}">
                <a16:creationId xmlns:a16="http://schemas.microsoft.com/office/drawing/2014/main" xmlns="" id="{860921B8-3D91-48AB-A236-95079DA8AD01}"/>
              </a:ext>
            </a:extLst>
          </p:cNvPr>
          <p:cNvSpPr/>
          <p:nvPr/>
        </p:nvSpPr>
        <p:spPr>
          <a:xfrm>
            <a:off x="6147610" y="4357692"/>
            <a:ext cx="168964" cy="168964"/>
          </a:xfrm>
          <a:prstGeom prst="ellipse">
            <a:avLst/>
          </a:prstGeom>
          <a:solidFill>
            <a:schemeClr val="tx1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600">
              <a:ln>
                <a:solidFill>
                  <a:srgbClr val="000000"/>
                </a:solidFill>
              </a:ln>
              <a:latin typeface="Calibri Light" panose="020F0302020204030204" pitchFamily="34" charset="0"/>
            </a:endParaRPr>
          </a:p>
        </p:txBody>
      </p:sp>
      <p:sp>
        <p:nvSpPr>
          <p:cNvPr id="20" name="Овал 19" descr="маркеры временной шкалы">
            <a:extLst>
              <a:ext uri="{FF2B5EF4-FFF2-40B4-BE49-F238E27FC236}">
                <a16:creationId xmlns:a16="http://schemas.microsoft.com/office/drawing/2014/main" xmlns="" id="{860921B8-3D91-48AB-A236-95079DA8AD01}"/>
              </a:ext>
            </a:extLst>
          </p:cNvPr>
          <p:cNvSpPr/>
          <p:nvPr/>
        </p:nvSpPr>
        <p:spPr>
          <a:xfrm>
            <a:off x="6157770" y="5697874"/>
            <a:ext cx="168964" cy="168964"/>
          </a:xfrm>
          <a:prstGeom prst="ellipse">
            <a:avLst/>
          </a:prstGeom>
          <a:solidFill>
            <a:schemeClr val="tx1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600">
              <a:ln>
                <a:solidFill>
                  <a:srgbClr val="000000"/>
                </a:solidFill>
              </a:ln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13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Группа 80" descr="временная шкала">
            <a:extLst>
              <a:ext uri="{FF2B5EF4-FFF2-40B4-BE49-F238E27FC236}">
                <a16:creationId xmlns:a16="http://schemas.microsoft.com/office/drawing/2014/main" xmlns="" id="{915DE441-0B8B-4BCE-8E3B-4246BC09E7A1}"/>
              </a:ext>
            </a:extLst>
          </p:cNvPr>
          <p:cNvGrpSpPr/>
          <p:nvPr/>
        </p:nvGrpSpPr>
        <p:grpSpPr>
          <a:xfrm>
            <a:off x="976547" y="1458965"/>
            <a:ext cx="10433094" cy="5752254"/>
            <a:chOff x="976547" y="1458965"/>
            <a:chExt cx="10278189" cy="5752254"/>
          </a:xfrm>
        </p:grpSpPr>
        <p:grpSp>
          <p:nvGrpSpPr>
            <p:cNvPr id="82" name="Группа 81">
              <a:extLst>
                <a:ext uri="{FF2B5EF4-FFF2-40B4-BE49-F238E27FC236}">
                  <a16:creationId xmlns:a16="http://schemas.microsoft.com/office/drawing/2014/main" xmlns="" id="{76FAB540-C491-4F6D-A6FE-A267705EEA5B}"/>
                </a:ext>
              </a:extLst>
            </p:cNvPr>
            <p:cNvGrpSpPr/>
            <p:nvPr/>
          </p:nvGrpSpPr>
          <p:grpSpPr>
            <a:xfrm rot="5400000" flipH="1">
              <a:off x="9555848" y="2219844"/>
              <a:ext cx="1624126" cy="1773651"/>
              <a:chOff x="6415077" y="1171530"/>
              <a:chExt cx="1890380" cy="1890380"/>
            </a:xfrm>
          </p:grpSpPr>
          <p:sp>
            <p:nvSpPr>
              <p:cNvPr id="91" name="Дуга 9">
                <a:extLst>
                  <a:ext uri="{FF2B5EF4-FFF2-40B4-BE49-F238E27FC236}">
                    <a16:creationId xmlns:a16="http://schemas.microsoft.com/office/drawing/2014/main" xmlns="" id="{8065E7CB-23F1-435F-AF44-714D3ED3AEEC}"/>
                  </a:ext>
                </a:extLst>
              </p:cNvPr>
              <p:cNvSpPr/>
              <p:nvPr/>
            </p:nvSpPr>
            <p:spPr>
              <a:xfrm>
                <a:off x="6415077" y="1171530"/>
                <a:ext cx="1890380" cy="1890380"/>
              </a:xfrm>
              <a:prstGeom prst="arc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rtl="0"/>
                <a:endParaRPr lang="ru-RU">
                  <a:latin typeface="Calibri Light" panose="020F0302020204030204" pitchFamily="34" charset="0"/>
                </a:endParaRPr>
              </a:p>
            </p:txBody>
          </p:sp>
          <p:sp>
            <p:nvSpPr>
              <p:cNvPr id="92" name="Дуга 10">
                <a:extLst>
                  <a:ext uri="{FF2B5EF4-FFF2-40B4-BE49-F238E27FC236}">
                    <a16:creationId xmlns:a16="http://schemas.microsoft.com/office/drawing/2014/main" xmlns="" id="{35E4FBCD-37DC-40E0-9AC8-B2466900D8BE}"/>
                  </a:ext>
                </a:extLst>
              </p:cNvPr>
              <p:cNvSpPr/>
              <p:nvPr/>
            </p:nvSpPr>
            <p:spPr>
              <a:xfrm flipH="1">
                <a:off x="6415077" y="1171530"/>
                <a:ext cx="1890380" cy="1890380"/>
              </a:xfrm>
              <a:prstGeom prst="arc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rtl="0"/>
                <a:endParaRPr lang="ru-RU">
                  <a:latin typeface="Calibri Light" panose="020F0302020204030204" pitchFamily="34" charset="0"/>
                </a:endParaRPr>
              </a:p>
            </p:txBody>
          </p:sp>
        </p:grpSp>
        <p:grpSp>
          <p:nvGrpSpPr>
            <p:cNvPr id="83" name="Группа 82">
              <a:extLst>
                <a:ext uri="{FF2B5EF4-FFF2-40B4-BE49-F238E27FC236}">
                  <a16:creationId xmlns:a16="http://schemas.microsoft.com/office/drawing/2014/main" xmlns="" id="{5CFEE95A-087F-4F9C-876F-9F92595763B6}"/>
                </a:ext>
              </a:extLst>
            </p:cNvPr>
            <p:cNvGrpSpPr/>
            <p:nvPr/>
          </p:nvGrpSpPr>
          <p:grpSpPr>
            <a:xfrm rot="16200000" flipH="1">
              <a:off x="1051310" y="3843465"/>
              <a:ext cx="1624126" cy="1773651"/>
              <a:chOff x="6415077" y="1171530"/>
              <a:chExt cx="1890380" cy="1890380"/>
            </a:xfrm>
          </p:grpSpPr>
          <p:sp>
            <p:nvSpPr>
              <p:cNvPr id="89" name="Дуга 46">
                <a:extLst>
                  <a:ext uri="{FF2B5EF4-FFF2-40B4-BE49-F238E27FC236}">
                    <a16:creationId xmlns:a16="http://schemas.microsoft.com/office/drawing/2014/main" xmlns="" id="{0BEF374B-D633-4C49-A916-320DB8732251}"/>
                  </a:ext>
                </a:extLst>
              </p:cNvPr>
              <p:cNvSpPr/>
              <p:nvPr/>
            </p:nvSpPr>
            <p:spPr>
              <a:xfrm>
                <a:off x="6415077" y="1171530"/>
                <a:ext cx="1890380" cy="1890380"/>
              </a:xfrm>
              <a:prstGeom prst="arc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rtl="0"/>
                <a:endParaRPr lang="ru-RU">
                  <a:latin typeface="Calibri Light" panose="020F0302020204030204" pitchFamily="34" charset="0"/>
                </a:endParaRPr>
              </a:p>
            </p:txBody>
          </p:sp>
          <p:sp>
            <p:nvSpPr>
              <p:cNvPr id="90" name="Дуга 47">
                <a:extLst>
                  <a:ext uri="{FF2B5EF4-FFF2-40B4-BE49-F238E27FC236}">
                    <a16:creationId xmlns:a16="http://schemas.microsoft.com/office/drawing/2014/main" xmlns="" id="{7EA3C2CD-982C-4EAD-AF27-8F363D90EDB9}"/>
                  </a:ext>
                </a:extLst>
              </p:cNvPr>
              <p:cNvSpPr/>
              <p:nvPr/>
            </p:nvSpPr>
            <p:spPr>
              <a:xfrm flipH="1">
                <a:off x="6415077" y="1171530"/>
                <a:ext cx="1890380" cy="1890380"/>
              </a:xfrm>
              <a:prstGeom prst="arc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rtl="0"/>
                <a:endParaRPr lang="ru-RU">
                  <a:latin typeface="Calibri Light" panose="020F0302020204030204" pitchFamily="34" charset="0"/>
                </a:endParaRPr>
              </a:p>
            </p:txBody>
          </p:sp>
        </p:grpSp>
        <p:sp>
          <p:nvSpPr>
            <p:cNvPr id="84" name="Дуга 6">
              <a:extLst>
                <a:ext uri="{FF2B5EF4-FFF2-40B4-BE49-F238E27FC236}">
                  <a16:creationId xmlns:a16="http://schemas.microsoft.com/office/drawing/2014/main" xmlns="" id="{AF71C86D-5144-4D25-B6A2-918DC4160A1F}"/>
                </a:ext>
              </a:extLst>
            </p:cNvPr>
            <p:cNvSpPr/>
            <p:nvPr/>
          </p:nvSpPr>
          <p:spPr>
            <a:xfrm rot="16200000" flipH="1">
              <a:off x="1705996" y="1478703"/>
              <a:ext cx="834433" cy="794957"/>
            </a:xfrm>
            <a:custGeom>
              <a:avLst/>
              <a:gdLst>
                <a:gd name="connsiteX0" fmla="*/ 834432 w 1668865"/>
                <a:gd name="connsiteY0" fmla="*/ 0 h 1589914"/>
                <a:gd name="connsiteX1" fmla="*/ 1668865 w 1668865"/>
                <a:gd name="connsiteY1" fmla="*/ 794957 h 1589914"/>
                <a:gd name="connsiteX2" fmla="*/ 834433 w 1668865"/>
                <a:gd name="connsiteY2" fmla="*/ 794957 h 1589914"/>
                <a:gd name="connsiteX3" fmla="*/ 834432 w 1668865"/>
                <a:gd name="connsiteY3" fmla="*/ 0 h 1589914"/>
                <a:gd name="connsiteX0" fmla="*/ 834432 w 1668865"/>
                <a:gd name="connsiteY0" fmla="*/ 0 h 1589914"/>
                <a:gd name="connsiteX1" fmla="*/ 1668865 w 1668865"/>
                <a:gd name="connsiteY1" fmla="*/ 794957 h 1589914"/>
                <a:gd name="connsiteX0" fmla="*/ 0 w 834433"/>
                <a:gd name="connsiteY0" fmla="*/ 0 h 794957"/>
                <a:gd name="connsiteX1" fmla="*/ 834433 w 834433"/>
                <a:gd name="connsiteY1" fmla="*/ 794957 h 794957"/>
                <a:gd name="connsiteX2" fmla="*/ 1 w 834433"/>
                <a:gd name="connsiteY2" fmla="*/ 794957 h 794957"/>
                <a:gd name="connsiteX3" fmla="*/ 0 w 834433"/>
                <a:gd name="connsiteY3" fmla="*/ 0 h 794957"/>
                <a:gd name="connsiteX0" fmla="*/ 64295 w 834433"/>
                <a:gd name="connsiteY0" fmla="*/ 0 h 794957"/>
                <a:gd name="connsiteX1" fmla="*/ 834433 w 834433"/>
                <a:gd name="connsiteY1" fmla="*/ 794957 h 794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4433" h="794957" stroke="0" extrusionOk="0">
                  <a:moveTo>
                    <a:pt x="0" y="0"/>
                  </a:moveTo>
                  <a:cubicBezTo>
                    <a:pt x="460845" y="0"/>
                    <a:pt x="834433" y="355914"/>
                    <a:pt x="834433" y="794957"/>
                  </a:cubicBezTo>
                  <a:lnTo>
                    <a:pt x="1" y="794957"/>
                  </a:lnTo>
                  <a:cubicBezTo>
                    <a:pt x="1" y="529971"/>
                    <a:pt x="0" y="264986"/>
                    <a:pt x="0" y="0"/>
                  </a:cubicBezTo>
                  <a:close/>
                </a:path>
                <a:path w="834433" h="794957" fill="none">
                  <a:moveTo>
                    <a:pt x="64295" y="0"/>
                  </a:moveTo>
                  <a:cubicBezTo>
                    <a:pt x="525140" y="0"/>
                    <a:pt x="834433" y="355914"/>
                    <a:pt x="834433" y="794957"/>
                  </a:cubicBez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rtl="0"/>
              <a:endParaRPr lang="ru-RU">
                <a:latin typeface="Calibri Light" panose="020F0302020204030204" pitchFamily="34" charset="0"/>
              </a:endParaRPr>
            </a:p>
          </p:txBody>
        </p:sp>
        <p:sp>
          <p:nvSpPr>
            <p:cNvPr id="85" name="Дуга 12">
              <a:extLst>
                <a:ext uri="{FF2B5EF4-FFF2-40B4-BE49-F238E27FC236}">
                  <a16:creationId xmlns:a16="http://schemas.microsoft.com/office/drawing/2014/main" xmlns="" id="{5507F1A1-1EB3-4835-A723-6E0CC155369B}"/>
                </a:ext>
              </a:extLst>
            </p:cNvPr>
            <p:cNvSpPr/>
            <p:nvPr/>
          </p:nvSpPr>
          <p:spPr>
            <a:xfrm rot="5400000" flipH="1">
              <a:off x="5908738" y="5581830"/>
              <a:ext cx="1668865" cy="1589914"/>
            </a:xfrm>
            <a:prstGeom prst="arc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rtl="0"/>
              <a:endParaRPr lang="ru-RU">
                <a:latin typeface="Calibri Light" panose="020F0302020204030204" pitchFamily="34" charset="0"/>
              </a:endParaRPr>
            </a:p>
          </p:txBody>
        </p:sp>
        <p:cxnSp>
          <p:nvCxnSpPr>
            <p:cNvPr id="86" name="Прямая соединительная линия 85">
              <a:extLst>
                <a:ext uri="{FF2B5EF4-FFF2-40B4-BE49-F238E27FC236}">
                  <a16:creationId xmlns:a16="http://schemas.microsoft.com/office/drawing/2014/main" xmlns="" id="{A91AC131-C2D0-4567-9511-EA65CA7EE2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89536" y="2293398"/>
              <a:ext cx="789596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Прямая соединительная линия 86">
              <a:extLst>
                <a:ext uri="{FF2B5EF4-FFF2-40B4-BE49-F238E27FC236}">
                  <a16:creationId xmlns:a16="http://schemas.microsoft.com/office/drawing/2014/main" xmlns="" id="{CA0A091F-631C-4120-B174-67D45A6A13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49703" y="3918227"/>
              <a:ext cx="853579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Прямая соединительная линия 87">
              <a:extLst>
                <a:ext uri="{FF2B5EF4-FFF2-40B4-BE49-F238E27FC236}">
                  <a16:creationId xmlns:a16="http://schemas.microsoft.com/office/drawing/2014/main" xmlns="" id="{9BF890A1-93BF-4879-9ED9-E25DBB7E605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849703" y="5542111"/>
              <a:ext cx="4893466" cy="24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1" name="Овал 110" descr="маркеры временной шкалы">
            <a:extLst>
              <a:ext uri="{FF2B5EF4-FFF2-40B4-BE49-F238E27FC236}">
                <a16:creationId xmlns:a16="http://schemas.microsoft.com/office/drawing/2014/main" xmlns="" id="{860921B8-3D91-48AB-A236-95079DA8AD01}"/>
              </a:ext>
            </a:extLst>
          </p:cNvPr>
          <p:cNvSpPr/>
          <p:nvPr/>
        </p:nvSpPr>
        <p:spPr>
          <a:xfrm>
            <a:off x="1652543" y="1374483"/>
            <a:ext cx="168964" cy="168964"/>
          </a:xfrm>
          <a:prstGeom prst="ellipse">
            <a:avLst/>
          </a:prstGeom>
          <a:solidFill>
            <a:schemeClr val="tx1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600">
              <a:ln>
                <a:solidFill>
                  <a:srgbClr val="000000"/>
                </a:solidFill>
              </a:ln>
              <a:latin typeface="Calibri Light" panose="020F0302020204030204" pitchFamily="34" charset="0"/>
            </a:endParaRPr>
          </a:p>
        </p:txBody>
      </p:sp>
      <p:sp>
        <p:nvSpPr>
          <p:cNvPr id="112" name="Овал 111" descr="маркеры временной шкалы">
            <a:extLst>
              <a:ext uri="{FF2B5EF4-FFF2-40B4-BE49-F238E27FC236}">
                <a16:creationId xmlns:a16="http://schemas.microsoft.com/office/drawing/2014/main" xmlns="" id="{E92417A0-A309-465F-88E7-0DED361313C1}"/>
              </a:ext>
            </a:extLst>
          </p:cNvPr>
          <p:cNvSpPr/>
          <p:nvPr/>
        </p:nvSpPr>
        <p:spPr>
          <a:xfrm>
            <a:off x="7552537" y="6285904"/>
            <a:ext cx="168964" cy="168964"/>
          </a:xfrm>
          <a:prstGeom prst="ellipse">
            <a:avLst/>
          </a:prstGeom>
          <a:solidFill>
            <a:schemeClr val="tx1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600">
              <a:ln>
                <a:solidFill>
                  <a:srgbClr val="000000"/>
                </a:solidFill>
              </a:ln>
              <a:latin typeface="Calibri Light" panose="020F0302020204030204" pitchFamily="34" charset="0"/>
            </a:endParaRPr>
          </a:p>
        </p:txBody>
      </p:sp>
      <p:sp>
        <p:nvSpPr>
          <p:cNvPr id="113" name="Овал 112" descr="маркеры временной шкалы">
            <a:extLst>
              <a:ext uri="{FF2B5EF4-FFF2-40B4-BE49-F238E27FC236}">
                <a16:creationId xmlns:a16="http://schemas.microsoft.com/office/drawing/2014/main" xmlns="" id="{9E78D0A5-5816-4D38-925E-3537C6B2CF07}"/>
              </a:ext>
            </a:extLst>
          </p:cNvPr>
          <p:cNvSpPr/>
          <p:nvPr/>
        </p:nvSpPr>
        <p:spPr>
          <a:xfrm>
            <a:off x="11325159" y="3022187"/>
            <a:ext cx="168964" cy="168964"/>
          </a:xfrm>
          <a:prstGeom prst="ellipse">
            <a:avLst/>
          </a:prstGeom>
          <a:solidFill>
            <a:schemeClr val="tx1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600">
              <a:ln>
                <a:solidFill>
                  <a:srgbClr val="000000"/>
                </a:solidFill>
              </a:ln>
              <a:latin typeface="Calibri Light" panose="020F0302020204030204" pitchFamily="34" charset="0"/>
            </a:endParaRPr>
          </a:p>
        </p:txBody>
      </p:sp>
      <p:sp>
        <p:nvSpPr>
          <p:cNvPr id="115" name="Овал 114" descr="маркеры временной шкалы">
            <a:extLst>
              <a:ext uri="{FF2B5EF4-FFF2-40B4-BE49-F238E27FC236}">
                <a16:creationId xmlns:a16="http://schemas.microsoft.com/office/drawing/2014/main" xmlns="" id="{19A80ABD-E90D-411F-BF88-7E1ED68E1846}"/>
              </a:ext>
            </a:extLst>
          </p:cNvPr>
          <p:cNvSpPr/>
          <p:nvPr/>
        </p:nvSpPr>
        <p:spPr>
          <a:xfrm>
            <a:off x="892065" y="4617345"/>
            <a:ext cx="168964" cy="168964"/>
          </a:xfrm>
          <a:prstGeom prst="ellipse">
            <a:avLst/>
          </a:prstGeom>
          <a:solidFill>
            <a:schemeClr val="tx1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600">
              <a:ln>
                <a:solidFill>
                  <a:srgbClr val="000000"/>
                </a:solidFill>
              </a:ln>
              <a:latin typeface="Calibri Light" panose="020F0302020204030204" pitchFamily="34" charset="0"/>
            </a:endParaRPr>
          </a:p>
        </p:txBody>
      </p:sp>
      <p:sp>
        <p:nvSpPr>
          <p:cNvPr id="116" name="Овал 115" descr="маркеры временной шкалы">
            <a:extLst>
              <a:ext uri="{FF2B5EF4-FFF2-40B4-BE49-F238E27FC236}">
                <a16:creationId xmlns:a16="http://schemas.microsoft.com/office/drawing/2014/main" xmlns="" id="{467F323A-16F5-4015-85F9-EED889A6702A}"/>
              </a:ext>
            </a:extLst>
          </p:cNvPr>
          <p:cNvSpPr/>
          <p:nvPr/>
        </p:nvSpPr>
        <p:spPr>
          <a:xfrm>
            <a:off x="6628612" y="3832528"/>
            <a:ext cx="168964" cy="168964"/>
          </a:xfrm>
          <a:prstGeom prst="ellipse">
            <a:avLst/>
          </a:prstGeom>
          <a:solidFill>
            <a:schemeClr val="tx1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600">
              <a:ln>
                <a:solidFill>
                  <a:srgbClr val="000000"/>
                </a:solidFill>
              </a:ln>
              <a:latin typeface="Calibri Light" panose="020F0302020204030204" pitchFamily="34" charset="0"/>
            </a:endParaRPr>
          </a:p>
        </p:txBody>
      </p:sp>
      <p:sp>
        <p:nvSpPr>
          <p:cNvPr id="18" name="Заголовок 17"/>
          <p:cNvSpPr>
            <a:spLocks noGrp="1"/>
          </p:cNvSpPr>
          <p:nvPr>
            <p:ph type="title"/>
          </p:nvPr>
        </p:nvSpPr>
        <p:spPr>
          <a:xfrm>
            <a:off x="2784884" y="-21125"/>
            <a:ext cx="7872955" cy="1014984"/>
          </a:xfrm>
        </p:spPr>
        <p:txBody>
          <a:bodyPr>
            <a:normAutofit/>
          </a:bodyPr>
          <a:lstStyle/>
          <a:p>
            <a:pPr algn="r"/>
            <a:r>
              <a:rPr lang="ru-RU" sz="3600" dirty="0" smtClean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Уровень готовности и цели</a:t>
            </a:r>
            <a:endParaRPr lang="ru-RU" sz="36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121" name="Овал 120" descr="маркеры временной шкалы">
            <a:extLst>
              <a:ext uri="{FF2B5EF4-FFF2-40B4-BE49-F238E27FC236}">
                <a16:creationId xmlns:a16="http://schemas.microsoft.com/office/drawing/2014/main" xmlns="" id="{857D08D2-A1C9-489D-8348-CFB47CDE3AB1}"/>
              </a:ext>
            </a:extLst>
          </p:cNvPr>
          <p:cNvSpPr/>
          <p:nvPr/>
        </p:nvSpPr>
        <p:spPr>
          <a:xfrm>
            <a:off x="4671665" y="5463028"/>
            <a:ext cx="168964" cy="168964"/>
          </a:xfrm>
          <a:prstGeom prst="ellipse">
            <a:avLst/>
          </a:prstGeom>
          <a:solidFill>
            <a:schemeClr val="tx1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600">
              <a:ln>
                <a:solidFill>
                  <a:srgbClr val="000000"/>
                </a:solidFill>
              </a:ln>
              <a:latin typeface="Calibri Light" panose="020F0302020204030204" pitchFamily="34" charset="0"/>
            </a:endParaRPr>
          </a:p>
        </p:txBody>
      </p:sp>
      <p:sp>
        <p:nvSpPr>
          <p:cNvPr id="23" name="AutoShape 12" descr="Стратегия – Бесплатные иконки: бизнес"/>
          <p:cNvSpPr>
            <a:spLocks noChangeAspect="1" noChangeArrowheads="1"/>
          </p:cNvSpPr>
          <p:nvPr/>
        </p:nvSpPr>
        <p:spPr bwMode="auto">
          <a:xfrm>
            <a:off x="8952824" y="18156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8" name="Picture 16" descr="Прототип – Бесплатные иконки: промышленнос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863" y="1048468"/>
            <a:ext cx="989958" cy="989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2" name="TextBox 131"/>
          <p:cNvSpPr txBox="1"/>
          <p:nvPr/>
        </p:nvSpPr>
        <p:spPr>
          <a:xfrm>
            <a:off x="2549726" y="1127947"/>
            <a:ext cx="28283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err="1" smtClean="0">
                <a:solidFill>
                  <a:schemeClr val="accent1"/>
                </a:solidFill>
                <a:latin typeface="Bahnschrift SemiBold Condensed" panose="020B0502040204020203" pitchFamily="34" charset="0"/>
              </a:rPr>
              <a:t>Прототипирование</a:t>
            </a:r>
            <a:endParaRPr lang="ru-RU" sz="2800" dirty="0" smtClean="0">
              <a:solidFill>
                <a:schemeClr val="accent1"/>
              </a:solidFill>
              <a:latin typeface="Bahnschrift SemiBold Condensed" panose="020B0502040204020203" pitchFamily="34" charset="0"/>
            </a:endParaRPr>
          </a:p>
          <a:p>
            <a:r>
              <a:rPr lang="ru-RU" sz="2000" dirty="0" smtClean="0">
                <a:latin typeface="Bahnschrift SemiBold Condensed" panose="020B0502040204020203" pitchFamily="34" charset="0"/>
              </a:rPr>
              <a:t>Создание 2х аппаратов и БПЛА</a:t>
            </a:r>
            <a:endParaRPr lang="ru-RU" sz="2000" dirty="0">
              <a:latin typeface="Bahnschrift SemiBold Condensed" panose="020B0502040204020203" pitchFamily="34" charset="0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7088781" y="2891957"/>
            <a:ext cx="27735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1"/>
                </a:solidFill>
                <a:latin typeface="Bahnschrift SemiBold Condensed" panose="020B0502040204020203" pitchFamily="34" charset="0"/>
              </a:rPr>
              <a:t>Испытания</a:t>
            </a:r>
          </a:p>
          <a:p>
            <a:r>
              <a:rPr lang="ru-RU" sz="2000" dirty="0" smtClean="0">
                <a:latin typeface="Bahnschrift SemiBold Condensed" panose="020B0502040204020203" pitchFamily="34" charset="0"/>
              </a:rPr>
              <a:t>Тестовые запуски на полигоне</a:t>
            </a:r>
            <a:endParaRPr lang="ru-RU" sz="2000" dirty="0">
              <a:latin typeface="Bahnschrift SemiBold Condensed" panose="020B0502040204020203" pitchFamily="34" charset="0"/>
            </a:endParaRPr>
          </a:p>
        </p:txBody>
      </p:sp>
      <p:pic>
        <p:nvPicPr>
          <p:cNvPr id="24" name="Picture 18" descr="Контроль качества – Бесплатные иконки: файлы и папк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894" y="2909814"/>
            <a:ext cx="787808" cy="787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5" name="TextBox 134"/>
          <p:cNvSpPr txBox="1"/>
          <p:nvPr/>
        </p:nvSpPr>
        <p:spPr>
          <a:xfrm>
            <a:off x="5018317" y="4402706"/>
            <a:ext cx="23535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1"/>
                </a:solidFill>
                <a:latin typeface="Bahnschrift SemiBold Condensed" panose="020B0502040204020203" pitchFamily="34" charset="0"/>
              </a:rPr>
              <a:t>Первое поколение</a:t>
            </a:r>
            <a:endParaRPr lang="en-US" sz="2800" dirty="0" smtClean="0">
              <a:solidFill>
                <a:schemeClr val="accent1"/>
              </a:solidFill>
              <a:latin typeface="Bahnschrift SemiBold Condensed" panose="020B0502040204020203" pitchFamily="34" charset="0"/>
            </a:endParaRPr>
          </a:p>
          <a:p>
            <a:r>
              <a:rPr lang="ru-RU" sz="2000" dirty="0" smtClean="0">
                <a:latin typeface="Bahnschrift SemiBold Condensed" panose="020B0502040204020203" pitchFamily="34" charset="0"/>
              </a:rPr>
              <a:t>Комплекс </a:t>
            </a:r>
            <a:r>
              <a:rPr lang="en-US" sz="2000" dirty="0" smtClean="0">
                <a:latin typeface="Bahnschrift SemiBold Condensed" panose="020B0502040204020203" pitchFamily="34" charset="0"/>
              </a:rPr>
              <a:t>v1</a:t>
            </a:r>
            <a:endParaRPr lang="ru-RU" sz="2000" dirty="0">
              <a:latin typeface="Bahnschrift SemiBold Condensed" panose="020B0502040204020203" pitchFamily="34" charset="0"/>
            </a:endParaRPr>
          </a:p>
        </p:txBody>
      </p:sp>
      <p:pic>
        <p:nvPicPr>
          <p:cNvPr id="25" name="Picture 20" descr="Улучшение – Бесплатные иконки: бизнес и финансы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4499" y="4329622"/>
            <a:ext cx="977166" cy="977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8" name="TextBox 137"/>
          <p:cNvSpPr txBox="1"/>
          <p:nvPr/>
        </p:nvSpPr>
        <p:spPr>
          <a:xfrm>
            <a:off x="8947884" y="5833188"/>
            <a:ext cx="22172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1"/>
                </a:solidFill>
                <a:latin typeface="Bahnschrift SemiBold Condensed" panose="020B0502040204020203" pitchFamily="34" charset="0"/>
              </a:rPr>
              <a:t>Первые продажи</a:t>
            </a:r>
          </a:p>
          <a:p>
            <a:pPr algn="r"/>
            <a:endParaRPr lang="ru-RU" sz="2000" dirty="0">
              <a:latin typeface="Bahnschrift SemiBold Condensed" panose="020B0502040204020203" pitchFamily="34" charset="0"/>
            </a:endParaRPr>
          </a:p>
        </p:txBody>
      </p:sp>
      <p:pic>
        <p:nvPicPr>
          <p:cNvPr id="29" name="Picture 22" descr="Продажи – Бесплатные иконки: торговля и покупки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2435" y="5705842"/>
            <a:ext cx="867175" cy="86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4" descr="Интернет – Бесплатные иконки: знаки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407" y="2917291"/>
            <a:ext cx="780331" cy="780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" name="TextBox 142"/>
          <p:cNvSpPr txBox="1"/>
          <p:nvPr/>
        </p:nvSpPr>
        <p:spPr>
          <a:xfrm>
            <a:off x="2011625" y="2891959"/>
            <a:ext cx="20649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accent1"/>
                </a:solidFill>
                <a:latin typeface="Bahnschrift SemiBold Condensed" panose="020B0502040204020203" pitchFamily="34" charset="0"/>
              </a:rPr>
              <a:t>Создание сайта</a:t>
            </a:r>
          </a:p>
          <a:p>
            <a:r>
              <a:rPr lang="ru-RU" sz="2000" b="1" dirty="0" smtClean="0">
                <a:latin typeface="Bahnschrift SemiBold Condensed" panose="020B0502040204020203" pitchFamily="34" charset="0"/>
              </a:rPr>
              <a:t>Вебсайт, </a:t>
            </a:r>
            <a:r>
              <a:rPr lang="en-US" sz="2000" b="1" dirty="0" smtClean="0">
                <a:latin typeface="Bahnschrift SemiBold Condensed" panose="020B0502040204020203" pitchFamily="34" charset="0"/>
              </a:rPr>
              <a:t>YT, TG</a:t>
            </a:r>
            <a:endParaRPr lang="ru-RU" sz="2000" b="1" dirty="0">
              <a:latin typeface="Bahnschrift SemiBold Condensed" panose="020B0502040204020203" pitchFamily="34" charset="0"/>
            </a:endParaRPr>
          </a:p>
        </p:txBody>
      </p:sp>
      <p:pic>
        <p:nvPicPr>
          <p:cNvPr id="3098" name="Picture 26" descr="Инвестор – Бесплатные иконки: люди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4772" y="776241"/>
            <a:ext cx="996414" cy="996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5" name="TextBox 144"/>
          <p:cNvSpPr txBox="1"/>
          <p:nvPr/>
        </p:nvSpPr>
        <p:spPr>
          <a:xfrm>
            <a:off x="7637019" y="1127948"/>
            <a:ext cx="36368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1"/>
                </a:solidFill>
                <a:latin typeface="Bahnschrift SemiBold Condensed" panose="020B0502040204020203" pitchFamily="34" charset="0"/>
              </a:rPr>
              <a:t>Привлечение инвесторов</a:t>
            </a:r>
          </a:p>
          <a:p>
            <a:r>
              <a:rPr lang="ru-RU" sz="2000" dirty="0" smtClean="0">
                <a:latin typeface="Bahnschrift SemiBold Condensed" panose="020B0502040204020203" pitchFamily="34" charset="0"/>
              </a:rPr>
              <a:t>Требуемые инвестиции </a:t>
            </a:r>
            <a:r>
              <a:rPr lang="ru-RU" sz="2000" dirty="0" smtClean="0">
                <a:latin typeface="Bahnschrift SemiBold Condensed" panose="020B0502040204020203" pitchFamily="34" charset="0"/>
              </a:rPr>
              <a:t>4 </a:t>
            </a:r>
            <a:r>
              <a:rPr lang="ru-RU" sz="2000" dirty="0" smtClean="0">
                <a:latin typeface="Bahnschrift SemiBold Condensed" panose="020B0502040204020203" pitchFamily="34" charset="0"/>
              </a:rPr>
              <a:t>млн. </a:t>
            </a:r>
            <a:r>
              <a:rPr lang="el-GR" sz="2000" dirty="0">
                <a:latin typeface="Bahnschrift Condensed" panose="020B0502040204020203" pitchFamily="34" charset="0"/>
              </a:rPr>
              <a:t>₽</a:t>
            </a:r>
            <a:endParaRPr lang="ru-RU" sz="2000" dirty="0">
              <a:latin typeface="Bahnschrift SemiBold Condensed" panose="020B0502040204020203" pitchFamily="34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 flipH="1" flipV="1">
            <a:off x="11396318" y="1772655"/>
            <a:ext cx="13323" cy="129477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flipV="1">
            <a:off x="976547" y="3202235"/>
            <a:ext cx="0" cy="143299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5178" y="2000420"/>
            <a:ext cx="8627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Bahnschrift Condensed" panose="020B0502040204020203" pitchFamily="34" charset="0"/>
              </a:rPr>
              <a:t>2024</a:t>
            </a:r>
            <a:endParaRPr lang="ru-RU" sz="3200" dirty="0">
              <a:latin typeface="Bahnschrift Condensed" panose="020B0502040204020203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0997206" y="4001492"/>
            <a:ext cx="8515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Bahnschrift Condensed" panose="020B0502040204020203" pitchFamily="34" charset="0"/>
              </a:rPr>
              <a:t>2025</a:t>
            </a:r>
            <a:endParaRPr lang="ru-RU" sz="3200" dirty="0">
              <a:latin typeface="Bahnschrift Condensed" panose="020B0502040204020203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45178" y="5847041"/>
            <a:ext cx="8435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Bahnschrift Condensed" panose="020B0502040204020203" pitchFamily="34" charset="0"/>
              </a:rPr>
              <a:t>2026</a:t>
            </a:r>
            <a:endParaRPr lang="ru-RU" sz="3200" dirty="0">
              <a:latin typeface="Bahnschrift Condensed" panose="020B0502040204020203" pitchFamily="34" charset="0"/>
            </a:endParaRPr>
          </a:p>
        </p:txBody>
      </p:sp>
      <p:sp>
        <p:nvSpPr>
          <p:cNvPr id="39" name="Овал 38" descr="маркеры временной шкалы">
            <a:extLst>
              <a:ext uri="{FF2B5EF4-FFF2-40B4-BE49-F238E27FC236}">
                <a16:creationId xmlns:a16="http://schemas.microsoft.com/office/drawing/2014/main" xmlns="" id="{467F323A-16F5-4015-85F9-EED889A6702A}"/>
              </a:ext>
            </a:extLst>
          </p:cNvPr>
          <p:cNvSpPr/>
          <p:nvPr/>
        </p:nvSpPr>
        <p:spPr>
          <a:xfrm>
            <a:off x="5360899" y="2223115"/>
            <a:ext cx="168964" cy="168964"/>
          </a:xfrm>
          <a:prstGeom prst="ellipse">
            <a:avLst/>
          </a:prstGeom>
          <a:solidFill>
            <a:schemeClr val="tx1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600">
              <a:ln>
                <a:solidFill>
                  <a:srgbClr val="000000"/>
                </a:solidFill>
              </a:ln>
              <a:latin typeface="Calibri Light" panose="020F03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 flipH="1">
            <a:off x="1652543" y="456075"/>
            <a:ext cx="19468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accent1"/>
                </a:solidFill>
                <a:latin typeface="Bahnschrift SemiBold Condensed" panose="020B0502040204020203" pitchFamily="34" charset="0"/>
              </a:rPr>
              <a:t>Макет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8850" y="425297"/>
            <a:ext cx="4122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Bahnschrift SemiBold Condensed" panose="020B0502040204020203" pitchFamily="34" charset="0"/>
              </a:rPr>
              <a:t>А</a:t>
            </a:r>
            <a:endParaRPr lang="ru-RU" sz="4000" b="1" dirty="0">
              <a:latin typeface="Bahnschrift SemiBold Condensed" panose="020B0502040204020203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959554" y="6022844"/>
            <a:ext cx="4122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Bahnschrift SemiBold Condensed" panose="020B0502040204020203" pitchFamily="34" charset="0"/>
              </a:rPr>
              <a:t>В</a:t>
            </a:r>
            <a:endParaRPr lang="ru-RU" sz="4000" b="1" dirty="0"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41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 rot="19882230">
            <a:off x="3661855" y="3269516"/>
            <a:ext cx="4021995" cy="965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98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Прогресс</a:t>
            </a:r>
            <a:r>
              <a:rPr lang="ru-RU" sz="36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 </a:t>
            </a:r>
            <a:endParaRPr lang="ru-RU" sz="3600" dirty="0">
              <a:solidFill>
                <a:schemeClr val="accent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21097646">
            <a:off x="127437" y="500806"/>
            <a:ext cx="10218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Определились с дальнейшими планами на развитие</a:t>
            </a:r>
            <a:endParaRPr lang="ru-RU" sz="4400" dirty="0">
              <a:solidFill>
                <a:schemeClr val="accent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20022984">
            <a:off x="3249055" y="2486708"/>
            <a:ext cx="2429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Bahnschrift Condensed" panose="020B0502040204020203" pitchFamily="34" charset="0"/>
              </a:rPr>
              <a:t>Собрали команду</a:t>
            </a:r>
            <a:endParaRPr lang="ru-RU" sz="2400" dirty="0">
              <a:latin typeface="Bahnschrift Condensed" panose="020B0502040204020203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19928870">
            <a:off x="2138213" y="4218955"/>
            <a:ext cx="703429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latin typeface="Bahnschrift Condensed" panose="020B0502040204020203" pitchFamily="34" charset="0"/>
              </a:rPr>
              <a:t>Определили основные проблемы сферы</a:t>
            </a:r>
          </a:p>
        </p:txBody>
      </p:sp>
      <p:sp>
        <p:nvSpPr>
          <p:cNvPr id="10" name="TextBox 9"/>
          <p:cNvSpPr txBox="1"/>
          <p:nvPr/>
        </p:nvSpPr>
        <p:spPr>
          <a:xfrm rot="3710883">
            <a:off x="7325500" y="431480"/>
            <a:ext cx="81464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500" dirty="0" smtClean="0">
                <a:latin typeface="Bahnschrift Condensed" panose="020B0502040204020203" pitchFamily="34" charset="0"/>
              </a:rPr>
              <a:t>Б</a:t>
            </a:r>
            <a:endParaRPr lang="ru-RU" sz="11500" dirty="0">
              <a:latin typeface="Bahnschrift Condensed" panose="020B0502040204020203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4220101">
            <a:off x="7726417" y="1079075"/>
            <a:ext cx="83708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500" dirty="0">
                <a:latin typeface="Bahnschrift Condensed" panose="020B0502040204020203" pitchFamily="34" charset="0"/>
              </a:rPr>
              <a:t>А</a:t>
            </a:r>
          </a:p>
        </p:txBody>
      </p:sp>
      <p:sp>
        <p:nvSpPr>
          <p:cNvPr id="12" name="TextBox 11"/>
          <p:cNvSpPr txBox="1"/>
          <p:nvPr/>
        </p:nvSpPr>
        <p:spPr>
          <a:xfrm rot="4576099">
            <a:off x="7891499" y="1786518"/>
            <a:ext cx="801823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500" dirty="0">
                <a:latin typeface="Bahnschrift Condensed" panose="020B0502040204020203" pitchFamily="34" charset="0"/>
              </a:rPr>
              <a:t>С</a:t>
            </a:r>
          </a:p>
        </p:txBody>
      </p:sp>
      <p:sp>
        <p:nvSpPr>
          <p:cNvPr id="13" name="TextBox 12"/>
          <p:cNvSpPr txBox="1"/>
          <p:nvPr/>
        </p:nvSpPr>
        <p:spPr>
          <a:xfrm rot="20083987">
            <a:off x="-31292" y="2330634"/>
            <a:ext cx="504817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Нашли партнеров</a:t>
            </a:r>
            <a:endParaRPr lang="ru-RU" sz="6000" dirty="0">
              <a:solidFill>
                <a:schemeClr val="accent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73204" y="4866913"/>
            <a:ext cx="53976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latin typeface="Bahnschrift Condensed" panose="020B0502040204020203" pitchFamily="34" charset="0"/>
              </a:rPr>
              <a:t>Провели анализ рынка</a:t>
            </a:r>
            <a:endParaRPr lang="ru-RU" sz="5400" dirty="0">
              <a:latin typeface="Bahnschrift Condensed" panose="020B0502040204020203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47068" y="5978847"/>
            <a:ext cx="73562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Провели подробный анализ конкурентов</a:t>
            </a:r>
            <a:endParaRPr lang="ru-RU" sz="4000" b="1" dirty="0">
              <a:solidFill>
                <a:schemeClr val="accent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 rot="14773952">
            <a:off x="2555877" y="4283799"/>
            <a:ext cx="84830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500" dirty="0" smtClean="0">
                <a:latin typeface="Bahnschrift Condensed" panose="020B0502040204020203" pitchFamily="34" charset="0"/>
              </a:rPr>
              <a:t>Л</a:t>
            </a:r>
            <a:endParaRPr lang="ru-RU" sz="11500" dirty="0">
              <a:latin typeface="Bahnschrift Condensed" panose="020B0502040204020203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 rot="14923110">
            <a:off x="2273530" y="3604187"/>
            <a:ext cx="742511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500" dirty="0">
                <a:latin typeface="Bahnschrift Condensed" panose="020B0502040204020203" pitchFamily="34" charset="0"/>
              </a:rPr>
              <a:t>Е</a:t>
            </a:r>
          </a:p>
        </p:txBody>
      </p:sp>
      <p:sp>
        <p:nvSpPr>
          <p:cNvPr id="18" name="TextBox 17"/>
          <p:cNvSpPr txBox="1"/>
          <p:nvPr/>
        </p:nvSpPr>
        <p:spPr>
          <a:xfrm rot="15578785">
            <a:off x="2088989" y="2958682"/>
            <a:ext cx="801823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500" dirty="0">
                <a:latin typeface="Bahnschrift Condensed" panose="020B0502040204020203" pitchFamily="34" charset="0"/>
              </a:rPr>
              <a:t>С</a:t>
            </a:r>
          </a:p>
        </p:txBody>
      </p:sp>
      <p:sp>
        <p:nvSpPr>
          <p:cNvPr id="19" name="TextBox 18"/>
          <p:cNvSpPr txBox="1"/>
          <p:nvPr/>
        </p:nvSpPr>
        <p:spPr>
          <a:xfrm rot="19997539">
            <a:off x="4885144" y="2281715"/>
            <a:ext cx="2259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Bahnschrift Condensed" panose="020B0502040204020203" pitchFamily="34" charset="0"/>
              </a:rPr>
              <a:t>Создали макет</a:t>
            </a:r>
            <a:endParaRPr lang="ru-RU" sz="2400" dirty="0">
              <a:latin typeface="Bahnschrift Condensed" panose="020B05020402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220475" y="622474"/>
            <a:ext cx="25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latin typeface="Bahnschrift Condensed" panose="020B0502040204020203" pitchFamily="34" charset="0"/>
              </a:rPr>
              <a:t>2024</a:t>
            </a:r>
            <a:endParaRPr lang="ru-RU" sz="7200" b="1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297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873" y="616244"/>
            <a:ext cx="1973479" cy="2076362"/>
          </a:xfrm>
          <a:custGeom>
            <a:avLst/>
            <a:gdLst>
              <a:gd name="connsiteX0" fmla="*/ 1130629 w 2233692"/>
              <a:gd name="connsiteY0" fmla="*/ 117 h 2164296"/>
              <a:gd name="connsiteX1" fmla="*/ 1250917 w 2233692"/>
              <a:gd name="connsiteY1" fmla="*/ 4310 h 2164296"/>
              <a:gd name="connsiteX2" fmla="*/ 1703887 w 2233692"/>
              <a:gd name="connsiteY2" fmla="*/ 132705 h 2164296"/>
              <a:gd name="connsiteX3" fmla="*/ 1898308 w 2233692"/>
              <a:gd name="connsiteY3" fmla="*/ 259714 h 2164296"/>
              <a:gd name="connsiteX4" fmla="*/ 2055139 w 2233692"/>
              <a:gd name="connsiteY4" fmla="*/ 421154 h 2164296"/>
              <a:gd name="connsiteX5" fmla="*/ 2220675 w 2233692"/>
              <a:gd name="connsiteY5" fmla="*/ 791167 h 2164296"/>
              <a:gd name="connsiteX6" fmla="*/ 2202684 w 2233692"/>
              <a:gd name="connsiteY6" fmla="*/ 1186890 h 2164296"/>
              <a:gd name="connsiteX7" fmla="*/ 1866035 w 2233692"/>
              <a:gd name="connsiteY7" fmla="*/ 1807489 h 2164296"/>
              <a:gd name="connsiteX8" fmla="*/ 1682309 w 2233692"/>
              <a:gd name="connsiteY8" fmla="*/ 1996296 h 2164296"/>
              <a:gd name="connsiteX9" fmla="*/ 1337994 w 2233692"/>
              <a:gd name="connsiteY9" fmla="*/ 2158461 h 2164296"/>
              <a:gd name="connsiteX10" fmla="*/ 879058 w 2233692"/>
              <a:gd name="connsiteY10" fmla="*/ 2130049 h 2164296"/>
              <a:gd name="connsiteX11" fmla="*/ 785502 w 2233692"/>
              <a:gd name="connsiteY11" fmla="*/ 2117135 h 2164296"/>
              <a:gd name="connsiteX12" fmla="*/ 173222 w 2233692"/>
              <a:gd name="connsiteY12" fmla="*/ 1869052 h 2164296"/>
              <a:gd name="connsiteX13" fmla="*/ 95641 w 2233692"/>
              <a:gd name="connsiteY13" fmla="*/ 880852 h 2164296"/>
              <a:gd name="connsiteX14" fmla="*/ 147474 w 2233692"/>
              <a:gd name="connsiteY14" fmla="*/ 721011 h 2164296"/>
              <a:gd name="connsiteX15" fmla="*/ 370446 w 2233692"/>
              <a:gd name="connsiteY15" fmla="*/ 294813 h 2164296"/>
              <a:gd name="connsiteX16" fmla="*/ 781337 w 2233692"/>
              <a:gd name="connsiteY16" fmla="*/ 57290 h 2164296"/>
              <a:gd name="connsiteX17" fmla="*/ 1130629 w 2233692"/>
              <a:gd name="connsiteY17" fmla="*/ 117 h 2164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33692" h="2164296">
                <a:moveTo>
                  <a:pt x="1130629" y="117"/>
                </a:moveTo>
                <a:cubicBezTo>
                  <a:pt x="1170474" y="-432"/>
                  <a:pt x="1210592" y="963"/>
                  <a:pt x="1250917" y="4310"/>
                </a:cubicBezTo>
                <a:cubicBezTo>
                  <a:pt x="1409478" y="17443"/>
                  <a:pt x="1566106" y="61809"/>
                  <a:pt x="1703887" y="132705"/>
                </a:cubicBezTo>
                <a:cubicBezTo>
                  <a:pt x="1774679" y="169066"/>
                  <a:pt x="1839627" y="211520"/>
                  <a:pt x="1898308" y="259714"/>
                </a:cubicBezTo>
                <a:cubicBezTo>
                  <a:pt x="1956991" y="307906"/>
                  <a:pt x="2009409" y="361840"/>
                  <a:pt x="2055139" y="421154"/>
                </a:cubicBezTo>
                <a:cubicBezTo>
                  <a:pt x="2141397" y="533028"/>
                  <a:pt x="2197055" y="657522"/>
                  <a:pt x="2220675" y="791167"/>
                </a:cubicBezTo>
                <a:cubicBezTo>
                  <a:pt x="2242774" y="916448"/>
                  <a:pt x="2236710" y="1049596"/>
                  <a:pt x="2202684" y="1186890"/>
                </a:cubicBezTo>
                <a:cubicBezTo>
                  <a:pt x="2150482" y="1397381"/>
                  <a:pt x="2033479" y="1611687"/>
                  <a:pt x="1866035" y="1807489"/>
                </a:cubicBezTo>
                <a:cubicBezTo>
                  <a:pt x="1810219" y="1872757"/>
                  <a:pt x="1748801" y="1935968"/>
                  <a:pt x="1682309" y="1996296"/>
                </a:cubicBezTo>
                <a:cubicBezTo>
                  <a:pt x="1576194" y="2092574"/>
                  <a:pt x="1470001" y="2142568"/>
                  <a:pt x="1337994" y="2158461"/>
                </a:cubicBezTo>
                <a:cubicBezTo>
                  <a:pt x="1199910" y="2175087"/>
                  <a:pt x="1044062" y="2153223"/>
                  <a:pt x="879058" y="2130049"/>
                </a:cubicBezTo>
                <a:cubicBezTo>
                  <a:pt x="848634" y="2125754"/>
                  <a:pt x="817168" y="2121353"/>
                  <a:pt x="785502" y="2117135"/>
                </a:cubicBezTo>
                <a:cubicBezTo>
                  <a:pt x="502076" y="2079344"/>
                  <a:pt x="306322" y="2041683"/>
                  <a:pt x="173222" y="1869052"/>
                </a:cubicBezTo>
                <a:cubicBezTo>
                  <a:pt x="-29583" y="1606017"/>
                  <a:pt x="-52797" y="1310477"/>
                  <a:pt x="95641" y="880852"/>
                </a:cubicBezTo>
                <a:cubicBezTo>
                  <a:pt x="115073" y="824625"/>
                  <a:pt x="131555" y="771941"/>
                  <a:pt x="147474" y="721011"/>
                </a:cubicBezTo>
                <a:cubicBezTo>
                  <a:pt x="213503" y="509874"/>
                  <a:pt x="250554" y="403591"/>
                  <a:pt x="370446" y="294813"/>
                </a:cubicBezTo>
                <a:cubicBezTo>
                  <a:pt x="489490" y="186804"/>
                  <a:pt x="627749" y="106909"/>
                  <a:pt x="781337" y="57290"/>
                </a:cubicBezTo>
                <a:cubicBezTo>
                  <a:pt x="894032" y="20897"/>
                  <a:pt x="1011095" y="1762"/>
                  <a:pt x="1130629" y="117"/>
                </a:cubicBezTo>
                <a:close/>
              </a:path>
            </a:pathLst>
          </a:cu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4079" y="0"/>
            <a:ext cx="3378445" cy="755408"/>
          </a:xfrm>
        </p:spPr>
        <p:txBody>
          <a:bodyPr>
            <a:noAutofit/>
          </a:bodyPr>
          <a:lstStyle/>
          <a:p>
            <a:r>
              <a:rPr lang="ru-RU" sz="4000" dirty="0">
                <a:solidFill>
                  <a:schemeClr val="tx1"/>
                </a:solidFill>
                <a:latin typeface="Bahnschrift Condensed" panose="020B0502040204020203" pitchFamily="34" charset="0"/>
              </a:rPr>
              <a:t>Команда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6C29472F-32EE-4DFB-955D-B76F317A9F87}"/>
              </a:ext>
            </a:extLst>
          </p:cNvPr>
          <p:cNvSpPr/>
          <p:nvPr/>
        </p:nvSpPr>
        <p:spPr>
          <a:xfrm>
            <a:off x="3591267" y="2832953"/>
            <a:ext cx="1975640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190500" algn="l"/>
                <a:tab pos="1524000" algn="l"/>
                <a:tab pos="2857500" algn="l"/>
              </a:tabLst>
              <a:defRPr/>
            </a:pP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Bahnschrift Condensed" panose="020B0502040204020203" pitchFamily="34" charset="0"/>
              </a:rPr>
              <a:t>Лысыч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ahnschrift Condensed" panose="020B0502040204020203" pitchFamily="34" charset="0"/>
              </a:rPr>
              <a:t> 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Bahnschrift Condensed" panose="020B0502040204020203" pitchFamily="34" charset="0"/>
              </a:rPr>
              <a:t>Михаил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Bahnschrift Condensed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90500" algn="l"/>
                <a:tab pos="1524000" algn="l"/>
                <a:tab pos="2857500" algn="l"/>
              </a:tabLst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ahnschrift Condensed" panose="020B0502040204020203" pitchFamily="34" charset="0"/>
              </a:rPr>
              <a:t>Координация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Bahnschrift Condensed" panose="020B0502040204020203" pitchFamily="34" charset="0"/>
              </a:rPr>
              <a:t>проекта,</a:t>
            </a:r>
            <a:r>
              <a:rPr kumimoji="0" lang="ru-RU" sz="16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Bahnschrift Condensed" panose="020B0502040204020203" pitchFamily="34" charset="0"/>
              </a:rPr>
              <a:t>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Bahnschrift Condensed" panose="020B0502040204020203" pitchFamily="34" charset="0"/>
              </a:rPr>
              <a:t>компьютерный 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Bahnschrift Condensed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90500" algn="l"/>
                <a:tab pos="1524000" algn="l"/>
                <a:tab pos="2857500" algn="l"/>
              </a:tabLst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ahnschrift Condensed" panose="020B0502040204020203" pitchFamily="34" charset="0"/>
              </a:rPr>
              <a:t>инжиниринг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E0CB2596-4378-459B-A610-E5C6654CDC4E}"/>
              </a:ext>
            </a:extLst>
          </p:cNvPr>
          <p:cNvSpPr/>
          <p:nvPr/>
        </p:nvSpPr>
        <p:spPr>
          <a:xfrm>
            <a:off x="2164079" y="2832954"/>
            <a:ext cx="1877673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Bahnschrift Condensed" panose="020B0502040204020203" pitchFamily="34" charset="0"/>
              </a:rPr>
              <a:t>Нагайцев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ahnschrift Condensed" panose="020B0502040204020203" pitchFamily="34" charset="0"/>
              </a:rPr>
              <a:t> 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Bahnschrift Condensed" panose="020B0502040204020203" pitchFamily="34" charset="0"/>
              </a:rPr>
              <a:t>Влад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Bahnschrift Condensed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ahnschrift Condensed" panose="020B0502040204020203" pitchFamily="34" charset="0"/>
              </a:rPr>
              <a:t>3D-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ahnschrift Condensed" panose="020B0502040204020203" pitchFamily="34" charset="0"/>
              </a:rPr>
              <a:t>дизайн,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Bahnschrift Condensed" panose="020B0502040204020203" pitchFamily="34" charset="0"/>
              </a:rPr>
              <a:t>автоматизация, робототехника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Bahnschrift Condensed" panose="020B0502040204020203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CA5BA64F-BEAA-4BE8-A2F3-5399F70BB31D}"/>
              </a:ext>
            </a:extLst>
          </p:cNvPr>
          <p:cNvSpPr/>
          <p:nvPr/>
        </p:nvSpPr>
        <p:spPr>
          <a:xfrm>
            <a:off x="5209641" y="2832954"/>
            <a:ext cx="2522940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Bahnschrift Condensed" panose="020B0502040204020203" pitchFamily="34" charset="0"/>
              </a:rPr>
              <a:t>Воскобойник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Bahnschrift Condensed" panose="020B0502040204020203" pitchFamily="34" charset="0"/>
              </a:rPr>
              <a:t> Михаил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Bahnschrift Condensed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Bahnschrift Condensed" panose="020B0502040204020203" pitchFamily="34" charset="0"/>
              </a:rPr>
              <a:t>Инженер – механизатор,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 smtClean="0">
                <a:latin typeface="Bahnschrift Condensed" panose="020B0502040204020203" pitchFamily="34" charset="0"/>
              </a:rPr>
              <a:t>пусконаладочные работы,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 smtClean="0">
                <a:latin typeface="Bahnschrift Condensed" panose="020B0502040204020203" pitchFamily="34" charset="0"/>
              </a:rPr>
              <a:t>каптёр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Bahnschrift Condensed" panose="020B0502040204020203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EDACED40-0014-7D4E-66B8-1D3BDE1A98A8}"/>
              </a:ext>
            </a:extLst>
          </p:cNvPr>
          <p:cNvSpPr/>
          <p:nvPr/>
        </p:nvSpPr>
        <p:spPr>
          <a:xfrm>
            <a:off x="136916" y="2832954"/>
            <a:ext cx="2027164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b="1" dirty="0" err="1">
                <a:latin typeface="Bahnschrift Condensed" panose="020B0502040204020203" pitchFamily="34" charset="0"/>
              </a:rPr>
              <a:t>Мартыновский</a:t>
            </a:r>
            <a:r>
              <a:rPr lang="ru-RU" b="1" dirty="0">
                <a:latin typeface="Bahnschrift Condensed" panose="020B0502040204020203" pitchFamily="34" charset="0"/>
              </a:rPr>
              <a:t> </a:t>
            </a:r>
            <a:r>
              <a:rPr lang="ru-RU" b="1" dirty="0" smtClean="0">
                <a:latin typeface="Bahnschrift Condensed" panose="020B0502040204020203" pitchFamily="34" charset="0"/>
              </a:rPr>
              <a:t>Евгений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Bahnschrift Condensed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ahnschrift Condensed" panose="020B0502040204020203" pitchFamily="34" charset="0"/>
              </a:rPr>
              <a:t>Главный инженер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Bahnschrift Condensed" panose="020B0502040204020203" pitchFamily="34" charset="0"/>
              </a:rPr>
              <a:t>проекта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ahnschrift Condensed" panose="020B0502040204020203" pitchFamily="34" charset="0"/>
              </a:rPr>
              <a:t>,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Bahnschrift Condensed" panose="020B0502040204020203" pitchFamily="34" charset="0"/>
              </a:rPr>
              <a:t>пилотирование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ahnschrift Condensed" panose="020B0502040204020203" pitchFamily="34" charset="0"/>
              </a:rPr>
              <a:t>,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Bahnschrift Condensed" panose="020B0502040204020203" pitchFamily="34" charset="0"/>
              </a:rPr>
              <a:t>3D-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ahnschrift Condensed" panose="020B0502040204020203" pitchFamily="34" charset="0"/>
              </a:rPr>
              <a:t>дизайн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323" y="613719"/>
            <a:ext cx="1563528" cy="2078887"/>
          </a:xfrm>
          <a:custGeom>
            <a:avLst/>
            <a:gdLst>
              <a:gd name="connsiteX0" fmla="*/ 1130629 w 2233692"/>
              <a:gd name="connsiteY0" fmla="*/ 117 h 2164296"/>
              <a:gd name="connsiteX1" fmla="*/ 1250917 w 2233692"/>
              <a:gd name="connsiteY1" fmla="*/ 4310 h 2164296"/>
              <a:gd name="connsiteX2" fmla="*/ 1703887 w 2233692"/>
              <a:gd name="connsiteY2" fmla="*/ 132705 h 2164296"/>
              <a:gd name="connsiteX3" fmla="*/ 1898308 w 2233692"/>
              <a:gd name="connsiteY3" fmla="*/ 259714 h 2164296"/>
              <a:gd name="connsiteX4" fmla="*/ 2055139 w 2233692"/>
              <a:gd name="connsiteY4" fmla="*/ 421154 h 2164296"/>
              <a:gd name="connsiteX5" fmla="*/ 2220675 w 2233692"/>
              <a:gd name="connsiteY5" fmla="*/ 791167 h 2164296"/>
              <a:gd name="connsiteX6" fmla="*/ 2202684 w 2233692"/>
              <a:gd name="connsiteY6" fmla="*/ 1186890 h 2164296"/>
              <a:gd name="connsiteX7" fmla="*/ 1866035 w 2233692"/>
              <a:gd name="connsiteY7" fmla="*/ 1807489 h 2164296"/>
              <a:gd name="connsiteX8" fmla="*/ 1682309 w 2233692"/>
              <a:gd name="connsiteY8" fmla="*/ 1996296 h 2164296"/>
              <a:gd name="connsiteX9" fmla="*/ 1337994 w 2233692"/>
              <a:gd name="connsiteY9" fmla="*/ 2158461 h 2164296"/>
              <a:gd name="connsiteX10" fmla="*/ 879058 w 2233692"/>
              <a:gd name="connsiteY10" fmla="*/ 2130049 h 2164296"/>
              <a:gd name="connsiteX11" fmla="*/ 785502 w 2233692"/>
              <a:gd name="connsiteY11" fmla="*/ 2117135 h 2164296"/>
              <a:gd name="connsiteX12" fmla="*/ 173222 w 2233692"/>
              <a:gd name="connsiteY12" fmla="*/ 1869052 h 2164296"/>
              <a:gd name="connsiteX13" fmla="*/ 95641 w 2233692"/>
              <a:gd name="connsiteY13" fmla="*/ 880852 h 2164296"/>
              <a:gd name="connsiteX14" fmla="*/ 147474 w 2233692"/>
              <a:gd name="connsiteY14" fmla="*/ 721011 h 2164296"/>
              <a:gd name="connsiteX15" fmla="*/ 370446 w 2233692"/>
              <a:gd name="connsiteY15" fmla="*/ 294813 h 2164296"/>
              <a:gd name="connsiteX16" fmla="*/ 781337 w 2233692"/>
              <a:gd name="connsiteY16" fmla="*/ 57290 h 2164296"/>
              <a:gd name="connsiteX17" fmla="*/ 1130629 w 2233692"/>
              <a:gd name="connsiteY17" fmla="*/ 117 h 2164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33692" h="2164296">
                <a:moveTo>
                  <a:pt x="1130629" y="117"/>
                </a:moveTo>
                <a:cubicBezTo>
                  <a:pt x="1170474" y="-432"/>
                  <a:pt x="1210592" y="963"/>
                  <a:pt x="1250917" y="4310"/>
                </a:cubicBezTo>
                <a:cubicBezTo>
                  <a:pt x="1409478" y="17443"/>
                  <a:pt x="1566106" y="61809"/>
                  <a:pt x="1703887" y="132705"/>
                </a:cubicBezTo>
                <a:cubicBezTo>
                  <a:pt x="1774679" y="169066"/>
                  <a:pt x="1839627" y="211520"/>
                  <a:pt x="1898308" y="259714"/>
                </a:cubicBezTo>
                <a:cubicBezTo>
                  <a:pt x="1956991" y="307906"/>
                  <a:pt x="2009409" y="361840"/>
                  <a:pt x="2055139" y="421154"/>
                </a:cubicBezTo>
                <a:cubicBezTo>
                  <a:pt x="2141397" y="533028"/>
                  <a:pt x="2197055" y="657522"/>
                  <a:pt x="2220675" y="791167"/>
                </a:cubicBezTo>
                <a:cubicBezTo>
                  <a:pt x="2242774" y="916448"/>
                  <a:pt x="2236710" y="1049596"/>
                  <a:pt x="2202684" y="1186890"/>
                </a:cubicBezTo>
                <a:cubicBezTo>
                  <a:pt x="2150482" y="1397381"/>
                  <a:pt x="2033479" y="1611687"/>
                  <a:pt x="1866035" y="1807489"/>
                </a:cubicBezTo>
                <a:cubicBezTo>
                  <a:pt x="1810219" y="1872757"/>
                  <a:pt x="1748801" y="1935968"/>
                  <a:pt x="1682309" y="1996296"/>
                </a:cubicBezTo>
                <a:cubicBezTo>
                  <a:pt x="1576194" y="2092574"/>
                  <a:pt x="1470001" y="2142568"/>
                  <a:pt x="1337994" y="2158461"/>
                </a:cubicBezTo>
                <a:cubicBezTo>
                  <a:pt x="1199910" y="2175087"/>
                  <a:pt x="1044062" y="2153223"/>
                  <a:pt x="879058" y="2130049"/>
                </a:cubicBezTo>
                <a:cubicBezTo>
                  <a:pt x="848634" y="2125754"/>
                  <a:pt x="817168" y="2121353"/>
                  <a:pt x="785502" y="2117135"/>
                </a:cubicBezTo>
                <a:cubicBezTo>
                  <a:pt x="502076" y="2079344"/>
                  <a:pt x="306322" y="2041683"/>
                  <a:pt x="173222" y="1869052"/>
                </a:cubicBezTo>
                <a:cubicBezTo>
                  <a:pt x="-29583" y="1606017"/>
                  <a:pt x="-52797" y="1310477"/>
                  <a:pt x="95641" y="880852"/>
                </a:cubicBezTo>
                <a:cubicBezTo>
                  <a:pt x="115073" y="824625"/>
                  <a:pt x="131555" y="771941"/>
                  <a:pt x="147474" y="721011"/>
                </a:cubicBezTo>
                <a:cubicBezTo>
                  <a:pt x="213503" y="509874"/>
                  <a:pt x="250554" y="403591"/>
                  <a:pt x="370446" y="294813"/>
                </a:cubicBezTo>
                <a:cubicBezTo>
                  <a:pt x="489490" y="186804"/>
                  <a:pt x="627749" y="106909"/>
                  <a:pt x="781337" y="57290"/>
                </a:cubicBezTo>
                <a:cubicBezTo>
                  <a:pt x="894032" y="20897"/>
                  <a:pt x="1011095" y="1762"/>
                  <a:pt x="1130629" y="117"/>
                </a:cubicBezTo>
                <a:close/>
              </a:path>
            </a:pathLst>
          </a:cu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041" y="799272"/>
            <a:ext cx="1772601" cy="1808178"/>
          </a:xfrm>
          <a:custGeom>
            <a:avLst/>
            <a:gdLst>
              <a:gd name="connsiteX0" fmla="*/ 1130629 w 2233692"/>
              <a:gd name="connsiteY0" fmla="*/ 117 h 2164296"/>
              <a:gd name="connsiteX1" fmla="*/ 1250917 w 2233692"/>
              <a:gd name="connsiteY1" fmla="*/ 4310 h 2164296"/>
              <a:gd name="connsiteX2" fmla="*/ 1703887 w 2233692"/>
              <a:gd name="connsiteY2" fmla="*/ 132705 h 2164296"/>
              <a:gd name="connsiteX3" fmla="*/ 1898308 w 2233692"/>
              <a:gd name="connsiteY3" fmla="*/ 259714 h 2164296"/>
              <a:gd name="connsiteX4" fmla="*/ 2055139 w 2233692"/>
              <a:gd name="connsiteY4" fmla="*/ 421154 h 2164296"/>
              <a:gd name="connsiteX5" fmla="*/ 2220675 w 2233692"/>
              <a:gd name="connsiteY5" fmla="*/ 791167 h 2164296"/>
              <a:gd name="connsiteX6" fmla="*/ 2202684 w 2233692"/>
              <a:gd name="connsiteY6" fmla="*/ 1186890 h 2164296"/>
              <a:gd name="connsiteX7" fmla="*/ 1866035 w 2233692"/>
              <a:gd name="connsiteY7" fmla="*/ 1807489 h 2164296"/>
              <a:gd name="connsiteX8" fmla="*/ 1682309 w 2233692"/>
              <a:gd name="connsiteY8" fmla="*/ 1996296 h 2164296"/>
              <a:gd name="connsiteX9" fmla="*/ 1337994 w 2233692"/>
              <a:gd name="connsiteY9" fmla="*/ 2158461 h 2164296"/>
              <a:gd name="connsiteX10" fmla="*/ 879058 w 2233692"/>
              <a:gd name="connsiteY10" fmla="*/ 2130049 h 2164296"/>
              <a:gd name="connsiteX11" fmla="*/ 785502 w 2233692"/>
              <a:gd name="connsiteY11" fmla="*/ 2117135 h 2164296"/>
              <a:gd name="connsiteX12" fmla="*/ 173222 w 2233692"/>
              <a:gd name="connsiteY12" fmla="*/ 1869052 h 2164296"/>
              <a:gd name="connsiteX13" fmla="*/ 95641 w 2233692"/>
              <a:gd name="connsiteY13" fmla="*/ 880852 h 2164296"/>
              <a:gd name="connsiteX14" fmla="*/ 147474 w 2233692"/>
              <a:gd name="connsiteY14" fmla="*/ 721011 h 2164296"/>
              <a:gd name="connsiteX15" fmla="*/ 370446 w 2233692"/>
              <a:gd name="connsiteY15" fmla="*/ 294813 h 2164296"/>
              <a:gd name="connsiteX16" fmla="*/ 781337 w 2233692"/>
              <a:gd name="connsiteY16" fmla="*/ 57290 h 2164296"/>
              <a:gd name="connsiteX17" fmla="*/ 1130629 w 2233692"/>
              <a:gd name="connsiteY17" fmla="*/ 117 h 2164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33692" h="2164296">
                <a:moveTo>
                  <a:pt x="1130629" y="117"/>
                </a:moveTo>
                <a:cubicBezTo>
                  <a:pt x="1170474" y="-432"/>
                  <a:pt x="1210592" y="963"/>
                  <a:pt x="1250917" y="4310"/>
                </a:cubicBezTo>
                <a:cubicBezTo>
                  <a:pt x="1409478" y="17443"/>
                  <a:pt x="1566106" y="61809"/>
                  <a:pt x="1703887" y="132705"/>
                </a:cubicBezTo>
                <a:cubicBezTo>
                  <a:pt x="1774679" y="169066"/>
                  <a:pt x="1839627" y="211520"/>
                  <a:pt x="1898308" y="259714"/>
                </a:cubicBezTo>
                <a:cubicBezTo>
                  <a:pt x="1956991" y="307906"/>
                  <a:pt x="2009409" y="361840"/>
                  <a:pt x="2055139" y="421154"/>
                </a:cubicBezTo>
                <a:cubicBezTo>
                  <a:pt x="2141397" y="533028"/>
                  <a:pt x="2197055" y="657522"/>
                  <a:pt x="2220675" y="791167"/>
                </a:cubicBezTo>
                <a:cubicBezTo>
                  <a:pt x="2242774" y="916448"/>
                  <a:pt x="2236710" y="1049596"/>
                  <a:pt x="2202684" y="1186890"/>
                </a:cubicBezTo>
                <a:cubicBezTo>
                  <a:pt x="2150482" y="1397381"/>
                  <a:pt x="2033479" y="1611687"/>
                  <a:pt x="1866035" y="1807489"/>
                </a:cubicBezTo>
                <a:cubicBezTo>
                  <a:pt x="1810219" y="1872757"/>
                  <a:pt x="1748801" y="1935968"/>
                  <a:pt x="1682309" y="1996296"/>
                </a:cubicBezTo>
                <a:cubicBezTo>
                  <a:pt x="1576194" y="2092574"/>
                  <a:pt x="1470001" y="2142568"/>
                  <a:pt x="1337994" y="2158461"/>
                </a:cubicBezTo>
                <a:cubicBezTo>
                  <a:pt x="1199910" y="2175087"/>
                  <a:pt x="1044062" y="2153223"/>
                  <a:pt x="879058" y="2130049"/>
                </a:cubicBezTo>
                <a:cubicBezTo>
                  <a:pt x="848634" y="2125754"/>
                  <a:pt x="817168" y="2121353"/>
                  <a:pt x="785502" y="2117135"/>
                </a:cubicBezTo>
                <a:cubicBezTo>
                  <a:pt x="502076" y="2079344"/>
                  <a:pt x="306322" y="2041683"/>
                  <a:pt x="173222" y="1869052"/>
                </a:cubicBezTo>
                <a:cubicBezTo>
                  <a:pt x="-29583" y="1606017"/>
                  <a:pt x="-52797" y="1310477"/>
                  <a:pt x="95641" y="880852"/>
                </a:cubicBezTo>
                <a:cubicBezTo>
                  <a:pt x="115073" y="824625"/>
                  <a:pt x="131555" y="771941"/>
                  <a:pt x="147474" y="721011"/>
                </a:cubicBezTo>
                <a:cubicBezTo>
                  <a:pt x="213503" y="509874"/>
                  <a:pt x="250554" y="403591"/>
                  <a:pt x="370446" y="294813"/>
                </a:cubicBezTo>
                <a:cubicBezTo>
                  <a:pt x="489490" y="186804"/>
                  <a:pt x="627749" y="106909"/>
                  <a:pt x="781337" y="57290"/>
                </a:cubicBezTo>
                <a:cubicBezTo>
                  <a:pt x="894032" y="20897"/>
                  <a:pt x="1011095" y="1762"/>
                  <a:pt x="1130629" y="117"/>
                </a:cubicBezTo>
                <a:close/>
              </a:path>
            </a:pathLst>
          </a:cu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16" y="799273"/>
            <a:ext cx="1908125" cy="1893334"/>
          </a:xfrm>
          <a:custGeom>
            <a:avLst/>
            <a:gdLst>
              <a:gd name="connsiteX0" fmla="*/ 1130629 w 2233692"/>
              <a:gd name="connsiteY0" fmla="*/ 117 h 2164296"/>
              <a:gd name="connsiteX1" fmla="*/ 1250917 w 2233692"/>
              <a:gd name="connsiteY1" fmla="*/ 4310 h 2164296"/>
              <a:gd name="connsiteX2" fmla="*/ 1703887 w 2233692"/>
              <a:gd name="connsiteY2" fmla="*/ 132705 h 2164296"/>
              <a:gd name="connsiteX3" fmla="*/ 1898308 w 2233692"/>
              <a:gd name="connsiteY3" fmla="*/ 259714 h 2164296"/>
              <a:gd name="connsiteX4" fmla="*/ 2055139 w 2233692"/>
              <a:gd name="connsiteY4" fmla="*/ 421154 h 2164296"/>
              <a:gd name="connsiteX5" fmla="*/ 2220675 w 2233692"/>
              <a:gd name="connsiteY5" fmla="*/ 791167 h 2164296"/>
              <a:gd name="connsiteX6" fmla="*/ 2202684 w 2233692"/>
              <a:gd name="connsiteY6" fmla="*/ 1186890 h 2164296"/>
              <a:gd name="connsiteX7" fmla="*/ 1866035 w 2233692"/>
              <a:gd name="connsiteY7" fmla="*/ 1807489 h 2164296"/>
              <a:gd name="connsiteX8" fmla="*/ 1682309 w 2233692"/>
              <a:gd name="connsiteY8" fmla="*/ 1996296 h 2164296"/>
              <a:gd name="connsiteX9" fmla="*/ 1337994 w 2233692"/>
              <a:gd name="connsiteY9" fmla="*/ 2158461 h 2164296"/>
              <a:gd name="connsiteX10" fmla="*/ 879058 w 2233692"/>
              <a:gd name="connsiteY10" fmla="*/ 2130049 h 2164296"/>
              <a:gd name="connsiteX11" fmla="*/ 785502 w 2233692"/>
              <a:gd name="connsiteY11" fmla="*/ 2117135 h 2164296"/>
              <a:gd name="connsiteX12" fmla="*/ 173222 w 2233692"/>
              <a:gd name="connsiteY12" fmla="*/ 1869052 h 2164296"/>
              <a:gd name="connsiteX13" fmla="*/ 95641 w 2233692"/>
              <a:gd name="connsiteY13" fmla="*/ 880852 h 2164296"/>
              <a:gd name="connsiteX14" fmla="*/ 147474 w 2233692"/>
              <a:gd name="connsiteY14" fmla="*/ 721011 h 2164296"/>
              <a:gd name="connsiteX15" fmla="*/ 370446 w 2233692"/>
              <a:gd name="connsiteY15" fmla="*/ 294813 h 2164296"/>
              <a:gd name="connsiteX16" fmla="*/ 781337 w 2233692"/>
              <a:gd name="connsiteY16" fmla="*/ 57290 h 2164296"/>
              <a:gd name="connsiteX17" fmla="*/ 1130629 w 2233692"/>
              <a:gd name="connsiteY17" fmla="*/ 117 h 2164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33692" h="2164296">
                <a:moveTo>
                  <a:pt x="1130629" y="117"/>
                </a:moveTo>
                <a:cubicBezTo>
                  <a:pt x="1170474" y="-432"/>
                  <a:pt x="1210592" y="963"/>
                  <a:pt x="1250917" y="4310"/>
                </a:cubicBezTo>
                <a:cubicBezTo>
                  <a:pt x="1409478" y="17443"/>
                  <a:pt x="1566106" y="61809"/>
                  <a:pt x="1703887" y="132705"/>
                </a:cubicBezTo>
                <a:cubicBezTo>
                  <a:pt x="1774679" y="169066"/>
                  <a:pt x="1839627" y="211520"/>
                  <a:pt x="1898308" y="259714"/>
                </a:cubicBezTo>
                <a:cubicBezTo>
                  <a:pt x="1956991" y="307906"/>
                  <a:pt x="2009409" y="361840"/>
                  <a:pt x="2055139" y="421154"/>
                </a:cubicBezTo>
                <a:cubicBezTo>
                  <a:pt x="2141397" y="533028"/>
                  <a:pt x="2197055" y="657522"/>
                  <a:pt x="2220675" y="791167"/>
                </a:cubicBezTo>
                <a:cubicBezTo>
                  <a:pt x="2242774" y="916448"/>
                  <a:pt x="2236710" y="1049596"/>
                  <a:pt x="2202684" y="1186890"/>
                </a:cubicBezTo>
                <a:cubicBezTo>
                  <a:pt x="2150482" y="1397381"/>
                  <a:pt x="2033479" y="1611687"/>
                  <a:pt x="1866035" y="1807489"/>
                </a:cubicBezTo>
                <a:cubicBezTo>
                  <a:pt x="1810219" y="1872757"/>
                  <a:pt x="1748801" y="1935968"/>
                  <a:pt x="1682309" y="1996296"/>
                </a:cubicBezTo>
                <a:cubicBezTo>
                  <a:pt x="1576194" y="2092574"/>
                  <a:pt x="1470001" y="2142568"/>
                  <a:pt x="1337994" y="2158461"/>
                </a:cubicBezTo>
                <a:cubicBezTo>
                  <a:pt x="1199910" y="2175087"/>
                  <a:pt x="1044062" y="2153223"/>
                  <a:pt x="879058" y="2130049"/>
                </a:cubicBezTo>
                <a:cubicBezTo>
                  <a:pt x="848634" y="2125754"/>
                  <a:pt x="817168" y="2121353"/>
                  <a:pt x="785502" y="2117135"/>
                </a:cubicBezTo>
                <a:cubicBezTo>
                  <a:pt x="502076" y="2079344"/>
                  <a:pt x="306322" y="2041683"/>
                  <a:pt x="173222" y="1869052"/>
                </a:cubicBezTo>
                <a:cubicBezTo>
                  <a:pt x="-29583" y="1606017"/>
                  <a:pt x="-52797" y="1310477"/>
                  <a:pt x="95641" y="880852"/>
                </a:cubicBezTo>
                <a:cubicBezTo>
                  <a:pt x="115073" y="824625"/>
                  <a:pt x="131555" y="771941"/>
                  <a:pt x="147474" y="721011"/>
                </a:cubicBezTo>
                <a:cubicBezTo>
                  <a:pt x="213503" y="509874"/>
                  <a:pt x="250554" y="403591"/>
                  <a:pt x="370446" y="294813"/>
                </a:cubicBezTo>
                <a:cubicBezTo>
                  <a:pt x="489490" y="186804"/>
                  <a:pt x="627749" y="106909"/>
                  <a:pt x="781337" y="57290"/>
                </a:cubicBezTo>
                <a:cubicBezTo>
                  <a:pt x="894032" y="20897"/>
                  <a:pt x="1011095" y="1762"/>
                  <a:pt x="1130629" y="117"/>
                </a:cubicBezTo>
                <a:close/>
              </a:path>
            </a:pathLst>
          </a:custGeom>
        </p:spPr>
      </p:pic>
      <p:sp>
        <p:nvSpPr>
          <p:cNvPr id="20" name="TextBox 19"/>
          <p:cNvSpPr txBox="1"/>
          <p:nvPr/>
        </p:nvSpPr>
        <p:spPr>
          <a:xfrm>
            <a:off x="7416801" y="239936"/>
            <a:ext cx="453136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Urban Greenhouse Challenge: </a:t>
            </a:r>
            <a:r>
              <a:rPr lang="en-US" sz="2400" b="1" dirty="0">
                <a:latin typeface="Bahnschrift Condensed" panose="020B0502040204020203" pitchFamily="34" charset="0"/>
                <a:cs typeface="Times New Roman" panose="02020603050405020304" pitchFamily="18" charset="0"/>
              </a:rPr>
              <a:t>Reforest</a:t>
            </a:r>
            <a:r>
              <a:rPr lang="ru-RU" sz="2400" b="1" dirty="0">
                <a:latin typeface="Bahnschrift Condensed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Bahnschrift Condensed" panose="020B0502040204020203" pitchFamily="34" charset="0"/>
                <a:cs typeface="Times New Roman" panose="02020603050405020304" pitchFamily="18" charset="0"/>
              </a:rPr>
              <a:t>2021</a:t>
            </a:r>
          </a:p>
          <a:p>
            <a:pPr lvl="0" algn="r"/>
            <a:r>
              <a:rPr lang="ru-RU" sz="2000" dirty="0">
                <a:solidFill>
                  <a:schemeClr val="accent1"/>
                </a:solidFill>
                <a:latin typeface="Bahnschrift Condensed" panose="020B0502040204020203" pitchFamily="34" charset="0"/>
              </a:rPr>
              <a:t>Первое место международного </a:t>
            </a:r>
            <a:r>
              <a:rPr lang="ru-RU" sz="20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конкурса</a:t>
            </a:r>
            <a:endParaRPr lang="ru-RU" sz="2000" dirty="0">
              <a:solidFill>
                <a:schemeClr val="accent1"/>
              </a:solidFill>
              <a:latin typeface="Bahnschrift Condensed" panose="020B0502040204020203" pitchFamily="34" charset="0"/>
            </a:endParaRPr>
          </a:p>
          <a:p>
            <a:r>
              <a:rPr lang="ru-RU" sz="2400" b="1" spc="-70" dirty="0" smtClean="0">
                <a:latin typeface="Bahnschrift Condensed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spc="-70" dirty="0">
                <a:latin typeface="Bahnschrift Condensed" panose="020B0502040204020203" pitchFamily="34" charset="0"/>
                <a:cs typeface="Times New Roman" panose="02020603050405020304" pitchFamily="18" charset="0"/>
              </a:rPr>
              <a:t>Конкурс бизнес-идей молодых предпринимателей Воронежской области </a:t>
            </a:r>
            <a:r>
              <a:rPr lang="ru-RU" sz="2400" b="1" spc="-70" dirty="0" smtClean="0">
                <a:latin typeface="Bahnschrift Condensed" panose="020B0502040204020203" pitchFamily="34" charset="0"/>
                <a:cs typeface="Times New Roman" panose="02020603050405020304" pitchFamily="18" charset="0"/>
              </a:rPr>
              <a:t>2021</a:t>
            </a:r>
          </a:p>
          <a:p>
            <a:pPr algn="r"/>
            <a:r>
              <a:rPr lang="ru-RU" sz="2000" spc="-7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Победители </a:t>
            </a:r>
            <a:r>
              <a:rPr lang="ru-RU" sz="2000" spc="-70" dirty="0">
                <a:solidFill>
                  <a:schemeClr val="accent1"/>
                </a:solidFill>
                <a:latin typeface="Bahnschrift Condensed" panose="020B0502040204020203" pitchFamily="34" charset="0"/>
              </a:rPr>
              <a:t>финала</a:t>
            </a:r>
            <a:endParaRPr lang="ru-RU" sz="2000" dirty="0" smtClean="0">
              <a:solidFill>
                <a:schemeClr val="accent1"/>
              </a:solidFill>
              <a:latin typeface="Bahnschrift Condensed" panose="020B0502040204020203" pitchFamily="34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Всероссийский конкурс Командные игры </a:t>
            </a:r>
            <a:r>
              <a:rPr lang="ru-RU" sz="2400" b="1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дронов</a:t>
            </a:r>
            <a:r>
              <a:rPr lang="ru-RU" sz="2400" b="1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2022</a:t>
            </a:r>
          </a:p>
          <a:p>
            <a:pPr algn="r"/>
            <a:r>
              <a:rPr lang="ru-RU" sz="2000" spc="-70" dirty="0">
                <a:solidFill>
                  <a:schemeClr val="accent1"/>
                </a:solidFill>
                <a:latin typeface="Bahnschrift Condensed" panose="020B0502040204020203" pitchFamily="34" charset="0"/>
              </a:rPr>
              <a:t>Призер </a:t>
            </a:r>
            <a:r>
              <a:rPr lang="ru-RU" sz="2000" spc="-7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финала</a:t>
            </a:r>
          </a:p>
          <a:p>
            <a:r>
              <a:rPr lang="ru-RU" sz="2400" b="1" dirty="0">
                <a:latin typeface="Bahnschrift Condensed" panose="020B0502040204020203" pitchFamily="34" charset="0"/>
                <a:cs typeface="Times New Roman" panose="02020603050405020304" pitchFamily="18" charset="0"/>
              </a:rPr>
              <a:t>Конкурс Лидеры устойчивого развития </a:t>
            </a:r>
            <a:r>
              <a:rPr lang="ru-RU" sz="2400" b="1" dirty="0" smtClean="0">
                <a:latin typeface="Bahnschrift Condensed" panose="020B0502040204020203" pitchFamily="34" charset="0"/>
                <a:cs typeface="Times New Roman" panose="02020603050405020304" pitchFamily="18" charset="0"/>
              </a:rPr>
              <a:t>2022</a:t>
            </a:r>
          </a:p>
          <a:p>
            <a:pPr algn="r"/>
            <a:r>
              <a:rPr lang="ru-RU" sz="2000" spc="-70" dirty="0">
                <a:solidFill>
                  <a:schemeClr val="accent1"/>
                </a:solidFill>
                <a:latin typeface="Bahnschrift Condensed" panose="020B0502040204020203" pitchFamily="34" charset="0"/>
              </a:rPr>
              <a:t>Участник секции Поколение </a:t>
            </a:r>
            <a:r>
              <a:rPr lang="ru-RU" sz="2000" spc="-7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будущего</a:t>
            </a:r>
          </a:p>
          <a:p>
            <a:r>
              <a:rPr lang="ru-RU" sz="2400" b="1" spc="-70" dirty="0">
                <a:latin typeface="Bahnschrift Condensed" panose="020B0502040204020203" pitchFamily="34" charset="0"/>
              </a:rPr>
              <a:t>Лучший промышленный дизайн </a:t>
            </a:r>
            <a:r>
              <a:rPr lang="ru-RU" sz="2400" b="1" spc="-70" dirty="0" smtClean="0">
                <a:latin typeface="Bahnschrift Condensed" panose="020B0502040204020203" pitchFamily="34" charset="0"/>
              </a:rPr>
              <a:t>2023</a:t>
            </a:r>
          </a:p>
          <a:p>
            <a:pPr algn="r"/>
            <a:r>
              <a:rPr lang="ru-RU" sz="2000" spc="-70" dirty="0">
                <a:solidFill>
                  <a:schemeClr val="accent1"/>
                </a:solidFill>
                <a:latin typeface="Bahnschrift Condensed" panose="020B0502040204020203" pitchFamily="34" charset="0"/>
              </a:rPr>
              <a:t>Победители финала</a:t>
            </a:r>
            <a:endParaRPr lang="ru-RU" sz="2000" spc="-70" dirty="0" smtClean="0">
              <a:solidFill>
                <a:schemeClr val="accent1"/>
              </a:solidFill>
              <a:latin typeface="Bahnschrift Condensed" panose="020B0502040204020203" pitchFamily="34" charset="0"/>
            </a:endParaRPr>
          </a:p>
          <a:p>
            <a:r>
              <a:rPr lang="ru-RU" sz="2400" b="1" dirty="0" smtClean="0">
                <a:latin typeface="Bahnschrift Condensed" panose="020B0502040204020203" pitchFamily="34" charset="0"/>
              </a:rPr>
              <a:t>Умник Воронежской области 2024</a:t>
            </a:r>
          </a:p>
          <a:p>
            <a:pPr algn="r"/>
            <a:r>
              <a:rPr lang="ru-RU" sz="20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Призер финала</a:t>
            </a:r>
          </a:p>
          <a:p>
            <a:r>
              <a:rPr lang="ru-RU" sz="2400" b="1" dirty="0" smtClean="0">
                <a:latin typeface="Bahnschrift Condensed" panose="020B0502040204020203" pitchFamily="34" charset="0"/>
              </a:rPr>
              <a:t>Наука будущего наука молодых 2024</a:t>
            </a:r>
          </a:p>
          <a:p>
            <a:pPr algn="r"/>
            <a:r>
              <a:rPr lang="ru-RU" sz="2000" dirty="0" smtClean="0">
                <a:solidFill>
                  <a:schemeClr val="accent1"/>
                </a:solidFill>
                <a:latin typeface="Bahnschrift Condensed" panose="020B0502040204020203" pitchFamily="34" charset="0"/>
              </a:rPr>
              <a:t>Призер финала</a:t>
            </a:r>
            <a:endParaRPr lang="ru-RU" sz="2000" dirty="0">
              <a:solidFill>
                <a:schemeClr val="accent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61" b="2093"/>
          <a:stretch/>
        </p:blipFill>
        <p:spPr bwMode="auto">
          <a:xfrm>
            <a:off x="136916" y="4017894"/>
            <a:ext cx="2326641" cy="2731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6" t="19937" r="17667" b="25950"/>
          <a:stretch/>
        </p:blipFill>
        <p:spPr bwMode="auto">
          <a:xfrm>
            <a:off x="5548609" y="4017893"/>
            <a:ext cx="1729073" cy="2731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6" r="12560" b="17501"/>
          <a:stretch/>
        </p:blipFill>
        <p:spPr bwMode="auto">
          <a:xfrm>
            <a:off x="2463557" y="4017894"/>
            <a:ext cx="3085052" cy="2731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223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67861" y="307835"/>
            <a:ext cx="3479062" cy="653155"/>
          </a:xfrm>
        </p:spPr>
        <p:txBody>
          <a:bodyPr>
            <a:noAutofit/>
          </a:bodyPr>
          <a:lstStyle/>
          <a:p>
            <a:r>
              <a:rPr lang="ru-RU" sz="4000" dirty="0">
                <a:solidFill>
                  <a:schemeClr val="tx1"/>
                </a:solidFill>
                <a:latin typeface="Bahnschrift Condensed" panose="020B0502040204020203" pitchFamily="34" charset="0"/>
              </a:rPr>
              <a:t>Наши партнеры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C2806313-5460-4064-A572-D02112D9BA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3" y="1281865"/>
            <a:ext cx="2652883" cy="3752544"/>
          </a:xfrm>
          <a:prstGeom prst="rect">
            <a:avLst/>
          </a:prstGeom>
          <a:ln>
            <a:noFill/>
          </a:ln>
          <a:effectLst>
            <a:outerShdw blurRad="63500" sx="101000" sy="101000" algn="ctr" rotWithShape="0">
              <a:prstClr val="black">
                <a:alpha val="76000"/>
              </a:prstClr>
            </a:outerShdw>
          </a:effectLst>
        </p:spPr>
      </p:pic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3EA0D34A-2025-4A8C-82A1-20A4760DDCA8}"/>
              </a:ext>
            </a:extLst>
          </p:cNvPr>
          <p:cNvSpPr txBox="1">
            <a:spLocks/>
          </p:cNvSpPr>
          <p:nvPr/>
        </p:nvSpPr>
        <p:spPr>
          <a:xfrm>
            <a:off x="451176" y="676005"/>
            <a:ext cx="4956588" cy="108537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hnschrift Condensed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8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hnschrift Condensed" panose="020B0502040204020203" pitchFamily="34" charset="0"/>
                <a:cs typeface="Times New Roman" panose="02020603050405020304" pitchFamily="18" charset="0"/>
              </a:rPr>
              <a:t>Инжиниринговый центр </a:t>
            </a:r>
            <a:r>
              <a:rPr kumimoji="0" lang="ru-RU" sz="2800" b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hnschrift Condensed" panose="020B0502040204020203" pitchFamily="34" charset="0"/>
                <a:cs typeface="Times New Roman" panose="02020603050405020304" pitchFamily="18" charset="0"/>
              </a:rPr>
              <a:t>ВГЛТУ</a:t>
            </a:r>
            <a:endParaRPr kumimoji="0" lang="ru-RU" sz="2800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ahnschrift Condensed" panose="020B0502040204020203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hnschrift Condensed" panose="020B0502040204020203" pitchFamily="34" charset="0"/>
              </a:rPr>
              <a:t>Реализует одно из крупнейших в России исследований в области депонирования углерода и создания карбоновых полигонов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="" xmlns:a16="http://schemas.microsoft.com/office/drawing/2014/main" id="{A9E5CDC8-DCC3-42A4-B435-EAF025216EB9}"/>
              </a:ext>
            </a:extLst>
          </p:cNvPr>
          <p:cNvSpPr txBox="1">
            <a:spLocks/>
          </p:cNvSpPr>
          <p:nvPr/>
        </p:nvSpPr>
        <p:spPr>
          <a:xfrm>
            <a:off x="6795744" y="4973942"/>
            <a:ext cx="5262880" cy="153416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hnschrift Condensed" panose="020B0502040204020203" pitchFamily="34" charset="0"/>
                <a:cs typeface="Times New Roman" panose="02020603050405020304" pitchFamily="18" charset="0"/>
              </a:rPr>
              <a:t>АО </a:t>
            </a:r>
            <a:r>
              <a:rPr kumimoji="0" lang="ru-RU" sz="28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hnschrift Condensed" panose="020B0502040204020203" pitchFamily="34" charset="0"/>
                <a:cs typeface="Times New Roman" panose="02020603050405020304" pitchFamily="18" charset="0"/>
              </a:rPr>
              <a:t>«Центр Аддитивных Технологий</a:t>
            </a:r>
            <a:r>
              <a:rPr kumimoji="0" lang="ru-RU" sz="2800" b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hnschrift Condensed" panose="020B0502040204020203" pitchFamily="34" charset="0"/>
                <a:cs typeface="Times New Roman" panose="02020603050405020304" pitchFamily="18" charset="0"/>
              </a:rPr>
              <a:t>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hnschrift Condensed" panose="020B0502040204020203" pitchFamily="34" charset="0"/>
              </a:rPr>
              <a:t>Имеет крупнейший в России парк промышленных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hnschrift Condensed" panose="020B0502040204020203" pitchFamily="34" charset="0"/>
              </a:rPr>
              <a:t>3D-принтеров, измерительных машин и др. оборудования</a:t>
            </a:r>
            <a:endParaRPr kumimoji="0" lang="ru-RU" sz="2000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ahnschrift Condensed" panose="020B0502040204020203" pitchFamily="34" charset="0"/>
            </a:endParaRPr>
          </a:p>
        </p:txBody>
      </p:sp>
      <p:pic>
        <p:nvPicPr>
          <p:cNvPr id="9" name="Picture 6">
            <a:extLst>
              <a:ext uri="{FF2B5EF4-FFF2-40B4-BE49-F238E27FC236}">
                <a16:creationId xmlns="" xmlns:a16="http://schemas.microsoft.com/office/drawing/2014/main" id="{248C6115-2895-4CBF-AA2B-EF070CAA1F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8093" y="3719038"/>
            <a:ext cx="2631440" cy="1056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B94D5F22-71A9-407E-9A9A-8FD39E70EB8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76" t="20353" r="75154" b="45765"/>
          <a:stretch/>
        </p:blipFill>
        <p:spPr>
          <a:xfrm>
            <a:off x="451176" y="2226736"/>
            <a:ext cx="2090316" cy="202536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4F073BC4-A4E0-4616-8344-94E4C40AB4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9470" y="1761381"/>
            <a:ext cx="2658262" cy="3519238"/>
          </a:xfrm>
          <a:prstGeom prst="rect">
            <a:avLst/>
          </a:prstGeom>
          <a:ln>
            <a:noFill/>
          </a:ln>
          <a:effectLst>
            <a:outerShdw blurRad="63500" sx="101000" sy="101000" algn="ctr" rotWithShape="0">
              <a:prstClr val="black">
                <a:alpha val="76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14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67861" y="307835"/>
            <a:ext cx="3479062" cy="653155"/>
          </a:xfrm>
        </p:spPr>
        <p:txBody>
          <a:bodyPr>
            <a:noAutofit/>
          </a:bodyPr>
          <a:lstStyle/>
          <a:p>
            <a:r>
              <a:rPr lang="ru-RU" sz="4000" dirty="0">
                <a:solidFill>
                  <a:schemeClr val="tx1"/>
                </a:solidFill>
                <a:latin typeface="Bahnschrift Condensed" panose="020B0502040204020203" pitchFamily="34" charset="0"/>
              </a:rPr>
              <a:t>Наши партнеры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C2806313-5460-4064-A572-D02112D9BA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3" y="1281865"/>
            <a:ext cx="2652883" cy="3752544"/>
          </a:xfrm>
          <a:prstGeom prst="rect">
            <a:avLst/>
          </a:prstGeom>
          <a:ln>
            <a:noFill/>
          </a:ln>
          <a:effectLst>
            <a:outerShdw blurRad="63500" sx="101000" sy="101000" algn="ctr" rotWithShape="0">
              <a:prstClr val="black">
                <a:alpha val="76000"/>
              </a:prstClr>
            </a:outerShdw>
          </a:effectLst>
        </p:spPr>
      </p:pic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3EA0D34A-2025-4A8C-82A1-20A4760DDCA8}"/>
              </a:ext>
            </a:extLst>
          </p:cNvPr>
          <p:cNvSpPr txBox="1">
            <a:spLocks/>
          </p:cNvSpPr>
          <p:nvPr/>
        </p:nvSpPr>
        <p:spPr>
          <a:xfrm>
            <a:off x="451176" y="676005"/>
            <a:ext cx="4956588" cy="108537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hnschrift Condensed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8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hnschrift Condensed" panose="020B0502040204020203" pitchFamily="34" charset="0"/>
                <a:cs typeface="Times New Roman" panose="02020603050405020304" pitchFamily="18" charset="0"/>
              </a:rPr>
              <a:t>Инжиниринговый центр </a:t>
            </a:r>
            <a:r>
              <a:rPr kumimoji="0" lang="ru-RU" sz="2800" b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hnschrift Condensed" panose="020B0502040204020203" pitchFamily="34" charset="0"/>
                <a:cs typeface="Times New Roman" panose="02020603050405020304" pitchFamily="18" charset="0"/>
              </a:rPr>
              <a:t>ВГЛТУ</a:t>
            </a:r>
            <a:endParaRPr kumimoji="0" lang="ru-RU" sz="2800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ahnschrift Condensed" panose="020B0502040204020203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hnschrift Condensed" panose="020B0502040204020203" pitchFamily="34" charset="0"/>
              </a:rPr>
              <a:t>Реализует одно из крупнейших в России исследований в области депонирования углерода и создания карбоновых полигонов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B94D5F22-71A9-407E-9A9A-8FD39E70EB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76" t="20353" r="75154" b="45765"/>
          <a:stretch/>
        </p:blipFill>
        <p:spPr>
          <a:xfrm>
            <a:off x="451176" y="2226736"/>
            <a:ext cx="2090316" cy="202536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4F073BC4-A4E0-4616-8344-94E4C40AB4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9470" y="1761381"/>
            <a:ext cx="2658262" cy="3519238"/>
          </a:xfrm>
          <a:prstGeom prst="rect">
            <a:avLst/>
          </a:prstGeom>
          <a:ln>
            <a:noFill/>
          </a:ln>
          <a:effectLst>
            <a:outerShdw blurRad="63500" sx="101000" sy="101000" algn="ctr" rotWithShape="0">
              <a:prstClr val="black">
                <a:alpha val="76000"/>
              </a:prstClr>
            </a:outerShdw>
          </a:effectLst>
        </p:spPr>
      </p:pic>
      <p:pic>
        <p:nvPicPr>
          <p:cNvPr id="12" name="Рисунок 18" descr="Трактор опрыскивает посевы">
            <a:extLst>
              <a:ext uri="{FF2B5EF4-FFF2-40B4-BE49-F238E27FC236}">
                <a16:creationId xmlns="" xmlns:a16="http://schemas.microsoft.com/office/drawing/2014/main" id="{7B103EA2-F14D-4D47-8BE8-D1C3EDA583F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" r="13"/>
          <a:stretch/>
        </p:blipFill>
        <p:spPr>
          <a:xfrm>
            <a:off x="3048" y="-24926"/>
            <a:ext cx="12188952" cy="7091851"/>
          </a:xfrm>
          <a:custGeom>
            <a:avLst/>
            <a:gdLst>
              <a:gd name="connsiteX0" fmla="*/ 0 w 12188952"/>
              <a:gd name="connsiteY0" fmla="*/ 0 h 6858000"/>
              <a:gd name="connsiteX1" fmla="*/ 12188952 w 12188952"/>
              <a:gd name="connsiteY1" fmla="*/ 0 h 6858000"/>
              <a:gd name="connsiteX2" fmla="*/ 12188952 w 12188952"/>
              <a:gd name="connsiteY2" fmla="*/ 6858000 h 6858000"/>
              <a:gd name="connsiteX3" fmla="*/ 0 w 121889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5" name="Заголовок 2"/>
          <p:cNvSpPr txBox="1">
            <a:spLocks/>
          </p:cNvSpPr>
          <p:nvPr/>
        </p:nvSpPr>
        <p:spPr>
          <a:xfrm>
            <a:off x="1018944" y="206618"/>
            <a:ext cx="10157160" cy="3836560"/>
          </a:xfrm>
          <a:custGeom>
            <a:avLst/>
            <a:gdLst>
              <a:gd name="connsiteX0" fmla="*/ 1904725 w 4453151"/>
              <a:gd name="connsiteY0" fmla="*/ 0 h 4028034"/>
              <a:gd name="connsiteX1" fmla="*/ 2839696 w 4453151"/>
              <a:gd name="connsiteY1" fmla="*/ 173112 h 4028034"/>
              <a:gd name="connsiteX2" fmla="*/ 3670313 w 4453151"/>
              <a:gd name="connsiteY2" fmla="*/ 648665 h 4028034"/>
              <a:gd name="connsiteX3" fmla="*/ 4244827 w 4453151"/>
              <a:gd name="connsiteY3" fmla="*/ 1334400 h 4028034"/>
              <a:gd name="connsiteX4" fmla="*/ 4453151 w 4453151"/>
              <a:gd name="connsiteY4" fmla="*/ 2132445 h 4028034"/>
              <a:gd name="connsiteX5" fmla="*/ 4108366 w 4453151"/>
              <a:gd name="connsiteY5" fmla="*/ 2873461 h 4028034"/>
              <a:gd name="connsiteX6" fmla="*/ 3934636 w 4453151"/>
              <a:gd name="connsiteY6" fmla="*/ 3108662 h 4028034"/>
              <a:gd name="connsiteX7" fmla="*/ 2304458 w 4453151"/>
              <a:gd name="connsiteY7" fmla="*/ 4028034 h 4028034"/>
              <a:gd name="connsiteX8" fmla="*/ 1066940 w 4453151"/>
              <a:gd name="connsiteY8" fmla="*/ 3462430 h 4028034"/>
              <a:gd name="connsiteX9" fmla="*/ 916336 w 4453151"/>
              <a:gd name="connsiteY9" fmla="*/ 3350118 h 4028034"/>
              <a:gd name="connsiteX10" fmla="*/ 231353 w 4453151"/>
              <a:gd name="connsiteY10" fmla="*/ 2762989 h 4028034"/>
              <a:gd name="connsiteX11" fmla="*/ 0 w 4453151"/>
              <a:gd name="connsiteY11" fmla="*/ 2132445 h 4028034"/>
              <a:gd name="connsiteX12" fmla="*/ 519376 w 4453151"/>
              <a:gd name="connsiteY12" fmla="*/ 594947 h 4028034"/>
              <a:gd name="connsiteX13" fmla="*/ 1103636 w 4453151"/>
              <a:gd name="connsiteY13" fmla="*/ 160879 h 4028034"/>
              <a:gd name="connsiteX14" fmla="*/ 1904725 w 4453151"/>
              <a:gd name="connsiteY14" fmla="*/ 0 h 4028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53151" h="4028034">
                <a:moveTo>
                  <a:pt x="1904725" y="0"/>
                </a:moveTo>
                <a:cubicBezTo>
                  <a:pt x="2215204" y="0"/>
                  <a:pt x="2529887" y="58226"/>
                  <a:pt x="2839696" y="173112"/>
                </a:cubicBezTo>
                <a:cubicBezTo>
                  <a:pt x="3141383" y="284780"/>
                  <a:pt x="3428543" y="449245"/>
                  <a:pt x="3670313" y="648665"/>
                </a:cubicBezTo>
                <a:cubicBezTo>
                  <a:pt x="3916289" y="851489"/>
                  <a:pt x="4109608" y="1082273"/>
                  <a:pt x="4244827" y="1334400"/>
                </a:cubicBezTo>
                <a:cubicBezTo>
                  <a:pt x="4383010" y="1592136"/>
                  <a:pt x="4453151" y="1860636"/>
                  <a:pt x="4453151" y="2132445"/>
                </a:cubicBezTo>
                <a:cubicBezTo>
                  <a:pt x="4453151" y="2406187"/>
                  <a:pt x="4341249" y="2566053"/>
                  <a:pt x="4108366" y="2873461"/>
                </a:cubicBezTo>
                <a:cubicBezTo>
                  <a:pt x="4052176" y="2947600"/>
                  <a:pt x="3994075" y="3024314"/>
                  <a:pt x="3934636" y="3108662"/>
                </a:cubicBezTo>
                <a:cubicBezTo>
                  <a:pt x="3480433" y="3753096"/>
                  <a:pt x="2992881" y="4028034"/>
                  <a:pt x="2304458" y="4028034"/>
                </a:cubicBezTo>
                <a:cubicBezTo>
                  <a:pt x="1852645" y="4028034"/>
                  <a:pt x="1521143" y="3804056"/>
                  <a:pt x="1066940" y="3462430"/>
                </a:cubicBezTo>
                <a:cubicBezTo>
                  <a:pt x="1016198" y="3424258"/>
                  <a:pt x="965455" y="3386544"/>
                  <a:pt x="916336" y="3350118"/>
                </a:cubicBezTo>
                <a:cubicBezTo>
                  <a:pt x="650103" y="3152447"/>
                  <a:pt x="398681" y="2965721"/>
                  <a:pt x="231353" y="2762989"/>
                </a:cubicBezTo>
                <a:cubicBezTo>
                  <a:pt x="71384" y="2569182"/>
                  <a:pt x="0" y="2374730"/>
                  <a:pt x="0" y="2132445"/>
                </a:cubicBezTo>
                <a:cubicBezTo>
                  <a:pt x="0" y="1525172"/>
                  <a:pt x="184432" y="979159"/>
                  <a:pt x="519376" y="594947"/>
                </a:cubicBezTo>
                <a:cubicBezTo>
                  <a:pt x="683262" y="407026"/>
                  <a:pt x="879831" y="260956"/>
                  <a:pt x="1103636" y="160879"/>
                </a:cubicBezTo>
                <a:cubicBezTo>
                  <a:pt x="1342444" y="54178"/>
                  <a:pt x="1611926" y="0"/>
                  <a:pt x="1904725" y="0"/>
                </a:cubicBezTo>
                <a:close/>
              </a:path>
            </a:pathLst>
          </a:custGeom>
          <a:solidFill>
            <a:schemeClr val="bg1">
              <a:alpha val="90000"/>
            </a:schemeClr>
          </a:solidFill>
          <a:ln w="317500" cap="flat" cmpd="sng" algn="ctr">
            <a:noFill/>
            <a:prstDash val="solid"/>
          </a:ln>
          <a:effectLst>
            <a:outerShdw sx="103000" sy="103000" algn="ctr" rotWithShape="0">
              <a:schemeClr val="tx1">
                <a:alpha val="36000"/>
              </a:schemeClr>
            </a:outerShdw>
          </a:effectLst>
        </p:spPr>
        <p:txBody>
          <a:bodyPr vert="horz" wrap="square" lIns="109728" tIns="109728" rIns="109728" bIns="365760" rtlCol="0" anchor="ctr">
            <a:noAutofit/>
          </a:bodyPr>
          <a:lstStyle>
            <a:lvl1pPr algn="ctr" defTabSz="914400" rtl="0" eaLnBrk="1" latinLnBrk="0" hangingPunct="1">
              <a:lnSpc>
                <a:spcPct val="130000"/>
              </a:lnSpc>
              <a:spcBef>
                <a:spcPct val="0"/>
              </a:spcBef>
              <a:buNone/>
              <a:defRPr lang="en-US" sz="4000" b="1" kern="1200" spc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ru-RU" sz="4800" dirty="0">
              <a:solidFill>
                <a:schemeClr val="accent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20" name="Заголовок 1">
            <a:extLst>
              <a:ext uri="{FF2B5EF4-FFF2-40B4-BE49-F238E27FC236}">
                <a16:creationId xmlns="" xmlns:a16="http://schemas.microsoft.com/office/drawing/2014/main" id="{34086996-3F9C-48D9-9B0A-0A2614B992C5}"/>
              </a:ext>
            </a:extLst>
          </p:cNvPr>
          <p:cNvSpPr txBox="1">
            <a:spLocks/>
          </p:cNvSpPr>
          <p:nvPr/>
        </p:nvSpPr>
        <p:spPr>
          <a:xfrm>
            <a:off x="1592463" y="-191238"/>
            <a:ext cx="8973546" cy="3158038"/>
          </a:xfrm>
          <a:prstGeom prst="rect">
            <a:avLst/>
          </a:prstGeom>
        </p:spPr>
        <p:txBody>
          <a:bodyPr vert="horz" lIns="109728" tIns="109728" rIns="109728" bIns="91440" rtlCol="0" anchor="b">
            <a:normAutofit/>
          </a:bodyPr>
          <a:lstStyle>
            <a:lvl1pPr algn="l" defTabSz="914400" rtl="0" eaLnBrk="1" latinLnBrk="0" hangingPunct="1">
              <a:lnSpc>
                <a:spcPct val="130000"/>
              </a:lnSpc>
              <a:spcBef>
                <a:spcPct val="0"/>
              </a:spcBef>
              <a:buNone/>
              <a:defRPr sz="3200" b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1"/>
            <a:r>
              <a:rPr lang="ru-RU" sz="7700" dirty="0" smtClean="0">
                <a:solidFill>
                  <a:schemeClr val="tx1"/>
                </a:solidFill>
              </a:rPr>
              <a:t/>
            </a:r>
            <a:br>
              <a:rPr lang="ru-RU" sz="7700" dirty="0" smtClean="0">
                <a:solidFill>
                  <a:schemeClr val="tx1"/>
                </a:solidFill>
              </a:rPr>
            </a:br>
            <a:r>
              <a:rPr lang="ru-RU" sz="600" dirty="0" smtClean="0">
                <a:solidFill>
                  <a:schemeClr val="tx1"/>
                </a:solidFill>
              </a:rPr>
              <a:t/>
            </a:r>
            <a:br>
              <a:rPr lang="ru-RU" sz="600" dirty="0" smtClean="0">
                <a:solidFill>
                  <a:schemeClr val="tx1"/>
                </a:solidFill>
              </a:rPr>
            </a:br>
            <a:endParaRPr lang="ru" sz="6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89" t="21671" r="20278" b="46125"/>
          <a:stretch/>
        </p:blipFill>
        <p:spPr bwMode="auto">
          <a:xfrm>
            <a:off x="1592463" y="4079104"/>
            <a:ext cx="2133600" cy="2617580"/>
          </a:xfrm>
          <a:prstGeom prst="rect">
            <a:avLst/>
          </a:prstGeom>
          <a:noFill/>
          <a:ln>
            <a:noFill/>
          </a:ln>
          <a:effectLst>
            <a:outerShdw sx="110000" sy="110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139809" y="4223584"/>
            <a:ext cx="6644640" cy="2277547"/>
          </a:xfrm>
          <a:prstGeom prst="rect">
            <a:avLst/>
          </a:prstGeom>
          <a:solidFill>
            <a:schemeClr val="bg1"/>
          </a:solidFill>
          <a:effectLst>
            <a:outerShdw sx="108000" sy="108000" algn="ctr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spAutoFit/>
          </a:bodyPr>
          <a:lstStyle/>
          <a:p>
            <a:pPr algn="ctr"/>
            <a:endParaRPr lang="ru-RU" sz="5400" dirty="0" smtClean="0">
              <a:solidFill>
                <a:schemeClr val="accent1"/>
              </a:solidFill>
              <a:latin typeface="Bahnschrift Condensed" panose="020B0502040204020203" pitchFamily="34" charset="0"/>
            </a:endParaRPr>
          </a:p>
          <a:p>
            <a:r>
              <a:rPr lang="en-US" sz="4400" dirty="0" smtClean="0">
                <a:latin typeface="Bahnschrift Condensed" panose="020B0502040204020203" pitchFamily="34" charset="0"/>
              </a:rPr>
              <a:t>Profootballjack@gmail.com</a:t>
            </a:r>
          </a:p>
          <a:p>
            <a:r>
              <a:rPr lang="en-US" sz="4400" dirty="0" smtClean="0">
                <a:latin typeface="Bahnschrift Condensed" panose="020B0502040204020203" pitchFamily="34" charset="0"/>
              </a:rPr>
              <a:t>89042140116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80160" y="676005"/>
            <a:ext cx="921472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7200" b="1" dirty="0">
                <a:latin typeface="Bahnschrift Condensed" panose="020B0502040204020203" pitchFamily="34" charset="0"/>
              </a:rPr>
              <a:t>Инвестируй в </a:t>
            </a:r>
            <a:r>
              <a:rPr lang="ru-RU" sz="7200" b="1" dirty="0">
                <a:solidFill>
                  <a:schemeClr val="accent1"/>
                </a:solidFill>
                <a:latin typeface="Bahnschrift Condensed" panose="020B0502040204020203" pitchFamily="34" charset="0"/>
              </a:rPr>
              <a:t>лес</a:t>
            </a:r>
            <a:r>
              <a:rPr lang="ru-RU" sz="7200" b="1" dirty="0">
                <a:latin typeface="Bahnschrift Condensed" panose="020B0502040204020203" pitchFamily="34" charset="0"/>
              </a:rPr>
              <a:t>                       </a:t>
            </a:r>
          </a:p>
          <a:p>
            <a:pPr algn="ctr">
              <a:lnSpc>
                <a:spcPct val="100000"/>
              </a:lnSpc>
            </a:pPr>
            <a:r>
              <a:rPr lang="ru-RU" sz="7200" b="1" dirty="0" smtClean="0">
                <a:latin typeface="Bahnschrift Condensed" panose="020B0502040204020203" pitchFamily="34" charset="0"/>
              </a:rPr>
              <a:t>За </a:t>
            </a:r>
            <a:r>
              <a:rPr lang="ru-RU" sz="7200" b="1" dirty="0">
                <a:latin typeface="Bahnschrift Condensed" panose="020B0502040204020203" pitchFamily="34" charset="0"/>
              </a:rPr>
              <a:t>нами </a:t>
            </a:r>
            <a:r>
              <a:rPr lang="ru-RU" sz="7200" b="1" dirty="0">
                <a:solidFill>
                  <a:schemeClr val="accent1"/>
                </a:solidFill>
                <a:latin typeface="Bahnschrift Condensed" panose="020B0502040204020203" pitchFamily="34" charset="0"/>
              </a:rPr>
              <a:t>прогресс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840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ketchLinesVTI">
  <a:themeElements>
    <a:clrScheme name="SketchLines">
      <a:dk1>
        <a:sysClr val="windowText" lastClr="000000"/>
      </a:dk1>
      <a:lt1>
        <a:sysClr val="window" lastClr="FFFFFF"/>
      </a:lt1>
      <a:dk2>
        <a:srgbClr val="564E4E"/>
      </a:dk2>
      <a:lt2>
        <a:srgbClr val="EEEBE2"/>
      </a:lt2>
      <a:accent1>
        <a:srgbClr val="E54837"/>
      </a:accent1>
      <a:accent2>
        <a:srgbClr val="947F53"/>
      </a:accent2>
      <a:accent3>
        <a:srgbClr val="BE8D64"/>
      </a:accent3>
      <a:accent4>
        <a:srgbClr val="E0C171"/>
      </a:accent4>
      <a:accent5>
        <a:srgbClr val="968572"/>
      </a:accent5>
      <a:accent6>
        <a:srgbClr val="855D5D"/>
      </a:accent6>
      <a:hlink>
        <a:srgbClr val="CC9900"/>
      </a:hlink>
      <a:folHlink>
        <a:srgbClr val="96A9A9"/>
      </a:folHlink>
    </a:clrScheme>
    <a:fontScheme name="Custom 7">
      <a:majorFont>
        <a:latin typeface="Meiryo"/>
        <a:ea typeface=""/>
        <a:cs typeface=""/>
      </a:majorFont>
      <a:minorFont>
        <a:latin typeface="Meiryo"/>
        <a:ea typeface=""/>
        <a:cs typeface="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ketchLinesVTI" id="{8C0B0F05-C8D0-4078-9615-83E590287484}" vid="{43A7BC57-C1E3-4EE6-BDBC-5422DD574AF2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E1C500F6-3E43-4957-9FD0-41C325FF99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5DBD5D0-5490-4B07-8DF8-CA162FDDE64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3E4B384-4380-4734-8269-C03B3009E6C5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dcmitype/"/>
    <ds:schemaRef ds:uri="http://www.w3.org/XML/1998/namespace"/>
    <ds:schemaRef ds:uri="71af3243-3dd4-4a8d-8c0d-dd76da1f02a5"/>
    <ds:schemaRef ds:uri="http://purl.org/dc/elements/1.1/"/>
    <ds:schemaRef ds:uri="http://schemas.openxmlformats.org/package/2006/metadata/core-properties"/>
    <ds:schemaRef ds:uri="230e9df3-be65-4c73-a93b-d1236ebd677e"/>
    <ds:schemaRef ds:uri="http://schemas.microsoft.com/office/infopath/2007/PartnerControls"/>
    <ds:schemaRef ds:uri="16c05727-aa75-4e4a-9b5f-8a80a1165891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1014</Words>
  <Application>Microsoft Office PowerPoint</Application>
  <PresentationFormat>Произвольный</PresentationFormat>
  <Paragraphs>311</Paragraphs>
  <Slides>17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SketchLinesVTI</vt:lpstr>
      <vt:lpstr> Разработка семейства модульных высевающих аппаратов для точного и разбросного аэросева лесных и сельскохозяйственных культур с применением БПЛА   </vt:lpstr>
      <vt:lpstr>Проблемы лесовосстановления сегодня</vt:lpstr>
      <vt:lpstr>Что мы хотим предложить?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Инвесторам</vt:lpstr>
      <vt:lpstr>Уровень готовности и цели</vt:lpstr>
      <vt:lpstr>Прогресс </vt:lpstr>
      <vt:lpstr>Команда</vt:lpstr>
      <vt:lpstr>Наши партнеры</vt:lpstr>
      <vt:lpstr>Наши партнеры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2021-01-28T18:07:32Z</dcterms:created>
  <dcterms:modified xsi:type="dcterms:W3CDTF">2024-11-07T11:41:23Z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