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08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F2D5-C4F9-4545-8F4B-6A55B482431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2546-A905-4162-B328-65AD9BA1D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02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CF2D5-C4F9-4545-8F4B-6A55B482431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D2546-A905-4162-B328-65AD9BA1D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7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800" cap="none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ХАКАТОН 2023</a:t>
            </a:r>
            <a:br>
              <a:rPr lang="ru-RU" sz="3800" cap="none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</a:br>
            <a:r>
              <a:rPr lang="ru-RU" sz="3800" cap="none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«ТЕХНОЛОГИИ ТЕХНОЛОГИЧЕСКОГО СУВЕРЕНИТЕТА РФ»</a:t>
            </a:r>
            <a:endParaRPr lang="ru-RU" sz="3800" cap="none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Condensed" panose="020B0502040204020203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92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3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2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9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6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5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8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864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</Words>
  <Application>Microsoft Office PowerPoint</Application>
  <PresentationFormat>Широкоэкранный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Bahnschrift Light Condensed</vt:lpstr>
      <vt:lpstr>Calibri</vt:lpstr>
      <vt:lpstr>Calibri Light</vt:lpstr>
      <vt:lpstr>Тема Office</vt:lpstr>
      <vt:lpstr>ХАКАТОН 2023 «ТЕХНОЛОГИИ ТЕХНОЛОГИЧЕСКОГО СУВЕРЕНИТЕТА РФ»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ХАКАТОН 2023 «ТЕХНОЛОГИИ ТЕХНОЛОГИЧЕСКОГО СУВЕРЕНИТЕТА РФ»</dc:title>
  <dc:creator>Sun</dc:creator>
  <cp:lastModifiedBy>Sun</cp:lastModifiedBy>
  <cp:revision>1</cp:revision>
  <dcterms:created xsi:type="dcterms:W3CDTF">2023-05-26T11:58:16Z</dcterms:created>
  <dcterms:modified xsi:type="dcterms:W3CDTF">2023-09-14T02:10:43Z</dcterms:modified>
</cp:coreProperties>
</file>