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00" r:id="rId2"/>
    <p:sldMasterId id="2147483713" r:id="rId3"/>
  </p:sldMasterIdLst>
  <p:notesMasterIdLst>
    <p:notesMasterId r:id="rId25"/>
  </p:notesMasterIdLst>
  <p:sldIdLst>
    <p:sldId id="256" r:id="rId4"/>
    <p:sldId id="297" r:id="rId5"/>
    <p:sldId id="285" r:id="rId6"/>
    <p:sldId id="300" r:id="rId7"/>
    <p:sldId id="288" r:id="rId8"/>
    <p:sldId id="312" r:id="rId9"/>
    <p:sldId id="311" r:id="rId10"/>
    <p:sldId id="313" r:id="rId11"/>
    <p:sldId id="303" r:id="rId12"/>
    <p:sldId id="263" r:id="rId13"/>
    <p:sldId id="287" r:id="rId14"/>
    <p:sldId id="299" r:id="rId15"/>
    <p:sldId id="304" r:id="rId16"/>
    <p:sldId id="301" r:id="rId17"/>
    <p:sldId id="305" r:id="rId18"/>
    <p:sldId id="308" r:id="rId19"/>
    <p:sldId id="290" r:id="rId20"/>
    <p:sldId id="291" r:id="rId21"/>
    <p:sldId id="302" r:id="rId22"/>
    <p:sldId id="306" r:id="rId23"/>
    <p:sldId id="264" r:id="rId24"/>
  </p:sldIdLst>
  <p:sldSz cx="10080625" cy="5670550"/>
  <p:notesSz cx="7559675" cy="10691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786">
          <p15:clr>
            <a:srgbClr val="A4A3A4"/>
          </p15:clr>
        </p15:guide>
        <p15:guide id="2" pos="31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D4E2"/>
    <a:srgbClr val="018B9D"/>
    <a:srgbClr val="008C9D"/>
    <a:srgbClr val="00B7D0"/>
    <a:srgbClr val="00D5F2"/>
    <a:srgbClr val="018C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269" autoAdjust="0"/>
  </p:normalViewPr>
  <p:slideViewPr>
    <p:cSldViewPr>
      <p:cViewPr varScale="1">
        <p:scale>
          <a:sx n="101" d="100"/>
          <a:sy n="101" d="100"/>
        </p:scale>
        <p:origin x="-624" y="-72"/>
      </p:cViewPr>
      <p:guideLst>
        <p:guide orient="horz" pos="1786"/>
        <p:guide pos="317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C6676D-03CD-492E-B9FA-5BC403847C2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40823609-9E1F-477F-970E-0797297793BB}">
      <dgm:prSet phldrT="[Текст]" custT="1"/>
      <dgm:spPr>
        <a:solidFill>
          <a:srgbClr val="008C9D"/>
        </a:solidFill>
      </dgm:spPr>
      <dgm:t>
        <a:bodyPr/>
        <a:lstStyle/>
        <a:p>
          <a:r>
            <a:rPr lang="en-US" sz="4000" dirty="0" smtClean="0"/>
            <a:t>b</a:t>
          </a:r>
          <a:r>
            <a:rPr lang="ru-RU" sz="4000" dirty="0" smtClean="0"/>
            <a:t>2</a:t>
          </a:r>
          <a:r>
            <a:rPr lang="en-US" sz="4000" dirty="0" smtClean="0"/>
            <a:t>b</a:t>
          </a:r>
          <a:endParaRPr lang="ru-RU" sz="4000" dirty="0"/>
        </a:p>
      </dgm:t>
    </dgm:pt>
    <dgm:pt modelId="{A5EB25F1-A635-4574-A1F9-1978F99567B7}" type="parTrans" cxnId="{589E3AF8-C451-4CB4-BFA2-ECFAAD994277}">
      <dgm:prSet/>
      <dgm:spPr/>
      <dgm:t>
        <a:bodyPr/>
        <a:lstStyle/>
        <a:p>
          <a:endParaRPr lang="ru-RU" sz="4000"/>
        </a:p>
      </dgm:t>
    </dgm:pt>
    <dgm:pt modelId="{00E087C0-C248-4C14-BDAD-153C3C6A6AE0}" type="sibTrans" cxnId="{589E3AF8-C451-4CB4-BFA2-ECFAAD994277}">
      <dgm:prSet/>
      <dgm:spPr/>
      <dgm:t>
        <a:bodyPr/>
        <a:lstStyle/>
        <a:p>
          <a:endParaRPr lang="ru-RU" sz="4000"/>
        </a:p>
      </dgm:t>
    </dgm:pt>
    <dgm:pt modelId="{684F60A0-79DD-4DC4-8B93-F71DCB5F72ED}">
      <dgm:prSet phldrT="[Текст]" custT="1"/>
      <dgm:spPr>
        <a:solidFill>
          <a:srgbClr val="A4D4E2"/>
        </a:solidFill>
        <a:ln>
          <a:solidFill>
            <a:srgbClr val="A4D4E2"/>
          </a:solidFill>
        </a:ln>
      </dgm:spPr>
      <dgm:t>
        <a:bodyPr/>
        <a:lstStyle/>
        <a:p>
          <a:r>
            <a:rPr lang="ru-RU" sz="4000" dirty="0" smtClean="0"/>
            <a:t>Скучное изучение Английского языка</a:t>
          </a:r>
          <a:endParaRPr lang="ru-RU" sz="4000" dirty="0"/>
        </a:p>
      </dgm:t>
    </dgm:pt>
    <dgm:pt modelId="{6D3DAFA6-0D9F-4D19-B108-EBE5E225A770}" type="parTrans" cxnId="{602CD5BD-DB03-47FE-8277-95F755165DAE}">
      <dgm:prSet/>
      <dgm:spPr/>
      <dgm:t>
        <a:bodyPr/>
        <a:lstStyle/>
        <a:p>
          <a:endParaRPr lang="ru-RU" sz="4000"/>
        </a:p>
      </dgm:t>
    </dgm:pt>
    <dgm:pt modelId="{6EB2D3BA-A1D4-4CDA-833C-A0CB99162A4F}" type="sibTrans" cxnId="{602CD5BD-DB03-47FE-8277-95F755165DAE}">
      <dgm:prSet/>
      <dgm:spPr/>
      <dgm:t>
        <a:bodyPr/>
        <a:lstStyle/>
        <a:p>
          <a:endParaRPr lang="ru-RU" sz="4000"/>
        </a:p>
      </dgm:t>
    </dgm:pt>
    <dgm:pt modelId="{698EA119-0AA3-4DA2-993B-2B610C8DC3B2}" type="pres">
      <dgm:prSet presAssocID="{EDC6676D-03CD-492E-B9FA-5BC403847C2A}" presName="Name0" presStyleCnt="0">
        <dgm:presLayoutVars>
          <dgm:dir/>
          <dgm:animLvl val="lvl"/>
          <dgm:resizeHandles val="exact"/>
        </dgm:presLayoutVars>
      </dgm:prSet>
      <dgm:spPr/>
      <dgm:t>
        <a:bodyPr/>
        <a:lstStyle/>
        <a:p>
          <a:endParaRPr lang="ru-RU"/>
        </a:p>
      </dgm:t>
    </dgm:pt>
    <dgm:pt modelId="{385953E8-A4B7-4A5B-ABF1-AE499D5EDF7C}" type="pres">
      <dgm:prSet presAssocID="{40823609-9E1F-477F-970E-0797297793BB}" presName="linNode" presStyleCnt="0"/>
      <dgm:spPr/>
    </dgm:pt>
    <dgm:pt modelId="{25CE82D9-9946-4501-ADAF-4D9AD60E2680}" type="pres">
      <dgm:prSet presAssocID="{40823609-9E1F-477F-970E-0797297793BB}" presName="parentText" presStyleLbl="node1" presStyleIdx="0" presStyleCnt="1">
        <dgm:presLayoutVars>
          <dgm:chMax val="1"/>
          <dgm:bulletEnabled val="1"/>
        </dgm:presLayoutVars>
      </dgm:prSet>
      <dgm:spPr/>
      <dgm:t>
        <a:bodyPr/>
        <a:lstStyle/>
        <a:p>
          <a:endParaRPr lang="ru-RU"/>
        </a:p>
      </dgm:t>
    </dgm:pt>
    <dgm:pt modelId="{F974BE2A-CEEC-4ADA-B641-ABA1F5F10AA0}" type="pres">
      <dgm:prSet presAssocID="{40823609-9E1F-477F-970E-0797297793BB}" presName="descendantText" presStyleLbl="alignAccFollowNode1" presStyleIdx="0" presStyleCnt="1">
        <dgm:presLayoutVars>
          <dgm:bulletEnabled val="1"/>
        </dgm:presLayoutVars>
      </dgm:prSet>
      <dgm:spPr/>
      <dgm:t>
        <a:bodyPr/>
        <a:lstStyle/>
        <a:p>
          <a:endParaRPr lang="ru-RU"/>
        </a:p>
      </dgm:t>
    </dgm:pt>
  </dgm:ptLst>
  <dgm:cxnLst>
    <dgm:cxn modelId="{302DE4AF-8654-4594-B006-D98D55B68002}" type="presOf" srcId="{EDC6676D-03CD-492E-B9FA-5BC403847C2A}" destId="{698EA119-0AA3-4DA2-993B-2B610C8DC3B2}" srcOrd="0" destOrd="0" presId="urn:microsoft.com/office/officeart/2005/8/layout/vList5"/>
    <dgm:cxn modelId="{602CD5BD-DB03-47FE-8277-95F755165DAE}" srcId="{40823609-9E1F-477F-970E-0797297793BB}" destId="{684F60A0-79DD-4DC4-8B93-F71DCB5F72ED}" srcOrd="0" destOrd="0" parTransId="{6D3DAFA6-0D9F-4D19-B108-EBE5E225A770}" sibTransId="{6EB2D3BA-A1D4-4CDA-833C-A0CB99162A4F}"/>
    <dgm:cxn modelId="{589E3AF8-C451-4CB4-BFA2-ECFAAD994277}" srcId="{EDC6676D-03CD-492E-B9FA-5BC403847C2A}" destId="{40823609-9E1F-477F-970E-0797297793BB}" srcOrd="0" destOrd="0" parTransId="{A5EB25F1-A635-4574-A1F9-1978F99567B7}" sibTransId="{00E087C0-C248-4C14-BDAD-153C3C6A6AE0}"/>
    <dgm:cxn modelId="{2853BD38-797E-49E4-A8F0-D1DC592A0FBB}" type="presOf" srcId="{40823609-9E1F-477F-970E-0797297793BB}" destId="{25CE82D9-9946-4501-ADAF-4D9AD60E2680}" srcOrd="0" destOrd="0" presId="urn:microsoft.com/office/officeart/2005/8/layout/vList5"/>
    <dgm:cxn modelId="{9978E601-879E-454C-BB82-D5256B8287DC}" type="presOf" srcId="{684F60A0-79DD-4DC4-8B93-F71DCB5F72ED}" destId="{F974BE2A-CEEC-4ADA-B641-ABA1F5F10AA0}" srcOrd="0" destOrd="0" presId="urn:microsoft.com/office/officeart/2005/8/layout/vList5"/>
    <dgm:cxn modelId="{7E892333-5DE2-4E18-B4A3-83876B3F59D7}" type="presParOf" srcId="{698EA119-0AA3-4DA2-993B-2B610C8DC3B2}" destId="{385953E8-A4B7-4A5B-ABF1-AE499D5EDF7C}" srcOrd="0" destOrd="0" presId="urn:microsoft.com/office/officeart/2005/8/layout/vList5"/>
    <dgm:cxn modelId="{0D77B499-00D5-42E6-B90A-F875C89DE209}" type="presParOf" srcId="{385953E8-A4B7-4A5B-ABF1-AE499D5EDF7C}" destId="{25CE82D9-9946-4501-ADAF-4D9AD60E2680}" srcOrd="0" destOrd="0" presId="urn:microsoft.com/office/officeart/2005/8/layout/vList5"/>
    <dgm:cxn modelId="{2D126B57-C1AE-4331-AFCC-83072A34584C}" type="presParOf" srcId="{385953E8-A4B7-4A5B-ABF1-AE499D5EDF7C}" destId="{F974BE2A-CEEC-4ADA-B641-ABA1F5F10AA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BFBAC8-337F-499E-9BC4-6FD1736C15A7}"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ru-RU"/>
        </a:p>
      </dgm:t>
    </dgm:pt>
    <dgm:pt modelId="{0818C206-01D3-42CA-8284-93BDB68F62D6}">
      <dgm:prSet phldrT="[Текст]" custT="1"/>
      <dgm:spPr>
        <a:solidFill>
          <a:srgbClr val="018C9A"/>
        </a:solidFill>
      </dgm:spPr>
      <dgm:t>
        <a:bodyPr/>
        <a:lstStyle/>
        <a:p>
          <a:r>
            <a:rPr lang="ru-RU" sz="1400" b="1" dirty="0"/>
            <a:t>РАМ</a:t>
          </a:r>
        </a:p>
        <a:p>
          <a:r>
            <a:rPr lang="ru-RU" sz="1000" b="1" dirty="0"/>
            <a:t>Потенциал</a:t>
          </a:r>
        </a:p>
      </dgm:t>
    </dgm:pt>
    <dgm:pt modelId="{65C436CB-08E6-49C1-9A79-4071A8440CCD}" type="parTrans" cxnId="{8EEF58ED-ED40-4850-9E47-A87E0D56FC45}">
      <dgm:prSet/>
      <dgm:spPr/>
      <dgm:t>
        <a:bodyPr/>
        <a:lstStyle/>
        <a:p>
          <a:endParaRPr lang="ru-RU"/>
        </a:p>
      </dgm:t>
    </dgm:pt>
    <dgm:pt modelId="{258EF059-92CE-48A0-996D-F2A8DF2C303D}" type="sibTrans" cxnId="{8EEF58ED-ED40-4850-9E47-A87E0D56FC45}">
      <dgm:prSet/>
      <dgm:spPr/>
      <dgm:t>
        <a:bodyPr/>
        <a:lstStyle/>
        <a:p>
          <a:endParaRPr lang="ru-RU"/>
        </a:p>
      </dgm:t>
    </dgm:pt>
    <dgm:pt modelId="{A5C99BE3-4D64-4E7A-B18B-8B213C86CDEC}">
      <dgm:prSet phldrT="[Текст]" custT="1"/>
      <dgm:spPr>
        <a:solidFill>
          <a:srgbClr val="00B7D0">
            <a:alpha val="26667"/>
          </a:srgbClr>
        </a:solidFill>
      </dgm:spPr>
      <dgm:t>
        <a:bodyPr/>
        <a:lstStyle/>
        <a:p>
          <a:r>
            <a:rPr lang="ru-RU" sz="1400" b="1" dirty="0"/>
            <a:t>ТАМ</a:t>
          </a:r>
        </a:p>
        <a:p>
          <a:r>
            <a:rPr lang="ru-RU" sz="1000" b="1" dirty="0"/>
            <a:t>Перспектива</a:t>
          </a:r>
        </a:p>
      </dgm:t>
    </dgm:pt>
    <dgm:pt modelId="{A4593E7A-F82E-4547-8497-D80A9A76C689}" type="parTrans" cxnId="{B97D2851-367A-4938-8643-3E77186B6344}">
      <dgm:prSet/>
      <dgm:spPr/>
      <dgm:t>
        <a:bodyPr/>
        <a:lstStyle/>
        <a:p>
          <a:endParaRPr lang="ru-RU"/>
        </a:p>
      </dgm:t>
    </dgm:pt>
    <dgm:pt modelId="{8D36F347-D085-46EA-AEC9-0A960CB6B522}" type="sibTrans" cxnId="{B97D2851-367A-4938-8643-3E77186B6344}">
      <dgm:prSet/>
      <dgm:spPr/>
      <dgm:t>
        <a:bodyPr/>
        <a:lstStyle/>
        <a:p>
          <a:endParaRPr lang="ru-RU"/>
        </a:p>
      </dgm:t>
    </dgm:pt>
    <dgm:pt modelId="{37AF65A7-7E5E-427D-BA82-D110CBC1AE77}">
      <dgm:prSet phldrT="[Текст]" custT="1"/>
      <dgm:spPr>
        <a:solidFill>
          <a:srgbClr val="00B7D0"/>
        </a:solidFill>
      </dgm:spPr>
      <dgm:t>
        <a:bodyPr/>
        <a:lstStyle/>
        <a:p>
          <a:r>
            <a:rPr lang="en-US" sz="1400" b="1" dirty="0"/>
            <a:t>SAM</a:t>
          </a:r>
        </a:p>
        <a:p>
          <a:r>
            <a:rPr lang="ru-RU" sz="1000" b="1" dirty="0"/>
            <a:t>Стратегия и конкуренты</a:t>
          </a:r>
        </a:p>
      </dgm:t>
    </dgm:pt>
    <dgm:pt modelId="{A91712B4-A4DF-46F2-92C7-132C3C82EDE0}" type="parTrans" cxnId="{248E7D37-95DD-452F-83CF-84C543A0A9C0}">
      <dgm:prSet/>
      <dgm:spPr/>
      <dgm:t>
        <a:bodyPr/>
        <a:lstStyle/>
        <a:p>
          <a:endParaRPr lang="ru-RU"/>
        </a:p>
      </dgm:t>
    </dgm:pt>
    <dgm:pt modelId="{04BA4D13-6294-4853-B366-8AAB9E2B6027}" type="sibTrans" cxnId="{248E7D37-95DD-452F-83CF-84C543A0A9C0}">
      <dgm:prSet/>
      <dgm:spPr/>
      <dgm:t>
        <a:bodyPr/>
        <a:lstStyle/>
        <a:p>
          <a:endParaRPr lang="ru-RU"/>
        </a:p>
      </dgm:t>
    </dgm:pt>
    <dgm:pt modelId="{4B8D2A1B-1AF5-4C7B-861F-7B6A3BC87275}">
      <dgm:prSet phldrT="[Текст]" custT="1"/>
      <dgm:spPr>
        <a:solidFill>
          <a:srgbClr val="A4D4E2"/>
        </a:solidFill>
      </dgm:spPr>
      <dgm:t>
        <a:bodyPr/>
        <a:lstStyle/>
        <a:p>
          <a:r>
            <a:rPr lang="en-US" sz="1400" b="1" dirty="0"/>
            <a:t>SOM</a:t>
          </a:r>
        </a:p>
        <a:p>
          <a:r>
            <a:rPr lang="ru-RU" sz="1000" b="1" dirty="0"/>
            <a:t>Тактика</a:t>
          </a:r>
        </a:p>
      </dgm:t>
    </dgm:pt>
    <dgm:pt modelId="{1D539D50-E2A1-498F-B9B3-68DE08EFC708}" type="parTrans" cxnId="{129E51AC-1D83-4B42-BEEE-07D8BED6C60E}">
      <dgm:prSet/>
      <dgm:spPr/>
      <dgm:t>
        <a:bodyPr/>
        <a:lstStyle/>
        <a:p>
          <a:endParaRPr lang="ru-RU"/>
        </a:p>
      </dgm:t>
    </dgm:pt>
    <dgm:pt modelId="{D0B8BD9E-20C1-4484-A250-52655C0BA592}" type="sibTrans" cxnId="{129E51AC-1D83-4B42-BEEE-07D8BED6C60E}">
      <dgm:prSet/>
      <dgm:spPr/>
      <dgm:t>
        <a:bodyPr/>
        <a:lstStyle/>
        <a:p>
          <a:endParaRPr lang="ru-RU"/>
        </a:p>
      </dgm:t>
    </dgm:pt>
    <dgm:pt modelId="{0AA7055B-6A39-42CE-9DAA-F774E35C7CE0}" type="pres">
      <dgm:prSet presAssocID="{55BFBAC8-337F-499E-9BC4-6FD1736C15A7}" presName="Name0" presStyleCnt="0">
        <dgm:presLayoutVars>
          <dgm:chMax val="7"/>
          <dgm:resizeHandles val="exact"/>
        </dgm:presLayoutVars>
      </dgm:prSet>
      <dgm:spPr/>
      <dgm:t>
        <a:bodyPr/>
        <a:lstStyle/>
        <a:p>
          <a:endParaRPr lang="ru-RU"/>
        </a:p>
      </dgm:t>
    </dgm:pt>
    <dgm:pt modelId="{BC414194-CF75-48E5-A718-61A934C9264C}" type="pres">
      <dgm:prSet presAssocID="{55BFBAC8-337F-499E-9BC4-6FD1736C15A7}" presName="comp1" presStyleCnt="0"/>
      <dgm:spPr/>
    </dgm:pt>
    <dgm:pt modelId="{A493D662-2D6B-4213-8BCC-C3E77744DC58}" type="pres">
      <dgm:prSet presAssocID="{55BFBAC8-337F-499E-9BC4-6FD1736C15A7}" presName="circle1" presStyleLbl="node1" presStyleIdx="0" presStyleCnt="4"/>
      <dgm:spPr/>
      <dgm:t>
        <a:bodyPr/>
        <a:lstStyle/>
        <a:p>
          <a:endParaRPr lang="ru-RU"/>
        </a:p>
      </dgm:t>
    </dgm:pt>
    <dgm:pt modelId="{E9939ED1-4562-48D9-BE1C-4783B0C5CCC3}" type="pres">
      <dgm:prSet presAssocID="{55BFBAC8-337F-499E-9BC4-6FD1736C15A7}" presName="c1text" presStyleLbl="node1" presStyleIdx="0" presStyleCnt="4">
        <dgm:presLayoutVars>
          <dgm:bulletEnabled val="1"/>
        </dgm:presLayoutVars>
      </dgm:prSet>
      <dgm:spPr/>
      <dgm:t>
        <a:bodyPr/>
        <a:lstStyle/>
        <a:p>
          <a:endParaRPr lang="ru-RU"/>
        </a:p>
      </dgm:t>
    </dgm:pt>
    <dgm:pt modelId="{2D8272D6-E575-4238-A0D6-5D8B76F9C1BD}" type="pres">
      <dgm:prSet presAssocID="{55BFBAC8-337F-499E-9BC4-6FD1736C15A7}" presName="comp2" presStyleCnt="0"/>
      <dgm:spPr/>
    </dgm:pt>
    <dgm:pt modelId="{71F9D321-AD24-4B2F-9858-808383740F5B}" type="pres">
      <dgm:prSet presAssocID="{55BFBAC8-337F-499E-9BC4-6FD1736C15A7}" presName="circle2" presStyleLbl="node1" presStyleIdx="1" presStyleCnt="4"/>
      <dgm:spPr/>
      <dgm:t>
        <a:bodyPr/>
        <a:lstStyle/>
        <a:p>
          <a:endParaRPr lang="ru-RU"/>
        </a:p>
      </dgm:t>
    </dgm:pt>
    <dgm:pt modelId="{1BAB291C-2D12-4C6C-AF57-8F3D2971ECEF}" type="pres">
      <dgm:prSet presAssocID="{55BFBAC8-337F-499E-9BC4-6FD1736C15A7}" presName="c2text" presStyleLbl="node1" presStyleIdx="1" presStyleCnt="4">
        <dgm:presLayoutVars>
          <dgm:bulletEnabled val="1"/>
        </dgm:presLayoutVars>
      </dgm:prSet>
      <dgm:spPr/>
      <dgm:t>
        <a:bodyPr/>
        <a:lstStyle/>
        <a:p>
          <a:endParaRPr lang="ru-RU"/>
        </a:p>
      </dgm:t>
    </dgm:pt>
    <dgm:pt modelId="{7B9134C8-35FA-4C35-943A-88376E3E58B3}" type="pres">
      <dgm:prSet presAssocID="{55BFBAC8-337F-499E-9BC4-6FD1736C15A7}" presName="comp3" presStyleCnt="0"/>
      <dgm:spPr/>
    </dgm:pt>
    <dgm:pt modelId="{F4F73ED0-32D2-41A1-B72D-C2D81FC80C1A}" type="pres">
      <dgm:prSet presAssocID="{55BFBAC8-337F-499E-9BC4-6FD1736C15A7}" presName="circle3" presStyleLbl="node1" presStyleIdx="2" presStyleCnt="4"/>
      <dgm:spPr/>
      <dgm:t>
        <a:bodyPr/>
        <a:lstStyle/>
        <a:p>
          <a:endParaRPr lang="ru-RU"/>
        </a:p>
      </dgm:t>
    </dgm:pt>
    <dgm:pt modelId="{2C29A3DA-C316-42BB-A5C2-535CBF0E275C}" type="pres">
      <dgm:prSet presAssocID="{55BFBAC8-337F-499E-9BC4-6FD1736C15A7}" presName="c3text" presStyleLbl="node1" presStyleIdx="2" presStyleCnt="4">
        <dgm:presLayoutVars>
          <dgm:bulletEnabled val="1"/>
        </dgm:presLayoutVars>
      </dgm:prSet>
      <dgm:spPr/>
      <dgm:t>
        <a:bodyPr/>
        <a:lstStyle/>
        <a:p>
          <a:endParaRPr lang="ru-RU"/>
        </a:p>
      </dgm:t>
    </dgm:pt>
    <dgm:pt modelId="{92275A94-14E9-4F05-A906-105908E0C9A4}" type="pres">
      <dgm:prSet presAssocID="{55BFBAC8-337F-499E-9BC4-6FD1736C15A7}" presName="comp4" presStyleCnt="0"/>
      <dgm:spPr/>
    </dgm:pt>
    <dgm:pt modelId="{C12AB981-CE2A-46AD-A1EC-BC438E315F66}" type="pres">
      <dgm:prSet presAssocID="{55BFBAC8-337F-499E-9BC4-6FD1736C15A7}" presName="circle4" presStyleLbl="node1" presStyleIdx="3" presStyleCnt="4"/>
      <dgm:spPr/>
      <dgm:t>
        <a:bodyPr/>
        <a:lstStyle/>
        <a:p>
          <a:endParaRPr lang="ru-RU"/>
        </a:p>
      </dgm:t>
    </dgm:pt>
    <dgm:pt modelId="{35FD8772-767A-40C1-9DBC-28B8FDCDD168}" type="pres">
      <dgm:prSet presAssocID="{55BFBAC8-337F-499E-9BC4-6FD1736C15A7}" presName="c4text" presStyleLbl="node1" presStyleIdx="3" presStyleCnt="4">
        <dgm:presLayoutVars>
          <dgm:bulletEnabled val="1"/>
        </dgm:presLayoutVars>
      </dgm:prSet>
      <dgm:spPr/>
      <dgm:t>
        <a:bodyPr/>
        <a:lstStyle/>
        <a:p>
          <a:endParaRPr lang="ru-RU"/>
        </a:p>
      </dgm:t>
    </dgm:pt>
  </dgm:ptLst>
  <dgm:cxnLst>
    <dgm:cxn modelId="{F6294063-0DC6-44C5-AB8B-05A806FC3643}" type="presOf" srcId="{A5C99BE3-4D64-4E7A-B18B-8B213C86CDEC}" destId="{1BAB291C-2D12-4C6C-AF57-8F3D2971ECEF}" srcOrd="1" destOrd="0" presId="urn:microsoft.com/office/officeart/2005/8/layout/venn2"/>
    <dgm:cxn modelId="{B97D2851-367A-4938-8643-3E77186B6344}" srcId="{55BFBAC8-337F-499E-9BC4-6FD1736C15A7}" destId="{A5C99BE3-4D64-4E7A-B18B-8B213C86CDEC}" srcOrd="1" destOrd="0" parTransId="{A4593E7A-F82E-4547-8497-D80A9A76C689}" sibTransId="{8D36F347-D085-46EA-AEC9-0A960CB6B522}"/>
    <dgm:cxn modelId="{4E4167A8-833C-4E6B-8AAA-8CC19B4C5519}" type="presOf" srcId="{0818C206-01D3-42CA-8284-93BDB68F62D6}" destId="{A493D662-2D6B-4213-8BCC-C3E77744DC58}" srcOrd="0" destOrd="0" presId="urn:microsoft.com/office/officeart/2005/8/layout/venn2"/>
    <dgm:cxn modelId="{79BDBA10-9711-4BDA-98AB-B479F1DBA428}" type="presOf" srcId="{0818C206-01D3-42CA-8284-93BDB68F62D6}" destId="{E9939ED1-4562-48D9-BE1C-4783B0C5CCC3}" srcOrd="1" destOrd="0" presId="urn:microsoft.com/office/officeart/2005/8/layout/venn2"/>
    <dgm:cxn modelId="{129E51AC-1D83-4B42-BEEE-07D8BED6C60E}" srcId="{55BFBAC8-337F-499E-9BC4-6FD1736C15A7}" destId="{4B8D2A1B-1AF5-4C7B-861F-7B6A3BC87275}" srcOrd="3" destOrd="0" parTransId="{1D539D50-E2A1-498F-B9B3-68DE08EFC708}" sibTransId="{D0B8BD9E-20C1-4484-A250-52655C0BA592}"/>
    <dgm:cxn modelId="{77974610-95C7-432D-9659-A3DC12973D65}" type="presOf" srcId="{37AF65A7-7E5E-427D-BA82-D110CBC1AE77}" destId="{2C29A3DA-C316-42BB-A5C2-535CBF0E275C}" srcOrd="1" destOrd="0" presId="urn:microsoft.com/office/officeart/2005/8/layout/venn2"/>
    <dgm:cxn modelId="{EDA52304-46AB-4F72-9170-3B6A3489704A}" type="presOf" srcId="{4B8D2A1B-1AF5-4C7B-861F-7B6A3BC87275}" destId="{35FD8772-767A-40C1-9DBC-28B8FDCDD168}" srcOrd="1" destOrd="0" presId="urn:microsoft.com/office/officeart/2005/8/layout/venn2"/>
    <dgm:cxn modelId="{8EEF58ED-ED40-4850-9E47-A87E0D56FC45}" srcId="{55BFBAC8-337F-499E-9BC4-6FD1736C15A7}" destId="{0818C206-01D3-42CA-8284-93BDB68F62D6}" srcOrd="0" destOrd="0" parTransId="{65C436CB-08E6-49C1-9A79-4071A8440CCD}" sibTransId="{258EF059-92CE-48A0-996D-F2A8DF2C303D}"/>
    <dgm:cxn modelId="{8FB9B805-005E-438B-90F6-4C544F728267}" type="presOf" srcId="{4B8D2A1B-1AF5-4C7B-861F-7B6A3BC87275}" destId="{C12AB981-CE2A-46AD-A1EC-BC438E315F66}" srcOrd="0" destOrd="0" presId="urn:microsoft.com/office/officeart/2005/8/layout/venn2"/>
    <dgm:cxn modelId="{248E7D37-95DD-452F-83CF-84C543A0A9C0}" srcId="{55BFBAC8-337F-499E-9BC4-6FD1736C15A7}" destId="{37AF65A7-7E5E-427D-BA82-D110CBC1AE77}" srcOrd="2" destOrd="0" parTransId="{A91712B4-A4DF-46F2-92C7-132C3C82EDE0}" sibTransId="{04BA4D13-6294-4853-B366-8AAB9E2B6027}"/>
    <dgm:cxn modelId="{80054AAA-CC56-4DE8-AC81-F2ACA325F6F6}" type="presOf" srcId="{37AF65A7-7E5E-427D-BA82-D110CBC1AE77}" destId="{F4F73ED0-32D2-41A1-B72D-C2D81FC80C1A}" srcOrd="0" destOrd="0" presId="urn:microsoft.com/office/officeart/2005/8/layout/venn2"/>
    <dgm:cxn modelId="{AB3A19EA-1B33-4E40-AF35-37E7FC70A5A9}" type="presOf" srcId="{A5C99BE3-4D64-4E7A-B18B-8B213C86CDEC}" destId="{71F9D321-AD24-4B2F-9858-808383740F5B}" srcOrd="0" destOrd="0" presId="urn:microsoft.com/office/officeart/2005/8/layout/venn2"/>
    <dgm:cxn modelId="{3DF9930E-008C-43BA-A3AF-4863D09FAE9C}" type="presOf" srcId="{55BFBAC8-337F-499E-9BC4-6FD1736C15A7}" destId="{0AA7055B-6A39-42CE-9DAA-F774E35C7CE0}" srcOrd="0" destOrd="0" presId="urn:microsoft.com/office/officeart/2005/8/layout/venn2"/>
    <dgm:cxn modelId="{B6D11E35-FAF3-4A5C-8823-A5CE05A4B7DD}" type="presParOf" srcId="{0AA7055B-6A39-42CE-9DAA-F774E35C7CE0}" destId="{BC414194-CF75-48E5-A718-61A934C9264C}" srcOrd="0" destOrd="0" presId="urn:microsoft.com/office/officeart/2005/8/layout/venn2"/>
    <dgm:cxn modelId="{E16FA340-5987-40C2-9028-17EA3E4E500E}" type="presParOf" srcId="{BC414194-CF75-48E5-A718-61A934C9264C}" destId="{A493D662-2D6B-4213-8BCC-C3E77744DC58}" srcOrd="0" destOrd="0" presId="urn:microsoft.com/office/officeart/2005/8/layout/venn2"/>
    <dgm:cxn modelId="{E4336096-ABDB-41D4-86B6-43392E9EDFF0}" type="presParOf" srcId="{BC414194-CF75-48E5-A718-61A934C9264C}" destId="{E9939ED1-4562-48D9-BE1C-4783B0C5CCC3}" srcOrd="1" destOrd="0" presId="urn:microsoft.com/office/officeart/2005/8/layout/venn2"/>
    <dgm:cxn modelId="{EA1C85FB-6A8B-453B-ADE0-F910833EF018}" type="presParOf" srcId="{0AA7055B-6A39-42CE-9DAA-F774E35C7CE0}" destId="{2D8272D6-E575-4238-A0D6-5D8B76F9C1BD}" srcOrd="1" destOrd="0" presId="urn:microsoft.com/office/officeart/2005/8/layout/venn2"/>
    <dgm:cxn modelId="{1B8F0A16-227E-4617-9D04-33639448D90E}" type="presParOf" srcId="{2D8272D6-E575-4238-A0D6-5D8B76F9C1BD}" destId="{71F9D321-AD24-4B2F-9858-808383740F5B}" srcOrd="0" destOrd="0" presId="urn:microsoft.com/office/officeart/2005/8/layout/venn2"/>
    <dgm:cxn modelId="{F9CA43EA-8D6D-4C24-A20B-9F83BF92911F}" type="presParOf" srcId="{2D8272D6-E575-4238-A0D6-5D8B76F9C1BD}" destId="{1BAB291C-2D12-4C6C-AF57-8F3D2971ECEF}" srcOrd="1" destOrd="0" presId="urn:microsoft.com/office/officeart/2005/8/layout/venn2"/>
    <dgm:cxn modelId="{46D5F971-788F-4D6B-9B34-974BE6CD6B54}" type="presParOf" srcId="{0AA7055B-6A39-42CE-9DAA-F774E35C7CE0}" destId="{7B9134C8-35FA-4C35-943A-88376E3E58B3}" srcOrd="2" destOrd="0" presId="urn:microsoft.com/office/officeart/2005/8/layout/venn2"/>
    <dgm:cxn modelId="{A0E9E59E-8445-4972-BE89-9E5E8246D0D1}" type="presParOf" srcId="{7B9134C8-35FA-4C35-943A-88376E3E58B3}" destId="{F4F73ED0-32D2-41A1-B72D-C2D81FC80C1A}" srcOrd="0" destOrd="0" presId="urn:microsoft.com/office/officeart/2005/8/layout/venn2"/>
    <dgm:cxn modelId="{3735A40F-4CF1-4CE8-8BA4-C614759981A2}" type="presParOf" srcId="{7B9134C8-35FA-4C35-943A-88376E3E58B3}" destId="{2C29A3DA-C316-42BB-A5C2-535CBF0E275C}" srcOrd="1" destOrd="0" presId="urn:microsoft.com/office/officeart/2005/8/layout/venn2"/>
    <dgm:cxn modelId="{158A5812-A9EB-4C8A-903D-3B16D1D25239}" type="presParOf" srcId="{0AA7055B-6A39-42CE-9DAA-F774E35C7CE0}" destId="{92275A94-14E9-4F05-A906-105908E0C9A4}" srcOrd="3" destOrd="0" presId="urn:microsoft.com/office/officeart/2005/8/layout/venn2"/>
    <dgm:cxn modelId="{AD76E7CF-21AD-4FB6-9B09-55B9B127A182}" type="presParOf" srcId="{92275A94-14E9-4F05-A906-105908E0C9A4}" destId="{C12AB981-CE2A-46AD-A1EC-BC438E315F66}" srcOrd="0" destOrd="0" presId="urn:microsoft.com/office/officeart/2005/8/layout/venn2"/>
    <dgm:cxn modelId="{522D2414-E9A9-4585-B0DA-4E594C57DF09}" type="presParOf" srcId="{92275A94-14E9-4F05-A906-105908E0C9A4}" destId="{35FD8772-767A-40C1-9DBC-28B8FDCDD168}"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49249E-D487-4D9F-ACF1-780CF7A785B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861A968E-9660-4770-82EB-9C2FFC889440}">
      <dgm:prSet phldrT="[Текст]"/>
      <dgm:spPr>
        <a:solidFill>
          <a:srgbClr val="008C9D"/>
        </a:solidFill>
        <a:ln>
          <a:noFill/>
        </a:ln>
      </dgm:spPr>
      <dgm:t>
        <a:bodyPr/>
        <a:lstStyle/>
        <a:p>
          <a:r>
            <a:rPr lang="ru-RU" dirty="0" smtClean="0"/>
            <a:t>Конкуренты Продукты/Услуги</a:t>
          </a:r>
          <a:endParaRPr lang="ru-RU" dirty="0"/>
        </a:p>
      </dgm:t>
    </dgm:pt>
    <dgm:pt modelId="{8EC91AB9-3AD1-4E8A-8F62-D1D6051DCB4D}" type="parTrans" cxnId="{66E023AF-539B-4898-A0E2-EB94370B4CDA}">
      <dgm:prSet/>
      <dgm:spPr/>
      <dgm:t>
        <a:bodyPr/>
        <a:lstStyle/>
        <a:p>
          <a:endParaRPr lang="ru-RU"/>
        </a:p>
      </dgm:t>
    </dgm:pt>
    <dgm:pt modelId="{81F95CE4-9DE1-4922-8F2D-89DC118502E3}" type="sibTrans" cxnId="{66E023AF-539B-4898-A0E2-EB94370B4CDA}">
      <dgm:prSet/>
      <dgm:spPr/>
      <dgm:t>
        <a:bodyPr/>
        <a:lstStyle/>
        <a:p>
          <a:endParaRPr lang="ru-RU"/>
        </a:p>
      </dgm:t>
    </dgm:pt>
    <dgm:pt modelId="{377675BF-60C8-4DBD-A646-E86AA93ABE52}">
      <dgm:prSet phldrT="[Текст]"/>
      <dgm:spPr>
        <a:solidFill>
          <a:srgbClr val="A4D4E2"/>
        </a:solidFill>
      </dgm:spPr>
      <dgm:t>
        <a:bodyPr/>
        <a:lstStyle/>
        <a:p>
          <a:r>
            <a:rPr lang="ru-RU" dirty="0" smtClean="0"/>
            <a:t>Приложение «</a:t>
          </a:r>
          <a:r>
            <a:rPr lang="en-US" dirty="0" err="1" smtClean="0"/>
            <a:t>Mondly</a:t>
          </a:r>
          <a:r>
            <a:rPr lang="en-US" dirty="0" smtClean="0"/>
            <a:t>»</a:t>
          </a:r>
          <a:endParaRPr lang="ru-RU" dirty="0"/>
        </a:p>
      </dgm:t>
    </dgm:pt>
    <dgm:pt modelId="{A0BB1576-B217-41AC-B04B-812043263E2F}" type="parTrans" cxnId="{86CFDF01-C3AD-45B0-9674-F902E81F7049}">
      <dgm:prSet/>
      <dgm:spPr/>
      <dgm:t>
        <a:bodyPr/>
        <a:lstStyle/>
        <a:p>
          <a:endParaRPr lang="ru-RU"/>
        </a:p>
      </dgm:t>
    </dgm:pt>
    <dgm:pt modelId="{E592E01B-3C16-4704-96C2-BB3FF77DAA95}" type="sibTrans" cxnId="{86CFDF01-C3AD-45B0-9674-F902E81F7049}">
      <dgm:prSet/>
      <dgm:spPr/>
      <dgm:t>
        <a:bodyPr/>
        <a:lstStyle/>
        <a:p>
          <a:endParaRPr lang="ru-RU"/>
        </a:p>
      </dgm:t>
    </dgm:pt>
    <dgm:pt modelId="{440AE72F-6F96-46F5-AAA1-B129294D9E3F}">
      <dgm:prSet phldrT="[Текст]"/>
      <dgm:spPr>
        <a:solidFill>
          <a:srgbClr val="A4D4E2"/>
        </a:solidFill>
      </dgm:spPr>
      <dgm:t>
        <a:bodyPr/>
        <a:lstStyle/>
        <a:p>
          <a:r>
            <a:rPr lang="ru-RU" dirty="0" smtClean="0"/>
            <a:t>Приложение «</a:t>
          </a:r>
          <a:r>
            <a:rPr lang="en-US" dirty="0" err="1" smtClean="0"/>
            <a:t>Duolingo</a:t>
          </a:r>
          <a:r>
            <a:rPr lang="en-US" dirty="0" smtClean="0"/>
            <a:t>»</a:t>
          </a:r>
          <a:endParaRPr lang="ru-RU" dirty="0"/>
        </a:p>
      </dgm:t>
    </dgm:pt>
    <dgm:pt modelId="{81D24485-52BE-4E88-A4A7-4DEE58936D14}" type="parTrans" cxnId="{2AACE863-BD8D-41F7-BE67-C1FBEEE5F3F6}">
      <dgm:prSet/>
      <dgm:spPr/>
      <dgm:t>
        <a:bodyPr/>
        <a:lstStyle/>
        <a:p>
          <a:endParaRPr lang="ru-RU"/>
        </a:p>
      </dgm:t>
    </dgm:pt>
    <dgm:pt modelId="{34B6EB06-9AE2-436E-A05D-6ECEC80EF9E8}" type="sibTrans" cxnId="{2AACE863-BD8D-41F7-BE67-C1FBEEE5F3F6}">
      <dgm:prSet/>
      <dgm:spPr/>
      <dgm:t>
        <a:bodyPr/>
        <a:lstStyle/>
        <a:p>
          <a:endParaRPr lang="ru-RU"/>
        </a:p>
      </dgm:t>
    </dgm:pt>
    <dgm:pt modelId="{FD45624C-83CF-47B9-8EDE-C4DE60E9F279}">
      <dgm:prSet phldrT="[Текст]"/>
      <dgm:spPr>
        <a:solidFill>
          <a:srgbClr val="008C9D"/>
        </a:solidFill>
        <a:ln>
          <a:noFill/>
        </a:ln>
      </dgm:spPr>
      <dgm:t>
        <a:bodyPr/>
        <a:lstStyle/>
        <a:p>
          <a:r>
            <a:rPr lang="ru-RU" dirty="0"/>
            <a:t>Фирмы конкуренты</a:t>
          </a:r>
        </a:p>
      </dgm:t>
    </dgm:pt>
    <dgm:pt modelId="{428D7D77-2657-4A75-8BEE-0D5B401B791A}" type="parTrans" cxnId="{9C152D69-1F99-422B-B44A-FE2504F61A2B}">
      <dgm:prSet/>
      <dgm:spPr/>
      <dgm:t>
        <a:bodyPr/>
        <a:lstStyle/>
        <a:p>
          <a:endParaRPr lang="ru-RU"/>
        </a:p>
      </dgm:t>
    </dgm:pt>
    <dgm:pt modelId="{EDE81F11-AFEE-4E1E-81E1-1E15775A9880}" type="sibTrans" cxnId="{9C152D69-1F99-422B-B44A-FE2504F61A2B}">
      <dgm:prSet/>
      <dgm:spPr/>
      <dgm:t>
        <a:bodyPr/>
        <a:lstStyle/>
        <a:p>
          <a:endParaRPr lang="ru-RU"/>
        </a:p>
      </dgm:t>
    </dgm:pt>
    <dgm:pt modelId="{2883D5F5-E7FF-401B-8EC6-F928AFB44B13}">
      <dgm:prSet phldrT="[Текст]"/>
      <dgm:spPr>
        <a:solidFill>
          <a:srgbClr val="A4D4E2">
            <a:alpha val="90000"/>
          </a:srgbClr>
        </a:solidFill>
      </dgm:spPr>
      <dgm:t>
        <a:bodyPr/>
        <a:lstStyle/>
        <a:p>
          <a:r>
            <a:rPr lang="en-US" dirty="0" err="1" smtClean="0"/>
            <a:t>Skyeng</a:t>
          </a:r>
          <a:r>
            <a:rPr lang="en-US" dirty="0" smtClean="0"/>
            <a:t>(2.13</a:t>
          </a:r>
          <a:r>
            <a:rPr lang="ru-RU" dirty="0" smtClean="0"/>
            <a:t>7</a:t>
          </a:r>
          <a:r>
            <a:rPr lang="en-US" dirty="0" smtClean="0"/>
            <a:t> </a:t>
          </a:r>
          <a:r>
            <a:rPr lang="ru-RU" dirty="0" smtClean="0"/>
            <a:t>млрд </a:t>
          </a:r>
          <a:r>
            <a:rPr lang="ru-RU" dirty="0" err="1" smtClean="0"/>
            <a:t>руб</a:t>
          </a:r>
          <a:r>
            <a:rPr lang="ru-RU" dirty="0" smtClean="0"/>
            <a:t>)</a:t>
          </a:r>
          <a:endParaRPr lang="ru-RU" dirty="0"/>
        </a:p>
      </dgm:t>
    </dgm:pt>
    <dgm:pt modelId="{A6A0B85D-95AC-463F-92D0-B524DCBEA113}" type="parTrans" cxnId="{A3F2D927-0FE1-47AF-90CA-835D2D7A8C57}">
      <dgm:prSet/>
      <dgm:spPr/>
      <dgm:t>
        <a:bodyPr/>
        <a:lstStyle/>
        <a:p>
          <a:endParaRPr lang="ru-RU"/>
        </a:p>
      </dgm:t>
    </dgm:pt>
    <dgm:pt modelId="{8487C7DF-5F3F-497F-AB4E-E023B814B1B5}" type="sibTrans" cxnId="{A3F2D927-0FE1-47AF-90CA-835D2D7A8C57}">
      <dgm:prSet/>
      <dgm:spPr/>
      <dgm:t>
        <a:bodyPr/>
        <a:lstStyle/>
        <a:p>
          <a:endParaRPr lang="ru-RU"/>
        </a:p>
      </dgm:t>
    </dgm:pt>
    <dgm:pt modelId="{70FEF942-57F6-4407-9CA8-343290DE9E26}">
      <dgm:prSet phldrT="[Текст]"/>
      <dgm:spPr>
        <a:solidFill>
          <a:srgbClr val="A4D4E2">
            <a:alpha val="90000"/>
          </a:srgbClr>
        </a:solidFill>
      </dgm:spPr>
      <dgm:t>
        <a:bodyPr/>
        <a:lstStyle/>
        <a:p>
          <a:r>
            <a:rPr lang="en-US" dirty="0" err="1" smtClean="0"/>
            <a:t>Skillbox</a:t>
          </a:r>
          <a:r>
            <a:rPr lang="en-US" dirty="0" smtClean="0"/>
            <a:t>(7.049 </a:t>
          </a:r>
          <a:r>
            <a:rPr lang="ru-RU" dirty="0" smtClean="0"/>
            <a:t>млрд </a:t>
          </a:r>
          <a:r>
            <a:rPr lang="ru-RU" dirty="0" err="1" smtClean="0"/>
            <a:t>руб</a:t>
          </a:r>
          <a:r>
            <a:rPr lang="ru-RU" dirty="0" smtClean="0"/>
            <a:t>)</a:t>
          </a:r>
          <a:endParaRPr lang="ru-RU" dirty="0"/>
        </a:p>
      </dgm:t>
    </dgm:pt>
    <dgm:pt modelId="{E56E026B-AB5F-440B-BB8F-26694A248EDA}" type="parTrans" cxnId="{E739DC8A-F73B-4F0E-9BC8-92666F91F7CD}">
      <dgm:prSet/>
      <dgm:spPr/>
      <dgm:t>
        <a:bodyPr/>
        <a:lstStyle/>
        <a:p>
          <a:endParaRPr lang="ru-RU"/>
        </a:p>
      </dgm:t>
    </dgm:pt>
    <dgm:pt modelId="{976B19DA-419E-4846-9F70-5052FB87E709}" type="sibTrans" cxnId="{E739DC8A-F73B-4F0E-9BC8-92666F91F7CD}">
      <dgm:prSet/>
      <dgm:spPr/>
      <dgm:t>
        <a:bodyPr/>
        <a:lstStyle/>
        <a:p>
          <a:endParaRPr lang="ru-RU"/>
        </a:p>
      </dgm:t>
    </dgm:pt>
    <dgm:pt modelId="{C1DCF8D2-41C8-416E-B988-A9BFE3AC37E6}">
      <dgm:prSet phldrT="[Текст]"/>
      <dgm:spPr>
        <a:solidFill>
          <a:srgbClr val="008C9D"/>
        </a:solidFill>
        <a:ln>
          <a:noFill/>
        </a:ln>
      </dgm:spPr>
      <dgm:t>
        <a:bodyPr/>
        <a:lstStyle/>
        <a:p>
          <a:r>
            <a:rPr lang="ru-RU" dirty="0"/>
            <a:t>Наши преимущества</a:t>
          </a:r>
        </a:p>
      </dgm:t>
    </dgm:pt>
    <dgm:pt modelId="{B3C04CD2-9904-4D71-967F-DACEEA19A283}" type="parTrans" cxnId="{7D7A5FA2-D674-4026-82D8-FE3468CC2734}">
      <dgm:prSet/>
      <dgm:spPr/>
      <dgm:t>
        <a:bodyPr/>
        <a:lstStyle/>
        <a:p>
          <a:endParaRPr lang="ru-RU"/>
        </a:p>
      </dgm:t>
    </dgm:pt>
    <dgm:pt modelId="{7906EB6D-2218-45CE-B08E-08ED8F228640}" type="sibTrans" cxnId="{7D7A5FA2-D674-4026-82D8-FE3468CC2734}">
      <dgm:prSet/>
      <dgm:spPr/>
      <dgm:t>
        <a:bodyPr/>
        <a:lstStyle/>
        <a:p>
          <a:endParaRPr lang="ru-RU"/>
        </a:p>
      </dgm:t>
    </dgm:pt>
    <dgm:pt modelId="{8C35BD44-1BEF-4152-B737-36207728F3AA}">
      <dgm:prSet phldrT="[Текст]"/>
      <dgm:spPr>
        <a:solidFill>
          <a:srgbClr val="A4D4E2">
            <a:alpha val="90000"/>
          </a:srgbClr>
        </a:solidFill>
      </dgm:spPr>
      <dgm:t>
        <a:bodyPr/>
        <a:lstStyle/>
        <a:p>
          <a:r>
            <a:rPr lang="ru-RU" dirty="0" smtClean="0"/>
            <a:t>Удобное
Бюджетное
Актуальное
Образовательное
Доступное
Инновационное
Увлекательное
Без подключения к сети
 Без ограниченного доступа</a:t>
          </a:r>
          <a:endParaRPr lang="ru-RU" dirty="0"/>
        </a:p>
      </dgm:t>
    </dgm:pt>
    <dgm:pt modelId="{B028CB35-9117-4925-8AF8-24A3293B8DBF}" type="parTrans" cxnId="{3AFCDDC2-D56E-479E-99E8-E8392EBEBD1D}">
      <dgm:prSet/>
      <dgm:spPr/>
      <dgm:t>
        <a:bodyPr/>
        <a:lstStyle/>
        <a:p>
          <a:endParaRPr lang="ru-RU"/>
        </a:p>
      </dgm:t>
    </dgm:pt>
    <dgm:pt modelId="{E8E5BCDD-B3A2-4F66-A5C9-1A9AA5A755C2}" type="sibTrans" cxnId="{3AFCDDC2-D56E-479E-99E8-E8392EBEBD1D}">
      <dgm:prSet/>
      <dgm:spPr/>
      <dgm:t>
        <a:bodyPr/>
        <a:lstStyle/>
        <a:p>
          <a:endParaRPr lang="ru-RU"/>
        </a:p>
      </dgm:t>
    </dgm:pt>
    <dgm:pt modelId="{7D8C041F-DB04-4526-8EDC-D94FD85D9E0A}">
      <dgm:prSet phldrT="[Текст]"/>
      <dgm:spPr>
        <a:solidFill>
          <a:srgbClr val="A4D4E2"/>
        </a:solidFill>
      </dgm:spPr>
      <dgm:t>
        <a:bodyPr/>
        <a:lstStyle/>
        <a:p>
          <a:r>
            <a:rPr lang="ru-RU" dirty="0" smtClean="0"/>
            <a:t>Образовательная платформа «</a:t>
          </a:r>
          <a:r>
            <a:rPr lang="en-US" dirty="0" smtClean="0"/>
            <a:t>LECTA»</a:t>
          </a:r>
          <a:endParaRPr lang="ru-RU" dirty="0"/>
        </a:p>
      </dgm:t>
    </dgm:pt>
    <dgm:pt modelId="{5BCC5838-4226-45C9-B693-C543B6E4BF0F}" type="parTrans" cxnId="{94D007C2-B76A-4675-B7E5-2AAC5518D724}">
      <dgm:prSet/>
      <dgm:spPr/>
      <dgm:t>
        <a:bodyPr/>
        <a:lstStyle/>
        <a:p>
          <a:endParaRPr lang="ru-RU"/>
        </a:p>
      </dgm:t>
    </dgm:pt>
    <dgm:pt modelId="{6BBC6691-718A-4495-AC71-DCDA14888C0C}" type="sibTrans" cxnId="{94D007C2-B76A-4675-B7E5-2AAC5518D724}">
      <dgm:prSet/>
      <dgm:spPr/>
      <dgm:t>
        <a:bodyPr/>
        <a:lstStyle/>
        <a:p>
          <a:endParaRPr lang="ru-RU"/>
        </a:p>
      </dgm:t>
    </dgm:pt>
    <dgm:pt modelId="{CA0ACA70-C3D6-4950-A293-826CA31D4D77}" type="pres">
      <dgm:prSet presAssocID="{8E49249E-D487-4D9F-ACF1-780CF7A785B8}" presName="Name0" presStyleCnt="0">
        <dgm:presLayoutVars>
          <dgm:dir/>
          <dgm:animLvl val="lvl"/>
          <dgm:resizeHandles val="exact"/>
        </dgm:presLayoutVars>
      </dgm:prSet>
      <dgm:spPr/>
      <dgm:t>
        <a:bodyPr/>
        <a:lstStyle/>
        <a:p>
          <a:endParaRPr lang="ru-RU"/>
        </a:p>
      </dgm:t>
    </dgm:pt>
    <dgm:pt modelId="{77421869-CF36-491C-BA53-1F920B19AEB1}" type="pres">
      <dgm:prSet presAssocID="{861A968E-9660-4770-82EB-9C2FFC889440}" presName="composite" presStyleCnt="0"/>
      <dgm:spPr/>
    </dgm:pt>
    <dgm:pt modelId="{69089CAB-F69C-48F1-B73A-68DA3AB2CB28}" type="pres">
      <dgm:prSet presAssocID="{861A968E-9660-4770-82EB-9C2FFC889440}" presName="parTx" presStyleLbl="alignNode1" presStyleIdx="0" presStyleCnt="3" custLinFactNeighborX="1060" custLinFactNeighborY="-21419">
        <dgm:presLayoutVars>
          <dgm:chMax val="0"/>
          <dgm:chPref val="0"/>
          <dgm:bulletEnabled val="1"/>
        </dgm:presLayoutVars>
      </dgm:prSet>
      <dgm:spPr/>
      <dgm:t>
        <a:bodyPr/>
        <a:lstStyle/>
        <a:p>
          <a:endParaRPr lang="ru-RU"/>
        </a:p>
      </dgm:t>
    </dgm:pt>
    <dgm:pt modelId="{B206DAC4-D1DF-4053-8506-5DE426BC8BEF}" type="pres">
      <dgm:prSet presAssocID="{861A968E-9660-4770-82EB-9C2FFC889440}" presName="desTx" presStyleLbl="alignAccFollowNode1" presStyleIdx="0" presStyleCnt="3" custScaleY="80196" custLinFactNeighborX="1060" custLinFactNeighborY="-15096">
        <dgm:presLayoutVars>
          <dgm:bulletEnabled val="1"/>
        </dgm:presLayoutVars>
      </dgm:prSet>
      <dgm:spPr/>
      <dgm:t>
        <a:bodyPr/>
        <a:lstStyle/>
        <a:p>
          <a:endParaRPr lang="ru-RU"/>
        </a:p>
      </dgm:t>
    </dgm:pt>
    <dgm:pt modelId="{4538DDEF-FF29-49EA-B0F6-2B2B7EFBE06A}" type="pres">
      <dgm:prSet presAssocID="{81F95CE4-9DE1-4922-8F2D-89DC118502E3}" presName="space" presStyleCnt="0"/>
      <dgm:spPr/>
    </dgm:pt>
    <dgm:pt modelId="{5458525B-D6B1-444E-BD3E-33F2D6911EC5}" type="pres">
      <dgm:prSet presAssocID="{FD45624C-83CF-47B9-8EDE-C4DE60E9F279}" presName="composite" presStyleCnt="0"/>
      <dgm:spPr/>
    </dgm:pt>
    <dgm:pt modelId="{34E68AF3-FEED-4A3D-869A-6E2B7BBFBA4D}" type="pres">
      <dgm:prSet presAssocID="{FD45624C-83CF-47B9-8EDE-C4DE60E9F279}" presName="parTx" presStyleLbl="alignNode1" presStyleIdx="1" presStyleCnt="3" custLinFactNeighborX="0" custLinFactNeighborY="-20982">
        <dgm:presLayoutVars>
          <dgm:chMax val="0"/>
          <dgm:chPref val="0"/>
          <dgm:bulletEnabled val="1"/>
        </dgm:presLayoutVars>
      </dgm:prSet>
      <dgm:spPr/>
      <dgm:t>
        <a:bodyPr/>
        <a:lstStyle/>
        <a:p>
          <a:endParaRPr lang="ru-RU"/>
        </a:p>
      </dgm:t>
    </dgm:pt>
    <dgm:pt modelId="{400F4E5D-F016-41EA-97FB-BF5BA36522C2}" type="pres">
      <dgm:prSet presAssocID="{FD45624C-83CF-47B9-8EDE-C4DE60E9F279}" presName="desTx" presStyleLbl="alignAccFollowNode1" presStyleIdx="1" presStyleCnt="3" custScaleY="81802" custLinFactNeighborX="329" custLinFactNeighborY="-14819">
        <dgm:presLayoutVars>
          <dgm:bulletEnabled val="1"/>
        </dgm:presLayoutVars>
      </dgm:prSet>
      <dgm:spPr/>
      <dgm:t>
        <a:bodyPr/>
        <a:lstStyle/>
        <a:p>
          <a:endParaRPr lang="ru-RU"/>
        </a:p>
      </dgm:t>
    </dgm:pt>
    <dgm:pt modelId="{DE1CCA6C-0CB4-4F35-81EC-2A0957C7E3C7}" type="pres">
      <dgm:prSet presAssocID="{EDE81F11-AFEE-4E1E-81E1-1E15775A9880}" presName="space" presStyleCnt="0"/>
      <dgm:spPr/>
    </dgm:pt>
    <dgm:pt modelId="{157F03D9-AB27-4BEC-A1E6-85F2952B306D}" type="pres">
      <dgm:prSet presAssocID="{C1DCF8D2-41C8-416E-B988-A9BFE3AC37E6}" presName="composite" presStyleCnt="0"/>
      <dgm:spPr/>
    </dgm:pt>
    <dgm:pt modelId="{869E6585-1C72-4E82-914E-39E2C4E28665}" type="pres">
      <dgm:prSet presAssocID="{C1DCF8D2-41C8-416E-B988-A9BFE3AC37E6}" presName="parTx" presStyleLbl="alignNode1" presStyleIdx="2" presStyleCnt="3" custLinFactNeighborX="-1135" custLinFactNeighborY="-16854">
        <dgm:presLayoutVars>
          <dgm:chMax val="0"/>
          <dgm:chPref val="0"/>
          <dgm:bulletEnabled val="1"/>
        </dgm:presLayoutVars>
      </dgm:prSet>
      <dgm:spPr/>
      <dgm:t>
        <a:bodyPr/>
        <a:lstStyle/>
        <a:p>
          <a:endParaRPr lang="ru-RU"/>
        </a:p>
      </dgm:t>
    </dgm:pt>
    <dgm:pt modelId="{0C85A15E-56D2-44B3-8E52-7FFFB1AE2983}" type="pres">
      <dgm:prSet presAssocID="{C1DCF8D2-41C8-416E-B988-A9BFE3AC37E6}" presName="desTx" presStyleLbl="alignAccFollowNode1" presStyleIdx="2" presStyleCnt="3" custScaleY="83662" custLinFactNeighborX="-1136" custLinFactNeighborY="-13185">
        <dgm:presLayoutVars>
          <dgm:bulletEnabled val="1"/>
        </dgm:presLayoutVars>
      </dgm:prSet>
      <dgm:spPr/>
      <dgm:t>
        <a:bodyPr/>
        <a:lstStyle/>
        <a:p>
          <a:endParaRPr lang="ru-RU"/>
        </a:p>
      </dgm:t>
    </dgm:pt>
  </dgm:ptLst>
  <dgm:cxnLst>
    <dgm:cxn modelId="{94D007C2-B76A-4675-B7E5-2AAC5518D724}" srcId="{861A968E-9660-4770-82EB-9C2FFC889440}" destId="{7D8C041F-DB04-4526-8EDC-D94FD85D9E0A}" srcOrd="2" destOrd="0" parTransId="{5BCC5838-4226-45C9-B693-C543B6E4BF0F}" sibTransId="{6BBC6691-718A-4495-AC71-DCDA14888C0C}"/>
    <dgm:cxn modelId="{A3F2D927-0FE1-47AF-90CA-835D2D7A8C57}" srcId="{FD45624C-83CF-47B9-8EDE-C4DE60E9F279}" destId="{2883D5F5-E7FF-401B-8EC6-F928AFB44B13}" srcOrd="0" destOrd="0" parTransId="{A6A0B85D-95AC-463F-92D0-B524DCBEA113}" sibTransId="{8487C7DF-5F3F-497F-AB4E-E023B814B1B5}"/>
    <dgm:cxn modelId="{A691D18B-FD88-442B-9309-18DBBE0A0566}" type="presOf" srcId="{FD45624C-83CF-47B9-8EDE-C4DE60E9F279}" destId="{34E68AF3-FEED-4A3D-869A-6E2B7BBFBA4D}" srcOrd="0" destOrd="0" presId="urn:microsoft.com/office/officeart/2005/8/layout/hList1"/>
    <dgm:cxn modelId="{9C152D69-1F99-422B-B44A-FE2504F61A2B}" srcId="{8E49249E-D487-4D9F-ACF1-780CF7A785B8}" destId="{FD45624C-83CF-47B9-8EDE-C4DE60E9F279}" srcOrd="1" destOrd="0" parTransId="{428D7D77-2657-4A75-8BEE-0D5B401B791A}" sibTransId="{EDE81F11-AFEE-4E1E-81E1-1E15775A9880}"/>
    <dgm:cxn modelId="{E739DC8A-F73B-4F0E-9BC8-92666F91F7CD}" srcId="{FD45624C-83CF-47B9-8EDE-C4DE60E9F279}" destId="{70FEF942-57F6-4407-9CA8-343290DE9E26}" srcOrd="1" destOrd="0" parTransId="{E56E026B-AB5F-440B-BB8F-26694A248EDA}" sibTransId="{976B19DA-419E-4846-9F70-5052FB87E709}"/>
    <dgm:cxn modelId="{66E023AF-539B-4898-A0E2-EB94370B4CDA}" srcId="{8E49249E-D487-4D9F-ACF1-780CF7A785B8}" destId="{861A968E-9660-4770-82EB-9C2FFC889440}" srcOrd="0" destOrd="0" parTransId="{8EC91AB9-3AD1-4E8A-8F62-D1D6051DCB4D}" sibTransId="{81F95CE4-9DE1-4922-8F2D-89DC118502E3}"/>
    <dgm:cxn modelId="{8BE43DFB-D891-4635-84D8-950FD17CD4DB}" type="presOf" srcId="{2883D5F5-E7FF-401B-8EC6-F928AFB44B13}" destId="{400F4E5D-F016-41EA-97FB-BF5BA36522C2}" srcOrd="0" destOrd="0" presId="urn:microsoft.com/office/officeart/2005/8/layout/hList1"/>
    <dgm:cxn modelId="{C7CDAD10-C2DF-46CB-903C-336750ED5C57}" type="presOf" srcId="{C1DCF8D2-41C8-416E-B988-A9BFE3AC37E6}" destId="{869E6585-1C72-4E82-914E-39E2C4E28665}" srcOrd="0" destOrd="0" presId="urn:microsoft.com/office/officeart/2005/8/layout/hList1"/>
    <dgm:cxn modelId="{7D7A5FA2-D674-4026-82D8-FE3468CC2734}" srcId="{8E49249E-D487-4D9F-ACF1-780CF7A785B8}" destId="{C1DCF8D2-41C8-416E-B988-A9BFE3AC37E6}" srcOrd="2" destOrd="0" parTransId="{B3C04CD2-9904-4D71-967F-DACEEA19A283}" sibTransId="{7906EB6D-2218-45CE-B08E-08ED8F228640}"/>
    <dgm:cxn modelId="{90CCCCF9-E678-4035-9AAE-A46201A88E4E}" type="presOf" srcId="{7D8C041F-DB04-4526-8EDC-D94FD85D9E0A}" destId="{B206DAC4-D1DF-4053-8506-5DE426BC8BEF}" srcOrd="0" destOrd="2" presId="urn:microsoft.com/office/officeart/2005/8/layout/hList1"/>
    <dgm:cxn modelId="{F3184E62-9D59-472C-B11B-11B5F96E7083}" type="presOf" srcId="{377675BF-60C8-4DBD-A646-E86AA93ABE52}" destId="{B206DAC4-D1DF-4053-8506-5DE426BC8BEF}" srcOrd="0" destOrd="0" presId="urn:microsoft.com/office/officeart/2005/8/layout/hList1"/>
    <dgm:cxn modelId="{2AACE863-BD8D-41F7-BE67-C1FBEEE5F3F6}" srcId="{861A968E-9660-4770-82EB-9C2FFC889440}" destId="{440AE72F-6F96-46F5-AAA1-B129294D9E3F}" srcOrd="1" destOrd="0" parTransId="{81D24485-52BE-4E88-A4A7-4DEE58936D14}" sibTransId="{34B6EB06-9AE2-436E-A05D-6ECEC80EF9E8}"/>
    <dgm:cxn modelId="{B6C34197-0265-4343-8F6A-73FF51F1BEBC}" type="presOf" srcId="{440AE72F-6F96-46F5-AAA1-B129294D9E3F}" destId="{B206DAC4-D1DF-4053-8506-5DE426BC8BEF}" srcOrd="0" destOrd="1" presId="urn:microsoft.com/office/officeart/2005/8/layout/hList1"/>
    <dgm:cxn modelId="{57EC81AD-43C9-48BB-90A9-1DF15679D829}" type="presOf" srcId="{8C35BD44-1BEF-4152-B737-36207728F3AA}" destId="{0C85A15E-56D2-44B3-8E52-7FFFB1AE2983}" srcOrd="0" destOrd="0" presId="urn:microsoft.com/office/officeart/2005/8/layout/hList1"/>
    <dgm:cxn modelId="{9FA10CAC-7371-43B2-86BD-0275B9476B88}" type="presOf" srcId="{861A968E-9660-4770-82EB-9C2FFC889440}" destId="{69089CAB-F69C-48F1-B73A-68DA3AB2CB28}" srcOrd="0" destOrd="0" presId="urn:microsoft.com/office/officeart/2005/8/layout/hList1"/>
    <dgm:cxn modelId="{3AFCDDC2-D56E-479E-99E8-E8392EBEBD1D}" srcId="{C1DCF8D2-41C8-416E-B988-A9BFE3AC37E6}" destId="{8C35BD44-1BEF-4152-B737-36207728F3AA}" srcOrd="0" destOrd="0" parTransId="{B028CB35-9117-4925-8AF8-24A3293B8DBF}" sibTransId="{E8E5BCDD-B3A2-4F66-A5C9-1A9AA5A755C2}"/>
    <dgm:cxn modelId="{6FA05D58-C5CE-4A85-80B8-5CC1B2AB2425}" type="presOf" srcId="{70FEF942-57F6-4407-9CA8-343290DE9E26}" destId="{400F4E5D-F016-41EA-97FB-BF5BA36522C2}" srcOrd="0" destOrd="1" presId="urn:microsoft.com/office/officeart/2005/8/layout/hList1"/>
    <dgm:cxn modelId="{86CFDF01-C3AD-45B0-9674-F902E81F7049}" srcId="{861A968E-9660-4770-82EB-9C2FFC889440}" destId="{377675BF-60C8-4DBD-A646-E86AA93ABE52}" srcOrd="0" destOrd="0" parTransId="{A0BB1576-B217-41AC-B04B-812043263E2F}" sibTransId="{E592E01B-3C16-4704-96C2-BB3FF77DAA95}"/>
    <dgm:cxn modelId="{1D7A2347-BB2A-48C8-9FB2-6A622DA24F4A}" type="presOf" srcId="{8E49249E-D487-4D9F-ACF1-780CF7A785B8}" destId="{CA0ACA70-C3D6-4950-A293-826CA31D4D77}" srcOrd="0" destOrd="0" presId="urn:microsoft.com/office/officeart/2005/8/layout/hList1"/>
    <dgm:cxn modelId="{114105FC-0E9F-4091-9A53-9DAA1E7CE84B}" type="presParOf" srcId="{CA0ACA70-C3D6-4950-A293-826CA31D4D77}" destId="{77421869-CF36-491C-BA53-1F920B19AEB1}" srcOrd="0" destOrd="0" presId="urn:microsoft.com/office/officeart/2005/8/layout/hList1"/>
    <dgm:cxn modelId="{E7E780B5-6AF1-401D-84CD-8F27EE499EB9}" type="presParOf" srcId="{77421869-CF36-491C-BA53-1F920B19AEB1}" destId="{69089CAB-F69C-48F1-B73A-68DA3AB2CB28}" srcOrd="0" destOrd="0" presId="urn:microsoft.com/office/officeart/2005/8/layout/hList1"/>
    <dgm:cxn modelId="{A534D67E-16FA-4674-A267-3BC41C58A045}" type="presParOf" srcId="{77421869-CF36-491C-BA53-1F920B19AEB1}" destId="{B206DAC4-D1DF-4053-8506-5DE426BC8BEF}" srcOrd="1" destOrd="0" presId="urn:microsoft.com/office/officeart/2005/8/layout/hList1"/>
    <dgm:cxn modelId="{271A7AC8-0415-43D2-9D6B-B68570A7907B}" type="presParOf" srcId="{CA0ACA70-C3D6-4950-A293-826CA31D4D77}" destId="{4538DDEF-FF29-49EA-B0F6-2B2B7EFBE06A}" srcOrd="1" destOrd="0" presId="urn:microsoft.com/office/officeart/2005/8/layout/hList1"/>
    <dgm:cxn modelId="{5D030334-9C84-4F40-AB6A-848E981A3364}" type="presParOf" srcId="{CA0ACA70-C3D6-4950-A293-826CA31D4D77}" destId="{5458525B-D6B1-444E-BD3E-33F2D6911EC5}" srcOrd="2" destOrd="0" presId="urn:microsoft.com/office/officeart/2005/8/layout/hList1"/>
    <dgm:cxn modelId="{B0734314-B25B-42A4-8A3A-907223D2B18F}" type="presParOf" srcId="{5458525B-D6B1-444E-BD3E-33F2D6911EC5}" destId="{34E68AF3-FEED-4A3D-869A-6E2B7BBFBA4D}" srcOrd="0" destOrd="0" presId="urn:microsoft.com/office/officeart/2005/8/layout/hList1"/>
    <dgm:cxn modelId="{4322457E-EE35-4FAE-89E6-90461ED4989C}" type="presParOf" srcId="{5458525B-D6B1-444E-BD3E-33F2D6911EC5}" destId="{400F4E5D-F016-41EA-97FB-BF5BA36522C2}" srcOrd="1" destOrd="0" presId="urn:microsoft.com/office/officeart/2005/8/layout/hList1"/>
    <dgm:cxn modelId="{AD6D8B9A-6CB4-4C9D-843F-971897AFEA39}" type="presParOf" srcId="{CA0ACA70-C3D6-4950-A293-826CA31D4D77}" destId="{DE1CCA6C-0CB4-4F35-81EC-2A0957C7E3C7}" srcOrd="3" destOrd="0" presId="urn:microsoft.com/office/officeart/2005/8/layout/hList1"/>
    <dgm:cxn modelId="{D8658129-E005-4778-92D0-5A0C4A62DF0E}" type="presParOf" srcId="{CA0ACA70-C3D6-4950-A293-826CA31D4D77}" destId="{157F03D9-AB27-4BEC-A1E6-85F2952B306D}" srcOrd="4" destOrd="0" presId="urn:microsoft.com/office/officeart/2005/8/layout/hList1"/>
    <dgm:cxn modelId="{E1F24EE5-70A5-40E1-A999-971BCA1EA43E}" type="presParOf" srcId="{157F03D9-AB27-4BEC-A1E6-85F2952B306D}" destId="{869E6585-1C72-4E82-914E-39E2C4E28665}" srcOrd="0" destOrd="0" presId="urn:microsoft.com/office/officeart/2005/8/layout/hList1"/>
    <dgm:cxn modelId="{4FC86286-A80B-4A94-9EE4-89DEA0A099D4}" type="presParOf" srcId="{157F03D9-AB27-4BEC-A1E6-85F2952B306D}" destId="{0C85A15E-56D2-44B3-8E52-7FFFB1AE298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4BE2A-CEEC-4ADA-B641-ABA1F5F10AA0}">
      <dsp:nvSpPr>
        <dsp:cNvPr id="0" name=""/>
        <dsp:cNvSpPr/>
      </dsp:nvSpPr>
      <dsp:spPr>
        <a:xfrm rot="5400000">
          <a:off x="5895172" y="-2254143"/>
          <a:ext cx="1332392" cy="6175406"/>
        </a:xfrm>
        <a:prstGeom prst="round2SameRect">
          <a:avLst/>
        </a:prstGeom>
        <a:solidFill>
          <a:srgbClr val="A4D4E2"/>
        </a:solidFill>
        <a:ln w="25400" cap="flat" cmpd="sng" algn="ctr">
          <a:solidFill>
            <a:srgbClr val="A4D4E2"/>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778000">
            <a:lnSpc>
              <a:spcPct val="90000"/>
            </a:lnSpc>
            <a:spcBef>
              <a:spcPct val="0"/>
            </a:spcBef>
            <a:spcAft>
              <a:spcPct val="15000"/>
            </a:spcAft>
            <a:buChar char="••"/>
          </a:pPr>
          <a:r>
            <a:rPr lang="ru-RU" sz="4000" kern="1200" dirty="0" smtClean="0"/>
            <a:t>Скучное изучение Английского языка</a:t>
          </a:r>
          <a:endParaRPr lang="ru-RU" sz="4000" kern="1200" dirty="0"/>
        </a:p>
      </dsp:txBody>
      <dsp:txXfrm rot="-5400000">
        <a:off x="3473665" y="232406"/>
        <a:ext cx="6110364" cy="1202308"/>
      </dsp:txXfrm>
    </dsp:sp>
    <dsp:sp modelId="{25CE82D9-9946-4501-ADAF-4D9AD60E2680}">
      <dsp:nvSpPr>
        <dsp:cNvPr id="0" name=""/>
        <dsp:cNvSpPr/>
      </dsp:nvSpPr>
      <dsp:spPr>
        <a:xfrm>
          <a:off x="0" y="814"/>
          <a:ext cx="3473665" cy="1665490"/>
        </a:xfrm>
        <a:prstGeom prst="roundRect">
          <a:avLst/>
        </a:prstGeom>
        <a:solidFill>
          <a:srgbClr val="008C9D"/>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n-US" sz="4000" kern="1200" dirty="0" smtClean="0"/>
            <a:t>b</a:t>
          </a:r>
          <a:r>
            <a:rPr lang="ru-RU" sz="4000" kern="1200" dirty="0" smtClean="0"/>
            <a:t>2</a:t>
          </a:r>
          <a:r>
            <a:rPr lang="en-US" sz="4000" kern="1200" dirty="0" smtClean="0"/>
            <a:t>b</a:t>
          </a:r>
          <a:endParaRPr lang="ru-RU" sz="4000" kern="1200" dirty="0"/>
        </a:p>
      </dsp:txBody>
      <dsp:txXfrm>
        <a:off x="81303" y="82117"/>
        <a:ext cx="3311059" cy="15028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3D662-2D6B-4213-8BCC-C3E77744DC58}">
      <dsp:nvSpPr>
        <dsp:cNvPr id="0" name=""/>
        <dsp:cNvSpPr/>
      </dsp:nvSpPr>
      <dsp:spPr>
        <a:xfrm>
          <a:off x="488420" y="0"/>
          <a:ext cx="4424007" cy="4424007"/>
        </a:xfrm>
        <a:prstGeom prst="ellipse">
          <a:avLst/>
        </a:prstGeom>
        <a:solidFill>
          <a:srgbClr val="018C9A"/>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ru-RU" sz="1400" b="1" kern="1200" dirty="0"/>
            <a:t>РАМ</a:t>
          </a:r>
        </a:p>
        <a:p>
          <a:pPr lvl="0" algn="ctr" defTabSz="622300">
            <a:lnSpc>
              <a:spcPct val="90000"/>
            </a:lnSpc>
            <a:spcBef>
              <a:spcPct val="0"/>
            </a:spcBef>
            <a:spcAft>
              <a:spcPct val="35000"/>
            </a:spcAft>
          </a:pPr>
          <a:r>
            <a:rPr lang="ru-RU" sz="1000" b="1" kern="1200" dirty="0"/>
            <a:t>Потенциал</a:t>
          </a:r>
        </a:p>
      </dsp:txBody>
      <dsp:txXfrm>
        <a:off x="2081947" y="221200"/>
        <a:ext cx="1236952" cy="663601"/>
      </dsp:txXfrm>
    </dsp:sp>
    <dsp:sp modelId="{71F9D321-AD24-4B2F-9858-808383740F5B}">
      <dsp:nvSpPr>
        <dsp:cNvPr id="0" name=""/>
        <dsp:cNvSpPr/>
      </dsp:nvSpPr>
      <dsp:spPr>
        <a:xfrm>
          <a:off x="930820" y="884801"/>
          <a:ext cx="3539205" cy="3539205"/>
        </a:xfrm>
        <a:prstGeom prst="ellipse">
          <a:avLst/>
        </a:prstGeom>
        <a:solidFill>
          <a:srgbClr val="00B7D0">
            <a:alpha val="26667"/>
          </a:srgb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ru-RU" sz="1400" b="1" kern="1200" dirty="0"/>
            <a:t>ТАМ</a:t>
          </a:r>
        </a:p>
        <a:p>
          <a:pPr lvl="0" algn="ctr" defTabSz="622300">
            <a:lnSpc>
              <a:spcPct val="90000"/>
            </a:lnSpc>
            <a:spcBef>
              <a:spcPct val="0"/>
            </a:spcBef>
            <a:spcAft>
              <a:spcPct val="35000"/>
            </a:spcAft>
          </a:pPr>
          <a:r>
            <a:rPr lang="ru-RU" sz="1000" b="1" kern="1200" dirty="0"/>
            <a:t>Перспектива</a:t>
          </a:r>
        </a:p>
      </dsp:txBody>
      <dsp:txXfrm>
        <a:off x="2081947" y="1097153"/>
        <a:ext cx="1236952" cy="637057"/>
      </dsp:txXfrm>
    </dsp:sp>
    <dsp:sp modelId="{F4F73ED0-32D2-41A1-B72D-C2D81FC80C1A}">
      <dsp:nvSpPr>
        <dsp:cNvPr id="0" name=""/>
        <dsp:cNvSpPr/>
      </dsp:nvSpPr>
      <dsp:spPr>
        <a:xfrm>
          <a:off x="1373221" y="1769602"/>
          <a:ext cx="2654404" cy="2654404"/>
        </a:xfrm>
        <a:prstGeom prst="ellipse">
          <a:avLst/>
        </a:prstGeom>
        <a:solidFill>
          <a:srgbClr val="00B7D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a:t>SAM</a:t>
          </a:r>
        </a:p>
        <a:p>
          <a:pPr lvl="0" algn="ctr" defTabSz="622300">
            <a:lnSpc>
              <a:spcPct val="90000"/>
            </a:lnSpc>
            <a:spcBef>
              <a:spcPct val="0"/>
            </a:spcBef>
            <a:spcAft>
              <a:spcPct val="35000"/>
            </a:spcAft>
          </a:pPr>
          <a:r>
            <a:rPr lang="ru-RU" sz="1000" b="1" kern="1200" dirty="0"/>
            <a:t>Стратегия и конкуренты</a:t>
          </a:r>
        </a:p>
      </dsp:txBody>
      <dsp:txXfrm>
        <a:off x="2081947" y="1968683"/>
        <a:ext cx="1236952" cy="597240"/>
      </dsp:txXfrm>
    </dsp:sp>
    <dsp:sp modelId="{C12AB981-CE2A-46AD-A1EC-BC438E315F66}">
      <dsp:nvSpPr>
        <dsp:cNvPr id="0" name=""/>
        <dsp:cNvSpPr/>
      </dsp:nvSpPr>
      <dsp:spPr>
        <a:xfrm>
          <a:off x="1815622" y="2654404"/>
          <a:ext cx="1769602" cy="1769602"/>
        </a:xfrm>
        <a:prstGeom prst="ellipse">
          <a:avLst/>
        </a:prstGeom>
        <a:solidFill>
          <a:srgbClr val="A4D4E2"/>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a:t>SOM</a:t>
          </a:r>
        </a:p>
        <a:p>
          <a:pPr lvl="0" algn="ctr" defTabSz="622300">
            <a:lnSpc>
              <a:spcPct val="90000"/>
            </a:lnSpc>
            <a:spcBef>
              <a:spcPct val="0"/>
            </a:spcBef>
            <a:spcAft>
              <a:spcPct val="35000"/>
            </a:spcAft>
          </a:pPr>
          <a:r>
            <a:rPr lang="ru-RU" sz="1000" b="1" kern="1200" dirty="0"/>
            <a:t>Тактика</a:t>
          </a:r>
        </a:p>
      </dsp:txBody>
      <dsp:txXfrm>
        <a:off x="2074774" y="3096804"/>
        <a:ext cx="1251298" cy="8848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89CAB-F69C-48F1-B73A-68DA3AB2CB28}">
      <dsp:nvSpPr>
        <dsp:cNvPr id="0" name=""/>
        <dsp:cNvSpPr/>
      </dsp:nvSpPr>
      <dsp:spPr>
        <a:xfrm>
          <a:off x="35564" y="600718"/>
          <a:ext cx="3059169" cy="628598"/>
        </a:xfrm>
        <a:prstGeom prst="rect">
          <a:avLst/>
        </a:prstGeom>
        <a:solidFill>
          <a:srgbClr val="008C9D"/>
        </a:solidFill>
        <a:ln w="25400" cap="flat" cmpd="sng" algn="ctr">
          <a:no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ru-RU" sz="1600" kern="1200" dirty="0" smtClean="0"/>
            <a:t>Конкуренты Продукты/Услуги</a:t>
          </a:r>
          <a:endParaRPr lang="ru-RU" sz="1600" kern="1200" dirty="0"/>
        </a:p>
      </dsp:txBody>
      <dsp:txXfrm>
        <a:off x="35564" y="600718"/>
        <a:ext cx="3059169" cy="628598"/>
      </dsp:txXfrm>
    </dsp:sp>
    <dsp:sp modelId="{B206DAC4-D1DF-4053-8506-5DE426BC8BEF}">
      <dsp:nvSpPr>
        <dsp:cNvPr id="0" name=""/>
        <dsp:cNvSpPr/>
      </dsp:nvSpPr>
      <dsp:spPr>
        <a:xfrm>
          <a:off x="35564" y="1210547"/>
          <a:ext cx="3059169" cy="2368643"/>
        </a:xfrm>
        <a:prstGeom prst="rect">
          <a:avLst/>
        </a:prstGeom>
        <a:solidFill>
          <a:srgbClr val="A4D4E2"/>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ru-RU" sz="1600" kern="1200" dirty="0" smtClean="0"/>
            <a:t>Приложение «</a:t>
          </a:r>
          <a:r>
            <a:rPr lang="en-US" sz="1600" kern="1200" dirty="0" err="1" smtClean="0"/>
            <a:t>Mondly</a:t>
          </a:r>
          <a:r>
            <a:rPr lang="en-US" sz="1600" kern="1200" dirty="0" smtClean="0"/>
            <a:t>»</a:t>
          </a:r>
          <a:endParaRPr lang="ru-RU" sz="1600" kern="1200" dirty="0"/>
        </a:p>
        <a:p>
          <a:pPr marL="171450" lvl="1" indent="-171450" algn="l" defTabSz="711200">
            <a:lnSpc>
              <a:spcPct val="90000"/>
            </a:lnSpc>
            <a:spcBef>
              <a:spcPct val="0"/>
            </a:spcBef>
            <a:spcAft>
              <a:spcPct val="15000"/>
            </a:spcAft>
            <a:buChar char="••"/>
          </a:pPr>
          <a:r>
            <a:rPr lang="ru-RU" sz="1600" kern="1200" dirty="0" smtClean="0"/>
            <a:t>Приложение «</a:t>
          </a:r>
          <a:r>
            <a:rPr lang="en-US" sz="1600" kern="1200" dirty="0" err="1" smtClean="0"/>
            <a:t>Duolingo</a:t>
          </a:r>
          <a:r>
            <a:rPr lang="en-US" sz="1600" kern="1200" dirty="0" smtClean="0"/>
            <a:t>»</a:t>
          </a:r>
          <a:endParaRPr lang="ru-RU" sz="1600" kern="1200" dirty="0"/>
        </a:p>
        <a:p>
          <a:pPr marL="171450" lvl="1" indent="-171450" algn="l" defTabSz="711200">
            <a:lnSpc>
              <a:spcPct val="90000"/>
            </a:lnSpc>
            <a:spcBef>
              <a:spcPct val="0"/>
            </a:spcBef>
            <a:spcAft>
              <a:spcPct val="15000"/>
            </a:spcAft>
            <a:buChar char="••"/>
          </a:pPr>
          <a:r>
            <a:rPr lang="ru-RU" sz="1600" kern="1200" dirty="0" smtClean="0"/>
            <a:t>Образовательная платформа «</a:t>
          </a:r>
          <a:r>
            <a:rPr lang="en-US" sz="1600" kern="1200" dirty="0" smtClean="0"/>
            <a:t>LECTA»</a:t>
          </a:r>
          <a:endParaRPr lang="ru-RU" sz="1600" kern="1200" dirty="0"/>
        </a:p>
      </dsp:txBody>
      <dsp:txXfrm>
        <a:off x="35564" y="1210547"/>
        <a:ext cx="3059169" cy="2368643"/>
      </dsp:txXfrm>
    </dsp:sp>
    <dsp:sp modelId="{34E68AF3-FEED-4A3D-869A-6E2B7BBFBA4D}">
      <dsp:nvSpPr>
        <dsp:cNvPr id="0" name=""/>
        <dsp:cNvSpPr/>
      </dsp:nvSpPr>
      <dsp:spPr>
        <a:xfrm>
          <a:off x="3490590" y="591606"/>
          <a:ext cx="3059169" cy="628598"/>
        </a:xfrm>
        <a:prstGeom prst="rect">
          <a:avLst/>
        </a:prstGeom>
        <a:solidFill>
          <a:srgbClr val="008C9D"/>
        </a:solidFill>
        <a:ln w="25400" cap="flat" cmpd="sng" algn="ctr">
          <a:no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ru-RU" sz="1600" kern="1200" dirty="0"/>
            <a:t>Фирмы конкуренты</a:t>
          </a:r>
        </a:p>
      </dsp:txBody>
      <dsp:txXfrm>
        <a:off x="3490590" y="591606"/>
        <a:ext cx="3059169" cy="628598"/>
      </dsp:txXfrm>
    </dsp:sp>
    <dsp:sp modelId="{400F4E5D-F016-41EA-97FB-BF5BA36522C2}">
      <dsp:nvSpPr>
        <dsp:cNvPr id="0" name=""/>
        <dsp:cNvSpPr/>
      </dsp:nvSpPr>
      <dsp:spPr>
        <a:xfrm>
          <a:off x="3500655" y="1183153"/>
          <a:ext cx="3059169" cy="2416077"/>
        </a:xfrm>
        <a:prstGeom prst="rect">
          <a:avLst/>
        </a:prstGeom>
        <a:solidFill>
          <a:srgbClr val="A4D4E2">
            <a:alpha val="90000"/>
          </a:srgbClr>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err="1" smtClean="0"/>
            <a:t>Skyeng</a:t>
          </a:r>
          <a:r>
            <a:rPr lang="en-US" sz="1600" kern="1200" dirty="0" smtClean="0"/>
            <a:t>(2.13</a:t>
          </a:r>
          <a:r>
            <a:rPr lang="ru-RU" sz="1600" kern="1200" dirty="0" smtClean="0"/>
            <a:t>7</a:t>
          </a:r>
          <a:r>
            <a:rPr lang="en-US" sz="1600" kern="1200" dirty="0" smtClean="0"/>
            <a:t> </a:t>
          </a:r>
          <a:r>
            <a:rPr lang="ru-RU" sz="1600" kern="1200" dirty="0" smtClean="0"/>
            <a:t>млрд </a:t>
          </a:r>
          <a:r>
            <a:rPr lang="ru-RU" sz="1600" kern="1200" dirty="0" err="1" smtClean="0"/>
            <a:t>руб</a:t>
          </a:r>
          <a:r>
            <a:rPr lang="ru-RU" sz="1600" kern="1200" dirty="0" smtClean="0"/>
            <a:t>)</a:t>
          </a:r>
          <a:endParaRPr lang="ru-RU" sz="1600" kern="1200" dirty="0"/>
        </a:p>
        <a:p>
          <a:pPr marL="171450" lvl="1" indent="-171450" algn="l" defTabSz="711200">
            <a:lnSpc>
              <a:spcPct val="90000"/>
            </a:lnSpc>
            <a:spcBef>
              <a:spcPct val="0"/>
            </a:spcBef>
            <a:spcAft>
              <a:spcPct val="15000"/>
            </a:spcAft>
            <a:buChar char="••"/>
          </a:pPr>
          <a:r>
            <a:rPr lang="en-US" sz="1600" kern="1200" dirty="0" err="1" smtClean="0"/>
            <a:t>Skillbox</a:t>
          </a:r>
          <a:r>
            <a:rPr lang="en-US" sz="1600" kern="1200" dirty="0" smtClean="0"/>
            <a:t>(7.049 </a:t>
          </a:r>
          <a:r>
            <a:rPr lang="ru-RU" sz="1600" kern="1200" dirty="0" smtClean="0"/>
            <a:t>млрд </a:t>
          </a:r>
          <a:r>
            <a:rPr lang="ru-RU" sz="1600" kern="1200" dirty="0" err="1" smtClean="0"/>
            <a:t>руб</a:t>
          </a:r>
          <a:r>
            <a:rPr lang="ru-RU" sz="1600" kern="1200" dirty="0" smtClean="0"/>
            <a:t>)</a:t>
          </a:r>
          <a:endParaRPr lang="ru-RU" sz="1600" kern="1200" dirty="0"/>
        </a:p>
      </dsp:txBody>
      <dsp:txXfrm>
        <a:off x="3500655" y="1183153"/>
        <a:ext cx="3059169" cy="2416077"/>
      </dsp:txXfrm>
    </dsp:sp>
    <dsp:sp modelId="{869E6585-1C72-4E82-914E-39E2C4E28665}">
      <dsp:nvSpPr>
        <dsp:cNvPr id="0" name=""/>
        <dsp:cNvSpPr/>
      </dsp:nvSpPr>
      <dsp:spPr>
        <a:xfrm>
          <a:off x="6943321" y="603821"/>
          <a:ext cx="3059169" cy="628598"/>
        </a:xfrm>
        <a:prstGeom prst="rect">
          <a:avLst/>
        </a:prstGeom>
        <a:solidFill>
          <a:srgbClr val="008C9D"/>
        </a:solidFill>
        <a:ln w="25400" cap="flat" cmpd="sng" algn="ctr">
          <a:no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ru-RU" sz="1600" kern="1200" dirty="0"/>
            <a:t>Наши преимущества</a:t>
          </a:r>
        </a:p>
      </dsp:txBody>
      <dsp:txXfrm>
        <a:off x="6943321" y="603821"/>
        <a:ext cx="3059169" cy="628598"/>
      </dsp:txXfrm>
    </dsp:sp>
    <dsp:sp modelId="{0C85A15E-56D2-44B3-8E52-7FFFB1AE2983}">
      <dsp:nvSpPr>
        <dsp:cNvPr id="0" name=""/>
        <dsp:cNvSpPr/>
      </dsp:nvSpPr>
      <dsp:spPr>
        <a:xfrm>
          <a:off x="6943291" y="1190212"/>
          <a:ext cx="3059169" cy="2471013"/>
        </a:xfrm>
        <a:prstGeom prst="rect">
          <a:avLst/>
        </a:prstGeom>
        <a:solidFill>
          <a:srgbClr val="A4D4E2">
            <a:alpha val="90000"/>
          </a:srgbClr>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ru-RU" sz="1600" kern="1200" dirty="0" smtClean="0"/>
            <a:t>Удобное
Бюджетное
Актуальное
Образовательное
Доступное
Инновационное
Увлекательное
Без подключения к сети
 Без ограниченного доступа</a:t>
          </a:r>
          <a:endParaRPr lang="ru-RU" sz="1600" kern="1200" dirty="0"/>
        </a:p>
      </dsp:txBody>
      <dsp:txXfrm>
        <a:off x="6943291" y="1190212"/>
        <a:ext cx="3059169" cy="247101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7CC5775B-A691-419E-97C9-ED2AAC1D8919}" type="datetimeFigureOut">
              <a:rPr lang="ru-RU" smtClean="0"/>
              <a:t>26.07.2023</a:t>
            </a:fld>
            <a:endParaRPr lang="ru-RU"/>
          </a:p>
        </p:txBody>
      </p:sp>
      <p:sp>
        <p:nvSpPr>
          <p:cNvPr id="4" name="Образ слайда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7BD5EF91-0A7E-4D44-8E35-0B1B275AC6B4}" type="slidenum">
              <a:rPr lang="ru-RU" smtClean="0"/>
              <a:t>‹#›</a:t>
            </a:fld>
            <a:endParaRPr lang="ru-RU"/>
          </a:p>
        </p:txBody>
      </p:sp>
    </p:spTree>
    <p:extLst>
      <p:ext uri="{BB962C8B-B14F-4D97-AF65-F5344CB8AC3E}">
        <p14:creationId xmlns:p14="http://schemas.microsoft.com/office/powerpoint/2010/main" val="2270480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7229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8198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8386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3"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5"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7"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8"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2"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3"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14"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4"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25"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7"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8"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9"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30"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32"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3"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4"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5"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6"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7"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8"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59"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1"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3"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64"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6"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8"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69"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0"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72"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3"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4"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76"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7"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8"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0"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181"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3"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4"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5"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186"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8"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89"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0"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1"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2"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3"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2 columns with intro text">
  <p:cSld name="Title + 2 columns with intro text">
    <p:spTree>
      <p:nvGrpSpPr>
        <p:cNvPr id="1" name="Shape 45"/>
        <p:cNvGrpSpPr/>
        <p:nvPr/>
      </p:nvGrpSpPr>
      <p:grpSpPr>
        <a:xfrm>
          <a:off x="0" y="0"/>
          <a:ext cx="0" cy="0"/>
          <a:chOff x="0" y="0"/>
          <a:chExt cx="0" cy="0"/>
        </a:xfrm>
      </p:grpSpPr>
      <p:sp>
        <p:nvSpPr>
          <p:cNvPr id="46" name="Google Shape;46;p8"/>
          <p:cNvSpPr/>
          <p:nvPr/>
        </p:nvSpPr>
        <p:spPr>
          <a:xfrm flipH="1">
            <a:off x="2725622" y="0"/>
            <a:ext cx="124685" cy="567055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100790" tIns="50381" rIns="100790" bIns="50381" anchor="ctr" anchorCtr="0">
            <a:noAutofit/>
          </a:bodyPr>
          <a:lstStyle/>
          <a:p>
            <a:pPr marL="0" marR="0" lvl="0" indent="0" algn="ctr" rtl="0">
              <a:spcBef>
                <a:spcPts val="0"/>
              </a:spcBef>
              <a:spcAft>
                <a:spcPts val="0"/>
              </a:spcAft>
              <a:buNone/>
            </a:pPr>
            <a:endParaRPr sz="1984">
              <a:solidFill>
                <a:srgbClr val="FFFFFF"/>
              </a:solidFill>
              <a:latin typeface="Calibri"/>
              <a:ea typeface="Calibri"/>
              <a:cs typeface="Calibri"/>
              <a:sym typeface="Calibri"/>
            </a:endParaRPr>
          </a:p>
        </p:txBody>
      </p:sp>
      <p:sp>
        <p:nvSpPr>
          <p:cNvPr id="47" name="Google Shape;47;p8"/>
          <p:cNvSpPr/>
          <p:nvPr/>
        </p:nvSpPr>
        <p:spPr>
          <a:xfrm>
            <a:off x="2850307" y="0"/>
            <a:ext cx="7230401" cy="5670550"/>
          </a:xfrm>
          <a:prstGeom prst="rect">
            <a:avLst/>
          </a:prstGeom>
          <a:solidFill>
            <a:srgbClr val="FFFFFF"/>
          </a:solidFill>
          <a:ln>
            <a:noFill/>
          </a:ln>
        </p:spPr>
        <p:txBody>
          <a:bodyPr spcFirstLastPara="1" wrap="square" lIns="100790" tIns="100790" rIns="100790" bIns="100790" anchor="ctr" anchorCtr="0">
            <a:noAutofit/>
          </a:bodyPr>
          <a:lstStyle/>
          <a:p>
            <a:pPr marL="0" lvl="0" indent="0" algn="l" rtl="0">
              <a:spcBef>
                <a:spcPts val="0"/>
              </a:spcBef>
              <a:spcAft>
                <a:spcPts val="0"/>
              </a:spcAft>
              <a:buNone/>
            </a:pPr>
            <a:endParaRPr sz="1984"/>
          </a:p>
        </p:txBody>
      </p:sp>
      <p:sp>
        <p:nvSpPr>
          <p:cNvPr id="48" name="Google Shape;48;p8"/>
          <p:cNvSpPr txBox="1">
            <a:spLocks noGrp="1"/>
          </p:cNvSpPr>
          <p:nvPr>
            <p:ph type="title"/>
          </p:nvPr>
        </p:nvSpPr>
        <p:spPr>
          <a:xfrm>
            <a:off x="258465" y="634471"/>
            <a:ext cx="2255904" cy="4388930"/>
          </a:xfrm>
          <a:prstGeom prst="rect">
            <a:avLst/>
          </a:prstGeom>
        </p:spPr>
        <p:txBody>
          <a:bodyPr spcFirstLastPara="1" wrap="square" lIns="91425" tIns="91425" rIns="91425" bIns="91425" anchor="t" anchorCtr="0"/>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49" name="Google Shape;49;p8"/>
          <p:cNvSpPr txBox="1">
            <a:spLocks noGrp="1"/>
          </p:cNvSpPr>
          <p:nvPr>
            <p:ph type="body" idx="1"/>
          </p:nvPr>
        </p:nvSpPr>
        <p:spPr>
          <a:xfrm>
            <a:off x="3407199" y="634471"/>
            <a:ext cx="6169422" cy="1331562"/>
          </a:xfrm>
          <a:prstGeom prst="rect">
            <a:avLst/>
          </a:prstGeom>
        </p:spPr>
        <p:txBody>
          <a:bodyPr spcFirstLastPara="1" wrap="square" lIns="91425" tIns="91425" rIns="91425" bIns="91425" anchor="t" anchorCtr="0"/>
          <a:lstStyle>
            <a:lvl1pPr marL="504017" lvl="0" indent="-364012" rtl="0">
              <a:spcBef>
                <a:spcPts val="661"/>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1pPr>
            <a:lvl2pPr marL="1008035" lvl="1" indent="-364012" rtl="0">
              <a:spcBef>
                <a:spcPts val="0"/>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2pPr>
            <a:lvl3pPr marL="1512052" lvl="2" indent="-364012" rtl="0">
              <a:spcBef>
                <a:spcPts val="0"/>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3pPr>
            <a:lvl4pPr marL="2016069" lvl="3" indent="-364012" rtl="0">
              <a:spcBef>
                <a:spcPts val="0"/>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4pPr>
            <a:lvl5pPr marL="2520086" lvl="4" indent="-364012" rtl="0">
              <a:spcBef>
                <a:spcPts val="0"/>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5pPr>
            <a:lvl6pPr marL="3024104" lvl="5" indent="-364012" rtl="0">
              <a:spcBef>
                <a:spcPts val="0"/>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6pPr>
            <a:lvl7pPr marL="3528121" lvl="6" indent="-364012" rtl="0">
              <a:spcBef>
                <a:spcPts val="0"/>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7pPr>
            <a:lvl8pPr marL="4032138" lvl="7" indent="-364012" rtl="0">
              <a:spcBef>
                <a:spcPts val="0"/>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8pPr>
            <a:lvl9pPr marL="4536156" lvl="8" indent="-364012" rtl="0">
              <a:spcBef>
                <a:spcPts val="0"/>
              </a:spcBef>
              <a:spcAft>
                <a:spcPts val="0"/>
              </a:spcAft>
              <a:buClr>
                <a:srgbClr val="F67031"/>
              </a:buClr>
              <a:buSzPts val="1600"/>
              <a:buFont typeface="Georgia"/>
              <a:buChar char="-"/>
              <a:defRPr sz="1764" i="1">
                <a:solidFill>
                  <a:srgbClr val="F67031"/>
                </a:solidFill>
                <a:latin typeface="Georgia"/>
                <a:ea typeface="Georgia"/>
                <a:cs typeface="Georgia"/>
                <a:sym typeface="Georgia"/>
              </a:defRPr>
            </a:lvl9pPr>
          </a:lstStyle>
          <a:p>
            <a:endParaRPr/>
          </a:p>
        </p:txBody>
      </p:sp>
      <p:sp>
        <p:nvSpPr>
          <p:cNvPr id="50" name="Google Shape;50;p8"/>
          <p:cNvSpPr txBox="1">
            <a:spLocks noGrp="1"/>
          </p:cNvSpPr>
          <p:nvPr>
            <p:ph type="sldNum" idx="12"/>
          </p:nvPr>
        </p:nvSpPr>
        <p:spPr>
          <a:xfrm>
            <a:off x="9433260" y="5236564"/>
            <a:ext cx="604904" cy="433932"/>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
        <p:nvSpPr>
          <p:cNvPr id="51" name="Google Shape;51;p8"/>
          <p:cNvSpPr txBox="1">
            <a:spLocks noGrp="1"/>
          </p:cNvSpPr>
          <p:nvPr>
            <p:ph type="body" idx="2"/>
          </p:nvPr>
        </p:nvSpPr>
        <p:spPr>
          <a:xfrm>
            <a:off x="3407199" y="2209707"/>
            <a:ext cx="3006328" cy="2813611"/>
          </a:xfrm>
          <a:prstGeom prst="rect">
            <a:avLst/>
          </a:prstGeom>
        </p:spPr>
        <p:txBody>
          <a:bodyPr spcFirstLastPara="1" wrap="square" lIns="91425" tIns="91425" rIns="91425" bIns="91425" anchor="t" anchorCtr="0"/>
          <a:lstStyle>
            <a:lvl1pPr marL="504017" lvl="0" indent="-329011" rtl="0">
              <a:spcBef>
                <a:spcPts val="661"/>
              </a:spcBef>
              <a:spcAft>
                <a:spcPts val="0"/>
              </a:spcAft>
              <a:buSzPts val="1100"/>
              <a:buChar char="▪"/>
              <a:defRPr sz="1213"/>
            </a:lvl1pPr>
            <a:lvl2pPr marL="1008035" lvl="1" indent="-329011" rtl="0">
              <a:spcBef>
                <a:spcPts val="0"/>
              </a:spcBef>
              <a:spcAft>
                <a:spcPts val="0"/>
              </a:spcAft>
              <a:buSzPts val="1100"/>
              <a:buChar char="-"/>
              <a:defRPr sz="1213"/>
            </a:lvl2pPr>
            <a:lvl3pPr marL="1512052" lvl="2" indent="-329011" rtl="0">
              <a:spcBef>
                <a:spcPts val="0"/>
              </a:spcBef>
              <a:spcAft>
                <a:spcPts val="0"/>
              </a:spcAft>
              <a:buSzPts val="1100"/>
              <a:buChar char="-"/>
              <a:defRPr sz="1213"/>
            </a:lvl3pPr>
            <a:lvl4pPr marL="2016069" lvl="3" indent="-329011" rtl="0">
              <a:spcBef>
                <a:spcPts val="0"/>
              </a:spcBef>
              <a:spcAft>
                <a:spcPts val="0"/>
              </a:spcAft>
              <a:buSzPts val="1100"/>
              <a:buChar char="-"/>
              <a:defRPr sz="1213"/>
            </a:lvl4pPr>
            <a:lvl5pPr marL="2520086" lvl="4" indent="-329011" rtl="0">
              <a:spcBef>
                <a:spcPts val="0"/>
              </a:spcBef>
              <a:spcAft>
                <a:spcPts val="0"/>
              </a:spcAft>
              <a:buSzPts val="1100"/>
              <a:buChar char="-"/>
              <a:defRPr sz="1213"/>
            </a:lvl5pPr>
            <a:lvl6pPr marL="3024104" lvl="5" indent="-329011" rtl="0">
              <a:spcBef>
                <a:spcPts val="0"/>
              </a:spcBef>
              <a:spcAft>
                <a:spcPts val="0"/>
              </a:spcAft>
              <a:buSzPts val="1100"/>
              <a:buChar char="-"/>
              <a:defRPr sz="1213"/>
            </a:lvl6pPr>
            <a:lvl7pPr marL="3528121" lvl="6" indent="-329011" rtl="0">
              <a:spcBef>
                <a:spcPts val="0"/>
              </a:spcBef>
              <a:spcAft>
                <a:spcPts val="0"/>
              </a:spcAft>
              <a:buSzPts val="1100"/>
              <a:buChar char="-"/>
              <a:defRPr sz="1213"/>
            </a:lvl7pPr>
            <a:lvl8pPr marL="4032138" lvl="7" indent="-329011" rtl="0">
              <a:spcBef>
                <a:spcPts val="0"/>
              </a:spcBef>
              <a:spcAft>
                <a:spcPts val="0"/>
              </a:spcAft>
              <a:buSzPts val="1100"/>
              <a:buChar char="-"/>
              <a:defRPr sz="1213"/>
            </a:lvl8pPr>
            <a:lvl9pPr marL="4536156" lvl="8" indent="-329011" rtl="0">
              <a:spcBef>
                <a:spcPts val="0"/>
              </a:spcBef>
              <a:spcAft>
                <a:spcPts val="0"/>
              </a:spcAft>
              <a:buSzPts val="1100"/>
              <a:buChar char="-"/>
              <a:defRPr sz="1213"/>
            </a:lvl9pPr>
          </a:lstStyle>
          <a:p>
            <a:endParaRPr/>
          </a:p>
        </p:txBody>
      </p:sp>
      <p:sp>
        <p:nvSpPr>
          <p:cNvPr id="52" name="Google Shape;52;p8"/>
          <p:cNvSpPr txBox="1">
            <a:spLocks noGrp="1"/>
          </p:cNvSpPr>
          <p:nvPr>
            <p:ph type="body" idx="3"/>
          </p:nvPr>
        </p:nvSpPr>
        <p:spPr>
          <a:xfrm>
            <a:off x="6570204" y="2209707"/>
            <a:ext cx="3006328" cy="2813611"/>
          </a:xfrm>
          <a:prstGeom prst="rect">
            <a:avLst/>
          </a:prstGeom>
        </p:spPr>
        <p:txBody>
          <a:bodyPr spcFirstLastPara="1" wrap="square" lIns="91425" tIns="91425" rIns="91425" bIns="91425" anchor="t" anchorCtr="0"/>
          <a:lstStyle>
            <a:lvl1pPr marL="504017" lvl="0" indent="-329011" rtl="0">
              <a:spcBef>
                <a:spcPts val="661"/>
              </a:spcBef>
              <a:spcAft>
                <a:spcPts val="0"/>
              </a:spcAft>
              <a:buSzPts val="1100"/>
              <a:buChar char="▪"/>
              <a:defRPr sz="1213"/>
            </a:lvl1pPr>
            <a:lvl2pPr marL="1008035" lvl="1" indent="-329011" rtl="0">
              <a:spcBef>
                <a:spcPts val="0"/>
              </a:spcBef>
              <a:spcAft>
                <a:spcPts val="0"/>
              </a:spcAft>
              <a:buSzPts val="1100"/>
              <a:buChar char="-"/>
              <a:defRPr sz="1213"/>
            </a:lvl2pPr>
            <a:lvl3pPr marL="1512052" lvl="2" indent="-329011" rtl="0">
              <a:spcBef>
                <a:spcPts val="0"/>
              </a:spcBef>
              <a:spcAft>
                <a:spcPts val="0"/>
              </a:spcAft>
              <a:buSzPts val="1100"/>
              <a:buChar char="-"/>
              <a:defRPr sz="1213"/>
            </a:lvl3pPr>
            <a:lvl4pPr marL="2016069" lvl="3" indent="-329011" rtl="0">
              <a:spcBef>
                <a:spcPts val="0"/>
              </a:spcBef>
              <a:spcAft>
                <a:spcPts val="0"/>
              </a:spcAft>
              <a:buSzPts val="1100"/>
              <a:buChar char="-"/>
              <a:defRPr sz="1213"/>
            </a:lvl4pPr>
            <a:lvl5pPr marL="2520086" lvl="4" indent="-329011" rtl="0">
              <a:spcBef>
                <a:spcPts val="0"/>
              </a:spcBef>
              <a:spcAft>
                <a:spcPts val="0"/>
              </a:spcAft>
              <a:buSzPts val="1100"/>
              <a:buChar char="-"/>
              <a:defRPr sz="1213"/>
            </a:lvl5pPr>
            <a:lvl6pPr marL="3024104" lvl="5" indent="-329011" rtl="0">
              <a:spcBef>
                <a:spcPts val="0"/>
              </a:spcBef>
              <a:spcAft>
                <a:spcPts val="0"/>
              </a:spcAft>
              <a:buSzPts val="1100"/>
              <a:buChar char="-"/>
              <a:defRPr sz="1213"/>
            </a:lvl6pPr>
            <a:lvl7pPr marL="3528121" lvl="6" indent="-329011" rtl="0">
              <a:spcBef>
                <a:spcPts val="0"/>
              </a:spcBef>
              <a:spcAft>
                <a:spcPts val="0"/>
              </a:spcAft>
              <a:buSzPts val="1100"/>
              <a:buChar char="-"/>
              <a:defRPr sz="1213"/>
            </a:lvl7pPr>
            <a:lvl8pPr marL="4032138" lvl="7" indent="-329011" rtl="0">
              <a:spcBef>
                <a:spcPts val="0"/>
              </a:spcBef>
              <a:spcAft>
                <a:spcPts val="0"/>
              </a:spcAft>
              <a:buSzPts val="1100"/>
              <a:buChar char="-"/>
              <a:defRPr sz="1213"/>
            </a:lvl8pPr>
            <a:lvl9pPr marL="4536156" lvl="8" indent="-329011" rtl="0">
              <a:spcBef>
                <a:spcPts val="0"/>
              </a:spcBef>
              <a:spcAft>
                <a:spcPts val="0"/>
              </a:spcAft>
              <a:buSzPts val="1100"/>
              <a:buChar char="-"/>
              <a:defRPr sz="1213"/>
            </a:lvl9pPr>
          </a:lstStyle>
          <a:p>
            <a:endParaRPr/>
          </a:p>
        </p:txBody>
      </p:sp>
    </p:spTree>
    <p:extLst>
      <p:ext uri="{BB962C8B-B14F-4D97-AF65-F5344CB8AC3E}">
        <p14:creationId xmlns:p14="http://schemas.microsoft.com/office/powerpoint/2010/main" val="3447529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72"/>
        <p:cNvGrpSpPr/>
        <p:nvPr/>
      </p:nvGrpSpPr>
      <p:grpSpPr>
        <a:xfrm>
          <a:off x="0" y="0"/>
          <a:ext cx="0" cy="0"/>
          <a:chOff x="0" y="0"/>
          <a:chExt cx="0" cy="0"/>
        </a:xfrm>
      </p:grpSpPr>
      <p:sp>
        <p:nvSpPr>
          <p:cNvPr id="73" name="Google Shape;73;p12"/>
          <p:cNvSpPr/>
          <p:nvPr/>
        </p:nvSpPr>
        <p:spPr>
          <a:xfrm flipH="1">
            <a:off x="2725622" y="0"/>
            <a:ext cx="124685" cy="567055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100790" tIns="50381" rIns="100790" bIns="50381" anchor="ctr" anchorCtr="0">
            <a:noAutofit/>
          </a:bodyPr>
          <a:lstStyle/>
          <a:p>
            <a:pPr marL="0" marR="0" lvl="0" indent="0" algn="ctr" rtl="0">
              <a:spcBef>
                <a:spcPts val="0"/>
              </a:spcBef>
              <a:spcAft>
                <a:spcPts val="0"/>
              </a:spcAft>
              <a:buNone/>
            </a:pPr>
            <a:endParaRPr sz="1984">
              <a:solidFill>
                <a:srgbClr val="FFFFFF"/>
              </a:solidFill>
              <a:latin typeface="Calibri"/>
              <a:ea typeface="Calibri"/>
              <a:cs typeface="Calibri"/>
              <a:sym typeface="Calibri"/>
            </a:endParaRPr>
          </a:p>
        </p:txBody>
      </p:sp>
      <p:sp>
        <p:nvSpPr>
          <p:cNvPr id="74" name="Google Shape;74;p12"/>
          <p:cNvSpPr/>
          <p:nvPr/>
        </p:nvSpPr>
        <p:spPr>
          <a:xfrm>
            <a:off x="2850307" y="0"/>
            <a:ext cx="7230401" cy="5670550"/>
          </a:xfrm>
          <a:prstGeom prst="rect">
            <a:avLst/>
          </a:prstGeom>
          <a:solidFill>
            <a:srgbClr val="FFFFFF"/>
          </a:solidFill>
          <a:ln>
            <a:noFill/>
          </a:ln>
        </p:spPr>
        <p:txBody>
          <a:bodyPr spcFirstLastPara="1" wrap="square" lIns="100790" tIns="100790" rIns="100790" bIns="100790" anchor="ctr" anchorCtr="0">
            <a:noAutofit/>
          </a:bodyPr>
          <a:lstStyle/>
          <a:p>
            <a:pPr marL="0" lvl="0" indent="0" algn="l" rtl="0">
              <a:spcBef>
                <a:spcPts val="0"/>
              </a:spcBef>
              <a:spcAft>
                <a:spcPts val="0"/>
              </a:spcAft>
              <a:buNone/>
            </a:pPr>
            <a:endParaRPr sz="1984"/>
          </a:p>
        </p:txBody>
      </p:sp>
      <p:sp>
        <p:nvSpPr>
          <p:cNvPr id="75" name="Google Shape;75;p12"/>
          <p:cNvSpPr txBox="1">
            <a:spLocks noGrp="1"/>
          </p:cNvSpPr>
          <p:nvPr>
            <p:ph type="title"/>
          </p:nvPr>
        </p:nvSpPr>
        <p:spPr>
          <a:xfrm>
            <a:off x="258465" y="634471"/>
            <a:ext cx="2255904" cy="4388930"/>
          </a:xfrm>
          <a:prstGeom prst="rect">
            <a:avLst/>
          </a:prstGeom>
        </p:spPr>
        <p:txBody>
          <a:bodyPr spcFirstLastPara="1" wrap="square" lIns="91425" tIns="91425" rIns="91425" bIns="91425" anchor="t" anchorCtr="0"/>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76" name="Google Shape;76;p12"/>
          <p:cNvSpPr txBox="1">
            <a:spLocks noGrp="1"/>
          </p:cNvSpPr>
          <p:nvPr>
            <p:ph type="body" idx="1"/>
          </p:nvPr>
        </p:nvSpPr>
        <p:spPr>
          <a:xfrm>
            <a:off x="3383718" y="634471"/>
            <a:ext cx="1973130" cy="4388930"/>
          </a:xfrm>
          <a:prstGeom prst="rect">
            <a:avLst/>
          </a:prstGeom>
        </p:spPr>
        <p:txBody>
          <a:bodyPr spcFirstLastPara="1" wrap="square" lIns="91425" tIns="91425" rIns="91425" bIns="91425" anchor="t" anchorCtr="0"/>
          <a:lstStyle>
            <a:lvl1pPr marL="504017" lvl="0" indent="-315011" rtl="0">
              <a:spcBef>
                <a:spcPts val="661"/>
              </a:spcBef>
              <a:spcAft>
                <a:spcPts val="0"/>
              </a:spcAft>
              <a:buSzPts val="900"/>
              <a:buChar char="▪"/>
              <a:defRPr sz="992"/>
            </a:lvl1pPr>
            <a:lvl2pPr marL="1008035" lvl="1" indent="-315011" rtl="0">
              <a:spcBef>
                <a:spcPts val="0"/>
              </a:spcBef>
              <a:spcAft>
                <a:spcPts val="0"/>
              </a:spcAft>
              <a:buSzPts val="900"/>
              <a:buChar char="-"/>
              <a:defRPr sz="992"/>
            </a:lvl2pPr>
            <a:lvl3pPr marL="1512052" lvl="2" indent="-315011" rtl="0">
              <a:spcBef>
                <a:spcPts val="0"/>
              </a:spcBef>
              <a:spcAft>
                <a:spcPts val="0"/>
              </a:spcAft>
              <a:buSzPts val="900"/>
              <a:buChar char="-"/>
              <a:defRPr sz="992"/>
            </a:lvl3pPr>
            <a:lvl4pPr marL="2016069" lvl="3" indent="-315011" rtl="0">
              <a:spcBef>
                <a:spcPts val="0"/>
              </a:spcBef>
              <a:spcAft>
                <a:spcPts val="0"/>
              </a:spcAft>
              <a:buSzPts val="900"/>
              <a:buChar char="-"/>
              <a:defRPr sz="992"/>
            </a:lvl4pPr>
            <a:lvl5pPr marL="2520086" lvl="4" indent="-315011" rtl="0">
              <a:spcBef>
                <a:spcPts val="0"/>
              </a:spcBef>
              <a:spcAft>
                <a:spcPts val="0"/>
              </a:spcAft>
              <a:buSzPts val="900"/>
              <a:buChar char="-"/>
              <a:defRPr sz="992"/>
            </a:lvl5pPr>
            <a:lvl6pPr marL="3024104" lvl="5" indent="-315011" rtl="0">
              <a:spcBef>
                <a:spcPts val="0"/>
              </a:spcBef>
              <a:spcAft>
                <a:spcPts val="0"/>
              </a:spcAft>
              <a:buSzPts val="900"/>
              <a:buChar char="-"/>
              <a:defRPr sz="992"/>
            </a:lvl6pPr>
            <a:lvl7pPr marL="3528121" lvl="6" indent="-315011" rtl="0">
              <a:spcBef>
                <a:spcPts val="0"/>
              </a:spcBef>
              <a:spcAft>
                <a:spcPts val="0"/>
              </a:spcAft>
              <a:buSzPts val="900"/>
              <a:buChar char="-"/>
              <a:defRPr sz="992"/>
            </a:lvl7pPr>
            <a:lvl8pPr marL="4032138" lvl="7" indent="-315011" rtl="0">
              <a:spcBef>
                <a:spcPts val="0"/>
              </a:spcBef>
              <a:spcAft>
                <a:spcPts val="0"/>
              </a:spcAft>
              <a:buSzPts val="900"/>
              <a:buChar char="-"/>
              <a:defRPr sz="992"/>
            </a:lvl8pPr>
            <a:lvl9pPr marL="4536156" lvl="8" indent="-315011" rtl="0">
              <a:spcBef>
                <a:spcPts val="0"/>
              </a:spcBef>
              <a:spcAft>
                <a:spcPts val="0"/>
              </a:spcAft>
              <a:buSzPts val="900"/>
              <a:buChar char="-"/>
              <a:defRPr sz="992"/>
            </a:lvl9pPr>
          </a:lstStyle>
          <a:p>
            <a:endParaRPr/>
          </a:p>
        </p:txBody>
      </p:sp>
      <p:sp>
        <p:nvSpPr>
          <p:cNvPr id="77" name="Google Shape;77;p12"/>
          <p:cNvSpPr txBox="1">
            <a:spLocks noGrp="1"/>
          </p:cNvSpPr>
          <p:nvPr>
            <p:ph type="body" idx="2"/>
          </p:nvPr>
        </p:nvSpPr>
        <p:spPr>
          <a:xfrm>
            <a:off x="5458140" y="634471"/>
            <a:ext cx="1973130" cy="4388930"/>
          </a:xfrm>
          <a:prstGeom prst="rect">
            <a:avLst/>
          </a:prstGeom>
        </p:spPr>
        <p:txBody>
          <a:bodyPr spcFirstLastPara="1" wrap="square" lIns="91425" tIns="91425" rIns="91425" bIns="91425" anchor="t" anchorCtr="0"/>
          <a:lstStyle>
            <a:lvl1pPr marL="504017" lvl="0" indent="-315011" rtl="0">
              <a:spcBef>
                <a:spcPts val="661"/>
              </a:spcBef>
              <a:spcAft>
                <a:spcPts val="0"/>
              </a:spcAft>
              <a:buSzPts val="900"/>
              <a:buChar char="▪"/>
              <a:defRPr sz="992"/>
            </a:lvl1pPr>
            <a:lvl2pPr marL="1008035" lvl="1" indent="-315011" rtl="0">
              <a:spcBef>
                <a:spcPts val="0"/>
              </a:spcBef>
              <a:spcAft>
                <a:spcPts val="0"/>
              </a:spcAft>
              <a:buSzPts val="900"/>
              <a:buChar char="-"/>
              <a:defRPr sz="992"/>
            </a:lvl2pPr>
            <a:lvl3pPr marL="1512052" lvl="2" indent="-315011" rtl="0">
              <a:spcBef>
                <a:spcPts val="0"/>
              </a:spcBef>
              <a:spcAft>
                <a:spcPts val="0"/>
              </a:spcAft>
              <a:buSzPts val="900"/>
              <a:buChar char="-"/>
              <a:defRPr sz="992"/>
            </a:lvl3pPr>
            <a:lvl4pPr marL="2016069" lvl="3" indent="-315011" rtl="0">
              <a:spcBef>
                <a:spcPts val="0"/>
              </a:spcBef>
              <a:spcAft>
                <a:spcPts val="0"/>
              </a:spcAft>
              <a:buSzPts val="900"/>
              <a:buChar char="-"/>
              <a:defRPr sz="992"/>
            </a:lvl4pPr>
            <a:lvl5pPr marL="2520086" lvl="4" indent="-315011" rtl="0">
              <a:spcBef>
                <a:spcPts val="0"/>
              </a:spcBef>
              <a:spcAft>
                <a:spcPts val="0"/>
              </a:spcAft>
              <a:buSzPts val="900"/>
              <a:buChar char="-"/>
              <a:defRPr sz="992"/>
            </a:lvl5pPr>
            <a:lvl6pPr marL="3024104" lvl="5" indent="-315011" rtl="0">
              <a:spcBef>
                <a:spcPts val="0"/>
              </a:spcBef>
              <a:spcAft>
                <a:spcPts val="0"/>
              </a:spcAft>
              <a:buSzPts val="900"/>
              <a:buChar char="-"/>
              <a:defRPr sz="992"/>
            </a:lvl6pPr>
            <a:lvl7pPr marL="3528121" lvl="6" indent="-315011" rtl="0">
              <a:spcBef>
                <a:spcPts val="0"/>
              </a:spcBef>
              <a:spcAft>
                <a:spcPts val="0"/>
              </a:spcAft>
              <a:buSzPts val="900"/>
              <a:buChar char="-"/>
              <a:defRPr sz="992"/>
            </a:lvl7pPr>
            <a:lvl8pPr marL="4032138" lvl="7" indent="-315011" rtl="0">
              <a:spcBef>
                <a:spcPts val="0"/>
              </a:spcBef>
              <a:spcAft>
                <a:spcPts val="0"/>
              </a:spcAft>
              <a:buSzPts val="900"/>
              <a:buChar char="-"/>
              <a:defRPr sz="992"/>
            </a:lvl8pPr>
            <a:lvl9pPr marL="4536156" lvl="8" indent="-315011" rtl="0">
              <a:spcBef>
                <a:spcPts val="0"/>
              </a:spcBef>
              <a:spcAft>
                <a:spcPts val="0"/>
              </a:spcAft>
              <a:buSzPts val="900"/>
              <a:buChar char="-"/>
              <a:defRPr sz="992"/>
            </a:lvl9pPr>
          </a:lstStyle>
          <a:p>
            <a:endParaRPr/>
          </a:p>
        </p:txBody>
      </p:sp>
      <p:sp>
        <p:nvSpPr>
          <p:cNvPr id="78" name="Google Shape;78;p12"/>
          <p:cNvSpPr txBox="1">
            <a:spLocks noGrp="1"/>
          </p:cNvSpPr>
          <p:nvPr>
            <p:ph type="body" idx="3"/>
          </p:nvPr>
        </p:nvSpPr>
        <p:spPr>
          <a:xfrm>
            <a:off x="7532562" y="634471"/>
            <a:ext cx="1973130" cy="4388930"/>
          </a:xfrm>
          <a:prstGeom prst="rect">
            <a:avLst/>
          </a:prstGeom>
        </p:spPr>
        <p:txBody>
          <a:bodyPr spcFirstLastPara="1" wrap="square" lIns="91425" tIns="91425" rIns="91425" bIns="91425" anchor="t" anchorCtr="0"/>
          <a:lstStyle>
            <a:lvl1pPr marL="504017" lvl="0" indent="-315011" rtl="0">
              <a:spcBef>
                <a:spcPts val="661"/>
              </a:spcBef>
              <a:spcAft>
                <a:spcPts val="0"/>
              </a:spcAft>
              <a:buSzPts val="900"/>
              <a:buChar char="▪"/>
              <a:defRPr sz="992"/>
            </a:lvl1pPr>
            <a:lvl2pPr marL="1008035" lvl="1" indent="-315011" rtl="0">
              <a:spcBef>
                <a:spcPts val="0"/>
              </a:spcBef>
              <a:spcAft>
                <a:spcPts val="0"/>
              </a:spcAft>
              <a:buSzPts val="900"/>
              <a:buChar char="-"/>
              <a:defRPr sz="992"/>
            </a:lvl2pPr>
            <a:lvl3pPr marL="1512052" lvl="2" indent="-315011" rtl="0">
              <a:spcBef>
                <a:spcPts val="0"/>
              </a:spcBef>
              <a:spcAft>
                <a:spcPts val="0"/>
              </a:spcAft>
              <a:buSzPts val="900"/>
              <a:buChar char="-"/>
              <a:defRPr sz="992"/>
            </a:lvl3pPr>
            <a:lvl4pPr marL="2016069" lvl="3" indent="-315011" rtl="0">
              <a:spcBef>
                <a:spcPts val="0"/>
              </a:spcBef>
              <a:spcAft>
                <a:spcPts val="0"/>
              </a:spcAft>
              <a:buSzPts val="900"/>
              <a:buChar char="-"/>
              <a:defRPr sz="992"/>
            </a:lvl4pPr>
            <a:lvl5pPr marL="2520086" lvl="4" indent="-315011" rtl="0">
              <a:spcBef>
                <a:spcPts val="0"/>
              </a:spcBef>
              <a:spcAft>
                <a:spcPts val="0"/>
              </a:spcAft>
              <a:buSzPts val="900"/>
              <a:buChar char="-"/>
              <a:defRPr sz="992"/>
            </a:lvl5pPr>
            <a:lvl6pPr marL="3024104" lvl="5" indent="-315011" rtl="0">
              <a:spcBef>
                <a:spcPts val="0"/>
              </a:spcBef>
              <a:spcAft>
                <a:spcPts val="0"/>
              </a:spcAft>
              <a:buSzPts val="900"/>
              <a:buChar char="-"/>
              <a:defRPr sz="992"/>
            </a:lvl6pPr>
            <a:lvl7pPr marL="3528121" lvl="6" indent="-315011" rtl="0">
              <a:spcBef>
                <a:spcPts val="0"/>
              </a:spcBef>
              <a:spcAft>
                <a:spcPts val="0"/>
              </a:spcAft>
              <a:buSzPts val="900"/>
              <a:buChar char="-"/>
              <a:defRPr sz="992"/>
            </a:lvl7pPr>
            <a:lvl8pPr marL="4032138" lvl="7" indent="-315011" rtl="0">
              <a:spcBef>
                <a:spcPts val="0"/>
              </a:spcBef>
              <a:spcAft>
                <a:spcPts val="0"/>
              </a:spcAft>
              <a:buSzPts val="900"/>
              <a:buChar char="-"/>
              <a:defRPr sz="992"/>
            </a:lvl8pPr>
            <a:lvl9pPr marL="4536156" lvl="8" indent="-315011" rtl="0">
              <a:spcBef>
                <a:spcPts val="0"/>
              </a:spcBef>
              <a:spcAft>
                <a:spcPts val="0"/>
              </a:spcAft>
              <a:buSzPts val="900"/>
              <a:buChar char="-"/>
              <a:defRPr sz="992"/>
            </a:lvl9pPr>
          </a:lstStyle>
          <a:p>
            <a:endParaRPr/>
          </a:p>
        </p:txBody>
      </p:sp>
      <p:sp>
        <p:nvSpPr>
          <p:cNvPr id="79" name="Google Shape;79;p12"/>
          <p:cNvSpPr txBox="1">
            <a:spLocks noGrp="1"/>
          </p:cNvSpPr>
          <p:nvPr>
            <p:ph type="sldNum" idx="12"/>
          </p:nvPr>
        </p:nvSpPr>
        <p:spPr>
          <a:xfrm>
            <a:off x="9433260" y="5236564"/>
            <a:ext cx="604904" cy="433932"/>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9182615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1 column left">
  <p:cSld name="Title + 1 column left">
    <p:spTree>
      <p:nvGrpSpPr>
        <p:cNvPr id="1" name="Shape 53"/>
        <p:cNvGrpSpPr/>
        <p:nvPr/>
      </p:nvGrpSpPr>
      <p:grpSpPr>
        <a:xfrm>
          <a:off x="0" y="0"/>
          <a:ext cx="0" cy="0"/>
          <a:chOff x="0" y="0"/>
          <a:chExt cx="0" cy="0"/>
        </a:xfrm>
      </p:grpSpPr>
      <p:sp>
        <p:nvSpPr>
          <p:cNvPr id="54" name="Google Shape;54;p9"/>
          <p:cNvSpPr/>
          <p:nvPr/>
        </p:nvSpPr>
        <p:spPr>
          <a:xfrm flipH="1">
            <a:off x="-7855" y="0"/>
            <a:ext cx="2858161" cy="5670550"/>
          </a:xfrm>
          <a:prstGeom prst="rect">
            <a:avLst/>
          </a:prstGeom>
          <a:solidFill>
            <a:srgbClr val="FFFFFF"/>
          </a:solidFill>
          <a:ln>
            <a:noFill/>
          </a:ln>
        </p:spPr>
        <p:txBody>
          <a:bodyPr spcFirstLastPara="1" wrap="square" lIns="100790" tIns="100790" rIns="100790" bIns="100790" anchor="ctr" anchorCtr="0">
            <a:noAutofit/>
          </a:bodyPr>
          <a:lstStyle/>
          <a:p>
            <a:pPr marL="0" lvl="0" indent="0" algn="l" rtl="0">
              <a:spcBef>
                <a:spcPts val="0"/>
              </a:spcBef>
              <a:spcAft>
                <a:spcPts val="0"/>
              </a:spcAft>
              <a:buNone/>
            </a:pPr>
            <a:endParaRPr sz="1984"/>
          </a:p>
        </p:txBody>
      </p:sp>
      <p:sp>
        <p:nvSpPr>
          <p:cNvPr id="55" name="Google Shape;55;p9"/>
          <p:cNvSpPr/>
          <p:nvPr/>
        </p:nvSpPr>
        <p:spPr>
          <a:xfrm>
            <a:off x="2850310" y="0"/>
            <a:ext cx="124685" cy="567055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100790" tIns="50381" rIns="100790" bIns="50381" anchor="ctr" anchorCtr="0">
            <a:noAutofit/>
          </a:bodyPr>
          <a:lstStyle/>
          <a:p>
            <a:pPr marL="0" marR="0" lvl="0" indent="0" algn="ctr" rtl="0">
              <a:spcBef>
                <a:spcPts val="0"/>
              </a:spcBef>
              <a:spcAft>
                <a:spcPts val="0"/>
              </a:spcAft>
              <a:buNone/>
            </a:pPr>
            <a:endParaRPr sz="1984">
              <a:solidFill>
                <a:srgbClr val="FFFFFF"/>
              </a:solidFill>
              <a:latin typeface="Calibri"/>
              <a:ea typeface="Calibri"/>
              <a:cs typeface="Calibri"/>
              <a:sym typeface="Calibri"/>
            </a:endParaRPr>
          </a:p>
        </p:txBody>
      </p:sp>
      <p:sp>
        <p:nvSpPr>
          <p:cNvPr id="56" name="Google Shape;56;p9"/>
          <p:cNvSpPr txBox="1">
            <a:spLocks noGrp="1"/>
          </p:cNvSpPr>
          <p:nvPr>
            <p:ph type="title"/>
          </p:nvPr>
        </p:nvSpPr>
        <p:spPr>
          <a:xfrm>
            <a:off x="258465" y="634471"/>
            <a:ext cx="2255904" cy="1503878"/>
          </a:xfrm>
          <a:prstGeom prst="rect">
            <a:avLst/>
          </a:prstGeom>
        </p:spPr>
        <p:txBody>
          <a:bodyPr spcFirstLastPara="1" wrap="square" lIns="91425" tIns="91425" rIns="91425" bIns="91425" anchor="b" anchorCtr="0"/>
          <a:lstStyle>
            <a:lvl1pPr lvl="0" rtl="0">
              <a:spcBef>
                <a:spcPts val="0"/>
              </a:spcBef>
              <a:spcAft>
                <a:spcPts val="0"/>
              </a:spcAft>
              <a:buClr>
                <a:srgbClr val="F67031"/>
              </a:buClr>
              <a:buSzPts val="2400"/>
              <a:buNone/>
              <a:defRPr>
                <a:solidFill>
                  <a:srgbClr val="F67031"/>
                </a:solidFill>
              </a:defRPr>
            </a:lvl1pPr>
            <a:lvl2pPr lvl="1" rtl="0">
              <a:spcBef>
                <a:spcPts val="0"/>
              </a:spcBef>
              <a:spcAft>
                <a:spcPts val="0"/>
              </a:spcAft>
              <a:buClr>
                <a:srgbClr val="F67031"/>
              </a:buClr>
              <a:buSzPts val="2400"/>
              <a:buNone/>
              <a:defRPr>
                <a:solidFill>
                  <a:srgbClr val="F67031"/>
                </a:solidFill>
              </a:defRPr>
            </a:lvl2pPr>
            <a:lvl3pPr lvl="2" rtl="0">
              <a:spcBef>
                <a:spcPts val="0"/>
              </a:spcBef>
              <a:spcAft>
                <a:spcPts val="0"/>
              </a:spcAft>
              <a:buClr>
                <a:srgbClr val="F67031"/>
              </a:buClr>
              <a:buSzPts val="2400"/>
              <a:buNone/>
              <a:defRPr>
                <a:solidFill>
                  <a:srgbClr val="F67031"/>
                </a:solidFill>
              </a:defRPr>
            </a:lvl3pPr>
            <a:lvl4pPr lvl="3" rtl="0">
              <a:spcBef>
                <a:spcPts val="0"/>
              </a:spcBef>
              <a:spcAft>
                <a:spcPts val="0"/>
              </a:spcAft>
              <a:buClr>
                <a:srgbClr val="F67031"/>
              </a:buClr>
              <a:buSzPts val="2400"/>
              <a:buNone/>
              <a:defRPr>
                <a:solidFill>
                  <a:srgbClr val="F67031"/>
                </a:solidFill>
              </a:defRPr>
            </a:lvl4pPr>
            <a:lvl5pPr lvl="4" rtl="0">
              <a:spcBef>
                <a:spcPts val="0"/>
              </a:spcBef>
              <a:spcAft>
                <a:spcPts val="0"/>
              </a:spcAft>
              <a:buClr>
                <a:srgbClr val="F67031"/>
              </a:buClr>
              <a:buSzPts val="2400"/>
              <a:buNone/>
              <a:defRPr>
                <a:solidFill>
                  <a:srgbClr val="F67031"/>
                </a:solidFill>
              </a:defRPr>
            </a:lvl5pPr>
            <a:lvl6pPr lvl="5" rtl="0">
              <a:spcBef>
                <a:spcPts val="0"/>
              </a:spcBef>
              <a:spcAft>
                <a:spcPts val="0"/>
              </a:spcAft>
              <a:buClr>
                <a:srgbClr val="F67031"/>
              </a:buClr>
              <a:buSzPts val="2400"/>
              <a:buNone/>
              <a:defRPr>
                <a:solidFill>
                  <a:srgbClr val="F67031"/>
                </a:solidFill>
              </a:defRPr>
            </a:lvl6pPr>
            <a:lvl7pPr lvl="6" rtl="0">
              <a:spcBef>
                <a:spcPts val="0"/>
              </a:spcBef>
              <a:spcAft>
                <a:spcPts val="0"/>
              </a:spcAft>
              <a:buClr>
                <a:srgbClr val="F67031"/>
              </a:buClr>
              <a:buSzPts val="2400"/>
              <a:buNone/>
              <a:defRPr>
                <a:solidFill>
                  <a:srgbClr val="F67031"/>
                </a:solidFill>
              </a:defRPr>
            </a:lvl7pPr>
            <a:lvl8pPr lvl="7" rtl="0">
              <a:spcBef>
                <a:spcPts val="0"/>
              </a:spcBef>
              <a:spcAft>
                <a:spcPts val="0"/>
              </a:spcAft>
              <a:buClr>
                <a:srgbClr val="F67031"/>
              </a:buClr>
              <a:buSzPts val="2400"/>
              <a:buNone/>
              <a:defRPr>
                <a:solidFill>
                  <a:srgbClr val="F67031"/>
                </a:solidFill>
              </a:defRPr>
            </a:lvl8pPr>
            <a:lvl9pPr lvl="8" rtl="0">
              <a:spcBef>
                <a:spcPts val="0"/>
              </a:spcBef>
              <a:spcAft>
                <a:spcPts val="0"/>
              </a:spcAft>
              <a:buClr>
                <a:srgbClr val="F67031"/>
              </a:buClr>
              <a:buSzPts val="2400"/>
              <a:buNone/>
              <a:defRPr>
                <a:solidFill>
                  <a:srgbClr val="F67031"/>
                </a:solidFill>
              </a:defRPr>
            </a:lvl9pPr>
          </a:lstStyle>
          <a:p>
            <a:endParaRPr/>
          </a:p>
        </p:txBody>
      </p:sp>
      <p:sp>
        <p:nvSpPr>
          <p:cNvPr id="57" name="Google Shape;57;p9"/>
          <p:cNvSpPr txBox="1">
            <a:spLocks noGrp="1"/>
          </p:cNvSpPr>
          <p:nvPr>
            <p:ph type="sldNum" idx="12"/>
          </p:nvPr>
        </p:nvSpPr>
        <p:spPr>
          <a:xfrm>
            <a:off x="9433260" y="5236564"/>
            <a:ext cx="604904" cy="433932"/>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algn="r"/>
            <a:fld id="{00000000-1234-1234-1234-123412341234}" type="slidenum">
              <a:rPr lang="en" smtClean="0"/>
              <a:pPr algn="r"/>
              <a:t>‹#›</a:t>
            </a:fld>
            <a:endParaRPr lang="en"/>
          </a:p>
        </p:txBody>
      </p:sp>
      <p:sp>
        <p:nvSpPr>
          <p:cNvPr id="58" name="Google Shape;58;p9"/>
          <p:cNvSpPr txBox="1">
            <a:spLocks noGrp="1"/>
          </p:cNvSpPr>
          <p:nvPr>
            <p:ph type="body" idx="1"/>
          </p:nvPr>
        </p:nvSpPr>
        <p:spPr>
          <a:xfrm>
            <a:off x="258465" y="2209707"/>
            <a:ext cx="2255904" cy="2813611"/>
          </a:xfrm>
          <a:prstGeom prst="rect">
            <a:avLst/>
          </a:prstGeom>
        </p:spPr>
        <p:txBody>
          <a:bodyPr spcFirstLastPara="1" wrap="square" lIns="91425" tIns="91425" rIns="91425" bIns="91425" anchor="t" anchorCtr="0"/>
          <a:lstStyle>
            <a:lvl1pPr marL="504017" lvl="0" indent="-336012" rtl="0">
              <a:spcBef>
                <a:spcPts val="661"/>
              </a:spcBef>
              <a:spcAft>
                <a:spcPts val="0"/>
              </a:spcAft>
              <a:buSzPts val="1200"/>
              <a:buChar char="▪"/>
              <a:defRPr sz="1323"/>
            </a:lvl1pPr>
            <a:lvl2pPr marL="1008035" lvl="1" indent="-336012" rtl="0">
              <a:spcBef>
                <a:spcPts val="0"/>
              </a:spcBef>
              <a:spcAft>
                <a:spcPts val="0"/>
              </a:spcAft>
              <a:buSzPts val="1200"/>
              <a:buChar char="-"/>
              <a:defRPr sz="1323"/>
            </a:lvl2pPr>
            <a:lvl3pPr marL="1512052" lvl="2" indent="-336012" rtl="0">
              <a:spcBef>
                <a:spcPts val="0"/>
              </a:spcBef>
              <a:spcAft>
                <a:spcPts val="0"/>
              </a:spcAft>
              <a:buSzPts val="1200"/>
              <a:buChar char="-"/>
              <a:defRPr sz="1323"/>
            </a:lvl3pPr>
            <a:lvl4pPr marL="2016069" lvl="3" indent="-336012" rtl="0">
              <a:spcBef>
                <a:spcPts val="0"/>
              </a:spcBef>
              <a:spcAft>
                <a:spcPts val="0"/>
              </a:spcAft>
              <a:buSzPts val="1200"/>
              <a:buChar char="-"/>
              <a:defRPr sz="1323"/>
            </a:lvl4pPr>
            <a:lvl5pPr marL="2520086" lvl="4" indent="-336012" rtl="0">
              <a:spcBef>
                <a:spcPts val="0"/>
              </a:spcBef>
              <a:spcAft>
                <a:spcPts val="0"/>
              </a:spcAft>
              <a:buSzPts val="1200"/>
              <a:buChar char="-"/>
              <a:defRPr sz="1323"/>
            </a:lvl5pPr>
            <a:lvl6pPr marL="3024104" lvl="5" indent="-336012" rtl="0">
              <a:spcBef>
                <a:spcPts val="0"/>
              </a:spcBef>
              <a:spcAft>
                <a:spcPts val="0"/>
              </a:spcAft>
              <a:buSzPts val="1200"/>
              <a:buChar char="-"/>
              <a:defRPr sz="1323"/>
            </a:lvl6pPr>
            <a:lvl7pPr marL="3528121" lvl="6" indent="-336012" rtl="0">
              <a:spcBef>
                <a:spcPts val="0"/>
              </a:spcBef>
              <a:spcAft>
                <a:spcPts val="0"/>
              </a:spcAft>
              <a:buSzPts val="1200"/>
              <a:buChar char="-"/>
              <a:defRPr sz="1323"/>
            </a:lvl7pPr>
            <a:lvl8pPr marL="4032138" lvl="7" indent="-336012" rtl="0">
              <a:spcBef>
                <a:spcPts val="0"/>
              </a:spcBef>
              <a:spcAft>
                <a:spcPts val="0"/>
              </a:spcAft>
              <a:buSzPts val="1200"/>
              <a:buChar char="-"/>
              <a:defRPr sz="1323"/>
            </a:lvl8pPr>
            <a:lvl9pPr marL="4536156" lvl="8" indent="-336012" rtl="0">
              <a:spcBef>
                <a:spcPts val="0"/>
              </a:spcBef>
              <a:spcAft>
                <a:spcPts val="0"/>
              </a:spcAft>
              <a:buSzPts val="1200"/>
              <a:buChar char="-"/>
              <a:defRPr sz="1323"/>
            </a:lvl9pPr>
          </a:lstStyle>
          <a:p>
            <a:endParaRPr/>
          </a:p>
        </p:txBody>
      </p:sp>
    </p:spTree>
    <p:extLst>
      <p:ext uri="{BB962C8B-B14F-4D97-AF65-F5344CB8AC3E}">
        <p14:creationId xmlns:p14="http://schemas.microsoft.com/office/powerpoint/2010/main" val="1041719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97"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99"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1"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202"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4"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6"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07"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208"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0"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211"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2"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4"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5"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6"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8"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219"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21"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2"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3"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224"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26"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7"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8"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9"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30"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31"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3" name="PlaceHolder 2"/>
          <p:cNvSpPr>
            <a:spLocks noGrp="1"/>
          </p:cNvSpPr>
          <p:nvPr>
            <p:ph type="body"/>
          </p:nvPr>
        </p:nvSpPr>
        <p:spPr>
          <a:xfrm>
            <a:off x="504000" y="1326600"/>
            <a:ext cx="9072000" cy="32886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ru-RU" sz="32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155" name="PlaceHolder 2"/>
          <p:cNvSpPr>
            <a:spLocks noGrp="1"/>
          </p:cNvSpPr>
          <p:nvPr>
            <p:ph type="body"/>
          </p:nvPr>
        </p:nvSpPr>
        <p:spPr>
          <a:xfrm>
            <a:off x="504000" y="1326600"/>
            <a:ext cx="4426560" cy="1567800"/>
          </a:xfrm>
          <a:prstGeom prst="rect">
            <a:avLst/>
          </a:prstGeom>
        </p:spPr>
        <p:txBody>
          <a:bodyPr lIns="0" tIns="0" rIns="0" bIns="0">
            <a:normAutofit fontScale="2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
        <p:nvSpPr>
          <p:cNvPr id="156" name="PlaceHolder 3"/>
          <p:cNvSpPr>
            <a:spLocks noGrp="1"/>
          </p:cNvSpPr>
          <p:nvPr>
            <p:ph type="body"/>
          </p:nvPr>
        </p:nvSpPr>
        <p:spPr>
          <a:xfrm>
            <a:off x="5152680" y="1326600"/>
            <a:ext cx="4426560" cy="1567800"/>
          </a:xfrm>
          <a:prstGeom prst="rect">
            <a:avLst/>
          </a:prstGeom>
        </p:spPr>
        <p:txBody>
          <a:bodyPr lIns="0" tIns="0" rIns="0" bIns="0">
            <a:normAutofit fontScale="2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
        <p:nvSpPr>
          <p:cNvPr id="157" name="PlaceHolder 4"/>
          <p:cNvSpPr>
            <a:spLocks noGrp="1"/>
          </p:cNvSpPr>
          <p:nvPr>
            <p:ph type="body"/>
          </p:nvPr>
        </p:nvSpPr>
        <p:spPr>
          <a:xfrm>
            <a:off x="504000" y="3044160"/>
            <a:ext cx="9071280" cy="1567800"/>
          </a:xfrm>
          <a:prstGeom prst="rect">
            <a:avLst/>
          </a:prstGeom>
        </p:spPr>
        <p:txBody>
          <a:bodyPr lIns="0" tIns="0" rIns="0" bIns="0">
            <a:normAutofit fontScale="5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26" r:id="rId13"/>
    <p:sldLayoutId id="2147483727" r:id="rId14"/>
    <p:sldLayoutId id="2147483728" r:id="rId15"/>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195" name="PlaceHolder 2"/>
          <p:cNvSpPr>
            <a:spLocks noGrp="1"/>
          </p:cNvSpPr>
          <p:nvPr>
            <p:ph type="body"/>
          </p:nvPr>
        </p:nvSpPr>
        <p:spPr>
          <a:xfrm>
            <a:off x="504000" y="1326600"/>
            <a:ext cx="9072000" cy="32886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ru-RU" sz="32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vk.com/idbigvredina" TargetMode="Externa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hyperlink" Target="https://vk.com/id273458216"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32" name="Прямоугольник 231"/>
          <p:cNvSpPr/>
          <p:nvPr/>
        </p:nvSpPr>
        <p:spPr>
          <a:xfrm>
            <a:off x="1151880" y="1686620"/>
            <a:ext cx="6731280" cy="1307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ru-RU" sz="2800" spc="-1" dirty="0" smtClean="0">
                <a:latin typeface="Arial"/>
              </a:rPr>
              <a:t>Англи</a:t>
            </a:r>
            <a:r>
              <a:rPr lang="ru-RU" sz="2800" spc="-1" dirty="0">
                <a:latin typeface="Arial"/>
              </a:rPr>
              <a:t>й</a:t>
            </a:r>
            <a:r>
              <a:rPr lang="ru-RU" sz="2800" spc="-1" dirty="0" smtClean="0">
                <a:latin typeface="Arial"/>
              </a:rPr>
              <a:t>ский в </a:t>
            </a:r>
            <a:r>
              <a:rPr lang="en-US" sz="2800" spc="-1" dirty="0" smtClean="0">
                <a:latin typeface="Arial"/>
              </a:rPr>
              <a:t>VR</a:t>
            </a:r>
          </a:p>
        </p:txBody>
      </p:sp>
      <p:sp>
        <p:nvSpPr>
          <p:cNvPr id="233" name="Прямоугольник 232"/>
          <p:cNvSpPr/>
          <p:nvPr/>
        </p:nvSpPr>
        <p:spPr>
          <a:xfrm>
            <a:off x="504000" y="3780000"/>
            <a:ext cx="5435640" cy="882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ru-RU" sz="2500" b="0" strike="noStrike" spc="-1" dirty="0">
              <a:latin typeface="Arial"/>
            </a:endParaRPr>
          </a:p>
        </p:txBody>
      </p:sp>
      <p:sp>
        <p:nvSpPr>
          <p:cNvPr id="4" name="Подзаголовок 6"/>
          <p:cNvSpPr txBox="1">
            <a:spLocks/>
          </p:cNvSpPr>
          <p:nvPr/>
        </p:nvSpPr>
        <p:spPr>
          <a:xfrm>
            <a:off x="2808410" y="3330350"/>
            <a:ext cx="7056438" cy="1449141"/>
          </a:xfrm>
          <a:prstGeom prst="rect">
            <a:avLst/>
          </a:prstGeo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tab pos="276225" algn="l"/>
                <a:tab pos="363538" algn="l"/>
                <a:tab pos="727075" algn="l"/>
                <a:tab pos="1090613" algn="l"/>
                <a:tab pos="1454150" algn="l"/>
                <a:tab pos="1817688" algn="l"/>
                <a:tab pos="2182813" algn="l"/>
                <a:tab pos="2546350" algn="l"/>
                <a:tab pos="2909888" algn="l"/>
                <a:tab pos="3273425" algn="l"/>
                <a:tab pos="3636963" algn="l"/>
                <a:tab pos="4000500" algn="l"/>
                <a:tab pos="4365625" algn="l"/>
                <a:tab pos="4729163" algn="l"/>
                <a:tab pos="5092700" algn="l"/>
                <a:tab pos="5456238" algn="l"/>
                <a:tab pos="5821363" algn="l"/>
                <a:tab pos="6184900" algn="l"/>
                <a:tab pos="6548438" algn="l"/>
                <a:tab pos="6911975" algn="l"/>
                <a:tab pos="7275513" algn="l"/>
              </a:tabLst>
              <a:defRPr/>
            </a:pPr>
            <a:endParaRPr kumimoji="0" lang="ru-RU" sz="4800" b="1" i="0" u="none" strike="noStrike" kern="0" cap="none" spc="0" normalizeH="0" baseline="0" noProof="0" dirty="0">
              <a:ln>
                <a:noFill/>
              </a:ln>
              <a:solidFill>
                <a:sysClr val="windowText" lastClr="000000"/>
              </a:solidFill>
              <a:effectLst/>
              <a:uLnTx/>
              <a:uFillTx/>
              <a:latin typeface="Sitka Text" pitchFamily="2" charset="0"/>
              <a:ea typeface="MS Gothic" pitchFamily="49"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0" y="0"/>
            <a:ext cx="10088580" cy="981072"/>
          </a:xfrm>
        </p:spPr>
        <p:txBody>
          <a:bodyPr lIns="720000"/>
          <a:lstStyle/>
          <a:p>
            <a:r>
              <a:rPr lang="ru-RU" sz="4000" dirty="0">
                <a:latin typeface="+mj-lt"/>
                <a:ea typeface="MS Gothic" pitchFamily="49" charset="-128"/>
              </a:rPr>
              <a:t>Команда проекта</a:t>
            </a:r>
            <a:endParaRPr sz="4000" dirty="0">
              <a:latin typeface="+mj-lt"/>
              <a:ea typeface="MS Gothic" pitchFamily="49" charset="-128"/>
            </a:endParaRPr>
          </a:p>
        </p:txBody>
      </p:sp>
      <p:sp>
        <p:nvSpPr>
          <p:cNvPr id="5" name="Содержимое 2">
            <a:extLst>
              <a:ext uri="{FF2B5EF4-FFF2-40B4-BE49-F238E27FC236}">
                <a16:creationId xmlns:a16="http://schemas.microsoft.com/office/drawing/2014/main" xmlns="" id="{FB6DDDFF-C793-4B59-B237-A7C9734DFB8B}"/>
              </a:ext>
            </a:extLst>
          </p:cNvPr>
          <p:cNvSpPr txBox="1">
            <a:spLocks/>
          </p:cNvSpPr>
          <p:nvPr/>
        </p:nvSpPr>
        <p:spPr>
          <a:xfrm>
            <a:off x="791013" y="3989026"/>
            <a:ext cx="2665123" cy="1685592"/>
          </a:xfrm>
          <a:prstGeom prst="rect">
            <a:avLst/>
          </a:prstGeom>
        </p:spPr>
        <p:txBody>
          <a:bodyPr>
            <a:normAutofit/>
          </a:bodyPr>
          <a:lstStyle/>
          <a:p>
            <a:pPr marR="0" lvl="0">
              <a:lnSpc>
                <a:spcPct val="80000"/>
              </a:lnSpc>
              <a:spcBef>
                <a:spcPts val="0"/>
              </a:spcBef>
              <a:buClrTx/>
              <a:buSzTx/>
              <a:buFont typeface="Arial" panose="020B0604020202020204" pitchFamily="34" charset="0"/>
              <a:buChar char="•"/>
              <a:tabLst/>
              <a:defRPr/>
            </a:pPr>
            <a:r>
              <a:rPr lang="ru-RU" sz="1400" i="1" dirty="0" smtClean="0">
                <a:solidFill>
                  <a:schemeClr val="bg1">
                    <a:lumMod val="50000"/>
                  </a:schemeClr>
                </a:solidFill>
              </a:rPr>
              <a:t>Семенова Евгения</a:t>
            </a:r>
          </a:p>
          <a:p>
            <a:pPr marR="0" lvl="0">
              <a:lnSpc>
                <a:spcPct val="80000"/>
              </a:lnSpc>
              <a:spcBef>
                <a:spcPts val="0"/>
              </a:spcBef>
              <a:buClrTx/>
              <a:buSzTx/>
              <a:buFont typeface="Arial" panose="020B0604020202020204" pitchFamily="34" charset="0"/>
              <a:buChar char="•"/>
              <a:tabLst/>
              <a:defRPr/>
            </a:pPr>
            <a:r>
              <a:rPr lang="ru-RU" sz="1400" i="1" dirty="0" smtClean="0">
                <a:solidFill>
                  <a:schemeClr val="bg1">
                    <a:lumMod val="50000"/>
                  </a:schemeClr>
                </a:solidFill>
              </a:rPr>
              <a:t>Прошла обучение в Академии Калашников по направлению Бизнес - анализ</a:t>
            </a:r>
          </a:p>
          <a:p>
            <a:pPr marR="0" lvl="0">
              <a:lnSpc>
                <a:spcPct val="80000"/>
              </a:lnSpc>
              <a:spcBef>
                <a:spcPts val="0"/>
              </a:spcBef>
              <a:buClrTx/>
              <a:buSzTx/>
              <a:buFont typeface="Arial" panose="020B0604020202020204" pitchFamily="34" charset="0"/>
              <a:buChar char="•"/>
              <a:tabLst/>
              <a:defRPr/>
            </a:pPr>
            <a:r>
              <a:rPr lang="ru-RU" sz="1400" i="1" dirty="0" smtClean="0">
                <a:solidFill>
                  <a:schemeClr val="bg1">
                    <a:lumMod val="50000"/>
                  </a:schemeClr>
                </a:solidFill>
              </a:rPr>
              <a:t>Руководитель-исполнитель, лидер</a:t>
            </a:r>
            <a:endParaRPr lang="ru-RU" sz="1400" i="1" dirty="0">
              <a:solidFill>
                <a:schemeClr val="bg1">
                  <a:lumMod val="50000"/>
                </a:schemeClr>
              </a:solidFill>
            </a:endParaRPr>
          </a:p>
        </p:txBody>
      </p:sp>
      <p:pic>
        <p:nvPicPr>
          <p:cNvPr id="10" name="Picture 3">
            <a:extLst>
              <a:ext uri="{FF2B5EF4-FFF2-40B4-BE49-F238E27FC236}">
                <a16:creationId xmlns:a16="http://schemas.microsoft.com/office/drawing/2014/main" xmlns="" id="{D9B31A1A-A9EB-46A7-AB2B-849F05102884}"/>
              </a:ext>
            </a:extLst>
          </p:cNvPr>
          <p:cNvPicPr>
            <a:picLocks noChangeAspect="1" noChangeArrowheads="1"/>
          </p:cNvPicPr>
          <p:nvPr/>
        </p:nvPicPr>
        <p:blipFill>
          <a:blip r:embed="rId3" cstate="print"/>
          <a:srcRect/>
          <a:stretch>
            <a:fillRect/>
          </a:stretch>
        </p:blipFill>
        <p:spPr bwMode="auto">
          <a:xfrm>
            <a:off x="4318285" y="1611139"/>
            <a:ext cx="1452010" cy="1491145"/>
          </a:xfrm>
          <a:prstGeom prst="rect">
            <a:avLst/>
          </a:prstGeom>
          <a:noFill/>
          <a:ln w="9525">
            <a:noFill/>
            <a:miter lim="800000"/>
            <a:headEnd/>
            <a:tailEnd/>
          </a:ln>
        </p:spPr>
      </p:pic>
      <p:sp>
        <p:nvSpPr>
          <p:cNvPr id="11" name="Содержимое 2">
            <a:extLst>
              <a:ext uri="{FF2B5EF4-FFF2-40B4-BE49-F238E27FC236}">
                <a16:creationId xmlns:a16="http://schemas.microsoft.com/office/drawing/2014/main" xmlns="" id="{B6BC7D94-11CA-43FA-938D-5F079F0094FB}"/>
              </a:ext>
            </a:extLst>
          </p:cNvPr>
          <p:cNvSpPr txBox="1">
            <a:spLocks/>
          </p:cNvSpPr>
          <p:nvPr/>
        </p:nvSpPr>
        <p:spPr>
          <a:xfrm>
            <a:off x="3960192" y="3989026"/>
            <a:ext cx="2883092" cy="923631"/>
          </a:xfrm>
          <a:prstGeom prst="rect">
            <a:avLst/>
          </a:prstGeom>
        </p:spPr>
        <p:txBody>
          <a:bodyPr>
            <a:normAutofit/>
          </a:bodyPr>
          <a:lstStyle/>
          <a:p>
            <a:pPr marR="0" lvl="0">
              <a:lnSpc>
                <a:spcPct val="80000"/>
              </a:lnSpc>
              <a:spcBef>
                <a:spcPts val="0"/>
              </a:spcBef>
              <a:buClrTx/>
              <a:buSzTx/>
              <a:buFont typeface="Arial" panose="020B0604020202020204" pitchFamily="34" charset="0"/>
              <a:buChar char="•"/>
              <a:tabLst/>
              <a:defRPr/>
            </a:pPr>
            <a:r>
              <a:rPr lang="ru-RU" sz="1500" i="1" dirty="0" smtClean="0">
                <a:solidFill>
                  <a:schemeClr val="bg1">
                    <a:lumMod val="50000"/>
                  </a:schemeClr>
                </a:solidFill>
              </a:rPr>
              <a:t>Запольский Кирилл </a:t>
            </a:r>
          </a:p>
          <a:p>
            <a:pPr marR="0" lvl="0">
              <a:lnSpc>
                <a:spcPct val="80000"/>
              </a:lnSpc>
              <a:spcBef>
                <a:spcPts val="0"/>
              </a:spcBef>
              <a:buClrTx/>
              <a:buSzTx/>
              <a:buFont typeface="Arial" panose="020B0604020202020204" pitchFamily="34" charset="0"/>
              <a:buChar char="•"/>
              <a:tabLst/>
              <a:defRPr/>
            </a:pPr>
            <a:r>
              <a:rPr lang="ru-RU" sz="1500" i="1" dirty="0" smtClean="0">
                <a:solidFill>
                  <a:schemeClr val="bg1">
                    <a:lumMod val="50000"/>
                  </a:schemeClr>
                </a:solidFill>
              </a:rPr>
              <a:t>Владелец малого бизнеса</a:t>
            </a:r>
          </a:p>
          <a:p>
            <a:pPr marR="0" lvl="0">
              <a:lnSpc>
                <a:spcPct val="80000"/>
              </a:lnSpc>
              <a:spcBef>
                <a:spcPts val="0"/>
              </a:spcBef>
              <a:buClrTx/>
              <a:buSzTx/>
              <a:buFont typeface="Arial" panose="020B0604020202020204" pitchFamily="34" charset="0"/>
              <a:buChar char="•"/>
              <a:tabLst/>
              <a:defRPr/>
            </a:pPr>
            <a:r>
              <a:rPr lang="ru-RU" sz="1500" i="1" dirty="0" smtClean="0">
                <a:solidFill>
                  <a:schemeClr val="bg1">
                    <a:lumMod val="50000"/>
                  </a:schemeClr>
                </a:solidFill>
              </a:rPr>
              <a:t>Исполнитель</a:t>
            </a:r>
            <a:endParaRPr lang="ru-RU" sz="1500" i="1" dirty="0">
              <a:solidFill>
                <a:schemeClr val="bg1">
                  <a:lumMod val="50000"/>
                </a:schemeClr>
              </a:solidFill>
            </a:endParaRPr>
          </a:p>
          <a:p>
            <a:pPr marL="342900" marR="0" lvl="0" indent="-342900" algn="ctr">
              <a:lnSpc>
                <a:spcPct val="80000"/>
              </a:lnSpc>
              <a:spcBef>
                <a:spcPts val="0"/>
              </a:spcBef>
              <a:buClrTx/>
              <a:buSzTx/>
              <a:buFont typeface="Arial" pitchFamily="34" charset="0"/>
              <a:buChar char="•"/>
              <a:tabLst/>
              <a:defRPr/>
            </a:pPr>
            <a:endParaRPr lang="ru-RU" sz="1400" b="1" dirty="0">
              <a:solidFill>
                <a:srgbClr val="1B1464"/>
              </a:solidFill>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013" y="981072"/>
            <a:ext cx="1945044" cy="291959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xmlns="" id="{00FFEB6C-B383-4836-8572-A19DC615E985}"/>
              </a:ext>
            </a:extLst>
          </p:cNvPr>
          <p:cNvSpPr txBox="1">
            <a:spLocks/>
          </p:cNvSpPr>
          <p:nvPr/>
        </p:nvSpPr>
        <p:spPr>
          <a:xfrm>
            <a:off x="14254" y="3220627"/>
            <a:ext cx="10066369" cy="982800"/>
          </a:xfrm>
          <a:prstGeom prst="rect">
            <a:avLst/>
          </a:prstGeom>
        </p:spPr>
        <p:txBody>
          <a:bodyPr lIns="720000" tIns="0" rIns="0" bIns="0" anchor="ctr">
            <a:noAutofit/>
          </a:bodyPr>
          <a:lstStyle/>
          <a:p>
            <a:r>
              <a:rPr lang="ru-RU" sz="4000" kern="0" dirty="0">
                <a:solidFill>
                  <a:sysClr val="windowText" lastClr="000000"/>
                </a:solidFill>
                <a:ea typeface="MS Gothic" pitchFamily="49" charset="-128"/>
              </a:rPr>
              <a:t>Решение проблемы</a:t>
            </a:r>
          </a:p>
        </p:txBody>
      </p:sp>
      <p:sp>
        <p:nvSpPr>
          <p:cNvPr id="5" name="Содержимое 2">
            <a:extLst>
              <a:ext uri="{FF2B5EF4-FFF2-40B4-BE49-F238E27FC236}">
                <a16:creationId xmlns:a16="http://schemas.microsoft.com/office/drawing/2014/main" xmlns="" id="{563D58AA-EDEB-44C6-9646-1513EE9463AD}"/>
              </a:ext>
            </a:extLst>
          </p:cNvPr>
          <p:cNvSpPr txBox="1">
            <a:spLocks/>
          </p:cNvSpPr>
          <p:nvPr/>
        </p:nvSpPr>
        <p:spPr>
          <a:xfrm>
            <a:off x="451174" y="4203427"/>
            <a:ext cx="8890243" cy="988352"/>
          </a:xfrm>
          <a:prstGeom prst="rect">
            <a:avLst/>
          </a:prstGeom>
        </p:spPr>
        <p:txBody>
          <a:bodyPr lIns="0" tIns="0" rIns="0" bIns="0">
            <a:normAutofit fontScale="93500"/>
          </a:bodyPr>
          <a:lstStyle/>
          <a:p>
            <a:r>
              <a:rPr lang="ru-RU" sz="1700" i="1" dirty="0"/>
              <a:t>Мобильное приложение для изучения </a:t>
            </a:r>
            <a:r>
              <a:rPr lang="ru-RU" sz="1700" dirty="0"/>
              <a:t>Английского языка</a:t>
            </a:r>
          </a:p>
          <a:p>
            <a:pPr marL="0" lvl="0" indent="0" algn="l" rtl="0">
              <a:spcBef>
                <a:spcPts val="0"/>
              </a:spcBef>
              <a:spcAft>
                <a:spcPts val="0"/>
              </a:spcAft>
              <a:buNone/>
            </a:pPr>
            <a:endParaRPr lang="ru-RU" sz="1400" i="1" dirty="0">
              <a:solidFill>
                <a:schemeClr val="bg1">
                  <a:lumMod val="50000"/>
                </a:schemeClr>
              </a:solidFill>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1400" b="0" i="0" u="none" strike="noStrike" kern="0" cap="none" spc="0" normalizeH="0" baseline="0" noProof="0" dirty="0">
              <a:ln>
                <a:noFill/>
              </a:ln>
              <a:solidFill>
                <a:sysClr val="windowText" lastClr="000000"/>
              </a:solidFill>
              <a:effectLst/>
              <a:uLnTx/>
              <a:uFillTx/>
              <a:ea typeface="MS Gothic" pitchFamily="49" charset="-128"/>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1400" b="0" i="0" u="none" strike="noStrike" kern="0" cap="none" spc="0" normalizeH="0" baseline="0" noProof="0" dirty="0">
              <a:ln>
                <a:noFill/>
              </a:ln>
              <a:solidFill>
                <a:sysClr val="windowText" lastClr="000000"/>
              </a:solidFill>
              <a:effectLst/>
              <a:uLnTx/>
              <a:uFillTx/>
              <a:ea typeface="MS Gothic" pitchFamily="49" charset="-128"/>
            </a:endParaRPr>
          </a:p>
        </p:txBody>
      </p:sp>
      <p:sp>
        <p:nvSpPr>
          <p:cNvPr id="6" name="Заголовок 1">
            <a:extLst>
              <a:ext uri="{FF2B5EF4-FFF2-40B4-BE49-F238E27FC236}">
                <a16:creationId xmlns:a16="http://schemas.microsoft.com/office/drawing/2014/main" xmlns="" id="{AEBB18E9-133E-4C90-870A-415F0FFD0691}"/>
              </a:ext>
            </a:extLst>
          </p:cNvPr>
          <p:cNvSpPr txBox="1">
            <a:spLocks/>
          </p:cNvSpPr>
          <p:nvPr/>
        </p:nvSpPr>
        <p:spPr>
          <a:xfrm>
            <a:off x="-1" y="-12629"/>
            <a:ext cx="10080625" cy="982800"/>
          </a:xfrm>
          <a:prstGeom prst="rect">
            <a:avLst/>
          </a:prstGeom>
        </p:spPr>
        <p:txBody>
          <a:bodyPr lIns="720000" tIns="0" rIns="0" bIns="0" anchor="ctr">
            <a:noAutofit/>
          </a:bodyPr>
          <a:lstStyle/>
          <a:p>
            <a:r>
              <a:rPr lang="ru-RU" sz="4000" kern="0" dirty="0">
                <a:solidFill>
                  <a:sysClr val="windowText" lastClr="000000"/>
                </a:solidFill>
                <a:latin typeface="+mj-lt"/>
                <a:ea typeface="MS Gothic" pitchFamily="49" charset="-128"/>
              </a:rPr>
              <a:t>Проблема</a:t>
            </a:r>
          </a:p>
        </p:txBody>
      </p:sp>
      <p:graphicFrame>
        <p:nvGraphicFramePr>
          <p:cNvPr id="7" name="Схема 6">
            <a:extLst>
              <a:ext uri="{FF2B5EF4-FFF2-40B4-BE49-F238E27FC236}">
                <a16:creationId xmlns:a16="http://schemas.microsoft.com/office/drawing/2014/main" xmlns="" id="{A3F3CDA1-2F46-4253-98A6-B0F9338B616F}"/>
              </a:ext>
            </a:extLst>
          </p:cNvPr>
          <p:cNvGraphicFramePr/>
          <p:nvPr>
            <p:extLst>
              <p:ext uri="{D42A27DB-BD31-4B8C-83A1-F6EECF244321}">
                <p14:modId xmlns:p14="http://schemas.microsoft.com/office/powerpoint/2010/main" val="4125729686"/>
              </p:ext>
            </p:extLst>
          </p:nvPr>
        </p:nvGraphicFramePr>
        <p:xfrm>
          <a:off x="71760" y="1366240"/>
          <a:ext cx="9649072" cy="1667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1" y="0"/>
            <a:ext cx="10080625" cy="982800"/>
          </a:xfrm>
        </p:spPr>
        <p:txBody>
          <a:bodyPr lIns="720000"/>
          <a:lstStyle/>
          <a:p>
            <a:r>
              <a:rPr lang="ru-RU" sz="4000" dirty="0">
                <a:latin typeface="+mn-lt"/>
              </a:rPr>
              <a:t>Цель проекта по </a:t>
            </a:r>
            <a:r>
              <a:rPr lang="en-US" sz="4000" dirty="0">
                <a:latin typeface="+mn-lt"/>
              </a:rPr>
              <a:t>SMART</a:t>
            </a:r>
            <a:endParaRPr sz="4000" dirty="0">
              <a:latin typeface="+mn-lt"/>
              <a:ea typeface="MS Gothic" pitchFamily="49" charset="-128"/>
            </a:endParaRPr>
          </a:p>
        </p:txBody>
      </p:sp>
      <p:sp>
        <p:nvSpPr>
          <p:cNvPr id="2" name="TextBox 1"/>
          <p:cNvSpPr txBox="1"/>
          <p:nvPr/>
        </p:nvSpPr>
        <p:spPr>
          <a:xfrm>
            <a:off x="503808" y="2115195"/>
            <a:ext cx="9073008" cy="1600438"/>
          </a:xfrm>
          <a:prstGeom prst="rect">
            <a:avLst/>
          </a:prstGeom>
          <a:noFill/>
        </p:spPr>
        <p:txBody>
          <a:bodyPr wrap="square" rtlCol="0">
            <a:spAutoFit/>
          </a:bodyPr>
          <a:lstStyle/>
          <a:p>
            <a:r>
              <a:rPr lang="ru-RU" sz="2000" dirty="0"/>
              <a:t>Разработать приложение для изучения английского языка с использованием современных технологий к июню 2023 г. </a:t>
            </a:r>
            <a:r>
              <a:rPr lang="ru-RU" sz="2000" dirty="0" smtClean="0"/>
              <a:t>для </a:t>
            </a:r>
            <a:r>
              <a:rPr lang="ru-RU" sz="2000" dirty="0"/>
              <a:t>получения прибыли.</a:t>
            </a:r>
          </a:p>
          <a:p>
            <a:r>
              <a:rPr lang="ru-RU" sz="2000" dirty="0"/>
              <a:t> </a:t>
            </a:r>
          </a:p>
          <a:p>
            <a:endParaRPr lang="ru-RU" dirty="0"/>
          </a:p>
        </p:txBody>
      </p:sp>
    </p:spTree>
    <p:extLst>
      <p:ext uri="{BB962C8B-B14F-4D97-AF65-F5344CB8AC3E}">
        <p14:creationId xmlns:p14="http://schemas.microsoft.com/office/powerpoint/2010/main" val="1080399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07864" y="803247"/>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0" y="311847"/>
            <a:ext cx="10069463" cy="982800"/>
          </a:xfrm>
        </p:spPr>
        <p:txBody>
          <a:bodyPr lIns="720000"/>
          <a:lstStyle/>
          <a:p>
            <a:r>
              <a:rPr lang="ru-RU" sz="4400" dirty="0">
                <a:latin typeface="+mn-lt"/>
              </a:rPr>
              <a:t>О проекте. </a:t>
            </a:r>
            <a:r>
              <a:rPr lang="ru-RU" sz="4400" dirty="0" smtClean="0">
                <a:latin typeface="+mn-lt"/>
              </a:rPr>
              <a:t/>
            </a:r>
            <a:br>
              <a:rPr lang="ru-RU" sz="4400" dirty="0" smtClean="0">
                <a:latin typeface="+mn-lt"/>
              </a:rPr>
            </a:br>
            <a:r>
              <a:rPr lang="ru-RU" sz="4400" dirty="0" smtClean="0">
                <a:latin typeface="+mn-lt"/>
              </a:rPr>
              <a:t>Что </a:t>
            </a:r>
            <a:r>
              <a:rPr lang="ru-RU" sz="4400" dirty="0">
                <a:latin typeface="+mn-lt"/>
              </a:rPr>
              <a:t>есть сейчас.</a:t>
            </a:r>
          </a:p>
        </p:txBody>
      </p:sp>
      <p:sp>
        <p:nvSpPr>
          <p:cNvPr id="5" name="Google Shape;79;p17">
            <a:extLst>
              <a:ext uri="{FF2B5EF4-FFF2-40B4-BE49-F238E27FC236}">
                <a16:creationId xmlns:a16="http://schemas.microsoft.com/office/drawing/2014/main" xmlns="" id="{864BD059-7937-4F3D-B087-7CF783EE1BF2}"/>
              </a:ext>
            </a:extLst>
          </p:cNvPr>
          <p:cNvSpPr txBox="1">
            <a:spLocks/>
          </p:cNvSpPr>
          <p:nvPr/>
        </p:nvSpPr>
        <p:spPr>
          <a:xfrm>
            <a:off x="215776" y="1539131"/>
            <a:ext cx="9393370" cy="3220814"/>
          </a:xfrm>
          <a:prstGeom prst="rect">
            <a:avLst/>
          </a:prstGeom>
        </p:spPr>
        <p:txBody>
          <a:bodyPr spcFirstLastPara="1" wrap="square" lIns="100787" tIns="100787" rIns="100787" bIns="100787" anchor="t" anchorCtr="0">
            <a:noAutofit/>
          </a:bodyPr>
          <a:lstStyle/>
          <a:p>
            <a:pPr>
              <a:spcBef>
                <a:spcPts val="1764"/>
              </a:spcBef>
              <a:buClr>
                <a:schemeClr val="dk1"/>
              </a:buClr>
              <a:buSzPts val="1100"/>
            </a:pPr>
            <a:r>
              <a:rPr lang="ru-RU" sz="2400" kern="0" dirty="0" smtClean="0">
                <a:solidFill>
                  <a:srgbClr val="666666"/>
                </a:solidFill>
              </a:rPr>
              <a:t>Мы разработали раннюю версию приложения, в котором есть 3 комнаты, в которых вы сможете изучить слова по трем различным темам.</a:t>
            </a:r>
            <a:endParaRPr lang="ru-RU" sz="2400" kern="0" dirty="0">
              <a:solidFill>
                <a:srgbClr val="666666"/>
              </a:solidFill>
            </a:endParaRPr>
          </a:p>
          <a:p>
            <a:pPr>
              <a:spcBef>
                <a:spcPts val="1764"/>
              </a:spcBef>
              <a:buClr>
                <a:schemeClr val="dk1"/>
              </a:buClr>
              <a:buSzPts val="1100"/>
            </a:pPr>
            <a:endParaRPr lang="ru-RU" sz="1400" kern="0" dirty="0">
              <a:solidFill>
                <a:srgbClr val="666666"/>
              </a:solidFill>
            </a:endParaRPr>
          </a:p>
          <a:p>
            <a:pPr algn="l" rtl="0">
              <a:spcBef>
                <a:spcPts val="1764"/>
              </a:spcBef>
              <a:spcAft>
                <a:spcPts val="1764"/>
              </a:spcAft>
            </a:pPr>
            <a:endParaRPr lang="ru-RU" kern="0" dirty="0">
              <a:solidFill>
                <a:srgbClr val="666666"/>
              </a:solidFill>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2640" y="3296254"/>
            <a:ext cx="1714500" cy="1714500"/>
          </a:xfrm>
          <a:prstGeom prst="rect">
            <a:avLst/>
          </a:prstGeom>
        </p:spPr>
      </p:pic>
      <p:sp>
        <p:nvSpPr>
          <p:cNvPr id="2" name="Прямоугольник 1"/>
          <p:cNvSpPr/>
          <p:nvPr/>
        </p:nvSpPr>
        <p:spPr>
          <a:xfrm>
            <a:off x="4608264" y="4452677"/>
            <a:ext cx="3627808" cy="523220"/>
          </a:xfrm>
          <a:prstGeom prst="rect">
            <a:avLst/>
          </a:prstGeom>
        </p:spPr>
        <p:txBody>
          <a:bodyPr wrap="square">
            <a:spAutoFit/>
          </a:bodyPr>
          <a:lstStyle/>
          <a:p>
            <a:r>
              <a:rPr lang="ru-RU" sz="2800" b="1" dirty="0"/>
              <a:t>Наше приложение </a:t>
            </a:r>
            <a:endParaRPr lang="ru-RU"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5"/>
          <p:cNvSpPr txBox="1">
            <a:spLocks noGrp="1"/>
          </p:cNvSpPr>
          <p:nvPr>
            <p:ph type="title"/>
          </p:nvPr>
        </p:nvSpPr>
        <p:spPr>
          <a:xfrm>
            <a:off x="258464" y="634548"/>
            <a:ext cx="2255904" cy="4388776"/>
          </a:xfrm>
          <a:prstGeom prst="rect">
            <a:avLst/>
          </a:prstGeom>
        </p:spPr>
        <p:txBody>
          <a:bodyPr spcFirstLastPara="1" wrap="square" lIns="100790" tIns="100790" rIns="100790" bIns="100790" anchor="t" anchorCtr="0">
            <a:noAutofit/>
          </a:bodyPr>
          <a:lstStyle/>
          <a:p>
            <a:pPr algn="l"/>
            <a:r>
              <a:rPr lang="en"/>
              <a:t>In two or three columns</a:t>
            </a:r>
            <a:endParaRPr/>
          </a:p>
        </p:txBody>
      </p:sp>
      <p:sp>
        <p:nvSpPr>
          <p:cNvPr id="212" name="Google Shape;212;p25"/>
          <p:cNvSpPr txBox="1">
            <a:spLocks noGrp="1"/>
          </p:cNvSpPr>
          <p:nvPr>
            <p:ph type="body" idx="1"/>
          </p:nvPr>
        </p:nvSpPr>
        <p:spPr>
          <a:xfrm>
            <a:off x="3383717" y="1241932"/>
            <a:ext cx="1973130" cy="3697221"/>
          </a:xfrm>
          <a:prstGeom prst="rect">
            <a:avLst/>
          </a:prstGeom>
        </p:spPr>
        <p:txBody>
          <a:bodyPr spcFirstLastPara="1" wrap="square" lIns="100790" tIns="100790" rIns="100790" bIns="100790" anchor="t" anchorCtr="0">
            <a:noAutofit/>
          </a:bodyPr>
          <a:lstStyle/>
          <a:p>
            <a:pPr marL="0" indent="0" algn="l">
              <a:buNone/>
            </a:pPr>
            <a:r>
              <a:rPr lang="en" b="1"/>
              <a:t>Yellow</a:t>
            </a:r>
            <a:endParaRPr b="1"/>
          </a:p>
          <a:p>
            <a:pPr marL="0" indent="0" algn="l">
              <a:buNone/>
            </a:pPr>
            <a:r>
              <a:rPr lang="en"/>
              <a:t>Is the color of gold, butter and ripe lemons. In the spectrum of visible light, yellow is found between green and orange.</a:t>
            </a:r>
            <a:endParaRPr/>
          </a:p>
          <a:p>
            <a:pPr marL="0" indent="0" algn="l">
              <a:buNone/>
            </a:pPr>
            <a:r>
              <a:rPr lang="en"/>
              <a:t>According to surveys in Europe, Canada, and the United States, yellow is the color people most often associate with amusement, gentleness, and spontaneity, but also with duplicity, envy, jealousy, avarice, and, in the U.S., with cowardice.</a:t>
            </a:r>
            <a:endParaRPr/>
          </a:p>
          <a:p>
            <a:pPr marL="0" indent="0" algn="l">
              <a:buNone/>
            </a:pPr>
            <a:r>
              <a:rPr lang="en"/>
              <a:t>It plays an important role in Asian culture, particularly in China, where it is seen as the color of happiness, glory, wisdom, harmony, and culture.</a:t>
            </a:r>
            <a:endParaRPr/>
          </a:p>
        </p:txBody>
      </p:sp>
      <p:sp>
        <p:nvSpPr>
          <p:cNvPr id="213" name="Google Shape;213;p25"/>
          <p:cNvSpPr txBox="1">
            <a:spLocks noGrp="1"/>
          </p:cNvSpPr>
          <p:nvPr>
            <p:ph type="body" idx="2"/>
          </p:nvPr>
        </p:nvSpPr>
        <p:spPr>
          <a:xfrm>
            <a:off x="5458135" y="1241932"/>
            <a:ext cx="1973130" cy="3697221"/>
          </a:xfrm>
          <a:prstGeom prst="rect">
            <a:avLst/>
          </a:prstGeom>
        </p:spPr>
        <p:txBody>
          <a:bodyPr spcFirstLastPara="1" wrap="square" lIns="100790" tIns="100790" rIns="100790" bIns="100790" anchor="t" anchorCtr="0">
            <a:noAutofit/>
          </a:bodyPr>
          <a:lstStyle/>
          <a:p>
            <a:pPr marL="0" indent="0" algn="l">
              <a:buNone/>
            </a:pPr>
            <a:r>
              <a:rPr lang="en" b="1"/>
              <a:t>Blue</a:t>
            </a:r>
            <a:endParaRPr b="1"/>
          </a:p>
          <a:p>
            <a:pPr marL="0" indent="0" algn="l">
              <a:buNone/>
            </a:pPr>
            <a:r>
              <a:rPr lang="en"/>
              <a:t>Is the colour of the clear sky and the deep sea. It is located between violet and green on the optical spectrum.</a:t>
            </a:r>
            <a:endParaRPr/>
          </a:p>
          <a:p>
            <a:pPr marL="0" indent="0" algn="l">
              <a:buNone/>
            </a:pPr>
            <a:r>
              <a:rPr lang="en"/>
              <a:t>Surveys in the US and Europe show that blue is the colour most commonly associated with harmony, faithfulness, confidence, distance, infinity, the imagination, cold, and sometimes with sadness.</a:t>
            </a:r>
            <a:endParaRPr/>
          </a:p>
          <a:p>
            <a:pPr marL="0" indent="0" algn="l">
              <a:buNone/>
            </a:pPr>
            <a:r>
              <a:rPr lang="en"/>
              <a:t>In US and European public opinion polls it is the most popular colour, chosen by almost half of both men and women as their favourite colour.</a:t>
            </a:r>
            <a:endParaRPr/>
          </a:p>
        </p:txBody>
      </p:sp>
      <p:sp>
        <p:nvSpPr>
          <p:cNvPr id="214" name="Google Shape;214;p25"/>
          <p:cNvSpPr txBox="1">
            <a:spLocks noGrp="1"/>
          </p:cNvSpPr>
          <p:nvPr>
            <p:ph type="body" idx="3"/>
          </p:nvPr>
        </p:nvSpPr>
        <p:spPr>
          <a:xfrm>
            <a:off x="7532554" y="1241932"/>
            <a:ext cx="1973130" cy="3697221"/>
          </a:xfrm>
          <a:prstGeom prst="rect">
            <a:avLst/>
          </a:prstGeom>
        </p:spPr>
        <p:txBody>
          <a:bodyPr spcFirstLastPara="1" wrap="square" lIns="100790" tIns="100790" rIns="100790" bIns="100790" anchor="t" anchorCtr="0">
            <a:noAutofit/>
          </a:bodyPr>
          <a:lstStyle/>
          <a:p>
            <a:pPr marL="0" indent="0" algn="l">
              <a:buNone/>
            </a:pPr>
            <a:r>
              <a:rPr lang="en" b="1"/>
              <a:t>Red</a:t>
            </a:r>
            <a:endParaRPr b="1"/>
          </a:p>
          <a:p>
            <a:pPr marL="0" indent="0" algn="l">
              <a:buNone/>
            </a:pPr>
            <a:r>
              <a:rPr lang="en"/>
              <a:t>Is the color of blood, and because of this it has historically been associated with sacrifice, danger and courage. </a:t>
            </a:r>
            <a:endParaRPr/>
          </a:p>
          <a:p>
            <a:pPr marL="0" indent="0" algn="l">
              <a:buNone/>
            </a:pPr>
            <a:r>
              <a:rPr lang="en"/>
              <a:t>Modern surveys in the United States and Europe show red is also the color most commonly associated with heat, activity, passion, sexuality, anger, love and joy. </a:t>
            </a:r>
            <a:r>
              <a:rPr lang="en">
                <a:solidFill>
                  <a:schemeClr val="dk2"/>
                </a:solidFill>
              </a:rPr>
              <a:t>Red is also a color widely used for getting attention, such as stop signs or royal dresses.</a:t>
            </a:r>
            <a:endParaRPr/>
          </a:p>
          <a:p>
            <a:pPr marL="0" indent="0" algn="l">
              <a:buNone/>
            </a:pPr>
            <a:r>
              <a:rPr lang="en"/>
              <a:t>In China, India and many other Asian countries it is the color of symbolizing happiness and good fortune. </a:t>
            </a:r>
            <a:endParaRPr/>
          </a:p>
          <a:p>
            <a:pPr marL="0" indent="0" algn="l">
              <a:buNone/>
            </a:pPr>
            <a:endParaRPr/>
          </a:p>
        </p:txBody>
      </p:sp>
      <p:sp>
        <p:nvSpPr>
          <p:cNvPr id="215" name="Google Shape;215;p25"/>
          <p:cNvSpPr txBox="1">
            <a:spLocks noGrp="1"/>
          </p:cNvSpPr>
          <p:nvPr>
            <p:ph type="sldNum" idx="12"/>
          </p:nvPr>
        </p:nvSpPr>
        <p:spPr>
          <a:xfrm>
            <a:off x="9433259" y="5236480"/>
            <a:ext cx="604904" cy="433917"/>
          </a:xfrm>
          <a:prstGeom prst="rect">
            <a:avLst/>
          </a:prstGeom>
        </p:spPr>
        <p:txBody>
          <a:bodyPr spcFirstLastPara="1" wrap="square" lIns="100790" tIns="100790" rIns="100790" bIns="100790" anchor="ctr" anchorCtr="0">
            <a:noAutofit/>
          </a:bodyPr>
          <a:lstStyle/>
          <a:p>
            <a:pPr algn="r"/>
            <a:fld id="{00000000-1234-1234-1234-123412341234}" type="slidenum">
              <a:rPr lang="en"/>
              <a:pPr algn="r"/>
              <a:t>6</a:t>
            </a:fld>
            <a:endParaRPr/>
          </a:p>
        </p:txBody>
      </p:sp>
      <p:grpSp>
        <p:nvGrpSpPr>
          <p:cNvPr id="216" name="Google Shape;216;p25"/>
          <p:cNvGrpSpPr/>
          <p:nvPr/>
        </p:nvGrpSpPr>
        <p:grpSpPr>
          <a:xfrm>
            <a:off x="3514528" y="781179"/>
            <a:ext cx="478446" cy="466029"/>
            <a:chOff x="5916675" y="927975"/>
            <a:chExt cx="516350" cy="502950"/>
          </a:xfrm>
        </p:grpSpPr>
        <p:sp>
          <p:nvSpPr>
            <p:cNvPr id="217" name="Google Shape;217;p25"/>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2175" cap="rnd" cmpd="sng">
              <a:solidFill>
                <a:srgbClr val="FF9900"/>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18" name="Google Shape;218;p25"/>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2175" cap="rnd" cmpd="sng">
              <a:solidFill>
                <a:srgbClr val="FF9900"/>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grpSp>
      <p:grpSp>
        <p:nvGrpSpPr>
          <p:cNvPr id="219" name="Google Shape;219;p25"/>
          <p:cNvGrpSpPr/>
          <p:nvPr/>
        </p:nvGrpSpPr>
        <p:grpSpPr>
          <a:xfrm>
            <a:off x="5546105" y="813886"/>
            <a:ext cx="433321" cy="433321"/>
            <a:chOff x="5941025" y="3634400"/>
            <a:chExt cx="467650" cy="467650"/>
          </a:xfrm>
        </p:grpSpPr>
        <p:sp>
          <p:nvSpPr>
            <p:cNvPr id="220" name="Google Shape;220;p25"/>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2175" cap="rnd" cmpd="sng">
              <a:solidFill>
                <a:srgbClr val="6D9EEB"/>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21" name="Google Shape;221;p25"/>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2175" cap="rnd" cmpd="sng">
              <a:solidFill>
                <a:srgbClr val="6D9EEB"/>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22" name="Google Shape;222;p25"/>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2175" cap="rnd" cmpd="sng">
              <a:solidFill>
                <a:srgbClr val="6D9EEB"/>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23" name="Google Shape;223;p25"/>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2175" cap="rnd" cmpd="sng">
              <a:solidFill>
                <a:srgbClr val="6D9EEB"/>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24" name="Google Shape;224;p25"/>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2175" cap="rnd" cmpd="sng">
              <a:solidFill>
                <a:srgbClr val="6D9EEB"/>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25" name="Google Shape;225;p25"/>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2175" cap="rnd" cmpd="sng">
              <a:solidFill>
                <a:srgbClr val="6D9EEB"/>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grpSp>
      <p:grpSp>
        <p:nvGrpSpPr>
          <p:cNvPr id="226" name="Google Shape;226;p25"/>
          <p:cNvGrpSpPr/>
          <p:nvPr/>
        </p:nvGrpSpPr>
        <p:grpSpPr>
          <a:xfrm>
            <a:off x="7638896" y="768391"/>
            <a:ext cx="402140" cy="478816"/>
            <a:chOff x="3968275" y="4980625"/>
            <a:chExt cx="379975" cy="452425"/>
          </a:xfrm>
        </p:grpSpPr>
        <p:sp>
          <p:nvSpPr>
            <p:cNvPr id="227" name="Google Shape;227;p25"/>
            <p:cNvSpPr/>
            <p:nvPr/>
          </p:nvSpPr>
          <p:spPr>
            <a:xfrm>
              <a:off x="4168000" y="4980625"/>
              <a:ext cx="85875" cy="102325"/>
            </a:xfrm>
            <a:custGeom>
              <a:avLst/>
              <a:gdLst/>
              <a:ahLst/>
              <a:cxnLst/>
              <a:rect l="l" t="t" r="r" b="b"/>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w="12175" cap="rnd" cmpd="sng">
              <a:solidFill>
                <a:srgbClr val="CC0000"/>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28" name="Google Shape;228;p25"/>
            <p:cNvSpPr/>
            <p:nvPr/>
          </p:nvSpPr>
          <p:spPr>
            <a:xfrm>
              <a:off x="3968275" y="5043350"/>
              <a:ext cx="379975" cy="389700"/>
            </a:xfrm>
            <a:custGeom>
              <a:avLst/>
              <a:gdLst/>
              <a:ahLst/>
              <a:cxnLst/>
              <a:rect l="l" t="t" r="r" b="b"/>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w="12175" cap="rnd" cmpd="sng">
              <a:solidFill>
                <a:srgbClr val="CC0000"/>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29" name="Google Shape;229;p25"/>
            <p:cNvSpPr/>
            <p:nvPr/>
          </p:nvSpPr>
          <p:spPr>
            <a:xfrm>
              <a:off x="4031000" y="5150500"/>
              <a:ext cx="54200" cy="61525"/>
            </a:xfrm>
            <a:custGeom>
              <a:avLst/>
              <a:gdLst/>
              <a:ahLst/>
              <a:cxnLst/>
              <a:rect l="l" t="t" r="r" b="b"/>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w="12175" cap="rnd" cmpd="sng">
              <a:solidFill>
                <a:srgbClr val="CC0000"/>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gr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9"/>
            <a:ext cx="10080625" cy="5670352"/>
          </a:xfrm>
          <a:prstGeom prst="rect">
            <a:avLst/>
          </a:prstGeom>
        </p:spPr>
      </p:pic>
    </p:spTree>
    <p:extLst>
      <p:ext uri="{BB962C8B-B14F-4D97-AF65-F5344CB8AC3E}">
        <p14:creationId xmlns:p14="http://schemas.microsoft.com/office/powerpoint/2010/main" val="861416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4" name="Google Shape;184;p24"/>
          <p:cNvSpPr txBox="1">
            <a:spLocks noGrp="1"/>
          </p:cNvSpPr>
          <p:nvPr>
            <p:ph type="sldNum" idx="12"/>
          </p:nvPr>
        </p:nvSpPr>
        <p:spPr>
          <a:xfrm>
            <a:off x="9433259" y="5236480"/>
            <a:ext cx="604904" cy="433917"/>
          </a:xfrm>
          <a:prstGeom prst="rect">
            <a:avLst/>
          </a:prstGeom>
        </p:spPr>
        <p:txBody>
          <a:bodyPr spcFirstLastPara="1" wrap="square" lIns="100790" tIns="100790" rIns="100790" bIns="100790" anchor="ctr" anchorCtr="0">
            <a:noAutofit/>
          </a:bodyPr>
          <a:lstStyle/>
          <a:p>
            <a:pPr algn="r"/>
            <a:fld id="{00000000-1234-1234-1234-123412341234}" type="slidenum">
              <a:rPr lang="en"/>
              <a:pPr algn="r"/>
              <a:t>7</a:t>
            </a:fld>
            <a:endParaRPr/>
          </a:p>
        </p:txBody>
      </p:sp>
      <p:grpSp>
        <p:nvGrpSpPr>
          <p:cNvPr id="190" name="Google Shape;190;p24"/>
          <p:cNvGrpSpPr/>
          <p:nvPr/>
        </p:nvGrpSpPr>
        <p:grpSpPr>
          <a:xfrm>
            <a:off x="4264969" y="2340926"/>
            <a:ext cx="434433" cy="358847"/>
            <a:chOff x="5268225" y="4341925"/>
            <a:chExt cx="468850" cy="387275"/>
          </a:xfrm>
        </p:grpSpPr>
        <p:sp>
          <p:nvSpPr>
            <p:cNvPr id="191" name="Google Shape;191;p24"/>
            <p:cNvSpPr/>
            <p:nvPr/>
          </p:nvSpPr>
          <p:spPr>
            <a:xfrm>
              <a:off x="5652425" y="4676800"/>
              <a:ext cx="65775" cy="52400"/>
            </a:xfrm>
            <a:custGeom>
              <a:avLst/>
              <a:gdLst/>
              <a:ahLst/>
              <a:cxnLst/>
              <a:rect l="l" t="t" r="r" b="b"/>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192" name="Google Shape;192;p24"/>
            <p:cNvSpPr/>
            <p:nvPr/>
          </p:nvSpPr>
          <p:spPr>
            <a:xfrm>
              <a:off x="5287100" y="4676800"/>
              <a:ext cx="65775" cy="52400"/>
            </a:xfrm>
            <a:custGeom>
              <a:avLst/>
              <a:gdLst/>
              <a:ahLst/>
              <a:cxnLst/>
              <a:rect l="l" t="t" r="r" b="b"/>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193" name="Google Shape;193;p24"/>
            <p:cNvSpPr/>
            <p:nvPr/>
          </p:nvSpPr>
          <p:spPr>
            <a:xfrm>
              <a:off x="5268225" y="4341925"/>
              <a:ext cx="468850" cy="333075"/>
            </a:xfrm>
            <a:custGeom>
              <a:avLst/>
              <a:gdLst/>
              <a:ahLst/>
              <a:cxnLst/>
              <a:rect l="l" t="t" r="r" b="b"/>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194" name="Google Shape;194;p24"/>
            <p:cNvSpPr/>
            <p:nvPr/>
          </p:nvSpPr>
          <p:spPr>
            <a:xfrm>
              <a:off x="5351025" y="4375400"/>
              <a:ext cx="303250" cy="149825"/>
            </a:xfrm>
            <a:custGeom>
              <a:avLst/>
              <a:gdLst/>
              <a:ahLst/>
              <a:cxnLst/>
              <a:rect l="l" t="t" r="r" b="b"/>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195" name="Google Shape;195;p24"/>
            <p:cNvSpPr/>
            <p:nvPr/>
          </p:nvSpPr>
          <p:spPr>
            <a:xfrm>
              <a:off x="5326675" y="4569025"/>
              <a:ext cx="81000" cy="65175"/>
            </a:xfrm>
            <a:custGeom>
              <a:avLst/>
              <a:gdLst/>
              <a:ahLst/>
              <a:cxnLst/>
              <a:rect l="l" t="t" r="r" b="b"/>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196" name="Google Shape;196;p24"/>
            <p:cNvSpPr/>
            <p:nvPr/>
          </p:nvSpPr>
          <p:spPr>
            <a:xfrm>
              <a:off x="5447225" y="4615925"/>
              <a:ext cx="110850" cy="25"/>
            </a:xfrm>
            <a:custGeom>
              <a:avLst/>
              <a:gdLst/>
              <a:ahLst/>
              <a:cxnLst/>
              <a:rect l="l" t="t" r="r" b="b"/>
              <a:pathLst>
                <a:path w="4434" h="1" fill="none" extrusionOk="0">
                  <a:moveTo>
                    <a:pt x="1" y="0"/>
                  </a:moveTo>
                  <a:lnTo>
                    <a:pt x="4434" y="0"/>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197" name="Google Shape;197;p24"/>
            <p:cNvSpPr/>
            <p:nvPr/>
          </p:nvSpPr>
          <p:spPr>
            <a:xfrm>
              <a:off x="5439925" y="4589125"/>
              <a:ext cx="125450" cy="25"/>
            </a:xfrm>
            <a:custGeom>
              <a:avLst/>
              <a:gdLst/>
              <a:ahLst/>
              <a:cxnLst/>
              <a:rect l="l" t="t" r="r" b="b"/>
              <a:pathLst>
                <a:path w="5018" h="1" fill="none" extrusionOk="0">
                  <a:moveTo>
                    <a:pt x="1" y="0"/>
                  </a:moveTo>
                  <a:lnTo>
                    <a:pt x="5018" y="0"/>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198" name="Google Shape;198;p24"/>
            <p:cNvSpPr/>
            <p:nvPr/>
          </p:nvSpPr>
          <p:spPr>
            <a:xfrm>
              <a:off x="5597625" y="4569025"/>
              <a:ext cx="81000" cy="65175"/>
            </a:xfrm>
            <a:custGeom>
              <a:avLst/>
              <a:gdLst/>
              <a:ahLst/>
              <a:cxnLst/>
              <a:rect l="l" t="t" r="r" b="b"/>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grpSp>
      <p:grpSp>
        <p:nvGrpSpPr>
          <p:cNvPr id="199" name="Google Shape;199;p24"/>
          <p:cNvGrpSpPr/>
          <p:nvPr/>
        </p:nvGrpSpPr>
        <p:grpSpPr>
          <a:xfrm>
            <a:off x="7372471" y="2451630"/>
            <a:ext cx="490863" cy="271399"/>
            <a:chOff x="531800" y="5071350"/>
            <a:chExt cx="529750" cy="292900"/>
          </a:xfrm>
        </p:grpSpPr>
        <p:sp>
          <p:nvSpPr>
            <p:cNvPr id="200" name="Google Shape;200;p24"/>
            <p:cNvSpPr/>
            <p:nvPr/>
          </p:nvSpPr>
          <p:spPr>
            <a:xfrm>
              <a:off x="632875" y="5077450"/>
              <a:ext cx="272200" cy="185725"/>
            </a:xfrm>
            <a:custGeom>
              <a:avLst/>
              <a:gdLst/>
              <a:ahLst/>
              <a:cxnLst/>
              <a:rect l="l" t="t" r="r" b="b"/>
              <a:pathLst>
                <a:path w="10888" h="7429" fill="none" extrusionOk="0">
                  <a:moveTo>
                    <a:pt x="2947" y="0"/>
                  </a:moveTo>
                  <a:lnTo>
                    <a:pt x="6406" y="7428"/>
                  </a:lnTo>
                  <a:lnTo>
                    <a:pt x="10887" y="2314"/>
                  </a:lnTo>
                  <a:lnTo>
                    <a:pt x="4019" y="2314"/>
                  </a:lnTo>
                  <a:lnTo>
                    <a:pt x="0" y="7428"/>
                  </a:lnTo>
                  <a:lnTo>
                    <a:pt x="6406" y="7428"/>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01" name="Google Shape;201;p24"/>
            <p:cNvSpPr/>
            <p:nvPr/>
          </p:nvSpPr>
          <p:spPr>
            <a:xfrm>
              <a:off x="886175" y="5071350"/>
              <a:ext cx="74300" cy="191825"/>
            </a:xfrm>
            <a:custGeom>
              <a:avLst/>
              <a:gdLst/>
              <a:ahLst/>
              <a:cxnLst/>
              <a:rect l="l" t="t" r="r" b="b"/>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02" name="Google Shape;202;p24"/>
            <p:cNvSpPr/>
            <p:nvPr/>
          </p:nvSpPr>
          <p:spPr>
            <a:xfrm>
              <a:off x="531800" y="5162075"/>
              <a:ext cx="202175" cy="202175"/>
            </a:xfrm>
            <a:custGeom>
              <a:avLst/>
              <a:gdLst/>
              <a:ahLst/>
              <a:cxnLst/>
              <a:rect l="l" t="t" r="r" b="b"/>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03" name="Google Shape;203;p24"/>
            <p:cNvSpPr/>
            <p:nvPr/>
          </p:nvSpPr>
          <p:spPr>
            <a:xfrm>
              <a:off x="859375" y="5162075"/>
              <a:ext cx="202175" cy="202175"/>
            </a:xfrm>
            <a:custGeom>
              <a:avLst/>
              <a:gdLst/>
              <a:ahLst/>
              <a:cxnLst/>
              <a:rect l="l" t="t" r="r" b="b"/>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04" name="Google Shape;204;p24"/>
            <p:cNvSpPr/>
            <p:nvPr/>
          </p:nvSpPr>
          <p:spPr>
            <a:xfrm>
              <a:off x="676100" y="5071350"/>
              <a:ext cx="86500" cy="7325"/>
            </a:xfrm>
            <a:custGeom>
              <a:avLst/>
              <a:gdLst/>
              <a:ahLst/>
              <a:cxnLst/>
              <a:rect l="l" t="t" r="r" b="b"/>
              <a:pathLst>
                <a:path w="3460" h="293" fill="none" extrusionOk="0">
                  <a:moveTo>
                    <a:pt x="1" y="1"/>
                  </a:moveTo>
                  <a:lnTo>
                    <a:pt x="3459" y="293"/>
                  </a:lnTo>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05" name="Google Shape;205;p24"/>
            <p:cNvSpPr/>
            <p:nvPr/>
          </p:nvSpPr>
          <p:spPr>
            <a:xfrm>
              <a:off x="941575" y="5244275"/>
              <a:ext cx="37175" cy="37175"/>
            </a:xfrm>
            <a:custGeom>
              <a:avLst/>
              <a:gdLst/>
              <a:ahLst/>
              <a:cxnLst/>
              <a:rect l="l" t="t" r="r" b="b"/>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sp>
          <p:nvSpPr>
            <p:cNvPr id="206" name="Google Shape;206;p24"/>
            <p:cNvSpPr/>
            <p:nvPr/>
          </p:nvSpPr>
          <p:spPr>
            <a:xfrm>
              <a:off x="614600" y="5244275"/>
              <a:ext cx="37175" cy="37175"/>
            </a:xfrm>
            <a:custGeom>
              <a:avLst/>
              <a:gdLst/>
              <a:ahLst/>
              <a:cxnLst/>
              <a:rect l="l" t="t" r="r" b="b"/>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noFill/>
            <a:ln w="12175" cap="rnd" cmpd="sng">
              <a:solidFill>
                <a:srgbClr val="FFFFFF"/>
              </a:solidFill>
              <a:prstDash val="solid"/>
              <a:round/>
              <a:headEnd type="none" w="sm" len="sm"/>
              <a:tailEnd type="none" w="sm" len="sm"/>
            </a:ln>
          </p:spPr>
          <p:txBody>
            <a:bodyPr spcFirstLastPara="1" wrap="square" lIns="100790" tIns="100790" rIns="100790" bIns="100790" anchor="ctr" anchorCtr="0">
              <a:noAutofit/>
            </a:bodyPr>
            <a:lstStyle/>
            <a:p>
              <a:endParaRPr sz="1984"/>
            </a:p>
          </p:txBody>
        </p:sp>
      </p:gr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978"/>
            <a:ext cx="10096668" cy="5679375"/>
          </a:xfrm>
          <a:prstGeom prst="rect">
            <a:avLst/>
          </a:prstGeom>
        </p:spPr>
      </p:pic>
    </p:spTree>
    <p:extLst>
      <p:ext uri="{BB962C8B-B14F-4D97-AF65-F5344CB8AC3E}">
        <p14:creationId xmlns:p14="http://schemas.microsoft.com/office/powerpoint/2010/main" val="2233045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6"/>
          <p:cNvSpPr txBox="1">
            <a:spLocks noGrp="1"/>
          </p:cNvSpPr>
          <p:nvPr>
            <p:ph type="title"/>
          </p:nvPr>
        </p:nvSpPr>
        <p:spPr>
          <a:xfrm>
            <a:off x="258464" y="634548"/>
            <a:ext cx="2255904" cy="1503826"/>
          </a:xfrm>
          <a:prstGeom prst="rect">
            <a:avLst/>
          </a:prstGeom>
        </p:spPr>
        <p:txBody>
          <a:bodyPr spcFirstLastPara="1" wrap="square" lIns="100790" tIns="100790" rIns="100790" bIns="100790" anchor="b" anchorCtr="0">
            <a:noAutofit/>
          </a:bodyPr>
          <a:lstStyle/>
          <a:p>
            <a:pPr algn="l"/>
            <a:r>
              <a:rPr lang="en"/>
              <a:t>A picture is worth a thousand words</a:t>
            </a:r>
            <a:endParaRPr/>
          </a:p>
        </p:txBody>
      </p:sp>
      <p:sp>
        <p:nvSpPr>
          <p:cNvPr id="235" name="Google Shape;235;p26"/>
          <p:cNvSpPr txBox="1">
            <a:spLocks noGrp="1"/>
          </p:cNvSpPr>
          <p:nvPr>
            <p:ph type="sldNum" idx="12"/>
          </p:nvPr>
        </p:nvSpPr>
        <p:spPr>
          <a:xfrm>
            <a:off x="9433259" y="5236480"/>
            <a:ext cx="604904" cy="433917"/>
          </a:xfrm>
          <a:prstGeom prst="rect">
            <a:avLst/>
          </a:prstGeom>
        </p:spPr>
        <p:txBody>
          <a:bodyPr spcFirstLastPara="1" wrap="square" lIns="100790" tIns="100790" rIns="100790" bIns="100790" anchor="ctr" anchorCtr="0">
            <a:noAutofit/>
          </a:bodyPr>
          <a:lstStyle/>
          <a:p>
            <a:pPr algn="r"/>
            <a:fld id="{00000000-1234-1234-1234-123412341234}" type="slidenum">
              <a:rPr lang="en">
                <a:solidFill>
                  <a:srgbClr val="FFFFFF"/>
                </a:solidFill>
              </a:rPr>
              <a:pPr algn="r"/>
              <a:t>8</a:t>
            </a:fld>
            <a:endParaRPr>
              <a:solidFill>
                <a:srgbClr val="FFFFFF"/>
              </a:solidFill>
            </a:endParaRPr>
          </a:p>
        </p:txBody>
      </p:sp>
      <p:sp>
        <p:nvSpPr>
          <p:cNvPr id="236" name="Google Shape;236;p26"/>
          <p:cNvSpPr txBox="1">
            <a:spLocks noGrp="1"/>
          </p:cNvSpPr>
          <p:nvPr>
            <p:ph type="body" idx="1"/>
          </p:nvPr>
        </p:nvSpPr>
        <p:spPr>
          <a:xfrm>
            <a:off x="258464" y="2209728"/>
            <a:ext cx="2255904" cy="2813513"/>
          </a:xfrm>
          <a:prstGeom prst="rect">
            <a:avLst/>
          </a:prstGeom>
        </p:spPr>
        <p:txBody>
          <a:bodyPr spcFirstLastPara="1" wrap="square" lIns="100790" tIns="100790" rIns="100790" bIns="100790" anchor="t" anchorCtr="0">
            <a:noAutofit/>
          </a:bodyPr>
          <a:lstStyle/>
          <a:p>
            <a:pPr marL="0" indent="0" algn="l">
              <a:buClr>
                <a:schemeClr val="dk1"/>
              </a:buClr>
              <a:buSzPts val="1100"/>
              <a:buNone/>
            </a:pPr>
            <a:r>
              <a:rPr lang="en"/>
              <a:t>A complex idea can be conveyed with just a single still image, namely making it possible to absorb large amounts of data quickly.</a:t>
            </a:r>
            <a:endParaRPr/>
          </a:p>
          <a:p>
            <a:pPr marL="0" indent="0" algn="l">
              <a:buNone/>
            </a:pPr>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9"/>
            <a:ext cx="10080625" cy="5670352"/>
          </a:xfrm>
          <a:prstGeom prst="rect">
            <a:avLst/>
          </a:prstGeom>
        </p:spPr>
      </p:pic>
    </p:spTree>
    <p:extLst>
      <p:ext uri="{BB962C8B-B14F-4D97-AF65-F5344CB8AC3E}">
        <p14:creationId xmlns:p14="http://schemas.microsoft.com/office/powerpoint/2010/main" val="38142612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0" y="242986"/>
            <a:ext cx="9721080" cy="982800"/>
          </a:xfrm>
        </p:spPr>
        <p:txBody>
          <a:bodyPr lIns="720000"/>
          <a:lstStyle/>
          <a:p>
            <a:r>
              <a:rPr lang="ru-RU" sz="2800" dirty="0">
                <a:ea typeface="MS Gothic" pitchFamily="49" charset="-128"/>
              </a:rPr>
              <a:t>Роль проекта в обеспечении </a:t>
            </a:r>
            <a:r>
              <a:rPr lang="ru-RU" sz="2800" dirty="0" smtClean="0">
                <a:ea typeface="MS Gothic" pitchFamily="49" charset="-128"/>
              </a:rPr>
              <a:t/>
            </a:r>
            <a:br>
              <a:rPr lang="ru-RU" sz="2800" dirty="0" smtClean="0">
                <a:ea typeface="MS Gothic" pitchFamily="49" charset="-128"/>
              </a:rPr>
            </a:br>
            <a:r>
              <a:rPr lang="ru-RU" sz="2800" dirty="0" smtClean="0">
                <a:ea typeface="MS Gothic" pitchFamily="49" charset="-128"/>
              </a:rPr>
              <a:t>технологического суверенитета страны</a:t>
            </a:r>
            <a:endParaRPr sz="2800" dirty="0">
              <a:ea typeface="MS Gothic" pitchFamily="49" charset="-128"/>
            </a:endParaRPr>
          </a:p>
        </p:txBody>
      </p:sp>
      <p:graphicFrame>
        <p:nvGraphicFramePr>
          <p:cNvPr id="3" name="Таблица 4">
            <a:extLst>
              <a:ext uri="{FF2B5EF4-FFF2-40B4-BE49-F238E27FC236}">
                <a16:creationId xmlns:a16="http://schemas.microsoft.com/office/drawing/2014/main" xmlns="" id="{31DEB549-43DE-45C6-A572-2B0C2EDFC29A}"/>
              </a:ext>
            </a:extLst>
          </p:cNvPr>
          <p:cNvGraphicFramePr>
            <a:graphicFrameLocks noGrp="1"/>
          </p:cNvGraphicFramePr>
          <p:nvPr>
            <p:extLst>
              <p:ext uri="{D42A27DB-BD31-4B8C-83A1-F6EECF244321}">
                <p14:modId xmlns:p14="http://schemas.microsoft.com/office/powerpoint/2010/main" val="2331713193"/>
              </p:ext>
            </p:extLst>
          </p:nvPr>
        </p:nvGraphicFramePr>
        <p:xfrm>
          <a:off x="503808" y="1251099"/>
          <a:ext cx="9217024" cy="3755687"/>
        </p:xfrm>
        <a:graphic>
          <a:graphicData uri="http://schemas.openxmlformats.org/drawingml/2006/table">
            <a:tbl>
              <a:tblPr firstRow="1" bandRow="1">
                <a:tableStyleId>{5C22544A-7EE6-4342-B048-85BDC9FD1C3A}</a:tableStyleId>
              </a:tblPr>
              <a:tblGrid>
                <a:gridCol w="2736056">
                  <a:extLst>
                    <a:ext uri="{9D8B030D-6E8A-4147-A177-3AD203B41FA5}">
                      <a16:colId xmlns:a16="http://schemas.microsoft.com/office/drawing/2014/main" xmlns="" val="730411024"/>
                    </a:ext>
                  </a:extLst>
                </a:gridCol>
                <a:gridCol w="3240484">
                  <a:extLst>
                    <a:ext uri="{9D8B030D-6E8A-4147-A177-3AD203B41FA5}">
                      <a16:colId xmlns:a16="http://schemas.microsoft.com/office/drawing/2014/main" xmlns="" val="1353847585"/>
                    </a:ext>
                  </a:extLst>
                </a:gridCol>
                <a:gridCol w="3240484">
                  <a:extLst>
                    <a:ext uri="{9D8B030D-6E8A-4147-A177-3AD203B41FA5}">
                      <a16:colId xmlns:a16="http://schemas.microsoft.com/office/drawing/2014/main" xmlns="" val="20002"/>
                    </a:ext>
                  </a:extLst>
                </a:gridCol>
              </a:tblGrid>
              <a:tr h="360040">
                <a:tc>
                  <a:txBody>
                    <a:bodyPr/>
                    <a:lstStyle/>
                    <a:p>
                      <a:pPr algn="ctr"/>
                      <a:r>
                        <a:rPr lang="ru-RU" dirty="0"/>
                        <a:t>Роль</a:t>
                      </a:r>
                    </a:p>
                  </a:txBody>
                  <a:tcPr>
                    <a:solidFill>
                      <a:srgbClr val="008C9D"/>
                    </a:solidFill>
                  </a:tcPr>
                </a:tc>
                <a:tc gridSpan="2">
                  <a:txBody>
                    <a:bodyPr/>
                    <a:lstStyle/>
                    <a:p>
                      <a:pPr algn="ctr"/>
                      <a:r>
                        <a:rPr lang="ru-RU" dirty="0"/>
                        <a:t>Оценка</a:t>
                      </a:r>
                    </a:p>
                  </a:txBody>
                  <a:tcPr>
                    <a:solidFill>
                      <a:srgbClr val="008C9D"/>
                    </a:solidFill>
                  </a:tcPr>
                </a:tc>
                <a:tc hMerge="1">
                  <a:txBody>
                    <a:bodyPr/>
                    <a:lstStyle/>
                    <a:p>
                      <a:endParaRPr lang="ru-RU"/>
                    </a:p>
                  </a:txBody>
                  <a:tcPr/>
                </a:tc>
                <a:extLst>
                  <a:ext uri="{0D108BD9-81ED-4DB2-BD59-A6C34878D82A}">
                    <a16:rowId xmlns:a16="http://schemas.microsoft.com/office/drawing/2014/main" xmlns="" val="3441157638"/>
                  </a:ext>
                </a:extLst>
              </a:tr>
              <a:tr h="708809">
                <a:tc>
                  <a:txBody>
                    <a:bodyPr/>
                    <a:lstStyle/>
                    <a:p>
                      <a:r>
                        <a:rPr lang="ru-RU" dirty="0" err="1" smtClean="0"/>
                        <a:t>Инновационность</a:t>
                      </a:r>
                      <a:r>
                        <a:rPr lang="ru-RU" dirty="0" smtClean="0"/>
                        <a:t> </a:t>
                      </a:r>
                    </a:p>
                  </a:txBody>
                  <a:tcPr>
                    <a:solidFill>
                      <a:srgbClr val="A4D4E2"/>
                    </a:solidFill>
                  </a:tcPr>
                </a:tc>
                <a:tc gridSpan="2">
                  <a:txBody>
                    <a:bodyPr/>
                    <a:lstStyle/>
                    <a:p>
                      <a:pPr marL="285750" indent="-285750">
                        <a:buFont typeface="Arial" pitchFamily="34" charset="0"/>
                        <a:buChar char="•"/>
                      </a:pPr>
                      <a:r>
                        <a:rPr lang="ru-RU" dirty="0" smtClean="0"/>
                        <a:t>Инновация мирового</a:t>
                      </a:r>
                      <a:r>
                        <a:rPr lang="ru-RU" baseline="0" dirty="0" smtClean="0"/>
                        <a:t> уровня</a:t>
                      </a:r>
                      <a:endParaRPr lang="ru-RU" dirty="0" smtClean="0"/>
                    </a:p>
                    <a:p>
                      <a:pPr marL="285750" indent="-285750">
                        <a:buFont typeface="Arial" pitchFamily="34" charset="0"/>
                        <a:buChar char="•"/>
                      </a:pPr>
                      <a:r>
                        <a:rPr lang="ru-RU" dirty="0" smtClean="0"/>
                        <a:t>Россия</a:t>
                      </a:r>
                    </a:p>
                    <a:p>
                      <a:pPr marL="285750" indent="-285750">
                        <a:buFont typeface="Arial" pitchFamily="34" charset="0"/>
                        <a:buChar char="•"/>
                      </a:pPr>
                      <a:r>
                        <a:rPr lang="ru-RU" dirty="0" smtClean="0"/>
                        <a:t>Регион</a:t>
                      </a:r>
                    </a:p>
                    <a:p>
                      <a:pPr marL="285750" indent="-285750">
                        <a:buFont typeface="Arial" pitchFamily="34" charset="0"/>
                        <a:buChar char="•"/>
                      </a:pPr>
                      <a:r>
                        <a:rPr lang="ru-RU" dirty="0" err="1" smtClean="0"/>
                        <a:t>Импортозамещение</a:t>
                      </a:r>
                      <a:endParaRPr lang="ru-RU" dirty="0" smtClean="0"/>
                    </a:p>
                    <a:p>
                      <a:pPr marL="285750" indent="-285750">
                        <a:buFont typeface="Arial" pitchFamily="34" charset="0"/>
                        <a:buChar char="•"/>
                      </a:pPr>
                      <a:r>
                        <a:rPr lang="ru-RU" dirty="0" smtClean="0"/>
                        <a:t>Нет</a:t>
                      </a:r>
                      <a:endParaRPr lang="ru-RU" dirty="0"/>
                    </a:p>
                  </a:txBody>
                  <a:tcPr>
                    <a:solidFill>
                      <a:srgbClr val="A4D4E2"/>
                    </a:solidFill>
                  </a:tcPr>
                </a:tc>
                <a:tc hMerge="1">
                  <a:txBody>
                    <a:bodyPr/>
                    <a:lstStyle/>
                    <a:p>
                      <a:endParaRPr lang="ru-RU"/>
                    </a:p>
                  </a:txBody>
                  <a:tcPr/>
                </a:tc>
                <a:extLst>
                  <a:ext uri="{0D108BD9-81ED-4DB2-BD59-A6C34878D82A}">
                    <a16:rowId xmlns:a16="http://schemas.microsoft.com/office/drawing/2014/main" xmlns="" val="2064691311"/>
                  </a:ext>
                </a:extLst>
              </a:tr>
              <a:tr h="1195536">
                <a:tc>
                  <a:txBody>
                    <a:bodyPr/>
                    <a:lstStyle/>
                    <a:p>
                      <a:r>
                        <a:rPr lang="ru-RU" dirty="0"/>
                        <a:t>Рынок </a:t>
                      </a:r>
                      <a:r>
                        <a:rPr lang="ru-RU" dirty="0" smtClean="0"/>
                        <a:t>НТИ</a:t>
                      </a:r>
                    </a:p>
                  </a:txBody>
                  <a:tcPr>
                    <a:solidFill>
                      <a:srgbClr val="A4D4E2">
                        <a:alpha val="41000"/>
                      </a:srgbClr>
                    </a:solidFill>
                  </a:tcPr>
                </a:tc>
                <a:tc>
                  <a:txBody>
                    <a:bodyPr/>
                    <a:lstStyle/>
                    <a:p>
                      <a:pPr marL="285750" lvl="0" indent="-285750">
                        <a:buFont typeface="Wingdings" pitchFamily="2" charset="2"/>
                        <a:buChar char="q"/>
                      </a:pPr>
                      <a:r>
                        <a:rPr lang="en-US" sz="1800" dirty="0" smtClean="0">
                          <a:solidFill>
                            <a:schemeClr val="dk1"/>
                          </a:solidFill>
                          <a:effectLst/>
                          <a:latin typeface="+mn-lt"/>
                          <a:ea typeface="+mn-ea"/>
                          <a:cs typeface="+mn-cs"/>
                        </a:rPr>
                        <a:t>TechNet</a:t>
                      </a:r>
                      <a:endParaRPr lang="ru-RU" sz="1800" dirty="0" smtClean="0">
                        <a:solidFill>
                          <a:schemeClr val="dk1"/>
                        </a:solidFill>
                        <a:effectLst/>
                        <a:latin typeface="+mn-lt"/>
                        <a:ea typeface="+mn-ea"/>
                        <a:cs typeface="+mn-cs"/>
                      </a:endParaRPr>
                    </a:p>
                    <a:p>
                      <a:pPr marL="285750" lvl="0" indent="-285750">
                        <a:buFont typeface="Wingdings" pitchFamily="2" charset="2"/>
                        <a:buChar char="q"/>
                      </a:pPr>
                      <a:r>
                        <a:rPr lang="en-US" sz="1800" dirty="0" smtClean="0">
                          <a:solidFill>
                            <a:schemeClr val="dk1"/>
                          </a:solidFill>
                          <a:effectLst/>
                          <a:latin typeface="+mn-lt"/>
                          <a:ea typeface="+mn-ea"/>
                          <a:cs typeface="+mn-cs"/>
                        </a:rPr>
                        <a:t>SafeNet</a:t>
                      </a:r>
                      <a:endParaRPr lang="ru-RU" sz="1800" dirty="0" smtClean="0">
                        <a:solidFill>
                          <a:schemeClr val="dk1"/>
                        </a:solidFill>
                        <a:effectLst/>
                        <a:latin typeface="+mn-lt"/>
                        <a:ea typeface="+mn-ea"/>
                        <a:cs typeface="+mn-cs"/>
                      </a:endParaRPr>
                    </a:p>
                    <a:p>
                      <a:pPr marL="285750" lvl="0" indent="-285750">
                        <a:buFont typeface="Wingdings" pitchFamily="2" charset="2"/>
                        <a:buChar char="q"/>
                      </a:pPr>
                      <a:r>
                        <a:rPr lang="en-US" sz="1800" dirty="0" smtClean="0">
                          <a:solidFill>
                            <a:schemeClr val="dk1"/>
                          </a:solidFill>
                          <a:effectLst/>
                          <a:latin typeface="+mn-lt"/>
                          <a:ea typeface="+mn-ea"/>
                          <a:cs typeface="+mn-cs"/>
                        </a:rPr>
                        <a:t>NeuroNet </a:t>
                      </a:r>
                      <a:endParaRPr lang="ru-RU" sz="1800" dirty="0" smtClean="0">
                        <a:solidFill>
                          <a:schemeClr val="dk1"/>
                        </a:solidFill>
                        <a:effectLst/>
                        <a:latin typeface="+mn-lt"/>
                        <a:ea typeface="+mn-ea"/>
                        <a:cs typeface="+mn-cs"/>
                      </a:endParaRPr>
                    </a:p>
                    <a:p>
                      <a:pPr marL="285750" lvl="0" indent="-285750">
                        <a:buFont typeface="Wingdings" pitchFamily="2" charset="2"/>
                        <a:buChar char="q"/>
                      </a:pPr>
                      <a:r>
                        <a:rPr lang="en-US" sz="1800" dirty="0" err="1" smtClean="0">
                          <a:solidFill>
                            <a:schemeClr val="dk1"/>
                          </a:solidFill>
                          <a:effectLst/>
                          <a:latin typeface="+mn-lt"/>
                          <a:ea typeface="+mn-ea"/>
                          <a:cs typeface="+mn-cs"/>
                        </a:rPr>
                        <a:t>HomeNet</a:t>
                      </a:r>
                      <a:endParaRPr lang="ru-RU" sz="1800" dirty="0">
                        <a:solidFill>
                          <a:schemeClr val="dk1"/>
                        </a:solidFill>
                        <a:effectLst/>
                        <a:latin typeface="+mn-lt"/>
                        <a:ea typeface="+mn-ea"/>
                        <a:cs typeface="+mn-cs"/>
                      </a:endParaRPr>
                    </a:p>
                  </a:txBody>
                  <a:tcPr>
                    <a:solidFill>
                      <a:srgbClr val="A4D4E2">
                        <a:alpha val="41000"/>
                      </a:srgbClr>
                    </a:solidFill>
                  </a:tcPr>
                </a:tc>
                <a:tc>
                  <a:txBody>
                    <a:bodyPr/>
                    <a:lstStyle/>
                    <a:p>
                      <a:pPr marL="285750" lvl="0" indent="-285750">
                        <a:buFont typeface="Wingdings" pitchFamily="2" charset="2"/>
                        <a:buChar char="q"/>
                      </a:pPr>
                      <a:r>
                        <a:rPr lang="en-US" sz="1800" dirty="0" smtClean="0">
                          <a:solidFill>
                            <a:schemeClr val="dk1"/>
                          </a:solidFill>
                          <a:effectLst/>
                          <a:latin typeface="+mn-lt"/>
                          <a:ea typeface="+mn-ea"/>
                          <a:cs typeface="+mn-cs"/>
                        </a:rPr>
                        <a:t>HealthNet</a:t>
                      </a:r>
                      <a:endParaRPr lang="ru-RU" sz="1800" dirty="0" smtClean="0">
                        <a:solidFill>
                          <a:schemeClr val="dk1"/>
                        </a:solidFill>
                        <a:effectLst/>
                        <a:latin typeface="+mn-lt"/>
                        <a:ea typeface="+mn-ea"/>
                        <a:cs typeface="+mn-cs"/>
                      </a:endParaRPr>
                    </a:p>
                    <a:p>
                      <a:pPr marL="285750" lvl="0" indent="-285750">
                        <a:buFont typeface="Wingdings" pitchFamily="2" charset="2"/>
                        <a:buChar char="q"/>
                      </a:pPr>
                      <a:r>
                        <a:rPr lang="en-US" sz="1800" dirty="0" err="1" smtClean="0">
                          <a:solidFill>
                            <a:schemeClr val="dk1"/>
                          </a:solidFill>
                          <a:effectLst/>
                          <a:latin typeface="+mn-lt"/>
                          <a:ea typeface="+mn-ea"/>
                          <a:cs typeface="+mn-cs"/>
                        </a:rPr>
                        <a:t>SportNet</a:t>
                      </a:r>
                      <a:endParaRPr lang="ru-RU" sz="1800" dirty="0" smtClean="0">
                        <a:solidFill>
                          <a:schemeClr val="dk1"/>
                        </a:solidFill>
                        <a:effectLst/>
                        <a:latin typeface="+mn-lt"/>
                        <a:ea typeface="+mn-ea"/>
                        <a:cs typeface="+mn-cs"/>
                      </a:endParaRPr>
                    </a:p>
                    <a:p>
                      <a:pPr marL="285750" lvl="0" indent="-285750">
                        <a:buFont typeface="Wingdings" pitchFamily="2" charset="2"/>
                        <a:buChar char="q"/>
                      </a:pPr>
                      <a:r>
                        <a:rPr lang="en-US" sz="1800" dirty="0" err="1" smtClean="0">
                          <a:solidFill>
                            <a:schemeClr val="dk1"/>
                          </a:solidFill>
                          <a:effectLst/>
                          <a:latin typeface="+mn-lt"/>
                          <a:ea typeface="+mn-ea"/>
                          <a:cs typeface="+mn-cs"/>
                        </a:rPr>
                        <a:t>WearNet</a:t>
                      </a:r>
                      <a:endParaRPr lang="ru-RU" sz="1800" dirty="0" smtClean="0">
                        <a:solidFill>
                          <a:schemeClr val="dk1"/>
                        </a:solidFill>
                        <a:effectLst/>
                        <a:latin typeface="+mn-lt"/>
                        <a:ea typeface="+mn-ea"/>
                        <a:cs typeface="+mn-cs"/>
                      </a:endParaRPr>
                    </a:p>
                    <a:p>
                      <a:pPr marL="285750" indent="-285750">
                        <a:buFont typeface="Wingdings" pitchFamily="2" charset="2"/>
                        <a:buChar char="q"/>
                      </a:pPr>
                      <a:r>
                        <a:rPr lang="ru-RU" sz="1800" dirty="0" err="1" smtClean="0">
                          <a:solidFill>
                            <a:schemeClr val="dk1"/>
                          </a:solidFill>
                          <a:effectLst/>
                          <a:latin typeface="+mn-lt"/>
                          <a:ea typeface="+mn-ea"/>
                          <a:cs typeface="+mn-cs"/>
                        </a:rPr>
                        <a:t>EduNet</a:t>
                      </a:r>
                      <a:endParaRPr lang="ru-RU" sz="1800" dirty="0">
                        <a:solidFill>
                          <a:schemeClr val="dk1"/>
                        </a:solidFill>
                        <a:effectLst/>
                        <a:latin typeface="+mn-lt"/>
                        <a:ea typeface="+mn-ea"/>
                        <a:cs typeface="+mn-cs"/>
                      </a:endParaRPr>
                    </a:p>
                  </a:txBody>
                  <a:tcPr>
                    <a:solidFill>
                      <a:srgbClr val="A4D4E2">
                        <a:alpha val="41000"/>
                      </a:srgbClr>
                    </a:solidFill>
                  </a:tcPr>
                </a:tc>
                <a:extLst>
                  <a:ext uri="{0D108BD9-81ED-4DB2-BD59-A6C34878D82A}">
                    <a16:rowId xmlns:a16="http://schemas.microsoft.com/office/drawing/2014/main" xmlns="" val="1410286811"/>
                  </a:ext>
                </a:extLst>
              </a:tr>
              <a:tr h="731351">
                <a:tc>
                  <a:txBody>
                    <a:bodyPr/>
                    <a:lstStyle/>
                    <a:p>
                      <a:r>
                        <a:rPr lang="ru-RU" dirty="0"/>
                        <a:t>Сквозные технологии</a:t>
                      </a:r>
                    </a:p>
                  </a:txBody>
                  <a:tcPr>
                    <a:solidFill>
                      <a:srgbClr val="A4D4E2"/>
                    </a:solidFill>
                  </a:tcPr>
                </a:tc>
                <a:tc gridSpan="2">
                  <a:txBody>
                    <a:bodyPr/>
                    <a:lstStyle/>
                    <a:p>
                      <a:r>
                        <a:rPr lang="ru-RU" dirty="0" smtClean="0"/>
                        <a:t>             Технологии</a:t>
                      </a:r>
                      <a:r>
                        <a:rPr lang="ru-RU" baseline="0" dirty="0" smtClean="0"/>
                        <a:t> виртуальной и дополненной реальностей</a:t>
                      </a:r>
                      <a:r>
                        <a:rPr lang="ru-RU" dirty="0" smtClean="0"/>
                        <a:t>  </a:t>
                      </a:r>
                      <a:endParaRPr lang="ru-RU" dirty="0"/>
                    </a:p>
                  </a:txBody>
                  <a:tcPr>
                    <a:solidFill>
                      <a:srgbClr val="A4D4E2"/>
                    </a:solidFill>
                  </a:tcPr>
                </a:tc>
                <a:tc hMerge="1">
                  <a:txBody>
                    <a:bodyPr/>
                    <a:lstStyle/>
                    <a:p>
                      <a:endParaRPr lang="ru-RU"/>
                    </a:p>
                  </a:txBody>
                  <a:tcPr/>
                </a:tc>
                <a:extLst>
                  <a:ext uri="{0D108BD9-81ED-4DB2-BD59-A6C34878D82A}">
                    <a16:rowId xmlns:a16="http://schemas.microsoft.com/office/drawing/2014/main" xmlns="" val="4130943538"/>
                  </a:ext>
                </a:extLst>
              </a:tr>
            </a:tbl>
          </a:graphicData>
        </a:graphic>
      </p:graphicFrame>
      <p:pic>
        <p:nvPicPr>
          <p:cNvPr id="5" name="Picture 4">
            <a:extLst>
              <a:ext uri="{FF2B5EF4-FFF2-40B4-BE49-F238E27FC236}">
                <a16:creationId xmlns:a16="http://schemas.microsoft.com/office/drawing/2014/main" xmlns="" id="{AE4E66B8-A1FF-4F67-BC42-874E346DF3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2480" y="3987403"/>
            <a:ext cx="288032" cy="2581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xmlns="" id="{AE4E66B8-A1FF-4F67-BC42-874E346DF3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2769" y="1963015"/>
            <a:ext cx="288032" cy="258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892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5" name="Содержимое 2"/>
          <p:cNvSpPr txBox="1">
            <a:spLocks/>
          </p:cNvSpPr>
          <p:nvPr/>
        </p:nvSpPr>
        <p:spPr>
          <a:xfrm>
            <a:off x="789068" y="3309923"/>
            <a:ext cx="2523052" cy="2261656"/>
          </a:xfrm>
          <a:prstGeom prst="rect">
            <a:avLst/>
          </a:prstGeom>
        </p:spPr>
        <p:txBody>
          <a:bodyPr>
            <a:normAutofit/>
          </a:bodyPr>
          <a:lstStyle/>
          <a:p>
            <a:pPr marR="0" lvl="0">
              <a:lnSpc>
                <a:spcPct val="80000"/>
              </a:lnSpc>
              <a:spcBef>
                <a:spcPts val="0"/>
              </a:spcBef>
              <a:buClrTx/>
              <a:buSzTx/>
              <a:tabLst/>
              <a:defRPr/>
            </a:pPr>
            <a:endParaRPr lang="ru-RU" sz="2400" b="1" dirty="0">
              <a:solidFill>
                <a:srgbClr val="1B1464"/>
              </a:solidFill>
              <a:latin typeface="Futura PT"/>
            </a:endParaRPr>
          </a:p>
        </p:txBody>
      </p:sp>
      <p:sp>
        <p:nvSpPr>
          <p:cNvPr id="8" name="Содержимое 2"/>
          <p:cNvSpPr txBox="1">
            <a:spLocks/>
          </p:cNvSpPr>
          <p:nvPr/>
        </p:nvSpPr>
        <p:spPr>
          <a:xfrm>
            <a:off x="7200552" y="3249542"/>
            <a:ext cx="2215711" cy="2262969"/>
          </a:xfrm>
          <a:prstGeom prst="rect">
            <a:avLst/>
          </a:prstGeom>
        </p:spPr>
        <p:txBody>
          <a:bodyPr>
            <a:normAutofit/>
          </a:bodyPr>
          <a:lstStyle/>
          <a:p>
            <a:pPr algn="ctr" fontAlgn="auto">
              <a:spcBef>
                <a:spcPct val="20000"/>
              </a:spcBef>
              <a:spcAft>
                <a:spcPts val="0"/>
              </a:spcAft>
              <a:defRPr/>
            </a:pPr>
            <a:endParaRPr lang="ru-RU" sz="2600" dirty="0">
              <a:latin typeface="+mn-lt"/>
              <a:cs typeface="+mn-cs"/>
            </a:endParaRPr>
          </a:p>
        </p:txBody>
      </p:sp>
      <p:sp>
        <p:nvSpPr>
          <p:cNvPr id="9" name="Содержимое 2"/>
          <p:cNvSpPr txBox="1">
            <a:spLocks/>
          </p:cNvSpPr>
          <p:nvPr/>
        </p:nvSpPr>
        <p:spPr>
          <a:xfrm>
            <a:off x="4032200" y="3249542"/>
            <a:ext cx="2215712" cy="2262969"/>
          </a:xfrm>
          <a:prstGeom prst="rect">
            <a:avLst/>
          </a:prstGeom>
        </p:spPr>
        <p:txBody>
          <a:bodyPr>
            <a:normAutofit/>
          </a:bodyPr>
          <a:lstStyle/>
          <a:p>
            <a:pPr algn="ctr" fontAlgn="auto">
              <a:spcBef>
                <a:spcPct val="20000"/>
              </a:spcBef>
              <a:spcAft>
                <a:spcPts val="0"/>
              </a:spcAft>
              <a:defRPr/>
            </a:pPr>
            <a:r>
              <a:rPr lang="ru-RU" sz="2600" dirty="0"/>
              <a:t> </a:t>
            </a:r>
          </a:p>
        </p:txBody>
      </p:sp>
      <p:sp>
        <p:nvSpPr>
          <p:cNvPr id="3" name="Заголовок 2">
            <a:extLst>
              <a:ext uri="{FF2B5EF4-FFF2-40B4-BE49-F238E27FC236}">
                <a16:creationId xmlns:a16="http://schemas.microsoft.com/office/drawing/2014/main" xmlns="" id="{9870E0F1-0A62-1B23-37E7-FFFA609C8A66}"/>
              </a:ext>
            </a:extLst>
          </p:cNvPr>
          <p:cNvSpPr>
            <a:spLocks noGrp="1"/>
          </p:cNvSpPr>
          <p:nvPr>
            <p:ph type="title"/>
          </p:nvPr>
        </p:nvSpPr>
        <p:spPr>
          <a:xfrm>
            <a:off x="0" y="0"/>
            <a:ext cx="9071280" cy="982800"/>
          </a:xfrm>
        </p:spPr>
        <p:txBody>
          <a:bodyPr lIns="720000"/>
          <a:lstStyle/>
          <a:p>
            <a:pPr marL="0" lvl="0" indent="0" rtl="0">
              <a:spcBef>
                <a:spcPts val="0"/>
              </a:spcBef>
              <a:spcAft>
                <a:spcPts val="0"/>
              </a:spcAft>
            </a:pPr>
            <a:r>
              <a:rPr lang="ru-RU" sz="4000" dirty="0">
                <a:solidFill>
                  <a:schemeClr val="dk1"/>
                </a:solidFill>
                <a:latin typeface="+mj-lt"/>
              </a:rPr>
              <a:t>Целевая аудитория проекта</a:t>
            </a:r>
            <a:endParaRPr lang="ru-RU" sz="4000" dirty="0">
              <a:latin typeface="+mj-lt"/>
            </a:endParaRPr>
          </a:p>
        </p:txBody>
      </p:sp>
      <p:sp>
        <p:nvSpPr>
          <p:cNvPr id="10" name="TextBox 9">
            <a:extLst>
              <a:ext uri="{FF2B5EF4-FFF2-40B4-BE49-F238E27FC236}">
                <a16:creationId xmlns:a16="http://schemas.microsoft.com/office/drawing/2014/main" xmlns="" id="{203E01CC-4B1D-4F09-A925-4AB4E0FDEE93}"/>
              </a:ext>
            </a:extLst>
          </p:cNvPr>
          <p:cNvSpPr txBox="1"/>
          <p:nvPr/>
        </p:nvSpPr>
        <p:spPr>
          <a:xfrm>
            <a:off x="647824" y="1323107"/>
            <a:ext cx="5043332" cy="4524315"/>
          </a:xfrm>
          <a:prstGeom prst="rect">
            <a:avLst/>
          </a:prstGeom>
          <a:noFill/>
        </p:spPr>
        <p:txBody>
          <a:bodyPr wrap="square">
            <a:spAutoFit/>
          </a:bodyPr>
          <a:lstStyle/>
          <a:p>
            <a:r>
              <a:rPr lang="en-US" dirty="0"/>
              <a:t>B</a:t>
            </a:r>
            <a:r>
              <a:rPr lang="ru-RU" dirty="0" smtClean="0"/>
              <a:t>2</a:t>
            </a:r>
            <a:r>
              <a:rPr lang="en-US" dirty="0"/>
              <a:t>B</a:t>
            </a:r>
            <a:endParaRPr lang="ru-RU" dirty="0"/>
          </a:p>
          <a:p>
            <a:pPr marL="342900" indent="-342900">
              <a:buAutoNum type="arabicPeriod"/>
            </a:pPr>
            <a:r>
              <a:rPr lang="ru-RU" dirty="0" smtClean="0"/>
              <a:t>Компании, которые предоставляют возможность изучения английского языка.</a:t>
            </a:r>
          </a:p>
          <a:p>
            <a:pPr marL="342900" indent="-342900">
              <a:buFontTx/>
              <a:buAutoNum type="arabicPeriod"/>
            </a:pPr>
            <a:r>
              <a:rPr lang="ru-RU" dirty="0"/>
              <a:t>По статистике Яндекса – выполнено 26115 запросов «изучить английский язык» в месяц</a:t>
            </a:r>
            <a:r>
              <a:rPr lang="ru-RU" dirty="0" smtClean="0"/>
              <a:t>. Следовательно, наше предложение актуально.</a:t>
            </a:r>
          </a:p>
          <a:p>
            <a:pPr marL="342900" indent="-342900">
              <a:buFontTx/>
              <a:buAutoNum type="arabicPeriod"/>
            </a:pPr>
            <a:r>
              <a:rPr lang="ru-RU" dirty="0" smtClean="0"/>
              <a:t>Регион охвата: РФ</a:t>
            </a:r>
          </a:p>
          <a:p>
            <a:pPr marL="342900" indent="-342900">
              <a:buFontTx/>
              <a:buAutoNum type="arabicPeriod"/>
            </a:pPr>
            <a:r>
              <a:rPr lang="ru-RU" dirty="0"/>
              <a:t>С</a:t>
            </a:r>
            <a:r>
              <a:rPr lang="ru-RU" dirty="0" smtClean="0"/>
              <a:t>пецифики деятельности: предоставление услуг обучения</a:t>
            </a:r>
          </a:p>
          <a:p>
            <a:pPr marL="342900" indent="-342900">
              <a:buFontTx/>
              <a:buAutoNum type="arabicPeriod"/>
            </a:pPr>
            <a:r>
              <a:rPr lang="ru-RU" dirty="0"/>
              <a:t>С</a:t>
            </a:r>
            <a:r>
              <a:rPr lang="ru-RU" dirty="0" smtClean="0"/>
              <a:t>реднего </a:t>
            </a:r>
            <a:r>
              <a:rPr lang="ru-RU" dirty="0"/>
              <a:t>объёма </a:t>
            </a:r>
            <a:r>
              <a:rPr lang="ru-RU" dirty="0" smtClean="0"/>
              <a:t>продаж: от 100 млн. в год.</a:t>
            </a:r>
            <a:endParaRPr lang="ru-RU" dirty="0"/>
          </a:p>
          <a:p>
            <a:pPr marL="342900" indent="-342900">
              <a:buFontTx/>
              <a:buAutoNum type="arabicPeriod"/>
            </a:pPr>
            <a:endParaRPr lang="ru-RU" dirty="0"/>
          </a:p>
          <a:p>
            <a:pPr marL="342900" indent="-342900">
              <a:buFontTx/>
              <a:buAutoNum type="arabicPeriod"/>
            </a:pPr>
            <a:endParaRPr lang="ru-RU" dirty="0"/>
          </a:p>
          <a:p>
            <a:pPr marL="342900" indent="-342900">
              <a:buAutoNum type="arabicPeriod"/>
            </a:pPr>
            <a:endParaRPr lang="ru-RU" dirty="0" smtClean="0"/>
          </a:p>
          <a:p>
            <a:pPr marL="342900" indent="-342900">
              <a:buAutoNum type="arabicPeriod"/>
            </a:pP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5939" y="50821"/>
            <a:ext cx="10074686" cy="982800"/>
          </a:xfrm>
        </p:spPr>
        <p:txBody>
          <a:bodyPr lIns="540000"/>
          <a:lstStyle/>
          <a:p>
            <a:r>
              <a:rPr lang="ru" sz="4400" dirty="0"/>
              <a:t>Потенциальный объем рынка</a:t>
            </a:r>
            <a:endParaRPr sz="4400" dirty="0">
              <a:ea typeface="MS Gothic" pitchFamily="49" charset="-128"/>
            </a:endParaRPr>
          </a:p>
        </p:txBody>
      </p:sp>
      <p:graphicFrame>
        <p:nvGraphicFramePr>
          <p:cNvPr id="3" name="Схема 2">
            <a:extLst>
              <a:ext uri="{FF2B5EF4-FFF2-40B4-BE49-F238E27FC236}">
                <a16:creationId xmlns:a16="http://schemas.microsoft.com/office/drawing/2014/main" xmlns="" id="{7257DE33-DA75-4895-9198-BA0D0C645546}"/>
              </a:ext>
            </a:extLst>
          </p:cNvPr>
          <p:cNvGraphicFramePr/>
          <p:nvPr>
            <p:extLst>
              <p:ext uri="{D42A27DB-BD31-4B8C-83A1-F6EECF244321}">
                <p14:modId xmlns:p14="http://schemas.microsoft.com/office/powerpoint/2010/main" val="1806937093"/>
              </p:ext>
            </p:extLst>
          </p:nvPr>
        </p:nvGraphicFramePr>
        <p:xfrm>
          <a:off x="-432296" y="1083417"/>
          <a:ext cx="5400847" cy="4424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xmlns="" id="{271BE8D6-196E-41C8-BA47-838D526FF8FF}"/>
              </a:ext>
            </a:extLst>
          </p:cNvPr>
          <p:cNvSpPr txBox="1"/>
          <p:nvPr/>
        </p:nvSpPr>
        <p:spPr>
          <a:xfrm>
            <a:off x="4469940" y="1081152"/>
            <a:ext cx="5610685" cy="4728671"/>
          </a:xfrm>
          <a:prstGeom prst="rect">
            <a:avLst/>
          </a:prstGeom>
          <a:noFill/>
        </p:spPr>
        <p:txBody>
          <a:bodyPr wrap="square" rtlCol="0">
            <a:noAutofit/>
          </a:bodyPr>
          <a:lstStyle/>
          <a:p>
            <a:pPr algn="l"/>
            <a:r>
              <a:rPr lang="ru-RU" sz="1600" b="1" i="1" dirty="0">
                <a:solidFill>
                  <a:schemeClr val="bg1">
                    <a:lumMod val="50000"/>
                  </a:schemeClr>
                </a:solidFill>
                <a:effectLst/>
              </a:rPr>
              <a:t>PAM (</a:t>
            </a:r>
            <a:r>
              <a:rPr lang="ru-RU" sz="1600" b="1" i="1" dirty="0" err="1">
                <a:solidFill>
                  <a:schemeClr val="bg1">
                    <a:lumMod val="50000"/>
                  </a:schemeClr>
                </a:solidFill>
                <a:effectLst/>
              </a:rPr>
              <a:t>Potential</a:t>
            </a:r>
            <a:r>
              <a:rPr lang="ru-RU" sz="1600" b="1" i="1" dirty="0">
                <a:solidFill>
                  <a:schemeClr val="bg1">
                    <a:lumMod val="50000"/>
                  </a:schemeClr>
                </a:solidFill>
                <a:effectLst/>
              </a:rPr>
              <a:t> </a:t>
            </a:r>
            <a:r>
              <a:rPr lang="ru-RU" sz="1600" b="1" i="1" dirty="0" err="1">
                <a:solidFill>
                  <a:schemeClr val="bg1">
                    <a:lumMod val="50000"/>
                  </a:schemeClr>
                </a:solidFill>
                <a:effectLst/>
              </a:rPr>
              <a:t>Available</a:t>
            </a:r>
            <a:r>
              <a:rPr lang="ru-RU" sz="1600" b="1" i="1" dirty="0">
                <a:solidFill>
                  <a:schemeClr val="bg1">
                    <a:lumMod val="50000"/>
                  </a:schemeClr>
                </a:solidFill>
                <a:effectLst/>
              </a:rPr>
              <a:t> </a:t>
            </a:r>
            <a:r>
              <a:rPr lang="ru-RU" sz="1600" b="1" i="1" dirty="0" err="1">
                <a:solidFill>
                  <a:schemeClr val="bg1">
                    <a:lumMod val="50000"/>
                  </a:schemeClr>
                </a:solidFill>
                <a:effectLst/>
              </a:rPr>
              <a:t>Market</a:t>
            </a:r>
            <a:r>
              <a:rPr lang="ru-RU" sz="1600" b="1" i="1" dirty="0">
                <a:solidFill>
                  <a:schemeClr val="bg1">
                    <a:lumMod val="50000"/>
                  </a:schemeClr>
                </a:solidFill>
                <a:effectLst/>
              </a:rPr>
              <a:t>) – </a:t>
            </a:r>
            <a:r>
              <a:rPr lang="ru-RU" sz="1600" i="1" dirty="0" smtClean="0">
                <a:solidFill>
                  <a:schemeClr val="bg1">
                    <a:lumMod val="50000"/>
                  </a:schemeClr>
                </a:solidFill>
              </a:rPr>
              <a:t>Рынок онлайн образования в РФ(2022) –</a:t>
            </a:r>
          </a:p>
          <a:p>
            <a:pPr algn="l"/>
            <a:r>
              <a:rPr lang="ru-RU" sz="1600" b="0" i="1" dirty="0" smtClean="0">
                <a:solidFill>
                  <a:schemeClr val="bg1">
                    <a:lumMod val="50000"/>
                  </a:schemeClr>
                </a:solidFill>
                <a:effectLst/>
              </a:rPr>
              <a:t>474 млрд </a:t>
            </a:r>
            <a:r>
              <a:rPr lang="ru-RU" sz="1600" b="0" i="1" dirty="0" err="1" smtClean="0">
                <a:solidFill>
                  <a:schemeClr val="bg1">
                    <a:lumMod val="50000"/>
                  </a:schemeClr>
                </a:solidFill>
                <a:effectLst/>
              </a:rPr>
              <a:t>руб</a:t>
            </a:r>
            <a:endParaRPr lang="ru-RU" sz="1600" b="0" i="1" dirty="0">
              <a:solidFill>
                <a:schemeClr val="bg1">
                  <a:lumMod val="50000"/>
                </a:schemeClr>
              </a:solidFill>
              <a:effectLst/>
            </a:endParaRPr>
          </a:p>
          <a:p>
            <a:pPr algn="l"/>
            <a:endParaRPr lang="ru-RU" sz="1600" b="1" i="1" dirty="0">
              <a:solidFill>
                <a:schemeClr val="bg1">
                  <a:lumMod val="50000"/>
                </a:schemeClr>
              </a:solidFill>
              <a:effectLst/>
            </a:endParaRPr>
          </a:p>
          <a:p>
            <a:pPr algn="l"/>
            <a:r>
              <a:rPr lang="ru-RU" sz="1600" b="1" i="1" dirty="0">
                <a:solidFill>
                  <a:schemeClr val="bg1">
                    <a:lumMod val="50000"/>
                  </a:schemeClr>
                </a:solidFill>
                <a:effectLst/>
              </a:rPr>
              <a:t>TAM (</a:t>
            </a:r>
            <a:r>
              <a:rPr lang="ru-RU" sz="1600" b="1" i="1" dirty="0" err="1">
                <a:solidFill>
                  <a:schemeClr val="bg1">
                    <a:lumMod val="50000"/>
                  </a:schemeClr>
                </a:solidFill>
                <a:effectLst/>
              </a:rPr>
              <a:t>Total</a:t>
            </a:r>
            <a:r>
              <a:rPr lang="ru-RU" sz="1600" b="1" i="1" dirty="0">
                <a:solidFill>
                  <a:schemeClr val="bg1">
                    <a:lumMod val="50000"/>
                  </a:schemeClr>
                </a:solidFill>
                <a:effectLst/>
              </a:rPr>
              <a:t> </a:t>
            </a:r>
            <a:r>
              <a:rPr lang="ru-RU" sz="1600" b="1" i="1" dirty="0" err="1">
                <a:solidFill>
                  <a:schemeClr val="bg1">
                    <a:lumMod val="50000"/>
                  </a:schemeClr>
                </a:solidFill>
                <a:effectLst/>
              </a:rPr>
              <a:t>Addressable</a:t>
            </a:r>
            <a:r>
              <a:rPr lang="ru-RU" sz="1600" b="1" i="1" dirty="0">
                <a:solidFill>
                  <a:schemeClr val="bg1">
                    <a:lumMod val="50000"/>
                  </a:schemeClr>
                </a:solidFill>
                <a:effectLst/>
              </a:rPr>
              <a:t> </a:t>
            </a:r>
            <a:r>
              <a:rPr lang="ru-RU" sz="1600" b="1" i="1" dirty="0" err="1">
                <a:solidFill>
                  <a:schemeClr val="bg1">
                    <a:lumMod val="50000"/>
                  </a:schemeClr>
                </a:solidFill>
                <a:effectLst/>
              </a:rPr>
              <a:t>Market</a:t>
            </a:r>
            <a:r>
              <a:rPr lang="ru-RU" sz="1600" b="1" i="1" dirty="0">
                <a:solidFill>
                  <a:schemeClr val="bg1">
                    <a:lumMod val="50000"/>
                  </a:schemeClr>
                </a:solidFill>
                <a:effectLst/>
              </a:rPr>
              <a:t>) – </a:t>
            </a:r>
            <a:r>
              <a:rPr lang="ru-RU" sz="1600" i="1" dirty="0" smtClean="0">
                <a:solidFill>
                  <a:schemeClr val="bg1">
                    <a:lumMod val="50000"/>
                  </a:schemeClr>
                </a:solidFill>
              </a:rPr>
              <a:t>Пользователи 80% от 84 млн человек</a:t>
            </a:r>
          </a:p>
          <a:p>
            <a:pPr marL="171450" indent="-171450" algn="l">
              <a:buFontTx/>
              <a:buChar char="-"/>
            </a:pPr>
            <a:r>
              <a:rPr lang="ru-RU" sz="1600" i="1" dirty="0" smtClean="0">
                <a:solidFill>
                  <a:schemeClr val="bg1">
                    <a:lumMod val="50000"/>
                  </a:schemeClr>
                </a:solidFill>
              </a:rPr>
              <a:t>230 млрд </a:t>
            </a:r>
            <a:r>
              <a:rPr lang="ru-RU" sz="1600" i="1" dirty="0" err="1" smtClean="0">
                <a:solidFill>
                  <a:schemeClr val="bg1">
                    <a:lumMod val="50000"/>
                  </a:schemeClr>
                </a:solidFill>
              </a:rPr>
              <a:t>руб</a:t>
            </a:r>
            <a:endParaRPr lang="ru-RU" sz="1600" i="1" dirty="0" smtClean="0">
              <a:solidFill>
                <a:schemeClr val="bg1">
                  <a:lumMod val="50000"/>
                </a:schemeClr>
              </a:solidFill>
            </a:endParaRPr>
          </a:p>
          <a:p>
            <a:pPr marL="171450" indent="-171450" algn="l">
              <a:buFontTx/>
              <a:buChar char="-"/>
            </a:pPr>
            <a:endParaRPr lang="ru-RU" sz="1600" b="0" i="1" dirty="0">
              <a:solidFill>
                <a:schemeClr val="bg1">
                  <a:lumMod val="50000"/>
                </a:schemeClr>
              </a:solidFill>
              <a:effectLst/>
            </a:endParaRPr>
          </a:p>
          <a:p>
            <a:pPr algn="l"/>
            <a:endParaRPr lang="ru-RU" sz="1600" b="1" i="1" dirty="0">
              <a:solidFill>
                <a:schemeClr val="bg1">
                  <a:lumMod val="50000"/>
                </a:schemeClr>
              </a:solidFill>
              <a:effectLst/>
            </a:endParaRPr>
          </a:p>
          <a:p>
            <a:pPr algn="l"/>
            <a:r>
              <a:rPr lang="ru-RU" sz="1600" b="1" i="1" dirty="0">
                <a:solidFill>
                  <a:schemeClr val="bg1">
                    <a:lumMod val="50000"/>
                  </a:schemeClr>
                </a:solidFill>
                <a:effectLst/>
              </a:rPr>
              <a:t>SAM (</a:t>
            </a:r>
            <a:r>
              <a:rPr lang="ru-RU" sz="1600" b="1" i="1" dirty="0" err="1">
                <a:solidFill>
                  <a:schemeClr val="bg1">
                    <a:lumMod val="50000"/>
                  </a:schemeClr>
                </a:solidFill>
                <a:effectLst/>
              </a:rPr>
              <a:t>Serviceable</a:t>
            </a:r>
            <a:r>
              <a:rPr lang="ru-RU" sz="1600" b="1" i="1" dirty="0">
                <a:solidFill>
                  <a:schemeClr val="bg1">
                    <a:lumMod val="50000"/>
                  </a:schemeClr>
                </a:solidFill>
                <a:effectLst/>
              </a:rPr>
              <a:t> </a:t>
            </a:r>
            <a:r>
              <a:rPr lang="ru-RU" sz="1600" b="1" i="1" dirty="0" err="1">
                <a:solidFill>
                  <a:schemeClr val="bg1">
                    <a:lumMod val="50000"/>
                  </a:schemeClr>
                </a:solidFill>
                <a:effectLst/>
              </a:rPr>
              <a:t>Available</a:t>
            </a:r>
            <a:r>
              <a:rPr lang="ru-RU" sz="1600" b="1" i="1" dirty="0">
                <a:solidFill>
                  <a:schemeClr val="bg1">
                    <a:lumMod val="50000"/>
                  </a:schemeClr>
                </a:solidFill>
                <a:effectLst/>
              </a:rPr>
              <a:t> </a:t>
            </a:r>
            <a:r>
              <a:rPr lang="ru-RU" sz="1600" b="1" i="1" dirty="0" err="1">
                <a:solidFill>
                  <a:schemeClr val="bg1">
                    <a:lumMod val="50000"/>
                  </a:schemeClr>
                </a:solidFill>
                <a:effectLst/>
              </a:rPr>
              <a:t>Market</a:t>
            </a:r>
            <a:r>
              <a:rPr lang="ru-RU" sz="1600" b="1" i="1" dirty="0">
                <a:solidFill>
                  <a:schemeClr val="bg1">
                    <a:lumMod val="50000"/>
                  </a:schemeClr>
                </a:solidFill>
                <a:effectLst/>
              </a:rPr>
              <a:t>) – </a:t>
            </a:r>
            <a:r>
              <a:rPr lang="en-US" sz="1600" i="1" dirty="0" err="1" smtClean="0">
                <a:solidFill>
                  <a:schemeClr val="bg1">
                    <a:lumMod val="50000"/>
                  </a:schemeClr>
                </a:solidFill>
              </a:rPr>
              <a:t>Skyeng</a:t>
            </a:r>
            <a:r>
              <a:rPr lang="en-US" sz="1600" i="1" dirty="0" smtClean="0">
                <a:solidFill>
                  <a:schemeClr val="bg1">
                    <a:lumMod val="50000"/>
                  </a:schemeClr>
                </a:solidFill>
              </a:rPr>
              <a:t> 2.137 </a:t>
            </a:r>
            <a:r>
              <a:rPr lang="ru-RU" sz="1600" i="1" dirty="0" smtClean="0">
                <a:solidFill>
                  <a:schemeClr val="bg1">
                    <a:lumMod val="50000"/>
                  </a:schemeClr>
                </a:solidFill>
              </a:rPr>
              <a:t>млрд рублей(2022)</a:t>
            </a:r>
          </a:p>
          <a:p>
            <a:pPr algn="l"/>
            <a:endParaRPr lang="ru-RU" sz="1600" b="0" i="1" dirty="0">
              <a:solidFill>
                <a:schemeClr val="bg1">
                  <a:lumMod val="50000"/>
                </a:schemeClr>
              </a:solidFill>
              <a:effectLst/>
            </a:endParaRPr>
          </a:p>
          <a:p>
            <a:pPr algn="l"/>
            <a:endParaRPr lang="ru-RU" sz="1600" b="1" i="1" dirty="0">
              <a:solidFill>
                <a:schemeClr val="bg1">
                  <a:lumMod val="50000"/>
                </a:schemeClr>
              </a:solidFill>
              <a:effectLst/>
            </a:endParaRPr>
          </a:p>
          <a:p>
            <a:pPr algn="l"/>
            <a:r>
              <a:rPr lang="ru-RU" sz="1600" b="1" i="1" dirty="0">
                <a:solidFill>
                  <a:schemeClr val="bg1">
                    <a:lumMod val="50000"/>
                  </a:schemeClr>
                </a:solidFill>
                <a:effectLst/>
              </a:rPr>
              <a:t>SOM (</a:t>
            </a:r>
            <a:r>
              <a:rPr lang="ru-RU" sz="1600" b="1" i="1" dirty="0" err="1">
                <a:solidFill>
                  <a:schemeClr val="bg1">
                    <a:lumMod val="50000"/>
                  </a:schemeClr>
                </a:solidFill>
                <a:effectLst/>
              </a:rPr>
              <a:t>Serviceable</a:t>
            </a:r>
            <a:r>
              <a:rPr lang="ru-RU" sz="1600" b="1" i="1" dirty="0">
                <a:solidFill>
                  <a:schemeClr val="bg1">
                    <a:lumMod val="50000"/>
                  </a:schemeClr>
                </a:solidFill>
                <a:effectLst/>
              </a:rPr>
              <a:t> &amp; </a:t>
            </a:r>
            <a:r>
              <a:rPr lang="ru-RU" sz="1600" b="1" i="1" dirty="0" err="1">
                <a:solidFill>
                  <a:schemeClr val="bg1">
                    <a:lumMod val="50000"/>
                  </a:schemeClr>
                </a:solidFill>
                <a:effectLst/>
              </a:rPr>
              <a:t>Obtainable</a:t>
            </a:r>
            <a:r>
              <a:rPr lang="ru-RU" sz="1600" b="1" i="1" dirty="0">
                <a:solidFill>
                  <a:schemeClr val="bg1">
                    <a:lumMod val="50000"/>
                  </a:schemeClr>
                </a:solidFill>
                <a:effectLst/>
              </a:rPr>
              <a:t> </a:t>
            </a:r>
            <a:r>
              <a:rPr lang="ru-RU" sz="1600" b="1" i="1" dirty="0" err="1">
                <a:solidFill>
                  <a:schemeClr val="bg1">
                    <a:lumMod val="50000"/>
                  </a:schemeClr>
                </a:solidFill>
                <a:effectLst/>
              </a:rPr>
              <a:t>Market</a:t>
            </a:r>
            <a:r>
              <a:rPr lang="ru-RU" sz="1600" b="1" i="1" dirty="0">
                <a:solidFill>
                  <a:schemeClr val="bg1">
                    <a:lumMod val="50000"/>
                  </a:schemeClr>
                </a:solidFill>
                <a:effectLst/>
              </a:rPr>
              <a:t>) – </a:t>
            </a:r>
            <a:r>
              <a:rPr lang="ru-RU" sz="1600" b="0" i="1" dirty="0">
                <a:solidFill>
                  <a:schemeClr val="bg1">
                    <a:lumMod val="50000"/>
                  </a:schemeClr>
                </a:solidFill>
                <a:effectLst/>
              </a:rPr>
              <a:t>Реально достижимый объем рынка </a:t>
            </a:r>
          </a:p>
          <a:p>
            <a:pPr algn="l"/>
            <a:endParaRPr lang="ru-RU" sz="1200" b="0" i="1" dirty="0">
              <a:solidFill>
                <a:schemeClr val="bg1">
                  <a:lumMod val="50000"/>
                </a:schemeClr>
              </a:solidFill>
              <a:effectLst/>
            </a:endParaRPr>
          </a:p>
          <a:p>
            <a:endParaRPr lang="ru-RU" sz="1200" i="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20137" y="7693"/>
            <a:ext cx="10060487" cy="982800"/>
          </a:xfrm>
        </p:spPr>
        <p:txBody>
          <a:bodyPr/>
          <a:lstStyle/>
          <a:p>
            <a:r>
              <a:rPr lang="ru-RU" sz="4400" dirty="0">
                <a:ea typeface="MS Gothic" pitchFamily="49" charset="-128"/>
              </a:rPr>
              <a:t>Анализ конкурентов</a:t>
            </a:r>
            <a:endParaRPr sz="4400" dirty="0">
              <a:ea typeface="MS Gothic" pitchFamily="49" charset="-128"/>
            </a:endParaRPr>
          </a:p>
        </p:txBody>
      </p:sp>
      <p:graphicFrame>
        <p:nvGraphicFramePr>
          <p:cNvPr id="3" name="Схема 2">
            <a:extLst>
              <a:ext uri="{FF2B5EF4-FFF2-40B4-BE49-F238E27FC236}">
                <a16:creationId xmlns:a16="http://schemas.microsoft.com/office/drawing/2014/main" xmlns="" id="{D705F5D8-96B2-4C31-AD68-E5F60AB5CE3A}"/>
              </a:ext>
            </a:extLst>
          </p:cNvPr>
          <p:cNvGraphicFramePr/>
          <p:nvPr>
            <p:extLst>
              <p:ext uri="{D42A27DB-BD31-4B8C-83A1-F6EECF244321}">
                <p14:modId xmlns:p14="http://schemas.microsoft.com/office/powerpoint/2010/main" val="727828902"/>
              </p:ext>
            </p:extLst>
          </p:nvPr>
        </p:nvGraphicFramePr>
        <p:xfrm>
          <a:off x="20138" y="595135"/>
          <a:ext cx="10040350" cy="4760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1" y="12787"/>
            <a:ext cx="10080625" cy="982800"/>
          </a:xfrm>
        </p:spPr>
        <p:txBody>
          <a:bodyPr lIns="720000"/>
          <a:lstStyle/>
          <a:p>
            <a:r>
              <a:rPr lang="ru-RU" sz="4400" dirty="0">
                <a:ea typeface="MS Gothic" pitchFamily="49" charset="-128"/>
              </a:rPr>
              <a:t>Бизнес-модель</a:t>
            </a:r>
            <a:endParaRPr sz="44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graphicFrame>
        <p:nvGraphicFramePr>
          <p:cNvPr id="3" name="Таблица 5">
            <a:extLst>
              <a:ext uri="{FF2B5EF4-FFF2-40B4-BE49-F238E27FC236}">
                <a16:creationId xmlns:a16="http://schemas.microsoft.com/office/drawing/2014/main" xmlns="" id="{B8B98229-FC90-4EF5-9CF9-232DC513A904}"/>
              </a:ext>
            </a:extLst>
          </p:cNvPr>
          <p:cNvGraphicFramePr>
            <a:graphicFrameLocks noGrp="1"/>
          </p:cNvGraphicFramePr>
          <p:nvPr>
            <p:extLst>
              <p:ext uri="{D42A27DB-BD31-4B8C-83A1-F6EECF244321}">
                <p14:modId xmlns:p14="http://schemas.microsoft.com/office/powerpoint/2010/main" val="1355165834"/>
              </p:ext>
            </p:extLst>
          </p:nvPr>
        </p:nvGraphicFramePr>
        <p:xfrm>
          <a:off x="0" y="931307"/>
          <a:ext cx="10080626" cy="4640271"/>
        </p:xfrm>
        <a:graphic>
          <a:graphicData uri="http://schemas.openxmlformats.org/drawingml/2006/table">
            <a:tbl>
              <a:tblPr firstRow="1" bandRow="1">
                <a:tableStyleId>{5C22544A-7EE6-4342-B048-85BDC9FD1C3A}</a:tableStyleId>
              </a:tblPr>
              <a:tblGrid>
                <a:gridCol w="2016125">
                  <a:extLst>
                    <a:ext uri="{9D8B030D-6E8A-4147-A177-3AD203B41FA5}">
                      <a16:colId xmlns:a16="http://schemas.microsoft.com/office/drawing/2014/main" xmlns="" val="3097334492"/>
                    </a:ext>
                  </a:extLst>
                </a:gridCol>
                <a:gridCol w="2016125">
                  <a:extLst>
                    <a:ext uri="{9D8B030D-6E8A-4147-A177-3AD203B41FA5}">
                      <a16:colId xmlns:a16="http://schemas.microsoft.com/office/drawing/2014/main" xmlns="" val="3769357198"/>
                    </a:ext>
                  </a:extLst>
                </a:gridCol>
                <a:gridCol w="1008063">
                  <a:extLst>
                    <a:ext uri="{9D8B030D-6E8A-4147-A177-3AD203B41FA5}">
                      <a16:colId xmlns:a16="http://schemas.microsoft.com/office/drawing/2014/main" xmlns="" val="1945545293"/>
                    </a:ext>
                  </a:extLst>
                </a:gridCol>
                <a:gridCol w="1008063">
                  <a:extLst>
                    <a:ext uri="{9D8B030D-6E8A-4147-A177-3AD203B41FA5}">
                      <a16:colId xmlns:a16="http://schemas.microsoft.com/office/drawing/2014/main" xmlns="" val="3019544685"/>
                    </a:ext>
                  </a:extLst>
                </a:gridCol>
                <a:gridCol w="2016125">
                  <a:extLst>
                    <a:ext uri="{9D8B030D-6E8A-4147-A177-3AD203B41FA5}">
                      <a16:colId xmlns:a16="http://schemas.microsoft.com/office/drawing/2014/main" xmlns="" val="225402816"/>
                    </a:ext>
                  </a:extLst>
                </a:gridCol>
                <a:gridCol w="2016125">
                  <a:extLst>
                    <a:ext uri="{9D8B030D-6E8A-4147-A177-3AD203B41FA5}">
                      <a16:colId xmlns:a16="http://schemas.microsoft.com/office/drawing/2014/main" xmlns="" val="3569390149"/>
                    </a:ext>
                  </a:extLst>
                </a:gridCol>
              </a:tblGrid>
              <a:tr h="1546757">
                <a:tc rowSpan="2">
                  <a:txBody>
                    <a:bodyPr/>
                    <a:lstStyle/>
                    <a:p>
                      <a:r>
                        <a:rPr lang="ru-RU" sz="1400" b="1" dirty="0">
                          <a:solidFill>
                            <a:schemeClr val="tx1"/>
                          </a:solidFill>
                        </a:rPr>
                        <a:t>Ключевые партнёры</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b="1" dirty="0">
                          <a:solidFill>
                            <a:schemeClr val="tx1"/>
                          </a:solidFill>
                        </a:rPr>
                        <a:t>Ключевые виды деятельности</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rowSpan="2" gridSpan="2">
                  <a:txBody>
                    <a:bodyPr/>
                    <a:lstStyle/>
                    <a:p>
                      <a:r>
                        <a:rPr lang="ru-RU" sz="1400" b="1" dirty="0">
                          <a:solidFill>
                            <a:schemeClr val="tx1"/>
                          </a:solidFill>
                        </a:rPr>
                        <a:t>Ценностные предложения</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endParaRPr lang="ru-RU"/>
                    </a:p>
                  </a:txBody>
                  <a:tcPr/>
                </a:tc>
                <a:tc>
                  <a:txBody>
                    <a:bodyPr/>
                    <a:lstStyle/>
                    <a:p>
                      <a:r>
                        <a:rPr lang="ru-RU" sz="1400" b="1" dirty="0">
                          <a:solidFill>
                            <a:schemeClr val="tx1"/>
                          </a:solidFill>
                        </a:rPr>
                        <a:t>Взаимоотношения с клиентами</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r>
                        <a:rPr lang="ru-RU" sz="1400" b="1" dirty="0">
                          <a:solidFill>
                            <a:schemeClr val="tx1"/>
                          </a:solidFill>
                        </a:rPr>
                        <a:t>Потребительские сегменты</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762279285"/>
                  </a:ext>
                </a:extLst>
              </a:tr>
              <a:tr h="1546757">
                <a:tc v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b="1" dirty="0">
                          <a:solidFill>
                            <a:schemeClr val="tx1"/>
                          </a:solidFill>
                        </a:rPr>
                        <a:t>Ключевые ресурсы</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endParaRPr lang="ru-RU"/>
                    </a:p>
                  </a:txBody>
                  <a:tcPr/>
                </a:tc>
                <a:tc>
                  <a:txBody>
                    <a:bodyPr/>
                    <a:lstStyle/>
                    <a:p>
                      <a:r>
                        <a:rPr lang="ru-RU" sz="1400" b="1" dirty="0">
                          <a:solidFill>
                            <a:schemeClr val="tx1"/>
                          </a:solidFill>
                        </a:rPr>
                        <a:t>Каналы сбыта</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55141242"/>
                  </a:ext>
                </a:extLst>
              </a:tr>
              <a:tr h="1546757">
                <a:tc gridSpan="3">
                  <a:txBody>
                    <a:bodyPr/>
                    <a:lstStyle/>
                    <a:p>
                      <a:r>
                        <a:rPr lang="ru-RU" sz="1400" b="1" dirty="0">
                          <a:solidFill>
                            <a:schemeClr val="tx1"/>
                          </a:solidFill>
                        </a:rPr>
                        <a:t>Структура издержек</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r>
                        <a:rPr lang="ru-RU" sz="1400" b="1" dirty="0">
                          <a:solidFill>
                            <a:schemeClr val="tx1"/>
                          </a:solidFill>
                        </a:rPr>
                        <a:t>Потоки поступления доходов</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616926557"/>
                  </a:ext>
                </a:extLst>
              </a:tr>
            </a:tbl>
          </a:graphicData>
        </a:graphic>
      </p:graphicFrame>
      <p:sp>
        <p:nvSpPr>
          <p:cNvPr id="6" name="TextBox 5">
            <a:extLst>
              <a:ext uri="{FF2B5EF4-FFF2-40B4-BE49-F238E27FC236}">
                <a16:creationId xmlns:a16="http://schemas.microsoft.com/office/drawing/2014/main" xmlns="" id="{4A9434DA-AB57-458B-ABDB-EA1B176EC3F8}"/>
              </a:ext>
            </a:extLst>
          </p:cNvPr>
          <p:cNvSpPr txBox="1"/>
          <p:nvPr/>
        </p:nvSpPr>
        <p:spPr>
          <a:xfrm>
            <a:off x="8098283" y="1526726"/>
            <a:ext cx="1871960" cy="738664"/>
          </a:xfrm>
          <a:prstGeom prst="rect">
            <a:avLst/>
          </a:prstGeom>
          <a:noFill/>
        </p:spPr>
        <p:txBody>
          <a:bodyPr wrap="square" rtlCol="0">
            <a:spAutoFit/>
          </a:bodyPr>
          <a:lstStyle/>
          <a:p>
            <a:endParaRPr lang="ru-RU" sz="1400" i="1" dirty="0">
              <a:solidFill>
                <a:schemeClr val="bg1">
                  <a:lumMod val="50000"/>
                </a:schemeClr>
              </a:solidFill>
            </a:endParaRPr>
          </a:p>
          <a:p>
            <a:pPr marL="15875" indent="-15875">
              <a:buFont typeface="Arial" panose="020B0604020202020204" pitchFamily="34" charset="0"/>
              <a:buChar char="•"/>
            </a:pPr>
            <a:r>
              <a:rPr lang="ru-RU" sz="1400" i="1" dirty="0">
                <a:solidFill>
                  <a:schemeClr val="bg1">
                    <a:lumMod val="50000"/>
                  </a:schemeClr>
                </a:solidFill>
              </a:rPr>
              <a:t>Многопрофильные платформы</a:t>
            </a:r>
          </a:p>
        </p:txBody>
      </p:sp>
      <p:sp>
        <p:nvSpPr>
          <p:cNvPr id="8" name="TextBox 7">
            <a:extLst>
              <a:ext uri="{FF2B5EF4-FFF2-40B4-BE49-F238E27FC236}">
                <a16:creationId xmlns:a16="http://schemas.microsoft.com/office/drawing/2014/main" xmlns="" id="{3F550915-D032-4573-90CB-201A188317EF}"/>
              </a:ext>
            </a:extLst>
          </p:cNvPr>
          <p:cNvSpPr txBox="1"/>
          <p:nvPr/>
        </p:nvSpPr>
        <p:spPr>
          <a:xfrm>
            <a:off x="4068203" y="1488520"/>
            <a:ext cx="1944216" cy="461665"/>
          </a:xfrm>
          <a:prstGeom prst="rect">
            <a:avLst/>
          </a:prstGeom>
          <a:noFill/>
        </p:spPr>
        <p:txBody>
          <a:bodyPr wrap="square" rtlCol="0">
            <a:spAutoFit/>
          </a:bodyPr>
          <a:lstStyle/>
          <a:p>
            <a:endParaRPr lang="ru-RU" sz="1200" i="1" dirty="0">
              <a:solidFill>
                <a:schemeClr val="bg1">
                  <a:lumMod val="50000"/>
                </a:schemeClr>
              </a:solidFill>
            </a:endParaRPr>
          </a:p>
          <a:p>
            <a:pPr marL="15875" indent="-15875">
              <a:buFont typeface="Arial" panose="020B0604020202020204" pitchFamily="34" charset="0"/>
              <a:buChar char="•"/>
            </a:pPr>
            <a:r>
              <a:rPr lang="ru-RU" sz="1200" i="1" dirty="0" smtClean="0">
                <a:solidFill>
                  <a:schemeClr val="bg1">
                    <a:lumMod val="50000"/>
                  </a:schemeClr>
                </a:solidFill>
              </a:rPr>
              <a:t>Новизна</a:t>
            </a:r>
            <a:endParaRPr lang="ru-RU" sz="1200" i="1" dirty="0">
              <a:solidFill>
                <a:schemeClr val="bg1">
                  <a:lumMod val="50000"/>
                </a:schemeClr>
              </a:solidFill>
            </a:endParaRPr>
          </a:p>
        </p:txBody>
      </p:sp>
      <p:sp>
        <p:nvSpPr>
          <p:cNvPr id="9" name="TextBox 8">
            <a:extLst>
              <a:ext uri="{FF2B5EF4-FFF2-40B4-BE49-F238E27FC236}">
                <a16:creationId xmlns:a16="http://schemas.microsoft.com/office/drawing/2014/main" xmlns="" id="{D0593FF6-DBE7-4402-A77C-0B148DED1794}"/>
              </a:ext>
            </a:extLst>
          </p:cNvPr>
          <p:cNvSpPr txBox="1"/>
          <p:nvPr/>
        </p:nvSpPr>
        <p:spPr>
          <a:xfrm>
            <a:off x="6065430" y="2692539"/>
            <a:ext cx="1871960" cy="1292662"/>
          </a:xfrm>
          <a:prstGeom prst="rect">
            <a:avLst/>
          </a:prstGeom>
          <a:noFill/>
        </p:spPr>
        <p:txBody>
          <a:bodyPr wrap="square" lIns="0" tIns="0" rIns="0" bIns="0" rtlCol="0">
            <a:spAutoFit/>
          </a:bodyPr>
          <a:lstStyle/>
          <a:p>
            <a:r>
              <a:rPr lang="ru-RU" sz="1200" i="1" dirty="0">
                <a:solidFill>
                  <a:schemeClr val="bg1">
                    <a:lumMod val="50000"/>
                  </a:schemeClr>
                </a:solidFill>
              </a:rPr>
              <a:t>Пример:</a:t>
            </a:r>
          </a:p>
          <a:p>
            <a:r>
              <a:rPr lang="ru-RU" sz="1200" b="1" i="1" dirty="0">
                <a:solidFill>
                  <a:schemeClr val="bg1">
                    <a:lumMod val="50000"/>
                  </a:schemeClr>
                </a:solidFill>
              </a:rPr>
              <a:t>Прямые </a:t>
            </a:r>
            <a:r>
              <a:rPr lang="ru-RU" sz="1200" i="1" dirty="0" smtClean="0">
                <a:solidFill>
                  <a:schemeClr val="bg1">
                    <a:lumMod val="50000"/>
                  </a:schemeClr>
                </a:solidFill>
              </a:rPr>
              <a:t>собственное приложение</a:t>
            </a:r>
            <a:endParaRPr lang="ru-RU" sz="1200" i="1" dirty="0">
              <a:solidFill>
                <a:schemeClr val="bg1">
                  <a:lumMod val="50000"/>
                </a:schemeClr>
              </a:solidFill>
            </a:endParaRPr>
          </a:p>
          <a:p>
            <a:r>
              <a:rPr lang="ru-RU" sz="1200" b="1" i="1" dirty="0">
                <a:solidFill>
                  <a:schemeClr val="bg1">
                    <a:lumMod val="50000"/>
                  </a:schemeClr>
                </a:solidFill>
              </a:rPr>
              <a:t>Непрямые </a:t>
            </a:r>
            <a:r>
              <a:rPr lang="ru-RU" sz="1200" i="1" dirty="0" smtClean="0">
                <a:solidFill>
                  <a:schemeClr val="bg1">
                    <a:lumMod val="50000"/>
                  </a:schemeClr>
                </a:solidFill>
              </a:rPr>
              <a:t>сотрудничество с партнёрами</a:t>
            </a:r>
            <a:endParaRPr lang="ru-RU" sz="1200" i="1" dirty="0">
              <a:solidFill>
                <a:schemeClr val="bg1">
                  <a:lumMod val="50000"/>
                </a:schemeClr>
              </a:solidFill>
            </a:endParaRPr>
          </a:p>
          <a:p>
            <a:endParaRPr lang="ru-RU" sz="1200" i="1" dirty="0">
              <a:solidFill>
                <a:schemeClr val="bg1">
                  <a:lumMod val="50000"/>
                </a:schemeClr>
              </a:solidFill>
            </a:endParaRPr>
          </a:p>
        </p:txBody>
      </p:sp>
      <p:sp>
        <p:nvSpPr>
          <p:cNvPr id="10" name="TextBox 9">
            <a:extLst>
              <a:ext uri="{FF2B5EF4-FFF2-40B4-BE49-F238E27FC236}">
                <a16:creationId xmlns:a16="http://schemas.microsoft.com/office/drawing/2014/main" xmlns="" id="{2E81C09C-5AB1-4DDC-A1FF-5BCC5D71F70B}"/>
              </a:ext>
            </a:extLst>
          </p:cNvPr>
          <p:cNvSpPr txBox="1"/>
          <p:nvPr/>
        </p:nvSpPr>
        <p:spPr>
          <a:xfrm>
            <a:off x="6119371" y="1382542"/>
            <a:ext cx="1978912" cy="738664"/>
          </a:xfrm>
          <a:prstGeom prst="rect">
            <a:avLst/>
          </a:prstGeom>
          <a:noFill/>
        </p:spPr>
        <p:txBody>
          <a:bodyPr wrap="square" lIns="0" tIns="0" rIns="0" bIns="0" rtlCol="0">
            <a:spAutoFit/>
          </a:bodyPr>
          <a:lstStyle/>
          <a:p>
            <a:endParaRPr lang="ru-RU" sz="1200" i="1" dirty="0">
              <a:solidFill>
                <a:schemeClr val="bg1">
                  <a:lumMod val="50000"/>
                </a:schemeClr>
              </a:solidFill>
            </a:endParaRPr>
          </a:p>
          <a:p>
            <a:pPr indent="7938">
              <a:buFont typeface="Arial" panose="020B0604020202020204" pitchFamily="34" charset="0"/>
              <a:buChar char="•"/>
            </a:pPr>
            <a:r>
              <a:rPr lang="ru-RU" sz="1200" i="1" dirty="0">
                <a:solidFill>
                  <a:schemeClr val="bg1">
                    <a:lumMod val="50000"/>
                  </a:schemeClr>
                </a:solidFill>
              </a:rPr>
              <a:t>Автоматизированное </a:t>
            </a:r>
            <a:r>
              <a:rPr lang="ru-RU" sz="1200" i="1" dirty="0" smtClean="0">
                <a:solidFill>
                  <a:schemeClr val="bg1">
                    <a:lumMod val="50000"/>
                  </a:schemeClr>
                </a:solidFill>
              </a:rPr>
              <a:t>обслуживание</a:t>
            </a:r>
            <a:endParaRPr lang="ru-RU" sz="1200" i="1" dirty="0">
              <a:solidFill>
                <a:schemeClr val="bg1">
                  <a:lumMod val="50000"/>
                </a:schemeClr>
              </a:solidFill>
            </a:endParaRPr>
          </a:p>
          <a:p>
            <a:pPr indent="7938">
              <a:buFont typeface="Arial" panose="020B0604020202020204" pitchFamily="34" charset="0"/>
              <a:buChar char="•"/>
            </a:pPr>
            <a:r>
              <a:rPr lang="ru-RU" sz="1200" i="1" dirty="0">
                <a:solidFill>
                  <a:schemeClr val="bg1">
                    <a:lumMod val="50000"/>
                  </a:schemeClr>
                </a:solidFill>
              </a:rPr>
              <a:t>Совместное создание</a:t>
            </a:r>
          </a:p>
        </p:txBody>
      </p:sp>
      <p:sp>
        <p:nvSpPr>
          <p:cNvPr id="11" name="TextBox 10">
            <a:extLst>
              <a:ext uri="{FF2B5EF4-FFF2-40B4-BE49-F238E27FC236}">
                <a16:creationId xmlns:a16="http://schemas.microsoft.com/office/drawing/2014/main" xmlns="" id="{E694357B-2D23-4FCD-B5C5-38AAC0299F7B}"/>
              </a:ext>
            </a:extLst>
          </p:cNvPr>
          <p:cNvSpPr txBox="1"/>
          <p:nvPr/>
        </p:nvSpPr>
        <p:spPr>
          <a:xfrm>
            <a:off x="5040311" y="4215662"/>
            <a:ext cx="5040314" cy="861774"/>
          </a:xfrm>
          <a:prstGeom prst="rect">
            <a:avLst/>
          </a:prstGeom>
          <a:noFill/>
        </p:spPr>
        <p:txBody>
          <a:bodyPr wrap="square" lIns="0" tIns="0" rIns="0" bIns="0" numCol="2" rtlCol="0">
            <a:spAutoFit/>
          </a:bodyPr>
          <a:lstStyle/>
          <a:p>
            <a:endParaRPr lang="ru-RU" sz="1400" i="1" dirty="0">
              <a:solidFill>
                <a:schemeClr val="bg1">
                  <a:lumMod val="50000"/>
                </a:schemeClr>
              </a:solidFill>
            </a:endParaRPr>
          </a:p>
          <a:p>
            <a:pPr marL="15875" indent="-15875">
              <a:buFont typeface="Arial" panose="020B0604020202020204" pitchFamily="34" charset="0"/>
              <a:buChar char="•"/>
            </a:pPr>
            <a:r>
              <a:rPr lang="ru-RU" sz="1400" i="1" dirty="0" smtClean="0">
                <a:solidFill>
                  <a:schemeClr val="bg1">
                    <a:lumMod val="50000"/>
                  </a:schemeClr>
                </a:solidFill>
              </a:rPr>
              <a:t>Оплата за подписку</a:t>
            </a:r>
            <a:endParaRPr lang="ru-RU" sz="1400" i="1" dirty="0">
              <a:solidFill>
                <a:schemeClr val="bg1">
                  <a:lumMod val="50000"/>
                </a:schemeClr>
              </a:solidFill>
            </a:endParaRPr>
          </a:p>
          <a:p>
            <a:pPr marL="15875" indent="-15875">
              <a:buFont typeface="Arial" panose="020B0604020202020204" pitchFamily="34" charset="0"/>
              <a:buChar char="•"/>
            </a:pPr>
            <a:r>
              <a:rPr lang="ru-RU" sz="1400" i="1" dirty="0">
                <a:solidFill>
                  <a:schemeClr val="bg1">
                    <a:lumMod val="50000"/>
                  </a:schemeClr>
                </a:solidFill>
              </a:rPr>
              <a:t>Плата за </a:t>
            </a:r>
            <a:r>
              <a:rPr lang="ru-RU" sz="1400" i="1" dirty="0" smtClean="0">
                <a:solidFill>
                  <a:schemeClr val="bg1">
                    <a:lumMod val="50000"/>
                  </a:schemeClr>
                </a:solidFill>
              </a:rPr>
              <a:t>использование</a:t>
            </a:r>
            <a:endParaRPr lang="ru-RU" sz="1400" i="1" dirty="0">
              <a:solidFill>
                <a:schemeClr val="bg1">
                  <a:lumMod val="50000"/>
                </a:schemeClr>
              </a:solidFill>
            </a:endParaRPr>
          </a:p>
          <a:p>
            <a:pPr marL="15875" indent="-15875">
              <a:buFont typeface="Arial" panose="020B0604020202020204" pitchFamily="34" charset="0"/>
              <a:buChar char="•"/>
            </a:pPr>
            <a:r>
              <a:rPr lang="ru-RU" sz="1400" i="1" dirty="0">
                <a:solidFill>
                  <a:schemeClr val="bg1">
                    <a:lumMod val="50000"/>
                  </a:schemeClr>
                </a:solidFill>
              </a:rPr>
              <a:t>Реклама</a:t>
            </a:r>
          </a:p>
        </p:txBody>
      </p:sp>
      <p:sp>
        <p:nvSpPr>
          <p:cNvPr id="12" name="TextBox 11">
            <a:extLst>
              <a:ext uri="{FF2B5EF4-FFF2-40B4-BE49-F238E27FC236}">
                <a16:creationId xmlns:a16="http://schemas.microsoft.com/office/drawing/2014/main" xmlns="" id="{B3CE1D43-83B7-45A8-B096-166712F58DCA}"/>
              </a:ext>
            </a:extLst>
          </p:cNvPr>
          <p:cNvSpPr txBox="1"/>
          <p:nvPr/>
        </p:nvSpPr>
        <p:spPr>
          <a:xfrm>
            <a:off x="2085860" y="2694807"/>
            <a:ext cx="1871960" cy="553998"/>
          </a:xfrm>
          <a:prstGeom prst="rect">
            <a:avLst/>
          </a:prstGeom>
          <a:noFill/>
        </p:spPr>
        <p:txBody>
          <a:bodyPr wrap="square" lIns="0" tIns="0" rIns="0" bIns="0" rtlCol="0">
            <a:spAutoFit/>
          </a:bodyPr>
          <a:lstStyle/>
          <a:p>
            <a:r>
              <a:rPr lang="ru-RU" sz="1200" i="1" dirty="0" smtClean="0">
                <a:solidFill>
                  <a:schemeClr val="bg1">
                    <a:lumMod val="50000"/>
                  </a:schemeClr>
                </a:solidFill>
              </a:rPr>
              <a:t>Техническая оснащённость</a:t>
            </a:r>
            <a:endParaRPr lang="ru-RU" sz="1200" i="1" dirty="0">
              <a:solidFill>
                <a:schemeClr val="bg1">
                  <a:lumMod val="50000"/>
                </a:schemeClr>
              </a:solidFill>
            </a:endParaRPr>
          </a:p>
          <a:p>
            <a:endParaRPr lang="ru-RU" sz="1200" i="1" dirty="0">
              <a:solidFill>
                <a:schemeClr val="bg1">
                  <a:lumMod val="50000"/>
                </a:schemeClr>
              </a:solidFill>
            </a:endParaRPr>
          </a:p>
        </p:txBody>
      </p:sp>
      <p:sp>
        <p:nvSpPr>
          <p:cNvPr id="13" name="TextBox 12">
            <a:extLst>
              <a:ext uri="{FF2B5EF4-FFF2-40B4-BE49-F238E27FC236}">
                <a16:creationId xmlns:a16="http://schemas.microsoft.com/office/drawing/2014/main" xmlns="" id="{988AE428-4C2F-4E0C-8D37-FD408E4E4639}"/>
              </a:ext>
            </a:extLst>
          </p:cNvPr>
          <p:cNvSpPr txBox="1"/>
          <p:nvPr/>
        </p:nvSpPr>
        <p:spPr>
          <a:xfrm>
            <a:off x="2089291" y="1596723"/>
            <a:ext cx="1978912" cy="184666"/>
          </a:xfrm>
          <a:prstGeom prst="rect">
            <a:avLst/>
          </a:prstGeom>
          <a:noFill/>
        </p:spPr>
        <p:txBody>
          <a:bodyPr wrap="square" lIns="0" tIns="0" rIns="0" bIns="0" rtlCol="0">
            <a:spAutoFit/>
          </a:bodyPr>
          <a:lstStyle/>
          <a:p>
            <a:r>
              <a:rPr lang="ru-RU" sz="1200" i="1" dirty="0" smtClean="0">
                <a:solidFill>
                  <a:schemeClr val="bg1">
                    <a:lumMod val="50000"/>
                  </a:schemeClr>
                </a:solidFill>
              </a:rPr>
              <a:t>Разработка </a:t>
            </a:r>
            <a:r>
              <a:rPr lang="en-US" sz="1200" i="1" dirty="0" err="1" smtClean="0">
                <a:solidFill>
                  <a:schemeClr val="bg1">
                    <a:lumMod val="50000"/>
                  </a:schemeClr>
                </a:solidFill>
              </a:rPr>
              <a:t>Vr</a:t>
            </a:r>
            <a:r>
              <a:rPr lang="en-US" sz="1200" i="1" dirty="0" smtClean="0">
                <a:solidFill>
                  <a:schemeClr val="bg1">
                    <a:lumMod val="50000"/>
                  </a:schemeClr>
                </a:solidFill>
              </a:rPr>
              <a:t> </a:t>
            </a:r>
            <a:r>
              <a:rPr lang="ru-RU" sz="1200" i="1" dirty="0" smtClean="0">
                <a:solidFill>
                  <a:schemeClr val="bg1">
                    <a:lumMod val="50000"/>
                  </a:schemeClr>
                </a:solidFill>
              </a:rPr>
              <a:t>обучения</a:t>
            </a:r>
            <a:endParaRPr lang="ru-RU" sz="1200" i="1" dirty="0">
              <a:solidFill>
                <a:schemeClr val="bg1">
                  <a:lumMod val="50000"/>
                </a:schemeClr>
              </a:solidFill>
            </a:endParaRPr>
          </a:p>
        </p:txBody>
      </p:sp>
      <p:sp>
        <p:nvSpPr>
          <p:cNvPr id="14" name="TextBox 13">
            <a:extLst>
              <a:ext uri="{FF2B5EF4-FFF2-40B4-BE49-F238E27FC236}">
                <a16:creationId xmlns:a16="http://schemas.microsoft.com/office/drawing/2014/main" xmlns="" id="{AD8C98E2-0025-4FB8-B7E2-295E6215AAB3}"/>
              </a:ext>
            </a:extLst>
          </p:cNvPr>
          <p:cNvSpPr txBox="1"/>
          <p:nvPr/>
        </p:nvSpPr>
        <p:spPr>
          <a:xfrm>
            <a:off x="53007" y="1526726"/>
            <a:ext cx="1871960" cy="523220"/>
          </a:xfrm>
          <a:prstGeom prst="rect">
            <a:avLst/>
          </a:prstGeom>
          <a:noFill/>
        </p:spPr>
        <p:txBody>
          <a:bodyPr wrap="square" rtlCol="0">
            <a:spAutoFit/>
          </a:bodyPr>
          <a:lstStyle/>
          <a:p>
            <a:r>
              <a:rPr lang="ru-RU" sz="1400" i="1" dirty="0" smtClean="0">
                <a:solidFill>
                  <a:schemeClr val="bg1">
                    <a:lumMod val="50000"/>
                  </a:schemeClr>
                </a:solidFill>
              </a:rPr>
              <a:t>Партнёры</a:t>
            </a:r>
            <a:r>
              <a:rPr lang="en-US" sz="1400" i="1" dirty="0" smtClean="0">
                <a:solidFill>
                  <a:schemeClr val="bg1">
                    <a:lumMod val="50000"/>
                  </a:schemeClr>
                </a:solidFill>
              </a:rPr>
              <a:t>:</a:t>
            </a:r>
          </a:p>
          <a:p>
            <a:r>
              <a:rPr lang="en-US" sz="1400" i="1" dirty="0" err="1" smtClean="0">
                <a:solidFill>
                  <a:schemeClr val="bg1">
                    <a:lumMod val="50000"/>
                  </a:schemeClr>
                </a:solidFill>
              </a:rPr>
              <a:t>Skyeng</a:t>
            </a:r>
            <a:r>
              <a:rPr lang="en-US" sz="1400" i="1" dirty="0" smtClean="0">
                <a:solidFill>
                  <a:schemeClr val="bg1">
                    <a:lumMod val="50000"/>
                  </a:schemeClr>
                </a:solidFill>
              </a:rPr>
              <a:t> </a:t>
            </a:r>
            <a:r>
              <a:rPr lang="ru-RU" sz="1400" i="1" dirty="0" smtClean="0">
                <a:solidFill>
                  <a:schemeClr val="bg1">
                    <a:lumMod val="50000"/>
                  </a:schemeClr>
                </a:solidFill>
              </a:rPr>
              <a:t>или </a:t>
            </a:r>
            <a:r>
              <a:rPr lang="en-US" sz="1400" i="1" dirty="0" err="1" smtClean="0">
                <a:solidFill>
                  <a:schemeClr val="bg1">
                    <a:lumMod val="50000"/>
                  </a:schemeClr>
                </a:solidFill>
              </a:rPr>
              <a:t>SkillBox</a:t>
            </a:r>
            <a:endParaRPr lang="ru-RU" sz="1400" i="1" dirty="0">
              <a:solidFill>
                <a:schemeClr val="bg1">
                  <a:lumMod val="50000"/>
                </a:schemeClr>
              </a:solidFill>
            </a:endParaRPr>
          </a:p>
        </p:txBody>
      </p:sp>
      <p:sp>
        <p:nvSpPr>
          <p:cNvPr id="15" name="TextBox 14">
            <a:extLst>
              <a:ext uri="{FF2B5EF4-FFF2-40B4-BE49-F238E27FC236}">
                <a16:creationId xmlns:a16="http://schemas.microsoft.com/office/drawing/2014/main" xmlns="" id="{CBA9E95C-9ADE-4F77-9636-FB94B462239A}"/>
              </a:ext>
            </a:extLst>
          </p:cNvPr>
          <p:cNvSpPr txBox="1"/>
          <p:nvPr/>
        </p:nvSpPr>
        <p:spPr>
          <a:xfrm>
            <a:off x="89506" y="4269906"/>
            <a:ext cx="5310846" cy="1532134"/>
          </a:xfrm>
          <a:prstGeom prst="rect">
            <a:avLst/>
          </a:prstGeom>
          <a:noFill/>
        </p:spPr>
        <p:txBody>
          <a:bodyPr wrap="square" lIns="0" tIns="0" rIns="0" bIns="0" numCol="2" rtlCol="0">
            <a:spAutoFit/>
          </a:bodyPr>
          <a:lstStyle/>
          <a:p>
            <a:r>
              <a:rPr lang="ru-RU" sz="1400" i="1" dirty="0">
                <a:solidFill>
                  <a:schemeClr val="bg1">
                    <a:lumMod val="50000"/>
                  </a:schemeClr>
                </a:solidFill>
              </a:rPr>
              <a:t>Фиксированные </a:t>
            </a:r>
            <a:r>
              <a:rPr lang="ru-RU" sz="1400" i="1" dirty="0" smtClean="0">
                <a:solidFill>
                  <a:schemeClr val="bg1">
                    <a:lumMod val="50000"/>
                  </a:schemeClr>
                </a:solidFill>
              </a:rPr>
              <a:t>издержки</a:t>
            </a:r>
          </a:p>
          <a:p>
            <a:r>
              <a:rPr lang="ru-RU" sz="1400" i="1" dirty="0" smtClean="0">
                <a:solidFill>
                  <a:schemeClr val="bg1">
                    <a:lumMod val="50000"/>
                  </a:schemeClr>
                </a:solidFill>
              </a:rPr>
              <a:t>На обслуживание приложения</a:t>
            </a:r>
            <a:endParaRPr lang="ru-RU" sz="1400" i="1" dirty="0">
              <a:solidFill>
                <a:schemeClr val="bg1">
                  <a:lumMod val="50000"/>
                </a:schemeClr>
              </a:solidFill>
            </a:endParaRPr>
          </a:p>
          <a:p>
            <a:endParaRPr lang="ru-RU" sz="1400" i="1" dirty="0">
              <a:solidFill>
                <a:schemeClr val="bg1">
                  <a:lumMod val="50000"/>
                </a:schemeClr>
              </a:solidFill>
            </a:endParaRPr>
          </a:p>
          <a:p>
            <a:endParaRPr lang="ru-RU" sz="1400" i="1" dirty="0">
              <a:solidFill>
                <a:schemeClr val="bg1">
                  <a:lumMod val="50000"/>
                </a:schemeClr>
              </a:solidFill>
            </a:endParaRPr>
          </a:p>
          <a:p>
            <a:endParaRPr lang="ru-RU" sz="1400" i="1" dirty="0">
              <a:solidFill>
                <a:schemeClr val="bg1">
                  <a:lumMod val="50000"/>
                </a:schemeClr>
              </a:solidFill>
            </a:endParaRPr>
          </a:p>
          <a:p>
            <a:endParaRPr lang="ru-RU" sz="1400" i="1" dirty="0">
              <a:solidFill>
                <a:schemeClr val="bg1">
                  <a:lumMod val="50000"/>
                </a:schemeClr>
              </a:solidFill>
            </a:endParaRPr>
          </a:p>
          <a:p>
            <a:endParaRPr lang="ru-RU" sz="1400" i="1" dirty="0">
              <a:solidFill>
                <a:schemeClr val="bg1">
                  <a:lumMod val="50000"/>
                </a:schemeClr>
              </a:solidFill>
            </a:endParaRPr>
          </a:p>
          <a:p>
            <a:r>
              <a:rPr lang="ru-RU" sz="1400" i="1" dirty="0" smtClean="0">
                <a:solidFill>
                  <a:schemeClr val="bg1">
                    <a:lumMod val="50000"/>
                  </a:schemeClr>
                </a:solidFill>
              </a:rPr>
              <a:t> Переменные </a:t>
            </a:r>
            <a:r>
              <a:rPr lang="ru-RU" sz="1400" i="1" dirty="0">
                <a:solidFill>
                  <a:schemeClr val="bg1">
                    <a:lumMod val="50000"/>
                  </a:schemeClr>
                </a:solidFill>
              </a:rPr>
              <a:t>издержки</a:t>
            </a:r>
          </a:p>
          <a:p>
            <a:r>
              <a:rPr lang="ru-RU" sz="1400" i="1" dirty="0" smtClean="0">
                <a:solidFill>
                  <a:schemeClr val="bg1">
                    <a:lumMod val="50000"/>
                  </a:schemeClr>
                </a:solidFill>
              </a:rPr>
              <a:t>На разработку</a:t>
            </a:r>
            <a:endParaRPr lang="ru-RU" sz="1400" i="1" dirty="0">
              <a:solidFill>
                <a:schemeClr val="bg1">
                  <a:lumMod val="50000"/>
                </a:schemeClr>
              </a:solidFill>
            </a:endParaRPr>
          </a:p>
          <a:p>
            <a:pPr marL="15875" indent="-15875">
              <a:buFont typeface="Arial" panose="020B0604020202020204" pitchFamily="34" charset="0"/>
              <a:buChar char="•"/>
            </a:pPr>
            <a:endParaRPr lang="ru-RU" sz="1400" i="1" dirty="0">
              <a:solidFill>
                <a:schemeClr val="bg1">
                  <a:lumMod val="50000"/>
                </a:schemeClr>
              </a:solidFill>
            </a:endParaRPr>
          </a:p>
        </p:txBody>
      </p:sp>
    </p:spTree>
    <p:extLst>
      <p:ext uri="{BB962C8B-B14F-4D97-AF65-F5344CB8AC3E}">
        <p14:creationId xmlns:p14="http://schemas.microsoft.com/office/powerpoint/2010/main" val="39389307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38295" y="130469"/>
            <a:ext cx="10047100" cy="982800"/>
          </a:xfrm>
        </p:spPr>
        <p:txBody>
          <a:bodyPr lIns="720000"/>
          <a:lstStyle/>
          <a:p>
            <a:r>
              <a:rPr lang="ru-RU" sz="4000" dirty="0">
                <a:ea typeface="MS Gothic" pitchFamily="49" charset="-128"/>
              </a:rPr>
              <a:t>Процесс производства товара (оказания услуги)</a:t>
            </a:r>
            <a:endParaRPr sz="4000" dirty="0">
              <a:ea typeface="MS Gothic" pitchFamily="49" charset="-128"/>
            </a:endParaRPr>
          </a:p>
        </p:txBody>
      </p:sp>
      <p:sp>
        <p:nvSpPr>
          <p:cNvPr id="2" name="Прямоугольник 1"/>
          <p:cNvSpPr/>
          <p:nvPr/>
        </p:nvSpPr>
        <p:spPr>
          <a:xfrm>
            <a:off x="791840" y="2259211"/>
            <a:ext cx="8280920" cy="1754326"/>
          </a:xfrm>
          <a:prstGeom prst="rect">
            <a:avLst/>
          </a:prstGeom>
        </p:spPr>
        <p:txBody>
          <a:bodyPr wrap="square">
            <a:spAutoFit/>
          </a:bodyPr>
          <a:lstStyle/>
          <a:p>
            <a:r>
              <a:rPr lang="ru-RU" dirty="0" smtClean="0"/>
              <a:t>Договор с крупными онлайн школами английского языка на поставку им нашего продукта</a:t>
            </a:r>
            <a:r>
              <a:rPr lang="en-US" dirty="0" smtClean="0"/>
              <a:t>, </a:t>
            </a:r>
            <a:r>
              <a:rPr lang="ru-RU" dirty="0" smtClean="0"/>
              <a:t>как инновации в данной сфере. Продукт может выступать в качестве домашнего задания для ученика для закрепления его знаний, либо использоваться для привлечения новых учеников более молодой категории.</a:t>
            </a:r>
          </a:p>
          <a:p>
            <a:endParaRPr lang="ru-RU" dirty="0" smtClean="0"/>
          </a:p>
        </p:txBody>
      </p:sp>
    </p:spTree>
    <p:extLst>
      <p:ext uri="{BB962C8B-B14F-4D97-AF65-F5344CB8AC3E}">
        <p14:creationId xmlns:p14="http://schemas.microsoft.com/office/powerpoint/2010/main" val="463787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1" y="0"/>
            <a:ext cx="10080625" cy="982800"/>
          </a:xfrm>
        </p:spPr>
        <p:txBody>
          <a:bodyPr lIns="720000"/>
          <a:lstStyle/>
          <a:p>
            <a:r>
              <a:rPr lang="ru-RU" sz="4000" dirty="0">
                <a:latin typeface="+mn-lt"/>
              </a:rPr>
              <a:t>Стартовые инвестиции</a:t>
            </a:r>
            <a:endParaRPr sz="4000" dirty="0">
              <a:latin typeface="+mn-lt"/>
              <a:ea typeface="MS Gothic" pitchFamily="49" charset="-128"/>
            </a:endParaRPr>
          </a:p>
        </p:txBody>
      </p:sp>
      <p:graphicFrame>
        <p:nvGraphicFramePr>
          <p:cNvPr id="5" name="Содержимое 5">
            <a:extLst>
              <a:ext uri="{FF2B5EF4-FFF2-40B4-BE49-F238E27FC236}">
                <a16:creationId xmlns:a16="http://schemas.microsoft.com/office/drawing/2014/main" xmlns="" id="{2EFCF454-68DC-4126-AE1E-B71F0309E832}"/>
              </a:ext>
            </a:extLst>
          </p:cNvPr>
          <p:cNvGraphicFramePr>
            <a:graphicFrameLocks/>
          </p:cNvGraphicFramePr>
          <p:nvPr>
            <p:extLst>
              <p:ext uri="{D42A27DB-BD31-4B8C-83A1-F6EECF244321}">
                <p14:modId xmlns:p14="http://schemas.microsoft.com/office/powerpoint/2010/main" val="782288765"/>
              </p:ext>
            </p:extLst>
          </p:nvPr>
        </p:nvGraphicFramePr>
        <p:xfrm>
          <a:off x="143768" y="1467123"/>
          <a:ext cx="9793089" cy="2659967"/>
        </p:xfrm>
        <a:graphic>
          <a:graphicData uri="http://schemas.openxmlformats.org/drawingml/2006/table">
            <a:tbl>
              <a:tblPr firstRow="1" bandRow="1">
                <a:tableStyleId>{5C22544A-7EE6-4342-B048-85BDC9FD1C3A}</a:tableStyleId>
              </a:tblPr>
              <a:tblGrid>
                <a:gridCol w="3264363">
                  <a:extLst>
                    <a:ext uri="{9D8B030D-6E8A-4147-A177-3AD203B41FA5}">
                      <a16:colId xmlns:a16="http://schemas.microsoft.com/office/drawing/2014/main" xmlns="" val="20000"/>
                    </a:ext>
                  </a:extLst>
                </a:gridCol>
                <a:gridCol w="3264363">
                  <a:extLst>
                    <a:ext uri="{9D8B030D-6E8A-4147-A177-3AD203B41FA5}">
                      <a16:colId xmlns:a16="http://schemas.microsoft.com/office/drawing/2014/main" xmlns="" val="20001"/>
                    </a:ext>
                  </a:extLst>
                </a:gridCol>
                <a:gridCol w="3264363">
                  <a:extLst>
                    <a:ext uri="{9D8B030D-6E8A-4147-A177-3AD203B41FA5}">
                      <a16:colId xmlns:a16="http://schemas.microsoft.com/office/drawing/2014/main" xmlns="" val="20002"/>
                    </a:ext>
                  </a:extLst>
                </a:gridCol>
              </a:tblGrid>
              <a:tr h="492684">
                <a:tc>
                  <a:txBody>
                    <a:bodyPr/>
                    <a:lstStyle/>
                    <a:p>
                      <a:pPr algn="ctr"/>
                      <a:r>
                        <a:rPr lang="ru-RU" sz="2300" dirty="0"/>
                        <a:t>Статья затрат</a:t>
                      </a:r>
                    </a:p>
                  </a:txBody>
                  <a:tcPr marL="100806" marR="100806" marT="37804" marB="37804">
                    <a:solidFill>
                      <a:srgbClr val="018B9D"/>
                    </a:solidFill>
                  </a:tcPr>
                </a:tc>
                <a:tc>
                  <a:txBody>
                    <a:bodyPr/>
                    <a:lstStyle/>
                    <a:p>
                      <a:pPr algn="ctr"/>
                      <a:r>
                        <a:rPr lang="ru-RU" sz="2300" dirty="0"/>
                        <a:t>Сумма, руб.</a:t>
                      </a:r>
                    </a:p>
                  </a:txBody>
                  <a:tcPr marL="100806" marR="100806" marT="37804" marB="37804">
                    <a:solidFill>
                      <a:srgbClr val="018B9D"/>
                    </a:solidFill>
                  </a:tcPr>
                </a:tc>
                <a:tc>
                  <a:txBody>
                    <a:bodyPr/>
                    <a:lstStyle/>
                    <a:p>
                      <a:pPr algn="ctr"/>
                      <a:r>
                        <a:rPr lang="ru-RU" sz="2300" dirty="0"/>
                        <a:t>Источник</a:t>
                      </a:r>
                    </a:p>
                  </a:txBody>
                  <a:tcPr marL="100806" marR="100806" marT="37804" marB="37804">
                    <a:solidFill>
                      <a:srgbClr val="018B9D"/>
                    </a:solidFill>
                  </a:tcPr>
                </a:tc>
                <a:extLst>
                  <a:ext uri="{0D108BD9-81ED-4DB2-BD59-A6C34878D82A}">
                    <a16:rowId xmlns:a16="http://schemas.microsoft.com/office/drawing/2014/main" xmlns="" val="10000"/>
                  </a:ext>
                </a:extLst>
              </a:tr>
              <a:tr h="753713">
                <a:tc>
                  <a:txBody>
                    <a:bodyPr/>
                    <a:lstStyle/>
                    <a:p>
                      <a:r>
                        <a:rPr lang="ru-RU" sz="2300" dirty="0" smtClean="0"/>
                        <a:t>Техническая</a:t>
                      </a:r>
                      <a:r>
                        <a:rPr lang="ru-RU" sz="2300" baseline="0" dirty="0" smtClean="0"/>
                        <a:t> оснащённость</a:t>
                      </a:r>
                      <a:endParaRPr lang="ru-RU" sz="2300" dirty="0"/>
                    </a:p>
                  </a:txBody>
                  <a:tcPr marL="100806" marR="100806" marT="37804" marB="37804">
                    <a:solidFill>
                      <a:srgbClr val="A4D4E2"/>
                    </a:solidFill>
                  </a:tcPr>
                </a:tc>
                <a:tc>
                  <a:txBody>
                    <a:bodyPr/>
                    <a:lstStyle/>
                    <a:p>
                      <a:r>
                        <a:rPr lang="ru-RU" sz="2300" baseline="0" dirty="0" smtClean="0"/>
                        <a:t>   </a:t>
                      </a:r>
                      <a:r>
                        <a:rPr lang="ru-RU" sz="2300" dirty="0" smtClean="0"/>
                        <a:t>0</a:t>
                      </a:r>
                      <a:endParaRPr lang="ru-RU" sz="2300" dirty="0"/>
                    </a:p>
                  </a:txBody>
                  <a:tcPr marL="100806" marR="100806" marT="37804" marB="37804">
                    <a:solidFill>
                      <a:srgbClr val="A4D4E2"/>
                    </a:solidFill>
                  </a:tcPr>
                </a:tc>
                <a:tc>
                  <a:txBody>
                    <a:bodyPr/>
                    <a:lstStyle/>
                    <a:p>
                      <a:r>
                        <a:rPr lang="ru-RU" sz="2300" dirty="0" smtClean="0"/>
                        <a:t>Собственные</a:t>
                      </a:r>
                      <a:r>
                        <a:rPr lang="ru-RU" sz="2300" baseline="0" dirty="0" smtClean="0"/>
                        <a:t> средства</a:t>
                      </a:r>
                      <a:endParaRPr lang="ru-RU" sz="2300" dirty="0"/>
                    </a:p>
                  </a:txBody>
                  <a:tcPr marL="100806" marR="100806" marT="37804" marB="37804">
                    <a:solidFill>
                      <a:srgbClr val="A4D4E2"/>
                    </a:solidFill>
                  </a:tcPr>
                </a:tc>
                <a:extLst>
                  <a:ext uri="{0D108BD9-81ED-4DB2-BD59-A6C34878D82A}">
                    <a16:rowId xmlns:a16="http://schemas.microsoft.com/office/drawing/2014/main" xmlns="" val="10001"/>
                  </a:ext>
                </a:extLst>
              </a:tr>
              <a:tr h="897951">
                <a:tc>
                  <a:txBody>
                    <a:bodyPr/>
                    <a:lstStyle/>
                    <a:p>
                      <a:r>
                        <a:rPr lang="ru-RU" sz="2300" dirty="0" smtClean="0"/>
                        <a:t>Разработка</a:t>
                      </a:r>
                      <a:r>
                        <a:rPr lang="ru-RU" sz="2300" baseline="0" dirty="0" smtClean="0"/>
                        <a:t> </a:t>
                      </a:r>
                      <a:endParaRPr lang="ru-RU" sz="2300" dirty="0"/>
                    </a:p>
                  </a:txBody>
                  <a:tcPr marL="100806" marR="100806" marT="37804" marB="37804">
                    <a:solidFill>
                      <a:srgbClr val="A4D4E2">
                        <a:alpha val="50000"/>
                      </a:srgbClr>
                    </a:solidFill>
                  </a:tcPr>
                </a:tc>
                <a:tc>
                  <a:txBody>
                    <a:bodyPr/>
                    <a:lstStyle/>
                    <a:p>
                      <a:r>
                        <a:rPr lang="ru-RU" sz="2300" dirty="0" smtClean="0"/>
                        <a:t>100000</a:t>
                      </a:r>
                      <a:endParaRPr lang="ru-RU" sz="2300" dirty="0"/>
                    </a:p>
                  </a:txBody>
                  <a:tcPr marL="100806" marR="100806" marT="37804" marB="37804">
                    <a:solidFill>
                      <a:srgbClr val="A4D4E2">
                        <a:alpha val="50000"/>
                      </a:srgbClr>
                    </a:solidFill>
                  </a:tcPr>
                </a:tc>
                <a:tc>
                  <a:txBody>
                    <a:bodyPr/>
                    <a:lstStyle/>
                    <a:p>
                      <a:r>
                        <a:rPr lang="ru-RU" sz="2300" dirty="0"/>
                        <a:t>Собственные средства</a:t>
                      </a:r>
                    </a:p>
                  </a:txBody>
                  <a:tcPr marL="100806" marR="100806" marT="37804" marB="37804">
                    <a:solidFill>
                      <a:srgbClr val="A4D4E2">
                        <a:alpha val="50000"/>
                      </a:srgbClr>
                    </a:solidFill>
                  </a:tcPr>
                </a:tc>
                <a:extLst>
                  <a:ext uri="{0D108BD9-81ED-4DB2-BD59-A6C34878D82A}">
                    <a16:rowId xmlns:a16="http://schemas.microsoft.com/office/drawing/2014/main" xmlns="" val="10002"/>
                  </a:ext>
                </a:extLst>
              </a:tr>
              <a:tr h="492684">
                <a:tc>
                  <a:txBody>
                    <a:bodyPr/>
                    <a:lstStyle/>
                    <a:p>
                      <a:r>
                        <a:rPr lang="ru-RU" sz="2300" dirty="0"/>
                        <a:t>ИТОГО</a:t>
                      </a:r>
                    </a:p>
                  </a:txBody>
                  <a:tcPr marL="100806" marR="100806" marT="37804" marB="37804">
                    <a:solidFill>
                      <a:srgbClr val="A4D4E2">
                        <a:alpha val="50000"/>
                      </a:srgbClr>
                    </a:solidFill>
                  </a:tcPr>
                </a:tc>
                <a:tc>
                  <a:txBody>
                    <a:bodyPr/>
                    <a:lstStyle/>
                    <a:p>
                      <a:r>
                        <a:rPr lang="ru-RU" sz="2300" dirty="0" smtClean="0"/>
                        <a:t>100000</a:t>
                      </a:r>
                      <a:endParaRPr lang="ru-RU" sz="2300" dirty="0"/>
                    </a:p>
                  </a:txBody>
                  <a:tcPr marL="100806" marR="100806" marT="37804" marB="37804">
                    <a:solidFill>
                      <a:srgbClr val="A4D4E2">
                        <a:alpha val="50000"/>
                      </a:srgbClr>
                    </a:solidFill>
                  </a:tcPr>
                </a:tc>
                <a:tc>
                  <a:txBody>
                    <a:bodyPr/>
                    <a:lstStyle/>
                    <a:p>
                      <a:endParaRPr lang="ru-RU" sz="2300" dirty="0"/>
                    </a:p>
                  </a:txBody>
                  <a:tcPr marL="100806" marR="100806" marT="37804" marB="37804">
                    <a:solidFill>
                      <a:srgbClr val="A4D4E2">
                        <a:alpha val="50000"/>
                      </a:srgbClr>
                    </a:solidFill>
                  </a:tcPr>
                </a:tc>
                <a:extLst>
                  <a:ext uri="{0D108BD9-81ED-4DB2-BD59-A6C34878D82A}">
                    <a16:rowId xmlns:a16="http://schemas.microsoft.com/office/drawing/2014/main" xmlns="" val="2744392876"/>
                  </a:ext>
                </a:extLst>
              </a:tr>
            </a:tbl>
          </a:graphicData>
        </a:graphic>
      </p:graphicFrame>
    </p:spTree>
    <p:extLst>
      <p:ext uri="{BB962C8B-B14F-4D97-AF65-F5344CB8AC3E}">
        <p14:creationId xmlns:p14="http://schemas.microsoft.com/office/powerpoint/2010/main" val="31950604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216272" y="33269"/>
            <a:ext cx="9288784" cy="982800"/>
          </a:xfrm>
        </p:spPr>
        <p:txBody>
          <a:bodyPr lIns="720000"/>
          <a:lstStyle/>
          <a:p>
            <a:pPr algn="l"/>
            <a:r>
              <a:rPr lang="ru-RU" sz="4000" dirty="0" smtClean="0">
                <a:latin typeface="+mn-lt"/>
              </a:rPr>
              <a:t>Организационный план</a:t>
            </a:r>
            <a:endParaRPr sz="4000" dirty="0">
              <a:latin typeface="+mn-lt"/>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a:buFont typeface="Times New Roman" pitchFamily="18" charset="0"/>
              <a:buNone/>
            </a:pPr>
            <a:r>
              <a:rPr lang="ru-RU" sz="3200" dirty="0" smtClean="0">
                <a:ea typeface="MS Gothic" pitchFamily="49" charset="-128"/>
              </a:rPr>
              <a:t>Выбранная организационно-правовая форма</a:t>
            </a:r>
            <a:r>
              <a:rPr lang="en-US" sz="3200" dirty="0" smtClean="0">
                <a:ea typeface="MS Gothic" pitchFamily="49" charset="-128"/>
              </a:rPr>
              <a:t>: </a:t>
            </a:r>
            <a:r>
              <a:rPr lang="ru-RU" sz="3200" dirty="0" smtClean="0">
                <a:ea typeface="MS Gothic" pitchFamily="49" charset="-128"/>
              </a:rPr>
              <a:t>ИП</a:t>
            </a:r>
          </a:p>
          <a:p>
            <a:pPr>
              <a:buFont typeface="Times New Roman" pitchFamily="18" charset="0"/>
              <a:buNone/>
            </a:pPr>
            <a:endParaRPr lang="ru-RU" sz="3200" dirty="0">
              <a:ea typeface="MS Gothic" pitchFamily="49" charset="-128"/>
            </a:endParaRPr>
          </a:p>
          <a:p>
            <a:r>
              <a:rPr lang="ru-RU" sz="3200" dirty="0">
                <a:ea typeface="MS Gothic" pitchFamily="49" charset="-128"/>
              </a:rPr>
              <a:t>Выбранная система </a:t>
            </a:r>
            <a:r>
              <a:rPr lang="ru-RU" sz="3200" dirty="0" smtClean="0">
                <a:ea typeface="MS Gothic" pitchFamily="49" charset="-128"/>
              </a:rPr>
              <a:t>налогообложения</a:t>
            </a:r>
            <a:r>
              <a:rPr lang="en-US" sz="3200" dirty="0" smtClean="0">
                <a:ea typeface="MS Gothic" pitchFamily="49" charset="-128"/>
              </a:rPr>
              <a:t>: </a:t>
            </a:r>
            <a:r>
              <a:rPr lang="ru-RU" sz="3200" dirty="0" smtClean="0">
                <a:ea typeface="MS Gothic" pitchFamily="49" charset="-128"/>
              </a:rPr>
              <a:t>упрощённая система </a:t>
            </a:r>
            <a:r>
              <a:rPr lang="ru-RU" sz="3200" dirty="0" err="1" smtClean="0">
                <a:ea typeface="MS Gothic" pitchFamily="49" charset="-128"/>
              </a:rPr>
              <a:t>налогооблажения</a:t>
            </a:r>
            <a:endParaRPr lang="ru-RU" sz="3200" dirty="0" smtClean="0">
              <a:ea typeface="MS Gothic" pitchFamily="49" charset="-128"/>
            </a:endParaRPr>
          </a:p>
          <a:p>
            <a:r>
              <a:rPr lang="ru-RU" sz="3200" dirty="0" smtClean="0">
                <a:ea typeface="MS Gothic" pitchFamily="49" charset="-128"/>
              </a:rPr>
              <a:t>(доходы 6%)</a:t>
            </a:r>
            <a:endParaRPr lang="ru-RU" sz="3200" dirty="0">
              <a:ea typeface="MS Gothic" pitchFamily="49" charset="-128"/>
            </a:endParaRPr>
          </a:p>
          <a:p>
            <a:pPr>
              <a:buFont typeface="Times New Roman" pitchFamily="18" charset="0"/>
              <a:buNone/>
            </a:pPr>
            <a:endParaRPr lang="ru-RU" sz="3200" b="1" i="1" dirty="0" smtClean="0">
              <a:ea typeface="MS Gothic" pitchFamily="49" charset="-128"/>
            </a:endParaRPr>
          </a:p>
        </p:txBody>
      </p:sp>
    </p:spTree>
    <p:extLst>
      <p:ext uri="{BB962C8B-B14F-4D97-AF65-F5344CB8AC3E}">
        <p14:creationId xmlns:p14="http://schemas.microsoft.com/office/powerpoint/2010/main" val="32518289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15725" y="0"/>
            <a:ext cx="10064899" cy="982800"/>
          </a:xfrm>
        </p:spPr>
        <p:txBody>
          <a:bodyPr lIns="720000"/>
          <a:lstStyle/>
          <a:p>
            <a:r>
              <a:rPr lang="ru-RU" sz="4000" dirty="0">
                <a:latin typeface="+mn-lt"/>
              </a:rPr>
              <a:t>Финансовый план</a:t>
            </a:r>
            <a:endParaRPr sz="4000" dirty="0">
              <a:latin typeface="+mn-lt"/>
              <a:ea typeface="MS Gothic" pitchFamily="49" charset="-128"/>
            </a:endParaRPr>
          </a:p>
        </p:txBody>
      </p:sp>
      <p:graphicFrame>
        <p:nvGraphicFramePr>
          <p:cNvPr id="2" name="Таблица 1">
            <a:extLst>
              <a:ext uri="{FF2B5EF4-FFF2-40B4-BE49-F238E27FC236}">
                <a16:creationId xmlns:a16="http://schemas.microsoft.com/office/drawing/2014/main" xmlns="" id="{DDFC5398-F461-4323-9718-A14B5E435A9C}"/>
              </a:ext>
            </a:extLst>
          </p:cNvPr>
          <p:cNvGraphicFramePr>
            <a:graphicFrameLocks noGrp="1"/>
          </p:cNvGraphicFramePr>
          <p:nvPr>
            <p:extLst>
              <p:ext uri="{D42A27DB-BD31-4B8C-83A1-F6EECF244321}">
                <p14:modId xmlns:p14="http://schemas.microsoft.com/office/powerpoint/2010/main" val="506252902"/>
              </p:ext>
            </p:extLst>
          </p:nvPr>
        </p:nvGraphicFramePr>
        <p:xfrm>
          <a:off x="79749" y="982800"/>
          <a:ext cx="9921126" cy="6238131"/>
        </p:xfrm>
        <a:graphic>
          <a:graphicData uri="http://schemas.openxmlformats.org/drawingml/2006/table">
            <a:tbl>
              <a:tblPr firstRow="1" bandRow="1">
                <a:tableStyleId>{5C22544A-7EE6-4342-B048-85BDC9FD1C3A}</a:tableStyleId>
              </a:tblPr>
              <a:tblGrid>
                <a:gridCol w="640083">
                  <a:extLst>
                    <a:ext uri="{9D8B030D-6E8A-4147-A177-3AD203B41FA5}">
                      <a16:colId xmlns:a16="http://schemas.microsoft.com/office/drawing/2014/main" xmlns="" val="3224622018"/>
                    </a:ext>
                  </a:extLst>
                </a:gridCol>
                <a:gridCol w="3202748">
                  <a:extLst>
                    <a:ext uri="{9D8B030D-6E8A-4147-A177-3AD203B41FA5}">
                      <a16:colId xmlns:a16="http://schemas.microsoft.com/office/drawing/2014/main" xmlns="" val="715545213"/>
                    </a:ext>
                  </a:extLst>
                </a:gridCol>
                <a:gridCol w="469660">
                  <a:extLst>
                    <a:ext uri="{9D8B030D-6E8A-4147-A177-3AD203B41FA5}">
                      <a16:colId xmlns:a16="http://schemas.microsoft.com/office/drawing/2014/main" xmlns="" val="1343009925"/>
                    </a:ext>
                  </a:extLst>
                </a:gridCol>
                <a:gridCol w="362309">
                  <a:extLst>
                    <a:ext uri="{9D8B030D-6E8A-4147-A177-3AD203B41FA5}">
                      <a16:colId xmlns:a16="http://schemas.microsoft.com/office/drawing/2014/main" xmlns="" val="3230580302"/>
                    </a:ext>
                  </a:extLst>
                </a:gridCol>
                <a:gridCol w="362309">
                  <a:extLst>
                    <a:ext uri="{9D8B030D-6E8A-4147-A177-3AD203B41FA5}">
                      <a16:colId xmlns:a16="http://schemas.microsoft.com/office/drawing/2014/main" xmlns="" val="3284032906"/>
                    </a:ext>
                  </a:extLst>
                </a:gridCol>
                <a:gridCol w="362309">
                  <a:extLst>
                    <a:ext uri="{9D8B030D-6E8A-4147-A177-3AD203B41FA5}">
                      <a16:colId xmlns:a16="http://schemas.microsoft.com/office/drawing/2014/main" xmlns="" val="3366597553"/>
                    </a:ext>
                  </a:extLst>
                </a:gridCol>
                <a:gridCol w="362309">
                  <a:extLst>
                    <a:ext uri="{9D8B030D-6E8A-4147-A177-3AD203B41FA5}">
                      <a16:colId xmlns:a16="http://schemas.microsoft.com/office/drawing/2014/main" xmlns="" val="2971157715"/>
                    </a:ext>
                  </a:extLst>
                </a:gridCol>
                <a:gridCol w="362309">
                  <a:extLst>
                    <a:ext uri="{9D8B030D-6E8A-4147-A177-3AD203B41FA5}">
                      <a16:colId xmlns:a16="http://schemas.microsoft.com/office/drawing/2014/main" xmlns="" val="3290506229"/>
                    </a:ext>
                  </a:extLst>
                </a:gridCol>
                <a:gridCol w="362309">
                  <a:extLst>
                    <a:ext uri="{9D8B030D-6E8A-4147-A177-3AD203B41FA5}">
                      <a16:colId xmlns:a16="http://schemas.microsoft.com/office/drawing/2014/main" xmlns="" val="1813536630"/>
                    </a:ext>
                  </a:extLst>
                </a:gridCol>
                <a:gridCol w="362309">
                  <a:extLst>
                    <a:ext uri="{9D8B030D-6E8A-4147-A177-3AD203B41FA5}">
                      <a16:colId xmlns:a16="http://schemas.microsoft.com/office/drawing/2014/main" xmlns="" val="526129982"/>
                    </a:ext>
                  </a:extLst>
                </a:gridCol>
                <a:gridCol w="362309">
                  <a:extLst>
                    <a:ext uri="{9D8B030D-6E8A-4147-A177-3AD203B41FA5}">
                      <a16:colId xmlns:a16="http://schemas.microsoft.com/office/drawing/2014/main" xmlns="" val="3577892672"/>
                    </a:ext>
                  </a:extLst>
                </a:gridCol>
                <a:gridCol w="362309">
                  <a:extLst>
                    <a:ext uri="{9D8B030D-6E8A-4147-A177-3AD203B41FA5}">
                      <a16:colId xmlns:a16="http://schemas.microsoft.com/office/drawing/2014/main" xmlns="" val="866846988"/>
                    </a:ext>
                  </a:extLst>
                </a:gridCol>
                <a:gridCol w="362309">
                  <a:extLst>
                    <a:ext uri="{9D8B030D-6E8A-4147-A177-3AD203B41FA5}">
                      <a16:colId xmlns:a16="http://schemas.microsoft.com/office/drawing/2014/main" xmlns="" val="415884959"/>
                    </a:ext>
                  </a:extLst>
                </a:gridCol>
                <a:gridCol w="362309">
                  <a:extLst>
                    <a:ext uri="{9D8B030D-6E8A-4147-A177-3AD203B41FA5}">
                      <a16:colId xmlns:a16="http://schemas.microsoft.com/office/drawing/2014/main" xmlns="" val="639598960"/>
                    </a:ext>
                  </a:extLst>
                </a:gridCol>
                <a:gridCol w="362309">
                  <a:extLst>
                    <a:ext uri="{9D8B030D-6E8A-4147-A177-3AD203B41FA5}">
                      <a16:colId xmlns:a16="http://schemas.microsoft.com/office/drawing/2014/main" xmlns="" val="1701735119"/>
                    </a:ext>
                  </a:extLst>
                </a:gridCol>
                <a:gridCol w="1260927">
                  <a:extLst>
                    <a:ext uri="{9D8B030D-6E8A-4147-A177-3AD203B41FA5}">
                      <a16:colId xmlns:a16="http://schemas.microsoft.com/office/drawing/2014/main" xmlns="" val="2280980107"/>
                    </a:ext>
                  </a:extLst>
                </a:gridCol>
              </a:tblGrid>
              <a:tr h="409342">
                <a:tc rowSpan="2">
                  <a:txBody>
                    <a:bodyPr/>
                    <a:lstStyle/>
                    <a:p>
                      <a:pPr algn="ctr" fontAlgn="ctr"/>
                      <a:r>
                        <a:rPr lang="ru-RU" sz="1400" u="none" strike="noStrike" dirty="0">
                          <a:effectLst/>
                          <a:latin typeface="+mn-lt"/>
                        </a:rPr>
                        <a:t>№</a:t>
                      </a:r>
                      <a:endParaRPr lang="ru-RU" sz="1400" b="1" i="0" u="none" strike="noStrike" dirty="0">
                        <a:solidFill>
                          <a:srgbClr val="FFFFFF"/>
                        </a:solidFill>
                        <a:effectLst/>
                        <a:latin typeface="+mn-lt"/>
                      </a:endParaRPr>
                    </a:p>
                  </a:txBody>
                  <a:tcPr marL="2903" marR="2903" marT="2903" marB="0" anchor="ctr">
                    <a:solidFill>
                      <a:srgbClr val="018B9D"/>
                    </a:solidFill>
                  </a:tcPr>
                </a:tc>
                <a:tc rowSpan="2">
                  <a:txBody>
                    <a:bodyPr/>
                    <a:lstStyle/>
                    <a:p>
                      <a:pPr algn="ctr" fontAlgn="ctr"/>
                      <a:r>
                        <a:rPr lang="ru-RU" sz="1400" u="none" strike="noStrike" dirty="0">
                          <a:effectLst/>
                          <a:latin typeface="+mn-lt"/>
                        </a:rPr>
                        <a:t>Статья</a:t>
                      </a:r>
                      <a:endParaRPr lang="ru-RU" sz="1400" b="1" i="0" u="none" strike="noStrike" dirty="0">
                        <a:solidFill>
                          <a:srgbClr val="FFFFFF"/>
                        </a:solidFill>
                        <a:effectLst/>
                        <a:latin typeface="+mn-lt"/>
                      </a:endParaRPr>
                    </a:p>
                  </a:txBody>
                  <a:tcPr marL="2903" marR="2903" marT="2903" marB="0" anchor="ctr">
                    <a:solidFill>
                      <a:srgbClr val="018B9D"/>
                    </a:solidFill>
                  </a:tcPr>
                </a:tc>
                <a:tc rowSpan="2">
                  <a:txBody>
                    <a:bodyPr/>
                    <a:lstStyle/>
                    <a:p>
                      <a:pPr algn="ctr" fontAlgn="ctr"/>
                      <a:r>
                        <a:rPr lang="ru-RU" sz="1400" u="none" strike="noStrike" dirty="0">
                          <a:effectLst/>
                          <a:latin typeface="+mn-lt"/>
                        </a:rPr>
                        <a:t>Ед. </a:t>
                      </a:r>
                      <a:r>
                        <a:rPr lang="ru-RU" sz="1400" u="none" strike="noStrike" dirty="0" err="1">
                          <a:effectLst/>
                          <a:latin typeface="+mn-lt"/>
                        </a:rPr>
                        <a:t>изм</a:t>
                      </a:r>
                      <a:endParaRPr lang="ru-RU" sz="1400" b="1" i="0" u="none" strike="noStrike" dirty="0">
                        <a:solidFill>
                          <a:srgbClr val="FFFFFF"/>
                        </a:solidFill>
                        <a:effectLst/>
                        <a:latin typeface="+mn-lt"/>
                      </a:endParaRPr>
                    </a:p>
                  </a:txBody>
                  <a:tcPr marL="2903" marR="2903" marT="2903" marB="0" anchor="ctr">
                    <a:solidFill>
                      <a:srgbClr val="018B9D"/>
                    </a:solidFill>
                  </a:tcPr>
                </a:tc>
                <a:tc gridSpan="12">
                  <a:txBody>
                    <a:bodyPr/>
                    <a:lstStyle/>
                    <a:p>
                      <a:pPr algn="ctr" fontAlgn="ctr"/>
                      <a:r>
                        <a:rPr lang="ru-RU" sz="1400" u="none" strike="noStrike" dirty="0">
                          <a:effectLst/>
                          <a:latin typeface="+mn-lt"/>
                        </a:rPr>
                        <a:t>Месяц </a:t>
                      </a:r>
                      <a:r>
                        <a:rPr lang="ru-RU" sz="1400" u="none" strike="noStrike" dirty="0" smtClean="0">
                          <a:effectLst/>
                          <a:latin typeface="+mn-lt"/>
                        </a:rPr>
                        <a:t>(за 1 </a:t>
                      </a:r>
                      <a:r>
                        <a:rPr lang="ru-RU" sz="1400" u="none" strike="noStrike" dirty="0">
                          <a:effectLst/>
                          <a:latin typeface="+mn-lt"/>
                        </a:rPr>
                        <a:t>год/либо до срока </a:t>
                      </a:r>
                      <a:r>
                        <a:rPr lang="ru-RU" sz="1400" u="none" strike="noStrike" dirty="0" smtClean="0">
                          <a:effectLst/>
                          <a:latin typeface="+mn-lt"/>
                        </a:rPr>
                        <a:t>окупаемости)</a:t>
                      </a:r>
                      <a:endParaRPr lang="ru-RU" sz="1400" b="1" i="0" u="none" strike="noStrike" dirty="0">
                        <a:solidFill>
                          <a:srgbClr val="FFFFFF"/>
                        </a:solidFill>
                        <a:effectLst/>
                        <a:latin typeface="+mn-lt"/>
                      </a:endParaRPr>
                    </a:p>
                  </a:txBody>
                  <a:tcPr marL="2903" marR="2903" marT="2903" marB="0" anchor="ctr">
                    <a:solidFill>
                      <a:srgbClr val="018B9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rtl="0" fontAlgn="ctr"/>
                      <a:r>
                        <a:rPr lang="ru-RU" sz="1400" u="none" strike="noStrike" dirty="0">
                          <a:effectLst/>
                          <a:latin typeface="+mn-lt"/>
                        </a:rPr>
                        <a:t>ИТОГО</a:t>
                      </a:r>
                      <a:endParaRPr lang="ru-RU" sz="1400" b="0" i="0" u="none" strike="noStrike" dirty="0">
                        <a:solidFill>
                          <a:srgbClr val="000000"/>
                        </a:solidFill>
                        <a:effectLst/>
                        <a:latin typeface="+mn-lt"/>
                      </a:endParaRPr>
                    </a:p>
                  </a:txBody>
                  <a:tcPr marL="2903" marR="2903" marT="2903" marB="0" anchor="ctr">
                    <a:solidFill>
                      <a:srgbClr val="018B9D"/>
                    </a:solidFill>
                  </a:tcPr>
                </a:tc>
                <a:extLst>
                  <a:ext uri="{0D108BD9-81ED-4DB2-BD59-A6C34878D82A}">
                    <a16:rowId xmlns:a16="http://schemas.microsoft.com/office/drawing/2014/main" xmlns="" val="1773464860"/>
                  </a:ext>
                </a:extLst>
              </a:tr>
              <a:tr h="232376">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sz="1400" u="none" strike="noStrike" dirty="0">
                          <a:effectLst/>
                          <a:latin typeface="+mn-lt"/>
                        </a:rPr>
                        <a:t>1</a:t>
                      </a:r>
                      <a:endParaRPr lang="ru-RU" dirty="0"/>
                    </a:p>
                  </a:txBody>
                  <a:tcPr marL="2903" marR="2903" marT="2903" marB="0" anchor="ctr">
                    <a:solidFill>
                      <a:srgbClr val="A4D4E2"/>
                    </a:solidFill>
                  </a:tcPr>
                </a:tc>
                <a:tc>
                  <a:txBody>
                    <a:bodyPr/>
                    <a:lstStyle/>
                    <a:p>
                      <a:pPr algn="ctr" fontAlgn="ctr"/>
                      <a:r>
                        <a:rPr lang="ru-RU" sz="1400" u="none" strike="noStrike" dirty="0">
                          <a:effectLst/>
                          <a:latin typeface="+mn-lt"/>
                        </a:rPr>
                        <a:t>2</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3</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4</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5</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6</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7</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8</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9</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10</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11</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12</a:t>
                      </a:r>
                      <a:endParaRPr lang="ru-RU" sz="1400" b="0" i="0" u="none" strike="noStrike" dirty="0">
                        <a:solidFill>
                          <a:srgbClr val="000000"/>
                        </a:solidFill>
                        <a:effectLst/>
                        <a:latin typeface="+mn-lt"/>
                      </a:endParaRPr>
                    </a:p>
                  </a:txBody>
                  <a:tcPr marL="2903" marR="2903" marT="2903" marB="0" anchor="ctr">
                    <a:solidFill>
                      <a:srgbClr val="A4D4E2"/>
                    </a:solidFill>
                  </a:tcPr>
                </a:tc>
                <a:tc vMerge="1">
                  <a:txBody>
                    <a:bodyPr/>
                    <a:lstStyle/>
                    <a:p>
                      <a:endParaRPr lang="ru-RU"/>
                    </a:p>
                  </a:txBody>
                  <a:tcPr/>
                </a:tc>
                <a:extLst>
                  <a:ext uri="{0D108BD9-81ED-4DB2-BD59-A6C34878D82A}">
                    <a16:rowId xmlns:a16="http://schemas.microsoft.com/office/drawing/2014/main" xmlns="" val="2446054789"/>
                  </a:ext>
                </a:extLst>
              </a:tr>
              <a:tr h="232376">
                <a:tc gridSpan="16">
                  <a:txBody>
                    <a:bodyPr/>
                    <a:lstStyle/>
                    <a:p>
                      <a:pPr algn="ctr" fontAlgn="ctr"/>
                      <a:r>
                        <a:rPr lang="ru-RU" sz="1400" b="1" u="none" strike="noStrike" dirty="0">
                          <a:effectLst/>
                          <a:latin typeface="+mn-lt"/>
                        </a:rPr>
                        <a:t>БЮДЖЕТ ОПЕРАЦИОННОЙ ДЕЯТЕЛЬНОСТИ</a:t>
                      </a:r>
                      <a:endParaRPr lang="ru-RU" sz="1400" b="1" i="0" u="none" strike="noStrike" dirty="0">
                        <a:solidFill>
                          <a:srgbClr val="000000"/>
                        </a:solidFill>
                        <a:effectLst/>
                        <a:latin typeface="+mn-lt"/>
                      </a:endParaRPr>
                    </a:p>
                  </a:txBody>
                  <a:tcPr marL="2903" marR="2903" marT="2903" marB="0" anchor="ctr">
                    <a:solidFill>
                      <a:srgbClr val="A4D4E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950044102"/>
                  </a:ext>
                </a:extLst>
              </a:tr>
              <a:tr h="278034">
                <a:tc>
                  <a:txBody>
                    <a:bodyPr/>
                    <a:lstStyle/>
                    <a:p>
                      <a:pPr algn="l" fontAlgn="t"/>
                      <a:r>
                        <a:rPr lang="ru-RU" sz="1400" u="none" strike="noStrike" dirty="0">
                          <a:effectLst/>
                          <a:latin typeface="+mn-lt"/>
                        </a:rPr>
                        <a:t> 1</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b="1" u="none" strike="noStrike" dirty="0">
                          <a:effectLst/>
                          <a:latin typeface="+mn-lt"/>
                        </a:rPr>
                        <a:t>ДОХОДЫ</a:t>
                      </a:r>
                      <a:endParaRPr lang="ru-RU" sz="1400" b="1"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руб.</a:t>
                      </a:r>
                      <a:endParaRPr lang="ru-RU" sz="1400" b="0"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 </a:t>
                      </a:r>
                      <a:r>
                        <a:rPr lang="ru-RU" sz="1400" u="none" strike="noStrike" dirty="0" smtClean="0">
                          <a:effectLst/>
                          <a:latin typeface="+mn-lt"/>
                        </a:rPr>
                        <a:t>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60</a:t>
                      </a:r>
                    </a:p>
                    <a:p>
                      <a:pPr algn="l" fontAlgn="t"/>
                      <a:r>
                        <a:rPr lang="ru-RU" sz="1400" b="0" i="0" u="none" strike="noStrike" dirty="0" err="1" smtClean="0">
                          <a:solidFill>
                            <a:srgbClr val="000000"/>
                          </a:solidFill>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60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600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xmlns="" val="325547570"/>
                  </a:ext>
                </a:extLst>
              </a:tr>
              <a:tr h="286006">
                <a:tc>
                  <a:txBody>
                    <a:bodyPr/>
                    <a:lstStyle/>
                    <a:p>
                      <a:pPr algn="l" fontAlgn="t"/>
                      <a:r>
                        <a:rPr lang="ru-RU" sz="1400" u="none" strike="noStrike" dirty="0">
                          <a:effectLst/>
                          <a:latin typeface="+mn-lt"/>
                        </a:rPr>
                        <a:t> 2</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ctr"/>
                      <a:r>
                        <a:rPr lang="ru-RU" sz="1400" b="1" u="none" strike="noStrike" dirty="0">
                          <a:effectLst/>
                          <a:latin typeface="+mn-lt"/>
                        </a:rPr>
                        <a:t>РАСХОДЫ</a:t>
                      </a:r>
                      <a:endParaRPr lang="ru-RU" sz="1400" b="1" i="0" u="none" strike="noStrike" dirty="0">
                        <a:solidFill>
                          <a:srgbClr val="000000"/>
                        </a:solidFill>
                        <a:effectLst/>
                        <a:latin typeface="+mn-lt"/>
                      </a:endParaRPr>
                    </a:p>
                  </a:txBody>
                  <a:tcPr marL="2903" marR="2903" marT="2903" marB="0" anchor="ctr">
                    <a:solidFill>
                      <a:srgbClr val="A4D4E2"/>
                    </a:solidFill>
                  </a:tcPr>
                </a:tc>
                <a:tc>
                  <a:txBody>
                    <a:bodyPr/>
                    <a:lstStyle/>
                    <a:p>
                      <a:pPr algn="l" fontAlgn="ctr"/>
                      <a:r>
                        <a:rPr lang="ru-RU" sz="1400" u="none" strike="noStrike" dirty="0">
                          <a:effectLst/>
                          <a:latin typeface="+mn-lt"/>
                        </a:rPr>
                        <a:t>руб.</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l" fontAlgn="ctr"/>
                      <a:r>
                        <a:rPr lang="ru-RU" sz="1400" u="none" strike="noStrike" dirty="0">
                          <a:effectLst/>
                          <a:latin typeface="+mn-lt"/>
                        </a:rPr>
                        <a:t> </a:t>
                      </a:r>
                      <a:r>
                        <a:rPr lang="ru-RU" sz="1400" u="none" strike="noStrike" dirty="0" smtClean="0">
                          <a:effectLst/>
                          <a:latin typeface="+mn-lt"/>
                        </a:rPr>
                        <a:t>70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30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200</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extLst>
                  <a:ext uri="{0D108BD9-81ED-4DB2-BD59-A6C34878D82A}">
                    <a16:rowId xmlns:a16="http://schemas.microsoft.com/office/drawing/2014/main" xmlns="" val="1655775521"/>
                  </a:ext>
                </a:extLst>
              </a:tr>
              <a:tr h="286006">
                <a:tc>
                  <a:txBody>
                    <a:bodyPr/>
                    <a:lstStyle/>
                    <a:p>
                      <a:pPr algn="l" fontAlgn="t"/>
                      <a:r>
                        <a:rPr lang="ru-RU" sz="1400" u="none" strike="noStrike" dirty="0">
                          <a:effectLst/>
                          <a:latin typeface="+mn-lt"/>
                        </a:rPr>
                        <a:t> </a:t>
                      </a:r>
                      <a:r>
                        <a:rPr lang="ru-RU" sz="1400" u="none" strike="noStrike" dirty="0" smtClean="0">
                          <a:effectLst/>
                          <a:latin typeface="+mn-lt"/>
                        </a:rPr>
                        <a:t>2.1</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i="1" u="none" strike="noStrike" dirty="0">
                          <a:effectLst/>
                          <a:latin typeface="+mn-lt"/>
                        </a:rPr>
                        <a:t>Переменные расходы</a:t>
                      </a:r>
                      <a:endParaRPr lang="ru-RU" sz="1400" b="1" i="1"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руб.</a:t>
                      </a:r>
                      <a:endParaRPr lang="ru-RU" sz="1400" b="0"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xmlns="" val="3361512174"/>
                  </a:ext>
                </a:extLst>
              </a:tr>
              <a:tr h="286006">
                <a:tc>
                  <a:txBody>
                    <a:bodyPr/>
                    <a:lstStyle/>
                    <a:p>
                      <a:pPr algn="l" fontAlgn="t"/>
                      <a:r>
                        <a:rPr lang="ru-RU" sz="1400" u="none" strike="noStrike" dirty="0">
                          <a:effectLst/>
                          <a:latin typeface="+mn-lt"/>
                        </a:rPr>
                        <a:t> </a:t>
                      </a:r>
                      <a:r>
                        <a:rPr lang="ru-RU" sz="1400" u="none" strike="noStrike" dirty="0" smtClean="0">
                          <a:effectLst/>
                          <a:latin typeface="+mn-lt"/>
                        </a:rPr>
                        <a:t>2.1.1</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ctr"/>
                      <a:r>
                        <a:rPr lang="ru-RU" sz="1400" b="0" i="0" u="none" strike="noStrike" dirty="0" smtClean="0">
                          <a:solidFill>
                            <a:schemeClr val="dk1"/>
                          </a:solidFill>
                          <a:effectLst/>
                          <a:latin typeface="+mn-lt"/>
                        </a:rPr>
                        <a:t>Разработка</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l" fontAlgn="ctr"/>
                      <a:r>
                        <a:rPr lang="ru-RU" sz="1400" u="none" strike="noStrike" dirty="0">
                          <a:effectLst/>
                          <a:latin typeface="+mn-lt"/>
                        </a:rPr>
                        <a:t>руб.</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l" fontAlgn="ctr"/>
                      <a:r>
                        <a:rPr lang="ru-RU" sz="1400" u="none" strike="noStrike" dirty="0">
                          <a:effectLst/>
                          <a:latin typeface="+mn-lt"/>
                        </a:rPr>
                        <a:t> </a:t>
                      </a:r>
                      <a:r>
                        <a:rPr lang="ru-RU" sz="1400" u="none" strike="noStrike" dirty="0" smtClean="0">
                          <a:effectLst/>
                          <a:latin typeface="+mn-lt"/>
                        </a:rPr>
                        <a:t>70</a:t>
                      </a:r>
                    </a:p>
                    <a:p>
                      <a:pPr algn="l" fontAlgn="ctr"/>
                      <a:r>
                        <a:rPr lang="ru-RU" sz="1400" b="0" i="0" u="none" strike="noStrike" dirty="0" err="1" smtClean="0">
                          <a:solidFill>
                            <a:srgbClr val="000000"/>
                          </a:solidFill>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30</a:t>
                      </a:r>
                    </a:p>
                    <a:p>
                      <a:pPr algn="l" fontAlgn="t"/>
                      <a:r>
                        <a:rPr lang="ru-RU" sz="1400" b="0" i="0" u="none" strike="noStrike" dirty="0" err="1" smtClean="0">
                          <a:solidFill>
                            <a:srgbClr val="000000"/>
                          </a:solidFill>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100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extLst>
                  <a:ext uri="{0D108BD9-81ED-4DB2-BD59-A6C34878D82A}">
                    <a16:rowId xmlns:a16="http://schemas.microsoft.com/office/drawing/2014/main" xmlns="" val="361537564"/>
                  </a:ext>
                </a:extLst>
              </a:tr>
              <a:tr h="286006">
                <a:tc>
                  <a:txBody>
                    <a:bodyPr/>
                    <a:lstStyle/>
                    <a:p>
                      <a:pPr algn="l" fontAlgn="t"/>
                      <a:r>
                        <a:rPr lang="ru-RU" sz="1400" u="none" strike="noStrike" dirty="0">
                          <a:effectLst/>
                          <a:latin typeface="+mn-lt"/>
                        </a:rPr>
                        <a:t> </a:t>
                      </a:r>
                      <a:r>
                        <a:rPr lang="ru-RU" sz="1400" u="none" strike="noStrike" dirty="0" smtClean="0">
                          <a:effectLst/>
                          <a:latin typeface="+mn-lt"/>
                        </a:rPr>
                        <a:t>2.1.2</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Обслуживание</a:t>
                      </a:r>
                      <a:r>
                        <a:rPr lang="ru-RU" sz="1400" u="none" strike="noStrike" baseline="0" dirty="0" smtClean="0">
                          <a:effectLst/>
                          <a:latin typeface="+mn-lt"/>
                        </a:rPr>
                        <a:t> приложения</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err="1" smtClean="0">
                          <a:effectLst/>
                          <a:latin typeface="+mn-lt"/>
                        </a:rPr>
                        <a:t>руб</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smtClean="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10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100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xmlns="" val="2212926052"/>
                  </a:ext>
                </a:extLst>
              </a:tr>
              <a:tr h="286006">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a:effectLst/>
                          <a:latin typeface="+mn-lt"/>
                        </a:rPr>
                        <a:t> </a:t>
                      </a:r>
                      <a:endParaRPr lang="ru-RU" sz="1400" b="0" i="0" u="none" strike="noStrike">
                        <a:solidFill>
                          <a:srgbClr val="000000"/>
                        </a:solidFill>
                        <a:effectLst/>
                        <a:latin typeface="+mn-lt"/>
                      </a:endParaRPr>
                    </a:p>
                  </a:txBody>
                  <a:tcPr marL="2903" marR="2903" marT="2903" marB="0">
                    <a:solidFill>
                      <a:srgbClr val="A4D4E2"/>
                    </a:solidFill>
                  </a:tcPr>
                </a:tc>
                <a:extLst>
                  <a:ext uri="{0D108BD9-81ED-4DB2-BD59-A6C34878D82A}">
                    <a16:rowId xmlns:a16="http://schemas.microsoft.com/office/drawing/2014/main" xmlns="" val="3234533256"/>
                  </a:ext>
                </a:extLst>
              </a:tr>
              <a:tr h="302214">
                <a:tc>
                  <a:txBody>
                    <a:bodyPr/>
                    <a:lstStyle/>
                    <a:p>
                      <a:pPr algn="l" fontAlgn="t"/>
                      <a:r>
                        <a:rPr lang="ru-RU" sz="1400" u="none" strike="noStrike" dirty="0">
                          <a:effectLst/>
                          <a:latin typeface="+mn-lt"/>
                        </a:rPr>
                        <a:t> 3</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b="1" u="none" strike="noStrike" dirty="0">
                          <a:effectLst/>
                          <a:latin typeface="+mn-lt"/>
                        </a:rPr>
                        <a:t>ПРИБЫЛЬ ДО НАЛОГООБЛОЖЕНИ</a:t>
                      </a:r>
                      <a:endParaRPr lang="ru-RU" sz="1400" b="1"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err="1" smtClean="0">
                          <a:effectLst/>
                          <a:latin typeface="+mn-lt"/>
                        </a:rPr>
                        <a:t>руб</a:t>
                      </a:r>
                      <a:endParaRPr lang="ru-RU" sz="1400" u="none" strike="noStrike" dirty="0" smtClean="0">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40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400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xmlns="" val="1855842100"/>
                  </a:ext>
                </a:extLst>
              </a:tr>
              <a:tr h="286006">
                <a:tc>
                  <a:txBody>
                    <a:bodyPr/>
                    <a:lstStyle/>
                    <a:p>
                      <a:pPr algn="l" fontAlgn="t"/>
                      <a:r>
                        <a:rPr lang="ru-RU" sz="1400" u="none" strike="noStrike" dirty="0">
                          <a:effectLst/>
                          <a:latin typeface="+mn-lt"/>
                        </a:rPr>
                        <a:t> 4</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ctr"/>
                      <a:r>
                        <a:rPr lang="ru-RU" sz="1400" b="1" u="none" strike="noStrike" dirty="0">
                          <a:effectLst/>
                          <a:latin typeface="+mn-lt"/>
                        </a:rPr>
                        <a:t>НАЛОГИ</a:t>
                      </a:r>
                      <a:endParaRPr lang="ru-RU" sz="1400" b="1" i="0" u="none" strike="noStrike" dirty="0">
                        <a:solidFill>
                          <a:srgbClr val="000000"/>
                        </a:solidFill>
                        <a:effectLst/>
                        <a:latin typeface="+mn-lt"/>
                      </a:endParaRPr>
                    </a:p>
                  </a:txBody>
                  <a:tcPr marL="2903" marR="2903" marT="2903" marB="0" anchor="ctr">
                    <a:solidFill>
                      <a:srgbClr val="A4D4E2"/>
                    </a:solidFill>
                  </a:tcPr>
                </a:tc>
                <a:tc>
                  <a:txBody>
                    <a:bodyPr/>
                    <a:lstStyle/>
                    <a:p>
                      <a:pPr algn="l" fontAlgn="t"/>
                      <a:r>
                        <a:rPr lang="ru-RU" sz="1400" u="none" strike="noStrike" dirty="0">
                          <a:effectLst/>
                          <a:latin typeface="+mn-lt"/>
                        </a:rPr>
                        <a:t> </a:t>
                      </a:r>
                      <a:r>
                        <a:rPr lang="ru-RU" sz="1400" u="none" strike="noStrike" dirty="0" err="1" smtClean="0">
                          <a:effectLst/>
                          <a:latin typeface="+mn-lt"/>
                        </a:rPr>
                        <a:t>руб</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3 </a:t>
                      </a:r>
                      <a:r>
                        <a:rPr lang="ru-RU" sz="1400" u="none" strike="noStrike"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r>
                        <a:rPr lang="ru-RU" sz="1400" u="none" strike="noStrike" dirty="0" smtClean="0">
                          <a:effectLst/>
                          <a:latin typeface="+mn-lt"/>
                        </a:rPr>
                        <a:t>30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solidFill>
                  </a:tcPr>
                </a:tc>
                <a:extLst>
                  <a:ext uri="{0D108BD9-81ED-4DB2-BD59-A6C34878D82A}">
                    <a16:rowId xmlns:a16="http://schemas.microsoft.com/office/drawing/2014/main" xmlns="" val="443754930"/>
                  </a:ext>
                </a:extLst>
              </a:tr>
              <a:tr h="286006">
                <a:tc>
                  <a:txBody>
                    <a:bodyPr/>
                    <a:lstStyle/>
                    <a:p>
                      <a:pPr algn="l" fontAlgn="t"/>
                      <a:r>
                        <a:rPr lang="ru-RU" sz="1400" u="none" strike="noStrike" dirty="0">
                          <a:effectLst/>
                          <a:latin typeface="+mn-lt"/>
                        </a:rPr>
                        <a:t> 5</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b="1" u="none" strike="noStrike" dirty="0">
                          <a:effectLst/>
                          <a:latin typeface="+mn-lt"/>
                        </a:rPr>
                        <a:t>ЧИСТАЯ ПРИБЫЛЬ</a:t>
                      </a:r>
                      <a:endParaRPr lang="ru-RU" sz="1400" b="1"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err="1" smtClean="0">
                          <a:effectLst/>
                          <a:latin typeface="+mn-lt"/>
                        </a:rPr>
                        <a:t>руб</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- 70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- 30 </a:t>
                      </a:r>
                      <a:r>
                        <a:rPr lang="ru-RU" sz="1400" u="none" strike="noStrike"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a:effectLst/>
                          <a:latin typeface="+mn-lt"/>
                        </a:rPr>
                        <a:t> </a:t>
                      </a: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marL="0" marR="0" indent="0" algn="l" defTabSz="914400" eaLnBrk="1" fontAlgn="t" latinLnBrk="0" hangingPunct="1">
                        <a:lnSpc>
                          <a:spcPct val="100000"/>
                        </a:lnSpc>
                        <a:spcBef>
                          <a:spcPts val="0"/>
                        </a:spcBef>
                        <a:spcAft>
                          <a:spcPts val="0"/>
                        </a:spcAft>
                        <a:buClrTx/>
                        <a:buSzTx/>
                        <a:buFontTx/>
                        <a:buNone/>
                        <a:tabLst/>
                        <a:defRPr/>
                      </a:pPr>
                      <a:r>
                        <a:rPr lang="ru-RU" sz="1400" u="none" strike="noStrike" dirty="0" smtClean="0">
                          <a:effectLst/>
                          <a:latin typeface="+mn-lt"/>
                        </a:rPr>
                        <a:t>47</a:t>
                      </a:r>
                      <a:r>
                        <a:rPr lang="ru-RU" sz="1400" u="none" strike="noStrike" baseline="0" dirty="0" smtClean="0">
                          <a:effectLst/>
                          <a:latin typeface="+mn-lt"/>
                        </a:rPr>
                        <a:t> </a:t>
                      </a:r>
                      <a:r>
                        <a:rPr lang="ru-RU" sz="1400" u="none" strike="noStrike" baseline="0" dirty="0" err="1" smtClean="0">
                          <a:effectLst/>
                          <a:latin typeface="+mn-lt"/>
                        </a:rPr>
                        <a:t>тыс</a:t>
                      </a:r>
                      <a:endParaRPr lang="ru-RU" sz="1400" b="0" i="0" u="none" strike="noStrike" dirty="0" smtClean="0">
                        <a:solidFill>
                          <a:srgbClr val="000000"/>
                        </a:solidFill>
                        <a:effectLst/>
                        <a:latin typeface="+mn-lt"/>
                      </a:endParaRPr>
                    </a:p>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u="none" strike="noStrike" dirty="0" smtClean="0">
                          <a:effectLst/>
                          <a:latin typeface="+mn-lt"/>
                        </a:rPr>
                        <a:t>370 </a:t>
                      </a:r>
                      <a:r>
                        <a:rPr lang="ru-RU" sz="1400" u="none" strike="noStrike" dirty="0" err="1" smtClean="0">
                          <a:effectLst/>
                          <a:latin typeface="+mn-lt"/>
                        </a:rPr>
                        <a:t>тыс</a:t>
                      </a:r>
                      <a:endParaRPr lang="ru-RU" sz="1400" u="none" strike="noStrike" dirty="0" smtClean="0">
                        <a:effectLst/>
                        <a:latin typeface="+mn-lt"/>
                      </a:endParaRPr>
                    </a:p>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xmlns="" val="1268235069"/>
                  </a:ext>
                </a:extLst>
              </a:tr>
              <a:tr h="223441">
                <a:tc gridSpan="16">
                  <a:txBody>
                    <a:bodyPr/>
                    <a:lstStyle/>
                    <a:p>
                      <a:pPr algn="ctr" fontAlgn="ctr"/>
                      <a:r>
                        <a:rPr lang="ru-RU" sz="1400" b="1" u="none" strike="noStrike" dirty="0">
                          <a:effectLst/>
                          <a:latin typeface="+mn-lt"/>
                        </a:rPr>
                        <a:t>БЮДЖЕТ ИНВЕСТИЦИОННОЙ ДЕЯТЕЛЬНОСТИ</a:t>
                      </a:r>
                      <a:endParaRPr lang="ru-RU" sz="1400" b="1" i="0" u="none" strike="noStrike" dirty="0">
                        <a:solidFill>
                          <a:srgbClr val="000000"/>
                        </a:solidFill>
                        <a:effectLst/>
                        <a:latin typeface="+mn-lt"/>
                      </a:endParaRPr>
                    </a:p>
                  </a:txBody>
                  <a:tcPr marL="2903" marR="2903" marT="2903" marB="0" anchor="ctr">
                    <a:solidFill>
                      <a:srgbClr val="A4D4E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692866590"/>
                  </a:ext>
                </a:extLst>
              </a:tr>
              <a:tr h="281063">
                <a:tc>
                  <a:txBody>
                    <a:bodyPr/>
                    <a:lstStyle/>
                    <a:p>
                      <a:pPr algn="l" fontAlgn="t"/>
                      <a:r>
                        <a:rPr lang="ru-RU" sz="1400" u="none" strike="noStrike" dirty="0">
                          <a:effectLst/>
                          <a:latin typeface="+mn-lt"/>
                        </a:rPr>
                        <a:t> 6</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u="none" strike="noStrike" dirty="0">
                          <a:effectLst/>
                          <a:latin typeface="+mn-lt"/>
                        </a:rPr>
                        <a:t>Стартовые инвестиции</a:t>
                      </a:r>
                      <a:endParaRPr lang="ru-RU" sz="1400" b="0"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xmlns="" val="2812512870"/>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432296" y="-32015"/>
            <a:ext cx="10074686" cy="1355122"/>
          </a:xfrm>
        </p:spPr>
        <p:txBody>
          <a:bodyPr lIns="720000"/>
          <a:lstStyle/>
          <a:p>
            <a:pPr algn="l"/>
            <a:r>
              <a:rPr lang="ru-RU" sz="4000" dirty="0">
                <a:ea typeface="MS Gothic" pitchFamily="49" charset="-128"/>
              </a:rPr>
              <a:t>Экономика </a:t>
            </a:r>
            <a:r>
              <a:rPr lang="ru-RU" sz="4000" dirty="0" smtClean="0">
                <a:ea typeface="MS Gothic" pitchFamily="49" charset="-128"/>
              </a:rPr>
              <a:t>проекта</a:t>
            </a:r>
            <a:br>
              <a:rPr lang="ru-RU" sz="4000" dirty="0" smtClean="0">
                <a:ea typeface="MS Gothic" pitchFamily="49" charset="-128"/>
              </a:rPr>
            </a:br>
            <a:r>
              <a:rPr lang="ru-RU" sz="4000" smtClean="0">
                <a:ea typeface="MS Gothic" pitchFamily="49" charset="-128"/>
              </a:rPr>
              <a:t/>
            </a:r>
            <a:br>
              <a:rPr lang="ru-RU" sz="4000" smtClean="0">
                <a:ea typeface="MS Gothic" pitchFamily="49" charset="-128"/>
              </a:rPr>
            </a:br>
            <a:r>
              <a:rPr lang="en-US" sz="1400" i="1" smtClean="0">
                <a:solidFill>
                  <a:schemeClr val="bg1">
                    <a:lumMod val="50000"/>
                  </a:schemeClr>
                </a:solidFill>
                <a:ea typeface="MS Gothic" pitchFamily="49" charset="-128"/>
              </a:rPr>
              <a:t>( </a:t>
            </a:r>
            <a:r>
              <a:rPr lang="ru-RU" sz="1400" i="1" smtClean="0">
                <a:solidFill>
                  <a:schemeClr val="bg1">
                    <a:lumMod val="50000"/>
                  </a:schemeClr>
                </a:solidFill>
                <a:ea typeface="MS Gothic" pitchFamily="49" charset="-128"/>
              </a:rPr>
              <a:t>Указать показатели за период окупаемости стартовых инвестиций, но нем менее 1 года)</a:t>
            </a:r>
            <a:endParaRPr sz="1400" i="1" dirty="0">
              <a:solidFill>
                <a:schemeClr val="bg1">
                  <a:lumMod val="50000"/>
                </a:schemeClr>
              </a:solidFill>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graphicFrame>
        <p:nvGraphicFramePr>
          <p:cNvPr id="6" name="Таблица 5">
            <a:extLst>
              <a:ext uri="{FF2B5EF4-FFF2-40B4-BE49-F238E27FC236}">
                <a16:creationId xmlns:a16="http://schemas.microsoft.com/office/drawing/2014/main" xmlns="" id="{800C98E4-11DE-6E69-BF2B-48AE125780A5}"/>
              </a:ext>
            </a:extLst>
          </p:cNvPr>
          <p:cNvGraphicFramePr>
            <a:graphicFrameLocks noGrp="1"/>
          </p:cNvGraphicFramePr>
          <p:nvPr>
            <p:extLst>
              <p:ext uri="{D42A27DB-BD31-4B8C-83A1-F6EECF244321}">
                <p14:modId xmlns:p14="http://schemas.microsoft.com/office/powerpoint/2010/main" val="1449472597"/>
              </p:ext>
            </p:extLst>
          </p:nvPr>
        </p:nvGraphicFramePr>
        <p:xfrm>
          <a:off x="269280" y="1410432"/>
          <a:ext cx="9721080" cy="3922101"/>
        </p:xfrm>
        <a:graphic>
          <a:graphicData uri="http://schemas.openxmlformats.org/drawingml/2006/table">
            <a:tbl>
              <a:tblPr>
                <a:tableStyleId>{5C22544A-7EE6-4342-B048-85BDC9FD1C3A}</a:tableStyleId>
              </a:tblPr>
              <a:tblGrid>
                <a:gridCol w="437028">
                  <a:extLst>
                    <a:ext uri="{9D8B030D-6E8A-4147-A177-3AD203B41FA5}">
                      <a16:colId xmlns:a16="http://schemas.microsoft.com/office/drawing/2014/main" xmlns="" val="2243713845"/>
                    </a:ext>
                  </a:extLst>
                </a:gridCol>
                <a:gridCol w="4747548">
                  <a:extLst>
                    <a:ext uri="{9D8B030D-6E8A-4147-A177-3AD203B41FA5}">
                      <a16:colId xmlns:a16="http://schemas.microsoft.com/office/drawing/2014/main" xmlns="" val="3183017254"/>
                    </a:ext>
                  </a:extLst>
                </a:gridCol>
                <a:gridCol w="2304256">
                  <a:extLst>
                    <a:ext uri="{9D8B030D-6E8A-4147-A177-3AD203B41FA5}">
                      <a16:colId xmlns:a16="http://schemas.microsoft.com/office/drawing/2014/main" xmlns="" val="1055455885"/>
                    </a:ext>
                  </a:extLst>
                </a:gridCol>
                <a:gridCol w="2232248">
                  <a:extLst>
                    <a:ext uri="{9D8B030D-6E8A-4147-A177-3AD203B41FA5}">
                      <a16:colId xmlns:a16="http://schemas.microsoft.com/office/drawing/2014/main" xmlns="" val="2616467537"/>
                    </a:ext>
                  </a:extLst>
                </a:gridCol>
              </a:tblGrid>
              <a:tr h="331675">
                <a:tc>
                  <a:txBody>
                    <a:bodyPr/>
                    <a:lstStyle/>
                    <a:p>
                      <a:pPr algn="ctr" fontAlgn="b"/>
                      <a:r>
                        <a:rPr lang="ru-RU" sz="1400" b="1" u="none" strike="noStrike" dirty="0">
                          <a:effectLst/>
                          <a:latin typeface="+mn-lt"/>
                        </a:rPr>
                        <a:t>№</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1" u="none" strike="noStrike" dirty="0">
                          <a:effectLst/>
                          <a:latin typeface="+mn-lt"/>
                        </a:rPr>
                        <a:t>Показатель</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1" u="none" strike="noStrike" dirty="0" err="1">
                          <a:effectLst/>
                          <a:latin typeface="+mn-lt"/>
                        </a:rPr>
                        <a:t>Ед.изм</a:t>
                      </a:r>
                      <a:r>
                        <a:rPr lang="ru-RU" sz="1400" b="1" u="none" strike="noStrike" dirty="0">
                          <a:effectLst/>
                          <a:latin typeface="+mn-lt"/>
                        </a:rPr>
                        <a:t>.</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1" u="none" strike="noStrike" dirty="0">
                          <a:effectLst/>
                          <a:latin typeface="+mn-lt"/>
                        </a:rPr>
                        <a:t>ИТОГО </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1543753771"/>
                  </a:ext>
                </a:extLst>
              </a:tr>
              <a:tr h="331675">
                <a:tc>
                  <a:txBody>
                    <a:bodyPr/>
                    <a:lstStyle/>
                    <a:p>
                      <a:pPr algn="ctr" fontAlgn="b"/>
                      <a:r>
                        <a:rPr lang="ru-RU" sz="1400" b="0" i="0" u="none" strike="noStrike" dirty="0" smtClean="0">
                          <a:solidFill>
                            <a:srgbClr val="000000"/>
                          </a:solidFill>
                          <a:effectLst/>
                          <a:latin typeface="+mn-lt"/>
                        </a:rPr>
                        <a:t>1</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b="0" i="0" u="none" strike="noStrike" dirty="0" smtClean="0">
                          <a:solidFill>
                            <a:srgbClr val="000000"/>
                          </a:solidFill>
                          <a:effectLst/>
                          <a:latin typeface="+mn-lt"/>
                        </a:rPr>
                        <a:t> Объем продаж</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шт</a:t>
                      </a:r>
                      <a:r>
                        <a:rPr lang="ru-RU" sz="1400" b="1" i="0" u="none" strike="noStrike" dirty="0" smtClean="0">
                          <a:solidFill>
                            <a:srgbClr val="000000"/>
                          </a:solidFill>
                          <a:effectLst/>
                          <a:latin typeface="+mn-lt"/>
                        </a:rPr>
                        <a:t>.</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1" i="0" u="none" strike="noStrike" dirty="0" smtClean="0">
                          <a:solidFill>
                            <a:srgbClr val="000000"/>
                          </a:solidFill>
                          <a:effectLst/>
                          <a:latin typeface="+mn-lt"/>
                        </a:rPr>
                        <a:t>1</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10001"/>
                  </a:ext>
                </a:extLst>
              </a:tr>
              <a:tr h="341983">
                <a:tc>
                  <a:txBody>
                    <a:bodyPr/>
                    <a:lstStyle/>
                    <a:p>
                      <a:pPr algn="ctr" fontAlgn="b"/>
                      <a:r>
                        <a:rPr lang="ru-RU" sz="1400" b="0" i="0" u="none" strike="noStrike" dirty="0">
                          <a:solidFill>
                            <a:schemeClr val="dk1"/>
                          </a:solidFill>
                          <a:effectLst/>
                          <a:latin typeface="+mn-lt"/>
                        </a:rPr>
                        <a:t>2</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u="none" strike="noStrike" dirty="0">
                          <a:effectLst/>
                          <a:latin typeface="+mn-lt"/>
                        </a:rPr>
                        <a:t>Доходы от операционной деятельности</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u="none" strike="noStrike" dirty="0" smtClean="0">
                          <a:effectLst/>
                          <a:latin typeface="+mn-lt"/>
                        </a:rPr>
                        <a:t>руб</a:t>
                      </a:r>
                      <a:r>
                        <a:rPr lang="ru-RU" sz="1400" u="none" strike="noStrike" dirty="0">
                          <a:effectLst/>
                          <a:latin typeface="+mn-lt"/>
                        </a:rPr>
                        <a:t>.</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60 </a:t>
                      </a:r>
                      <a:r>
                        <a:rPr lang="ru-RU" sz="1400" b="0" i="0" u="none" strike="noStrike" dirty="0" err="1" smtClean="0">
                          <a:solidFill>
                            <a:srgbClr val="000000"/>
                          </a:solidFill>
                          <a:effectLst/>
                          <a:latin typeface="+mn-lt"/>
                        </a:rPr>
                        <a:t>тыс</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4176507371"/>
                  </a:ext>
                </a:extLst>
              </a:tr>
              <a:tr h="395094">
                <a:tc>
                  <a:txBody>
                    <a:bodyPr/>
                    <a:lstStyle/>
                    <a:p>
                      <a:pPr algn="ctr" fontAlgn="b"/>
                      <a:r>
                        <a:rPr lang="ru-RU" sz="1400" b="0" i="0" u="none" strike="noStrike" dirty="0">
                          <a:solidFill>
                            <a:srgbClr val="000000"/>
                          </a:solidFill>
                          <a:effectLst/>
                          <a:latin typeface="+mn-lt"/>
                        </a:rPr>
                        <a:t>3</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ru-RU" sz="1400" u="none" strike="noStrike" dirty="0">
                          <a:effectLst/>
                          <a:latin typeface="+mn-lt"/>
                        </a:rPr>
                        <a:t>Расходы от операционной деятельности</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ru-RU" sz="1400" u="none" strike="noStrike" dirty="0" smtClean="0">
                          <a:effectLst/>
                          <a:latin typeface="+mn-lt"/>
                        </a:rPr>
                        <a:t>руб</a:t>
                      </a:r>
                      <a:r>
                        <a:rPr lang="ru-RU" sz="1400" u="none" strike="noStrike" dirty="0">
                          <a:effectLst/>
                          <a:latin typeface="+mn-lt"/>
                        </a:rPr>
                        <a:t>.</a:t>
                      </a:r>
                      <a:endParaRPr lang="ru-RU" sz="1400" b="0" i="0" u="none" strike="noStrike" dirty="0">
                        <a:solidFill>
                          <a:srgbClr val="000000"/>
                        </a:solidFill>
                        <a:effectLst/>
                        <a:latin typeface="+mn-lt"/>
                      </a:endParaRPr>
                    </a:p>
                    <a:p>
                      <a:pPr algn="ctr" fontAlgn="b"/>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10 </a:t>
                      </a:r>
                      <a:r>
                        <a:rPr lang="ru-RU" sz="1400" b="0" i="0" u="none" strike="noStrike" dirty="0" err="1" smtClean="0">
                          <a:solidFill>
                            <a:srgbClr val="000000"/>
                          </a:solidFill>
                          <a:effectLst/>
                          <a:latin typeface="+mn-lt"/>
                        </a:rPr>
                        <a:t>тыс</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1752932721"/>
                  </a:ext>
                </a:extLst>
              </a:tr>
              <a:tr h="395094">
                <a:tc>
                  <a:txBody>
                    <a:bodyPr/>
                    <a:lstStyle/>
                    <a:p>
                      <a:pPr algn="ctr" fontAlgn="b"/>
                      <a:r>
                        <a:rPr lang="ru-RU" sz="1400" b="0" i="0" u="none" strike="noStrike" dirty="0">
                          <a:solidFill>
                            <a:srgbClr val="000000"/>
                          </a:solidFill>
                          <a:effectLst/>
                          <a:latin typeface="+mn-lt"/>
                        </a:rPr>
                        <a:t>4</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ru-RU" sz="1400" u="none" strike="noStrike" dirty="0">
                          <a:effectLst/>
                          <a:latin typeface="+mn-lt"/>
                        </a:rPr>
                        <a:t>Прибыль (после налогообложения)</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ru-RU" sz="1400" u="none" strike="noStrike" dirty="0" smtClean="0">
                          <a:effectLst/>
                          <a:latin typeface="+mn-lt"/>
                        </a:rPr>
                        <a:t>руб</a:t>
                      </a:r>
                      <a:r>
                        <a:rPr lang="ru-RU" sz="1400" u="none" strike="noStrike" dirty="0">
                          <a:effectLst/>
                          <a:latin typeface="+mn-lt"/>
                        </a:rPr>
                        <a:t>.</a:t>
                      </a:r>
                      <a:endParaRPr lang="ru-RU" sz="1400" b="0" i="0" u="none" strike="noStrike" dirty="0">
                        <a:solidFill>
                          <a:srgbClr val="000000"/>
                        </a:solidFill>
                        <a:effectLst/>
                        <a:latin typeface="+mn-lt"/>
                      </a:endParaRPr>
                    </a:p>
                    <a:p>
                      <a:pPr algn="ctr" fontAlgn="b"/>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47 </a:t>
                      </a:r>
                      <a:r>
                        <a:rPr lang="ru-RU" sz="1400" b="0" i="0" u="none" strike="noStrike" dirty="0" err="1" smtClean="0">
                          <a:solidFill>
                            <a:srgbClr val="000000"/>
                          </a:solidFill>
                          <a:effectLst/>
                          <a:latin typeface="+mn-lt"/>
                        </a:rPr>
                        <a:t>тыс</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351164243"/>
                  </a:ext>
                </a:extLst>
              </a:tr>
              <a:tr h="341983">
                <a:tc>
                  <a:txBody>
                    <a:bodyPr/>
                    <a:lstStyle/>
                    <a:p>
                      <a:pPr algn="ctr" fontAlgn="b"/>
                      <a:r>
                        <a:rPr lang="ru-RU" sz="1400" b="0" i="0" u="none" strike="noStrike" dirty="0">
                          <a:solidFill>
                            <a:srgbClr val="000000"/>
                          </a:solidFill>
                          <a:effectLst/>
                          <a:latin typeface="+mn-lt"/>
                        </a:rPr>
                        <a:t>5</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b="0" i="0" u="none" strike="noStrike" dirty="0">
                          <a:solidFill>
                            <a:srgbClr val="000000"/>
                          </a:solidFill>
                          <a:effectLst/>
                          <a:latin typeface="+mn-lt"/>
                        </a:rPr>
                        <a:t>Точка безубыточности</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шт</a:t>
                      </a:r>
                      <a:r>
                        <a:rPr lang="ru-RU" sz="1400" b="0" i="0" u="none" strike="noStrike" dirty="0">
                          <a:solidFill>
                            <a:srgbClr val="000000"/>
                          </a:solidFill>
                          <a:effectLst/>
                          <a:latin typeface="+mn-lt"/>
                        </a:rPr>
                        <a:t>.</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1</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3569369323"/>
                  </a:ext>
                </a:extLst>
              </a:tr>
              <a:tr h="341983">
                <a:tc>
                  <a:txBody>
                    <a:bodyPr/>
                    <a:lstStyle/>
                    <a:p>
                      <a:pPr algn="ctr" fontAlgn="b"/>
                      <a:r>
                        <a:rPr lang="ru-RU" sz="1400" b="0" i="0" u="none" strike="noStrike" dirty="0">
                          <a:solidFill>
                            <a:srgbClr val="000000"/>
                          </a:solidFill>
                          <a:effectLst/>
                          <a:latin typeface="+mn-lt"/>
                        </a:rPr>
                        <a:t>6</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u="none" strike="noStrike" dirty="0">
                          <a:effectLst/>
                          <a:latin typeface="+mn-lt"/>
                        </a:rPr>
                        <a:t>Точка безубыточности</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u="none" strike="noStrike" dirty="0" smtClean="0">
                          <a:effectLst/>
                          <a:latin typeface="+mn-lt"/>
                        </a:rPr>
                        <a:t>руб</a:t>
                      </a:r>
                      <a:r>
                        <a:rPr lang="ru-RU" sz="1400" u="none" strike="noStrike" dirty="0">
                          <a:effectLst/>
                          <a:latin typeface="+mn-lt"/>
                        </a:rPr>
                        <a:t>.</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10 </a:t>
                      </a:r>
                      <a:r>
                        <a:rPr lang="ru-RU" sz="1400" b="0" i="0" u="none" strike="noStrike" dirty="0" err="1" smtClean="0">
                          <a:solidFill>
                            <a:srgbClr val="000000"/>
                          </a:solidFill>
                          <a:effectLst/>
                          <a:latin typeface="+mn-lt"/>
                        </a:rPr>
                        <a:t>тыс</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2408005844"/>
                  </a:ext>
                </a:extLst>
              </a:tr>
              <a:tr h="341983">
                <a:tc>
                  <a:txBody>
                    <a:bodyPr/>
                    <a:lstStyle/>
                    <a:p>
                      <a:pPr algn="ctr" fontAlgn="b"/>
                      <a:r>
                        <a:rPr lang="ru-RU" sz="1400" b="0" i="0" u="none" strike="noStrike" dirty="0">
                          <a:solidFill>
                            <a:srgbClr val="000000"/>
                          </a:solidFill>
                          <a:effectLst/>
                          <a:latin typeface="+mn-lt"/>
                        </a:rPr>
                        <a:t>7</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b="0" i="0" u="none" strike="noStrike" dirty="0">
                          <a:solidFill>
                            <a:srgbClr val="000000"/>
                          </a:solidFill>
                          <a:effectLst/>
                          <a:latin typeface="+mn-lt"/>
                        </a:rPr>
                        <a:t>Срок окупаемости</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2 месяца</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2613165812"/>
                  </a:ext>
                </a:extLst>
              </a:tr>
              <a:tr h="341983">
                <a:tc>
                  <a:txBody>
                    <a:bodyPr/>
                    <a:lstStyle/>
                    <a:p>
                      <a:pPr algn="ctr" fontAlgn="b"/>
                      <a:r>
                        <a:rPr lang="ru-RU" sz="1400" u="none" strike="noStrike" dirty="0">
                          <a:effectLst/>
                          <a:latin typeface="+mn-lt"/>
                        </a:rPr>
                        <a:t> </a:t>
                      </a:r>
                      <a:r>
                        <a:rPr lang="ru-RU" sz="1400" u="none" strike="noStrike" dirty="0" smtClean="0">
                          <a:effectLst/>
                          <a:latin typeface="+mn-lt"/>
                        </a:rPr>
                        <a:t>8</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u="none" strike="noStrike" dirty="0">
                          <a:effectLst/>
                          <a:latin typeface="+mn-lt"/>
                        </a:rPr>
                        <a:t>Стартовые инвестиции</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u="none" strike="noStrike" dirty="0" smtClean="0">
                          <a:effectLst/>
                          <a:latin typeface="+mn-lt"/>
                        </a:rPr>
                        <a:t>руб</a:t>
                      </a:r>
                      <a:r>
                        <a:rPr lang="ru-RU" sz="1400" u="none" strike="noStrike" dirty="0">
                          <a:effectLst/>
                          <a:latin typeface="+mn-lt"/>
                        </a:rPr>
                        <a:t>.</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100 </a:t>
                      </a:r>
                      <a:r>
                        <a:rPr lang="ru-RU" sz="1400" b="0" i="0" u="none" strike="noStrike" dirty="0" err="1" smtClean="0">
                          <a:solidFill>
                            <a:srgbClr val="000000"/>
                          </a:solidFill>
                          <a:effectLst/>
                          <a:latin typeface="+mn-lt"/>
                        </a:rPr>
                        <a:t>тыс</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3507737847"/>
                  </a:ext>
                </a:extLst>
              </a:tr>
              <a:tr h="341983">
                <a:tc>
                  <a:txBody>
                    <a:bodyPr/>
                    <a:lstStyle/>
                    <a:p>
                      <a:pPr algn="ctr" fontAlgn="b"/>
                      <a:r>
                        <a:rPr lang="ru-RU" sz="1400" b="0" i="0" u="none" strike="noStrike" dirty="0">
                          <a:solidFill>
                            <a:srgbClr val="000000"/>
                          </a:solidFill>
                          <a:effectLst/>
                          <a:latin typeface="+mn-lt"/>
                        </a:rPr>
                        <a:t>9</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u="none" strike="noStrike" dirty="0">
                          <a:effectLst/>
                          <a:latin typeface="+mn-lt"/>
                        </a:rPr>
                        <a:t>Рентабельность стартовых инвестиций </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u="none" strike="noStrike" dirty="0">
                          <a:effectLst/>
                          <a:latin typeface="+mn-lt"/>
                        </a:rPr>
                        <a:t>%</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400</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3590815942"/>
                  </a:ext>
                </a:extLst>
              </a:tr>
              <a:tr h="341983">
                <a:tc>
                  <a:txBody>
                    <a:bodyPr/>
                    <a:lstStyle/>
                    <a:p>
                      <a:pPr algn="ctr" fontAlgn="b"/>
                      <a:r>
                        <a:rPr lang="ru-RU" sz="1400" b="0" i="0" u="none" strike="noStrike" dirty="0" smtClean="0">
                          <a:solidFill>
                            <a:srgbClr val="000000"/>
                          </a:solidFill>
                          <a:effectLst/>
                          <a:latin typeface="+mn-lt"/>
                        </a:rPr>
                        <a:t>10</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b="0" i="0" u="none" strike="noStrike" dirty="0">
                          <a:solidFill>
                            <a:srgbClr val="000000"/>
                          </a:solidFill>
                          <a:effectLst/>
                          <a:latin typeface="+mn-lt"/>
                        </a:rPr>
                        <a:t>Рентабельность затрат</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smtClean="0">
                          <a:solidFill>
                            <a:srgbClr val="000000"/>
                          </a:solidFill>
                          <a:effectLst/>
                          <a:latin typeface="+mn-lt"/>
                        </a:rPr>
                        <a:t>200</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xmlns="" val="4027076248"/>
                  </a:ext>
                </a:extLst>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idx="4294967295"/>
          </p:nvPr>
        </p:nvSpPr>
        <p:spPr>
          <a:xfrm>
            <a:off x="0" y="74613"/>
            <a:ext cx="9072563" cy="1249362"/>
          </a:xfrm>
        </p:spPr>
        <p:txBody>
          <a:bodyPr lIns="720000"/>
          <a:lstStyle/>
          <a:p>
            <a:r>
              <a:rPr lang="ru-RU" sz="4000" dirty="0">
                <a:ea typeface="MS Gothic" pitchFamily="49" charset="-128"/>
              </a:rPr>
              <a:t>План реализации проекта</a:t>
            </a:r>
            <a:endParaRPr sz="4000" dirty="0">
              <a:ea typeface="MS Gothic" pitchFamily="49" charset="-128"/>
            </a:endParaRPr>
          </a:p>
        </p:txBody>
      </p:sp>
      <p:pic>
        <p:nvPicPr>
          <p:cNvPr id="10" name="Рисунок 9"/>
          <p:cNvPicPr>
            <a:picLocks noChangeAspect="1"/>
          </p:cNvPicPr>
          <p:nvPr/>
        </p:nvPicPr>
        <p:blipFill>
          <a:blip r:embed="rId3"/>
          <a:stretch>
            <a:fillRect/>
          </a:stretch>
        </p:blipFill>
        <p:spPr>
          <a:xfrm>
            <a:off x="190851" y="1395115"/>
            <a:ext cx="9881312" cy="3672408"/>
          </a:xfrm>
          <a:prstGeom prst="rect">
            <a:avLst/>
          </a:prstGeom>
        </p:spPr>
      </p:pic>
    </p:spTree>
    <p:extLst>
      <p:ext uri="{BB962C8B-B14F-4D97-AF65-F5344CB8AC3E}">
        <p14:creationId xmlns:p14="http://schemas.microsoft.com/office/powerpoint/2010/main" val="25827389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1" y="0"/>
            <a:ext cx="10080625" cy="982800"/>
          </a:xfrm>
        </p:spPr>
        <p:txBody>
          <a:bodyPr lIns="720000"/>
          <a:lstStyle/>
          <a:p>
            <a:r>
              <a:rPr lang="ru-RU" sz="4000" dirty="0">
                <a:ea typeface="MS Gothic" pitchFamily="49" charset="-128"/>
              </a:rPr>
              <a:t>Координаты команды проекта</a:t>
            </a:r>
            <a:endParaRPr sz="4000" dirty="0">
              <a:ea typeface="MS Gothic" pitchFamily="49" charset="-128"/>
            </a:endParaRPr>
          </a:p>
        </p:txBody>
      </p:sp>
      <p:sp>
        <p:nvSpPr>
          <p:cNvPr id="5" name="Содержимое 2">
            <a:extLst>
              <a:ext uri="{FF2B5EF4-FFF2-40B4-BE49-F238E27FC236}">
                <a16:creationId xmlns:a16="http://schemas.microsoft.com/office/drawing/2014/main" xmlns="" id="{7102F9B5-637E-4104-9E9B-169CC3E72A94}"/>
              </a:ext>
            </a:extLst>
          </p:cNvPr>
          <p:cNvSpPr txBox="1">
            <a:spLocks/>
          </p:cNvSpPr>
          <p:nvPr/>
        </p:nvSpPr>
        <p:spPr>
          <a:xfrm>
            <a:off x="284041" y="4059411"/>
            <a:ext cx="2955099" cy="2261656"/>
          </a:xfrm>
          <a:prstGeom prst="rect">
            <a:avLst/>
          </a:prstGeom>
        </p:spPr>
        <p:txBody>
          <a:bodyPr>
            <a:normAutofit/>
          </a:bodyPr>
          <a:lstStyle/>
          <a:p>
            <a:pPr marL="342900" marR="0" lvl="0" indent="-342900">
              <a:lnSpc>
                <a:spcPct val="80000"/>
              </a:lnSpc>
              <a:spcBef>
                <a:spcPts val="0"/>
              </a:spcBef>
              <a:buClrTx/>
              <a:buSzTx/>
              <a:buFont typeface="Arial" pitchFamily="34" charset="0"/>
              <a:buChar char="•"/>
              <a:tabLst/>
              <a:defRPr/>
            </a:pPr>
            <a:r>
              <a:rPr lang="ru-RU" sz="1400" b="1" dirty="0" smtClean="0">
                <a:solidFill>
                  <a:schemeClr val="bg1">
                    <a:lumMod val="50000"/>
                  </a:schemeClr>
                </a:solidFill>
              </a:rPr>
              <a:t>Семенова Евгения</a:t>
            </a:r>
          </a:p>
          <a:p>
            <a:pPr marL="342900" marR="0" lvl="0" indent="-342900">
              <a:lnSpc>
                <a:spcPct val="80000"/>
              </a:lnSpc>
              <a:spcBef>
                <a:spcPts val="0"/>
              </a:spcBef>
              <a:buClrTx/>
              <a:buSzTx/>
              <a:buFont typeface="Arial" pitchFamily="34" charset="0"/>
              <a:buChar char="•"/>
              <a:tabLst/>
              <a:defRPr/>
            </a:pPr>
            <a:r>
              <a:rPr lang="de-DE" sz="1400" b="1" dirty="0" smtClean="0">
                <a:solidFill>
                  <a:schemeClr val="bg1">
                    <a:lumMod val="50000"/>
                  </a:schemeClr>
                </a:solidFill>
              </a:rPr>
              <a:t>+79821260854</a:t>
            </a:r>
            <a:endParaRPr lang="ru-RU" sz="1400" b="1" dirty="0" smtClean="0">
              <a:solidFill>
                <a:schemeClr val="bg1">
                  <a:lumMod val="50000"/>
                </a:schemeClr>
              </a:solidFill>
            </a:endParaRPr>
          </a:p>
          <a:p>
            <a:pPr marL="342900" marR="0" lvl="0" indent="-342900">
              <a:lnSpc>
                <a:spcPct val="80000"/>
              </a:lnSpc>
              <a:spcBef>
                <a:spcPts val="0"/>
              </a:spcBef>
              <a:buClrTx/>
              <a:buSzTx/>
              <a:buFont typeface="Arial" pitchFamily="34" charset="0"/>
              <a:buChar char="•"/>
              <a:tabLst/>
              <a:defRPr/>
            </a:pPr>
            <a:r>
              <a:rPr lang="ru-RU" sz="1400" b="1" dirty="0" smtClean="0">
                <a:solidFill>
                  <a:schemeClr val="bg1">
                    <a:lumMod val="50000"/>
                  </a:schemeClr>
                </a:solidFill>
              </a:rPr>
              <a:t> </a:t>
            </a:r>
            <a:r>
              <a:rPr lang="en-US" sz="1400" b="1" dirty="0" smtClean="0">
                <a:solidFill>
                  <a:schemeClr val="bg1">
                    <a:lumMod val="50000"/>
                  </a:schemeClr>
                </a:solidFill>
              </a:rPr>
              <a:t>evgesha-semenova@bk.ru</a:t>
            </a:r>
            <a:endParaRPr lang="ru-RU" sz="1400" b="1" dirty="0" smtClean="0">
              <a:solidFill>
                <a:schemeClr val="bg1">
                  <a:lumMod val="50000"/>
                </a:schemeClr>
              </a:solidFill>
            </a:endParaRPr>
          </a:p>
          <a:p>
            <a:pPr marL="342900" marR="0" lvl="0" indent="-342900">
              <a:lnSpc>
                <a:spcPct val="80000"/>
              </a:lnSpc>
              <a:spcBef>
                <a:spcPts val="0"/>
              </a:spcBef>
              <a:buClrTx/>
              <a:buSzTx/>
              <a:buFont typeface="Arial" pitchFamily="34" charset="0"/>
              <a:buChar char="•"/>
              <a:tabLst/>
              <a:defRPr/>
            </a:pPr>
            <a:r>
              <a:rPr lang="de-DE" sz="1400" b="1" dirty="0" smtClean="0">
                <a:solidFill>
                  <a:schemeClr val="bg1">
                    <a:lumMod val="50000"/>
                  </a:schemeClr>
                </a:solidFill>
                <a:hlinkClick r:id="rId3"/>
              </a:rPr>
              <a:t>https://vk.com/idbigvredina</a:t>
            </a:r>
            <a:endParaRPr lang="de-DE" sz="1400" b="1" dirty="0">
              <a:solidFill>
                <a:schemeClr val="bg1">
                  <a:lumMod val="50000"/>
                </a:schemeClr>
              </a:solidFill>
            </a:endParaRPr>
          </a:p>
          <a:p>
            <a:pPr marL="342900" marR="0" lvl="0" indent="-342900" algn="ctr">
              <a:lnSpc>
                <a:spcPct val="80000"/>
              </a:lnSpc>
              <a:spcBef>
                <a:spcPts val="0"/>
              </a:spcBef>
              <a:buClrTx/>
              <a:buSzTx/>
              <a:buFont typeface="Arial" pitchFamily="34" charset="0"/>
              <a:buChar char="•"/>
              <a:tabLst/>
              <a:defRPr/>
            </a:pPr>
            <a:endParaRPr lang="ru-RU" sz="1400" b="1" dirty="0">
              <a:solidFill>
                <a:schemeClr val="bg1">
                  <a:lumMod val="50000"/>
                </a:schemeClr>
              </a:solidFill>
            </a:endParaRPr>
          </a:p>
        </p:txBody>
      </p:sp>
      <p:sp>
        <p:nvSpPr>
          <p:cNvPr id="9" name="Содержимое 2">
            <a:extLst>
              <a:ext uri="{FF2B5EF4-FFF2-40B4-BE49-F238E27FC236}">
                <a16:creationId xmlns:a16="http://schemas.microsoft.com/office/drawing/2014/main" xmlns="" id="{6C0C4E4A-6767-430D-BCD2-99AC244BD098}"/>
              </a:ext>
            </a:extLst>
          </p:cNvPr>
          <p:cNvSpPr txBox="1">
            <a:spLocks/>
          </p:cNvSpPr>
          <p:nvPr/>
        </p:nvSpPr>
        <p:spPr>
          <a:xfrm>
            <a:off x="4032200" y="3249542"/>
            <a:ext cx="2215712" cy="2262969"/>
          </a:xfrm>
          <a:prstGeom prst="rect">
            <a:avLst/>
          </a:prstGeom>
        </p:spPr>
        <p:txBody>
          <a:bodyPr>
            <a:normAutofit/>
          </a:bodyPr>
          <a:lstStyle/>
          <a:p>
            <a:pPr marL="342900" indent="-342900" algn="ctr" fontAlgn="auto">
              <a:spcBef>
                <a:spcPct val="20000"/>
              </a:spcBef>
              <a:spcAft>
                <a:spcPts val="0"/>
              </a:spcAft>
              <a:buFont typeface="Arial" pitchFamily="34" charset="0"/>
              <a:buChar char="•"/>
              <a:defRPr/>
            </a:pPr>
            <a:endParaRPr lang="ru-RU" sz="1400" dirty="0">
              <a:solidFill>
                <a:schemeClr val="bg1">
                  <a:lumMod val="50000"/>
                </a:schemeClr>
              </a:solidFill>
              <a:cs typeface="+mn-cs"/>
            </a:endParaRPr>
          </a:p>
        </p:txBody>
      </p:sp>
      <p:pic>
        <p:nvPicPr>
          <p:cNvPr id="10" name="Picture 3">
            <a:extLst>
              <a:ext uri="{FF2B5EF4-FFF2-40B4-BE49-F238E27FC236}">
                <a16:creationId xmlns:a16="http://schemas.microsoft.com/office/drawing/2014/main" xmlns="" id="{91E717BA-61CB-4851-AD9F-8E3627182642}"/>
              </a:ext>
            </a:extLst>
          </p:cNvPr>
          <p:cNvPicPr>
            <a:picLocks noChangeAspect="1" noChangeArrowheads="1"/>
          </p:cNvPicPr>
          <p:nvPr/>
        </p:nvPicPr>
        <p:blipFill>
          <a:blip r:embed="rId4" cstate="print"/>
          <a:srcRect/>
          <a:stretch>
            <a:fillRect/>
          </a:stretch>
        </p:blipFill>
        <p:spPr bwMode="auto">
          <a:xfrm>
            <a:off x="4525594" y="1523436"/>
            <a:ext cx="1452010" cy="1491145"/>
          </a:xfrm>
          <a:prstGeom prst="rect">
            <a:avLst/>
          </a:prstGeom>
          <a:noFill/>
          <a:ln w="9525">
            <a:noFill/>
            <a:miter lim="800000"/>
            <a:headEnd/>
            <a:tailEnd/>
          </a:ln>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069" y="982800"/>
            <a:ext cx="1945044" cy="2919593"/>
          </a:xfrm>
          <a:prstGeom prst="rect">
            <a:avLst/>
          </a:prstGeom>
        </p:spPr>
      </p:pic>
      <p:sp>
        <p:nvSpPr>
          <p:cNvPr id="15" name="Прямоугольник 14"/>
          <p:cNvSpPr/>
          <p:nvPr/>
        </p:nvSpPr>
        <p:spPr>
          <a:xfrm>
            <a:off x="3888184" y="4059411"/>
            <a:ext cx="2952328" cy="954107"/>
          </a:xfrm>
          <a:prstGeom prst="rect">
            <a:avLst/>
          </a:prstGeom>
        </p:spPr>
        <p:txBody>
          <a:bodyPr wrap="square">
            <a:spAutoFit/>
          </a:bodyPr>
          <a:lstStyle/>
          <a:p>
            <a:pPr marL="285750" indent="-285750">
              <a:buFont typeface="Arial" panose="020B0604020202020204" pitchFamily="34" charset="0"/>
              <a:buChar char="•"/>
            </a:pPr>
            <a:r>
              <a:rPr lang="ru-RU" sz="1400" b="1" dirty="0" smtClean="0">
                <a:solidFill>
                  <a:schemeClr val="bg1">
                    <a:lumMod val="50000"/>
                  </a:schemeClr>
                </a:solidFill>
              </a:rPr>
              <a:t>Запольский Кирилл</a:t>
            </a:r>
          </a:p>
          <a:p>
            <a:pPr marL="285750" indent="-285750">
              <a:buFont typeface="Arial" panose="020B0604020202020204" pitchFamily="34" charset="0"/>
              <a:buChar char="•"/>
            </a:pPr>
            <a:r>
              <a:rPr lang="de-DE" sz="1400" b="1" dirty="0" smtClean="0">
                <a:solidFill>
                  <a:schemeClr val="bg1">
                    <a:lumMod val="50000"/>
                  </a:schemeClr>
                </a:solidFill>
              </a:rPr>
              <a:t>+79127416045</a:t>
            </a:r>
            <a:endParaRPr lang="ru-RU" sz="1400" b="1" dirty="0" smtClean="0">
              <a:solidFill>
                <a:schemeClr val="bg1">
                  <a:lumMod val="50000"/>
                </a:schemeClr>
              </a:solidFill>
            </a:endParaRPr>
          </a:p>
          <a:p>
            <a:pPr marL="285750" indent="-285750">
              <a:buFont typeface="Arial" panose="020B0604020202020204" pitchFamily="34" charset="0"/>
              <a:buChar char="•"/>
            </a:pPr>
            <a:r>
              <a:rPr lang="en-US" sz="1400" b="1" dirty="0" smtClean="0">
                <a:solidFill>
                  <a:schemeClr val="bg1">
                    <a:lumMod val="50000"/>
                  </a:schemeClr>
                </a:solidFill>
              </a:rPr>
              <a:t>zka310504@mail.ru</a:t>
            </a:r>
            <a:endParaRPr lang="ru-RU" sz="1400" b="1" dirty="0" smtClean="0">
              <a:solidFill>
                <a:schemeClr val="bg1">
                  <a:lumMod val="50000"/>
                </a:schemeClr>
              </a:solidFill>
            </a:endParaRPr>
          </a:p>
          <a:p>
            <a:pPr marL="285750" indent="-285750">
              <a:buFont typeface="Arial" panose="020B0604020202020204" pitchFamily="34" charset="0"/>
              <a:buChar char="•"/>
            </a:pPr>
            <a:r>
              <a:rPr lang="de-DE" sz="1400" b="1" dirty="0" smtClean="0">
                <a:solidFill>
                  <a:schemeClr val="bg1">
                    <a:lumMod val="50000"/>
                  </a:schemeClr>
                </a:solidFill>
                <a:hlinkClick r:id="rId6"/>
              </a:rPr>
              <a:t>https://vk.com/id273458216</a:t>
            </a:r>
            <a:endParaRPr lang="de-DE" sz="1400" b="1" dirty="0">
              <a:solidFill>
                <a:schemeClr val="bg1">
                  <a:lumMod val="50000"/>
                </a:schemeClr>
              </a:solidFill>
            </a:endParaRPr>
          </a:p>
        </p:txBody>
      </p:sp>
    </p:spTree>
    <p:extLst>
      <p:ext uri="{BB962C8B-B14F-4D97-AF65-F5344CB8AC3E}">
        <p14:creationId xmlns:p14="http://schemas.microsoft.com/office/powerpoint/2010/main" val="10447652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51" name="Прямоугольник 250"/>
          <p:cNvSpPr/>
          <p:nvPr/>
        </p:nvSpPr>
        <p:spPr>
          <a:xfrm>
            <a:off x="468360" y="4046040"/>
            <a:ext cx="5471280" cy="993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ru-RU" sz="3500" b="0" strike="noStrike" spc="-1">
                <a:solidFill>
                  <a:srgbClr val="FFFFFF"/>
                </a:solidFill>
                <a:latin typeface="Arial"/>
              </a:rPr>
              <a:t>Спасибо за внимание!</a:t>
            </a:r>
            <a:endParaRPr lang="ru-RU" sz="3500" b="0" strike="noStrike" spc="-1">
              <a:latin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9705</TotalTime>
  <Words>1010</Words>
  <Application>Microsoft Office PowerPoint</Application>
  <PresentationFormat>Произвольный</PresentationFormat>
  <Paragraphs>432</Paragraphs>
  <Slides>21</Slides>
  <Notes>3</Notes>
  <HiddenSlides>0</HiddenSlides>
  <MMClips>0</MMClips>
  <ScaleCrop>false</ScaleCrop>
  <HeadingPairs>
    <vt:vector size="4" baseType="variant">
      <vt:variant>
        <vt:lpstr>Тема</vt:lpstr>
      </vt:variant>
      <vt:variant>
        <vt:i4>3</vt:i4>
      </vt:variant>
      <vt:variant>
        <vt:lpstr>Заголовки слайдов</vt:lpstr>
      </vt:variant>
      <vt:variant>
        <vt:i4>21</vt:i4>
      </vt:variant>
    </vt:vector>
  </HeadingPairs>
  <TitlesOfParts>
    <vt:vector size="24" baseType="lpstr">
      <vt:lpstr>Office Theme</vt:lpstr>
      <vt:lpstr>Office Theme</vt:lpstr>
      <vt:lpstr>Office Theme</vt:lpstr>
      <vt:lpstr>Презентация PowerPoint</vt:lpstr>
      <vt:lpstr>Команда проекта</vt:lpstr>
      <vt:lpstr>Презентация PowerPoint</vt:lpstr>
      <vt:lpstr>Цель проекта по SMART</vt:lpstr>
      <vt:lpstr>О проекте.  Что есть сейчас.</vt:lpstr>
      <vt:lpstr>In two or three columns</vt:lpstr>
      <vt:lpstr>Презентация PowerPoint</vt:lpstr>
      <vt:lpstr>A picture is worth a thousand words</vt:lpstr>
      <vt:lpstr>Роль проекта в обеспечении  технологического суверенитета страны</vt:lpstr>
      <vt:lpstr>Целевая аудитория проекта</vt:lpstr>
      <vt:lpstr>Потенциальный объем рынка</vt:lpstr>
      <vt:lpstr>Анализ конкурентов</vt:lpstr>
      <vt:lpstr>Бизнес-модель</vt:lpstr>
      <vt:lpstr>Процесс производства товара (оказания услуги)</vt:lpstr>
      <vt:lpstr>Стартовые инвестиции</vt:lpstr>
      <vt:lpstr>Организационный план</vt:lpstr>
      <vt:lpstr>Финансовый план</vt:lpstr>
      <vt:lpstr>Экономика проекта  ( Указать показатели за период окупаемости стартовых инвестиций, но нем менее 1 года)</vt:lpstr>
      <vt:lpstr>План реализации проекта</vt:lpstr>
      <vt:lpstr>Координаты команды проекта</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Мария Мельникова</dc:creator>
  <cp:lastModifiedBy>Honor</cp:lastModifiedBy>
  <cp:revision>65</cp:revision>
  <dcterms:created xsi:type="dcterms:W3CDTF">2022-10-14T10:42:52Z</dcterms:created>
  <dcterms:modified xsi:type="dcterms:W3CDTF">2023-07-26T19:55:35Z</dcterms:modified>
  <dc:language>ru-RU</dc:language>
</cp:coreProperties>
</file>