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5" r:id="rId4"/>
    <p:sldMasterId id="2147483662" r:id="rId5"/>
    <p:sldMasterId id="2147483717" r:id="rId6"/>
  </p:sldMasterIdLst>
  <p:notesMasterIdLst>
    <p:notesMasterId r:id="rId20"/>
  </p:notesMasterIdLst>
  <p:handoutMasterIdLst>
    <p:handoutMasterId r:id="rId21"/>
  </p:handoutMasterIdLst>
  <p:sldIdLst>
    <p:sldId id="305" r:id="rId7"/>
    <p:sldId id="295" r:id="rId8"/>
    <p:sldId id="304" r:id="rId9"/>
    <p:sldId id="297" r:id="rId10"/>
    <p:sldId id="310" r:id="rId11"/>
    <p:sldId id="298" r:id="rId12"/>
    <p:sldId id="309" r:id="rId13"/>
    <p:sldId id="307" r:id="rId14"/>
    <p:sldId id="299" r:id="rId15"/>
    <p:sldId id="308" r:id="rId16"/>
    <p:sldId id="301" r:id="rId17"/>
    <p:sldId id="302" r:id="rId18"/>
    <p:sldId id="303" r:id="rId19"/>
  </p:sldIdLst>
  <p:sldSz cx="20104100" cy="11315700"/>
  <p:notesSz cx="9947275" cy="6815138"/>
  <p:embeddedFontLst>
    <p:embeddedFont>
      <p:font typeface="Book Antiqua" panose="02040602050305030304" pitchFamily="18" charset="0"/>
      <p:regular r:id="rId22"/>
      <p:bold r:id="rId23"/>
      <p:italic r:id="rId24"/>
      <p:boldItalic r:id="rId25"/>
    </p:embeddedFont>
    <p:embeddedFont>
      <p:font typeface="Trebuchet MS" panose="020B0603020202020204" pitchFamily="34" charset="0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Source Code Pro" panose="020B0604020202020204" charset="0"/>
      <p:regular r:id="rId34"/>
      <p:bold r:id="rId35"/>
    </p:embeddedFont>
    <p:embeddedFont>
      <p:font typeface="Wingdings 3" panose="05040102010807070707" pitchFamily="18" charset="2"/>
      <p:regular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D7C0"/>
    <a:srgbClr val="FFEAA7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162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5.fntdata"/><Relationship Id="rId39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customschemas.google.com/relationships/presentationmetadata" Target="metadata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983599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microsoft.com/office/2007/relationships/hdphoto" Target="../media/hdphoto4.wdp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microsoft.com/office/2007/relationships/hdphoto" Target="../media/hdphoto5.wdp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microsoft.com/office/2007/relationships/hdphoto" Target="../media/hdphoto6.wdp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18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843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371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662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438110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3970"/>
            <a:ext cx="20104100" cy="11329671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5091" y="3967481"/>
            <a:ext cx="12807354" cy="2716398"/>
          </a:xfrm>
        </p:spPr>
        <p:txBody>
          <a:bodyPr anchor="b">
            <a:noAutofit/>
          </a:bodyPr>
          <a:lstStyle>
            <a:lvl1pPr algn="r">
              <a:defRPr sz="8905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5091" y="6683875"/>
            <a:ext cx="12807354" cy="1809883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539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507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61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015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769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523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277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031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4058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936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686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7" y="4456431"/>
            <a:ext cx="14175547" cy="3013859"/>
          </a:xfrm>
        </p:spPr>
        <p:txBody>
          <a:bodyPr anchor="b"/>
          <a:lstStyle>
            <a:lvl1pPr algn="l">
              <a:defRPr sz="659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470289"/>
            <a:ext cx="14175547" cy="1419660"/>
          </a:xfrm>
        </p:spPr>
        <p:txBody>
          <a:bodyPr anchor="t"/>
          <a:lstStyle>
            <a:lvl1pPr marL="0" indent="0" algn="l">
              <a:buNone/>
              <a:defRPr sz="329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7636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6897" y="3564972"/>
            <a:ext cx="6899299" cy="640327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3148" y="3564973"/>
            <a:ext cx="6899298" cy="6403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8681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276" y="3565622"/>
            <a:ext cx="6901918" cy="950832"/>
          </a:xfrm>
        </p:spPr>
        <p:txBody>
          <a:bodyPr anchor="b">
            <a:noAutofit/>
          </a:bodyPr>
          <a:lstStyle>
            <a:lvl1pPr marL="0" indent="0">
              <a:buNone/>
              <a:defRPr sz="3958" b="0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4276" y="4516455"/>
            <a:ext cx="6901918" cy="545179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90531" y="3565622"/>
            <a:ext cx="6901910" cy="950832"/>
          </a:xfrm>
        </p:spPr>
        <p:txBody>
          <a:bodyPr anchor="b">
            <a:noAutofit/>
          </a:bodyPr>
          <a:lstStyle>
            <a:lvl1pPr marL="0" indent="0">
              <a:buNone/>
              <a:defRPr sz="3958" b="0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90534" y="4516455"/>
            <a:ext cx="6901908" cy="545179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2176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6" y="1005840"/>
            <a:ext cx="14175547" cy="217932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2863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9551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6" y="2472697"/>
            <a:ext cx="6355956" cy="2109469"/>
          </a:xfrm>
        </p:spPr>
        <p:txBody>
          <a:bodyPr anchor="b">
            <a:normAutofit/>
          </a:bodyPr>
          <a:lstStyle>
            <a:lvl1pPr>
              <a:defRPr sz="329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49803" y="849625"/>
            <a:ext cx="7442641" cy="911862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6896" y="4582165"/>
            <a:ext cx="6355956" cy="4264341"/>
          </a:xfrm>
        </p:spPr>
        <p:txBody>
          <a:bodyPr>
            <a:normAutofit/>
          </a:bodyPr>
          <a:lstStyle>
            <a:lvl1pPr marL="0" indent="0">
              <a:buNone/>
              <a:defRPr sz="2309"/>
            </a:lvl1pPr>
            <a:lvl2pPr marL="753697" indent="0">
              <a:buNone/>
              <a:defRPr sz="2309"/>
            </a:lvl2pPr>
            <a:lvl3pPr marL="1507394" indent="0">
              <a:buNone/>
              <a:defRPr sz="1979"/>
            </a:lvl3pPr>
            <a:lvl4pPr marL="2261091" indent="0">
              <a:buNone/>
              <a:defRPr sz="1649"/>
            </a:lvl4pPr>
            <a:lvl5pPr marL="3014786" indent="0">
              <a:buNone/>
              <a:defRPr sz="1649"/>
            </a:lvl5pPr>
            <a:lvl6pPr marL="3768483" indent="0">
              <a:buNone/>
              <a:defRPr sz="1649"/>
            </a:lvl6pPr>
            <a:lvl7pPr marL="4522180" indent="0">
              <a:buNone/>
              <a:defRPr sz="1649"/>
            </a:lvl7pPr>
            <a:lvl8pPr marL="5275877" indent="0">
              <a:buNone/>
              <a:defRPr sz="1649"/>
            </a:lvl8pPr>
            <a:lvl9pPr marL="6029573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7927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6" y="7920990"/>
            <a:ext cx="14175546" cy="935118"/>
          </a:xfrm>
        </p:spPr>
        <p:txBody>
          <a:bodyPr anchor="b">
            <a:normAutofit/>
          </a:bodyPr>
          <a:lstStyle>
            <a:lvl1pPr algn="l">
              <a:defRPr sz="3958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16896" y="1005840"/>
            <a:ext cx="14175547" cy="6345435"/>
          </a:xfrm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6896" y="8856108"/>
            <a:ext cx="14175546" cy="1112140"/>
          </a:xfrm>
        </p:spPr>
        <p:txBody>
          <a:bodyPr>
            <a:normAutofit/>
          </a:bodyPr>
          <a:lstStyle>
            <a:lvl1pPr marL="0" indent="0">
              <a:buNone/>
              <a:defRPr sz="197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484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7" y="1005840"/>
            <a:ext cx="14175547" cy="5615940"/>
          </a:xfrm>
        </p:spPr>
        <p:txBody>
          <a:bodyPr anchor="ctr">
            <a:normAutofit/>
          </a:bodyPr>
          <a:lstStyle>
            <a:lvl1pPr algn="l">
              <a:defRPr sz="725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376160"/>
            <a:ext cx="14175547" cy="2592087"/>
          </a:xfrm>
        </p:spPr>
        <p:txBody>
          <a:bodyPr anchor="ctr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7135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731" y="1005840"/>
            <a:ext cx="13346890" cy="4987290"/>
          </a:xfrm>
        </p:spPr>
        <p:txBody>
          <a:bodyPr anchor="ctr">
            <a:normAutofit/>
          </a:bodyPr>
          <a:lstStyle>
            <a:lvl1pPr algn="l">
              <a:defRPr sz="725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52706" y="5993130"/>
            <a:ext cx="11912939" cy="6286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63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376160"/>
            <a:ext cx="14175547" cy="2592087"/>
          </a:xfrm>
        </p:spPr>
        <p:txBody>
          <a:bodyPr anchor="ctr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893521" y="1304124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64205" y="4762818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2309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7333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7" y="3187780"/>
            <a:ext cx="14175547" cy="4282509"/>
          </a:xfrm>
        </p:spPr>
        <p:txBody>
          <a:bodyPr anchor="b">
            <a:normAutofit/>
          </a:bodyPr>
          <a:lstStyle>
            <a:lvl1pPr algn="l">
              <a:defRPr sz="725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470289"/>
            <a:ext cx="14175547" cy="2497958"/>
          </a:xfrm>
        </p:spPr>
        <p:txBody>
          <a:bodyPr anchor="t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6496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731" y="1005840"/>
            <a:ext cx="13346890" cy="4987290"/>
          </a:xfrm>
        </p:spPr>
        <p:txBody>
          <a:bodyPr anchor="ctr">
            <a:normAutofit/>
          </a:bodyPr>
          <a:lstStyle>
            <a:lvl1pPr algn="l">
              <a:defRPr sz="725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6893" y="6621780"/>
            <a:ext cx="14175549" cy="848509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95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470289"/>
            <a:ext cx="14175547" cy="2497958"/>
          </a:xfrm>
        </p:spPr>
        <p:txBody>
          <a:bodyPr anchor="t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893521" y="1304124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664205" y="4762818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33654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855" y="1005840"/>
            <a:ext cx="14161589" cy="4987290"/>
          </a:xfrm>
        </p:spPr>
        <p:txBody>
          <a:bodyPr anchor="ctr">
            <a:normAutofit/>
          </a:bodyPr>
          <a:lstStyle>
            <a:lvl1pPr algn="l">
              <a:defRPr sz="725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6893" y="6621780"/>
            <a:ext cx="14175549" cy="848509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958">
                <a:solidFill>
                  <a:schemeClr val="accent1"/>
                </a:solidFill>
              </a:defRPr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470289"/>
            <a:ext cx="14175547" cy="2497958"/>
          </a:xfrm>
        </p:spPr>
        <p:txBody>
          <a:bodyPr anchor="t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9927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8545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138362" y="1005839"/>
            <a:ext cx="2151467" cy="8664894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6897" y="1005840"/>
            <a:ext cx="11641893" cy="866489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394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474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5379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41265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51494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616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887737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89" r:id="rId10"/>
    <p:sldLayoutId id="2147483690" r:id="rId11"/>
    <p:sldLayoutId id="2147483691" r:id="rId12"/>
    <p:sldLayoutId id="2147483692" r:id="rId13"/>
    <p:sldLayoutId id="214748369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3970"/>
            <a:ext cx="20104100" cy="11329671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6896" y="1005840"/>
            <a:ext cx="14175547" cy="21793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6" y="3564973"/>
            <a:ext cx="14175547" cy="6403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65646" y="9968248"/>
            <a:ext cx="1126798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84">
                <a:solidFill>
                  <a:schemeClr val="accent1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617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39" r:id="rId22"/>
  </p:sldLayoutIdLst>
  <p:txStyles>
    <p:titleStyle>
      <a:lvl1pPr algn="l" defTabSz="753923" rtl="0" eaLnBrk="1" latinLnBrk="0" hangingPunct="1">
        <a:spcBef>
          <a:spcPct val="0"/>
        </a:spcBef>
        <a:buNone/>
        <a:defRPr sz="5936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65442" indent="-565442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9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225125" indent="-471202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63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884807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30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638730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3392653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4146575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900498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5654421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6408344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5;p13">
            <a:extLst>
              <a:ext uri="{FF2B5EF4-FFF2-40B4-BE49-F238E27FC236}">
                <a16:creationId xmlns:a16="http://schemas.microsoft.com/office/drawing/2014/main" id="{AC27313F-D248-4D91-B204-9491D2C04978}"/>
              </a:ext>
            </a:extLst>
          </p:cNvPr>
          <p:cNvSpPr txBox="1"/>
          <p:nvPr/>
        </p:nvSpPr>
        <p:spPr>
          <a:xfrm>
            <a:off x="868213" y="6182555"/>
            <a:ext cx="13239236" cy="3241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3600" dirty="0">
                <a:solidFill>
                  <a:schemeClr val="accent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Кузбасский Государственный Аграрный Университет</a:t>
            </a:r>
          </a:p>
          <a:p>
            <a:pPr marL="0" lvl="0" indent="0"/>
            <a:endParaRPr lang="ru-RU" sz="3600" dirty="0" smtClean="0">
              <a:solidFill>
                <a:schemeClr val="accent2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  <a:p>
            <a:pPr marL="0" lvl="0" indent="0"/>
            <a:r>
              <a:rPr lang="ru-RU" sz="3600" dirty="0" smtClean="0">
                <a:solidFill>
                  <a:schemeClr val="accent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Команда </a:t>
            </a:r>
            <a:r>
              <a:rPr lang="ru-RU" sz="3600" dirty="0" err="1">
                <a:solidFill>
                  <a:schemeClr val="accent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стартап</a:t>
            </a:r>
            <a:r>
              <a:rPr lang="ru-RU" sz="3600" dirty="0">
                <a:solidFill>
                  <a:schemeClr val="accent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-проекта: </a:t>
            </a:r>
            <a:r>
              <a:rPr lang="ru-RU" sz="3600" dirty="0" err="1"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Лавитских</a:t>
            </a:r>
            <a:r>
              <a:rPr lang="ru-RU" sz="3600" dirty="0"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Илья, </a:t>
            </a:r>
            <a:r>
              <a:rPr lang="ru-RU" sz="3600" dirty="0" err="1"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Веропаха</a:t>
            </a:r>
            <a:r>
              <a:rPr lang="ru-RU" sz="3600" dirty="0"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Диана, </a:t>
            </a:r>
            <a:r>
              <a:rPr lang="ru-RU" sz="3600" dirty="0" err="1"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Правосудова</a:t>
            </a:r>
            <a:r>
              <a:rPr lang="ru-RU" sz="3600" dirty="0"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Александра, </a:t>
            </a:r>
            <a:r>
              <a:rPr lang="ru-RU" sz="3600" dirty="0" err="1"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Лобикова</a:t>
            </a:r>
            <a:r>
              <a:rPr lang="ru-RU" sz="3600" dirty="0"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Алиса</a:t>
            </a:r>
          </a:p>
          <a:p>
            <a:pPr lvl="0"/>
            <a:endParaRPr lang="ru-RU" sz="4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F616AE-B7D0-4689-BD23-ABDF1D9D3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800" y="2424860"/>
            <a:ext cx="3891397" cy="3491834"/>
          </a:xfrm>
          <a:prstGeom prst="rect">
            <a:avLst/>
          </a:prstGeom>
        </p:spPr>
      </p:pic>
      <p:sp>
        <p:nvSpPr>
          <p:cNvPr id="6" name="Google Shape;184;p27"/>
          <p:cNvSpPr/>
          <p:nvPr/>
        </p:nvSpPr>
        <p:spPr>
          <a:xfrm rot="10800000" flipH="1">
            <a:off x="-1" y="-5"/>
            <a:ext cx="8051801" cy="2159003"/>
          </a:xfrm>
          <a:custGeom>
            <a:avLst/>
            <a:gdLst/>
            <a:ahLst/>
            <a:cxnLst/>
            <a:rect l="l" t="t" r="r" b="b"/>
            <a:pathLst>
              <a:path w="55709" h="17666" extrusionOk="0">
                <a:moveTo>
                  <a:pt x="38576" y="0"/>
                </a:moveTo>
                <a:lnTo>
                  <a:pt x="37990" y="27"/>
                </a:lnTo>
                <a:lnTo>
                  <a:pt x="37432" y="80"/>
                </a:lnTo>
                <a:lnTo>
                  <a:pt x="36846" y="187"/>
                </a:lnTo>
                <a:lnTo>
                  <a:pt x="36288" y="320"/>
                </a:lnTo>
                <a:lnTo>
                  <a:pt x="35729" y="479"/>
                </a:lnTo>
                <a:lnTo>
                  <a:pt x="35170" y="665"/>
                </a:lnTo>
                <a:lnTo>
                  <a:pt x="34638" y="878"/>
                </a:lnTo>
                <a:lnTo>
                  <a:pt x="34106" y="1118"/>
                </a:lnTo>
                <a:lnTo>
                  <a:pt x="33574" y="1384"/>
                </a:lnTo>
                <a:lnTo>
                  <a:pt x="33042" y="1676"/>
                </a:lnTo>
                <a:lnTo>
                  <a:pt x="32563" y="1996"/>
                </a:lnTo>
                <a:lnTo>
                  <a:pt x="32058" y="2315"/>
                </a:lnTo>
                <a:lnTo>
                  <a:pt x="31606" y="2661"/>
                </a:lnTo>
                <a:lnTo>
                  <a:pt x="31127" y="3007"/>
                </a:lnTo>
                <a:lnTo>
                  <a:pt x="30249" y="3751"/>
                </a:lnTo>
                <a:lnTo>
                  <a:pt x="29397" y="4523"/>
                </a:lnTo>
                <a:lnTo>
                  <a:pt x="28546" y="5348"/>
                </a:lnTo>
                <a:lnTo>
                  <a:pt x="26923" y="7024"/>
                </a:lnTo>
                <a:lnTo>
                  <a:pt x="26125" y="7848"/>
                </a:lnTo>
                <a:lnTo>
                  <a:pt x="25300" y="8673"/>
                </a:lnTo>
                <a:lnTo>
                  <a:pt x="24449" y="9498"/>
                </a:lnTo>
                <a:lnTo>
                  <a:pt x="23571" y="10269"/>
                </a:lnTo>
                <a:lnTo>
                  <a:pt x="22667" y="11014"/>
                </a:lnTo>
                <a:lnTo>
                  <a:pt x="22188" y="11360"/>
                </a:lnTo>
                <a:lnTo>
                  <a:pt x="21709" y="11679"/>
                </a:lnTo>
                <a:lnTo>
                  <a:pt x="21230" y="11999"/>
                </a:lnTo>
                <a:lnTo>
                  <a:pt x="20725" y="12291"/>
                </a:lnTo>
                <a:lnTo>
                  <a:pt x="20219" y="12584"/>
                </a:lnTo>
                <a:lnTo>
                  <a:pt x="19714" y="12823"/>
                </a:lnTo>
                <a:lnTo>
                  <a:pt x="19182" y="13063"/>
                </a:lnTo>
                <a:lnTo>
                  <a:pt x="18650" y="13276"/>
                </a:lnTo>
                <a:lnTo>
                  <a:pt x="18091" y="13435"/>
                </a:lnTo>
                <a:lnTo>
                  <a:pt x="17532" y="13595"/>
                </a:lnTo>
                <a:lnTo>
                  <a:pt x="17107" y="13675"/>
                </a:lnTo>
                <a:lnTo>
                  <a:pt x="16681" y="13754"/>
                </a:lnTo>
                <a:lnTo>
                  <a:pt x="15830" y="13834"/>
                </a:lnTo>
                <a:lnTo>
                  <a:pt x="14952" y="13887"/>
                </a:lnTo>
                <a:lnTo>
                  <a:pt x="14074" y="13887"/>
                </a:lnTo>
                <a:lnTo>
                  <a:pt x="13222" y="13861"/>
                </a:lnTo>
                <a:lnTo>
                  <a:pt x="12344" y="13808"/>
                </a:lnTo>
                <a:lnTo>
                  <a:pt x="10615" y="13675"/>
                </a:lnTo>
                <a:lnTo>
                  <a:pt x="9737" y="13595"/>
                </a:lnTo>
                <a:lnTo>
                  <a:pt x="8859" y="13568"/>
                </a:lnTo>
                <a:lnTo>
                  <a:pt x="7981" y="13542"/>
                </a:lnTo>
                <a:lnTo>
                  <a:pt x="7104" y="13568"/>
                </a:lnTo>
                <a:lnTo>
                  <a:pt x="6252" y="13621"/>
                </a:lnTo>
                <a:lnTo>
                  <a:pt x="5827" y="13675"/>
                </a:lnTo>
                <a:lnTo>
                  <a:pt x="5401" y="13754"/>
                </a:lnTo>
                <a:lnTo>
                  <a:pt x="4975" y="13834"/>
                </a:lnTo>
                <a:lnTo>
                  <a:pt x="4550" y="13941"/>
                </a:lnTo>
                <a:lnTo>
                  <a:pt x="4151" y="14074"/>
                </a:lnTo>
                <a:lnTo>
                  <a:pt x="3725" y="14207"/>
                </a:lnTo>
                <a:lnTo>
                  <a:pt x="3140" y="14473"/>
                </a:lnTo>
                <a:lnTo>
                  <a:pt x="2554" y="14792"/>
                </a:lnTo>
                <a:lnTo>
                  <a:pt x="2022" y="15164"/>
                </a:lnTo>
                <a:lnTo>
                  <a:pt x="1490" y="15590"/>
                </a:lnTo>
                <a:lnTo>
                  <a:pt x="1251" y="15803"/>
                </a:lnTo>
                <a:lnTo>
                  <a:pt x="1038" y="16042"/>
                </a:lnTo>
                <a:lnTo>
                  <a:pt x="825" y="16308"/>
                </a:lnTo>
                <a:lnTo>
                  <a:pt x="639" y="16548"/>
                </a:lnTo>
                <a:lnTo>
                  <a:pt x="453" y="16814"/>
                </a:lnTo>
                <a:lnTo>
                  <a:pt x="293" y="17106"/>
                </a:lnTo>
                <a:lnTo>
                  <a:pt x="133" y="17373"/>
                </a:lnTo>
                <a:lnTo>
                  <a:pt x="0" y="17665"/>
                </a:lnTo>
                <a:lnTo>
                  <a:pt x="55708" y="17665"/>
                </a:lnTo>
                <a:lnTo>
                  <a:pt x="55070" y="17213"/>
                </a:lnTo>
                <a:lnTo>
                  <a:pt x="54458" y="16734"/>
                </a:lnTo>
                <a:lnTo>
                  <a:pt x="53873" y="16202"/>
                </a:lnTo>
                <a:lnTo>
                  <a:pt x="53288" y="15670"/>
                </a:lnTo>
                <a:lnTo>
                  <a:pt x="52755" y="15111"/>
                </a:lnTo>
                <a:lnTo>
                  <a:pt x="52223" y="14526"/>
                </a:lnTo>
                <a:lnTo>
                  <a:pt x="51745" y="13914"/>
                </a:lnTo>
                <a:lnTo>
                  <a:pt x="51292" y="13302"/>
                </a:lnTo>
                <a:lnTo>
                  <a:pt x="50680" y="12398"/>
                </a:lnTo>
                <a:lnTo>
                  <a:pt x="50148" y="11493"/>
                </a:lnTo>
                <a:lnTo>
                  <a:pt x="49616" y="10562"/>
                </a:lnTo>
                <a:lnTo>
                  <a:pt x="49137" y="9604"/>
                </a:lnTo>
                <a:lnTo>
                  <a:pt x="48153" y="7689"/>
                </a:lnTo>
                <a:lnTo>
                  <a:pt x="47648" y="6758"/>
                </a:lnTo>
                <a:lnTo>
                  <a:pt x="47115" y="5827"/>
                </a:lnTo>
                <a:lnTo>
                  <a:pt x="46530" y="4922"/>
                </a:lnTo>
                <a:lnTo>
                  <a:pt x="46211" y="4496"/>
                </a:lnTo>
                <a:lnTo>
                  <a:pt x="45892" y="4044"/>
                </a:lnTo>
                <a:lnTo>
                  <a:pt x="45546" y="3618"/>
                </a:lnTo>
                <a:lnTo>
                  <a:pt x="45200" y="3219"/>
                </a:lnTo>
                <a:lnTo>
                  <a:pt x="44828" y="2820"/>
                </a:lnTo>
                <a:lnTo>
                  <a:pt x="44455" y="2448"/>
                </a:lnTo>
                <a:lnTo>
                  <a:pt x="44056" y="2102"/>
                </a:lnTo>
                <a:lnTo>
                  <a:pt x="43630" y="1756"/>
                </a:lnTo>
                <a:lnTo>
                  <a:pt x="43205" y="1437"/>
                </a:lnTo>
                <a:lnTo>
                  <a:pt x="42779" y="1171"/>
                </a:lnTo>
                <a:lnTo>
                  <a:pt x="42300" y="905"/>
                </a:lnTo>
                <a:lnTo>
                  <a:pt x="41848" y="665"/>
                </a:lnTo>
                <a:lnTo>
                  <a:pt x="41342" y="479"/>
                </a:lnTo>
                <a:lnTo>
                  <a:pt x="40837" y="293"/>
                </a:lnTo>
                <a:lnTo>
                  <a:pt x="40278" y="160"/>
                </a:lnTo>
                <a:lnTo>
                  <a:pt x="39720" y="80"/>
                </a:lnTo>
                <a:lnTo>
                  <a:pt x="39134" y="27"/>
                </a:lnTo>
                <a:lnTo>
                  <a:pt x="38576" y="0"/>
                </a:lnTo>
                <a:close/>
              </a:path>
            </a:pathLst>
          </a:custGeom>
          <a:solidFill>
            <a:srgbClr val="6375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Google Shape;184;p27"/>
          <p:cNvSpPr/>
          <p:nvPr/>
        </p:nvSpPr>
        <p:spPr>
          <a:xfrm flipH="1">
            <a:off x="-3" y="9703755"/>
            <a:ext cx="7721602" cy="1611944"/>
          </a:xfrm>
          <a:custGeom>
            <a:avLst/>
            <a:gdLst/>
            <a:ahLst/>
            <a:cxnLst/>
            <a:rect l="l" t="t" r="r" b="b"/>
            <a:pathLst>
              <a:path w="55709" h="17666" extrusionOk="0">
                <a:moveTo>
                  <a:pt x="38576" y="0"/>
                </a:moveTo>
                <a:lnTo>
                  <a:pt x="37990" y="27"/>
                </a:lnTo>
                <a:lnTo>
                  <a:pt x="37432" y="80"/>
                </a:lnTo>
                <a:lnTo>
                  <a:pt x="36846" y="187"/>
                </a:lnTo>
                <a:lnTo>
                  <a:pt x="36288" y="320"/>
                </a:lnTo>
                <a:lnTo>
                  <a:pt x="35729" y="479"/>
                </a:lnTo>
                <a:lnTo>
                  <a:pt x="35170" y="665"/>
                </a:lnTo>
                <a:lnTo>
                  <a:pt x="34638" y="878"/>
                </a:lnTo>
                <a:lnTo>
                  <a:pt x="34106" y="1118"/>
                </a:lnTo>
                <a:lnTo>
                  <a:pt x="33574" y="1384"/>
                </a:lnTo>
                <a:lnTo>
                  <a:pt x="33042" y="1676"/>
                </a:lnTo>
                <a:lnTo>
                  <a:pt x="32563" y="1996"/>
                </a:lnTo>
                <a:lnTo>
                  <a:pt x="32058" y="2315"/>
                </a:lnTo>
                <a:lnTo>
                  <a:pt x="31606" y="2661"/>
                </a:lnTo>
                <a:lnTo>
                  <a:pt x="31127" y="3007"/>
                </a:lnTo>
                <a:lnTo>
                  <a:pt x="30249" y="3751"/>
                </a:lnTo>
                <a:lnTo>
                  <a:pt x="29397" y="4523"/>
                </a:lnTo>
                <a:lnTo>
                  <a:pt x="28546" y="5348"/>
                </a:lnTo>
                <a:lnTo>
                  <a:pt x="26923" y="7024"/>
                </a:lnTo>
                <a:lnTo>
                  <a:pt x="26125" y="7848"/>
                </a:lnTo>
                <a:lnTo>
                  <a:pt x="25300" y="8673"/>
                </a:lnTo>
                <a:lnTo>
                  <a:pt x="24449" y="9498"/>
                </a:lnTo>
                <a:lnTo>
                  <a:pt x="23571" y="10269"/>
                </a:lnTo>
                <a:lnTo>
                  <a:pt x="22667" y="11014"/>
                </a:lnTo>
                <a:lnTo>
                  <a:pt x="22188" y="11360"/>
                </a:lnTo>
                <a:lnTo>
                  <a:pt x="21709" y="11679"/>
                </a:lnTo>
                <a:lnTo>
                  <a:pt x="21230" y="11999"/>
                </a:lnTo>
                <a:lnTo>
                  <a:pt x="20725" y="12291"/>
                </a:lnTo>
                <a:lnTo>
                  <a:pt x="20219" y="12584"/>
                </a:lnTo>
                <a:lnTo>
                  <a:pt x="19714" y="12823"/>
                </a:lnTo>
                <a:lnTo>
                  <a:pt x="19182" y="13063"/>
                </a:lnTo>
                <a:lnTo>
                  <a:pt x="18650" y="13276"/>
                </a:lnTo>
                <a:lnTo>
                  <a:pt x="18091" y="13435"/>
                </a:lnTo>
                <a:lnTo>
                  <a:pt x="17532" y="13595"/>
                </a:lnTo>
                <a:lnTo>
                  <a:pt x="17107" y="13675"/>
                </a:lnTo>
                <a:lnTo>
                  <a:pt x="16681" y="13754"/>
                </a:lnTo>
                <a:lnTo>
                  <a:pt x="15830" y="13834"/>
                </a:lnTo>
                <a:lnTo>
                  <a:pt x="14952" y="13887"/>
                </a:lnTo>
                <a:lnTo>
                  <a:pt x="14074" y="13887"/>
                </a:lnTo>
                <a:lnTo>
                  <a:pt x="13222" y="13861"/>
                </a:lnTo>
                <a:lnTo>
                  <a:pt x="12344" y="13808"/>
                </a:lnTo>
                <a:lnTo>
                  <a:pt x="10615" y="13675"/>
                </a:lnTo>
                <a:lnTo>
                  <a:pt x="9737" y="13595"/>
                </a:lnTo>
                <a:lnTo>
                  <a:pt x="8859" y="13568"/>
                </a:lnTo>
                <a:lnTo>
                  <a:pt x="7981" y="13542"/>
                </a:lnTo>
                <a:lnTo>
                  <a:pt x="7104" y="13568"/>
                </a:lnTo>
                <a:lnTo>
                  <a:pt x="6252" y="13621"/>
                </a:lnTo>
                <a:lnTo>
                  <a:pt x="5827" y="13675"/>
                </a:lnTo>
                <a:lnTo>
                  <a:pt x="5401" y="13754"/>
                </a:lnTo>
                <a:lnTo>
                  <a:pt x="4975" y="13834"/>
                </a:lnTo>
                <a:lnTo>
                  <a:pt x="4550" y="13941"/>
                </a:lnTo>
                <a:lnTo>
                  <a:pt x="4151" y="14074"/>
                </a:lnTo>
                <a:lnTo>
                  <a:pt x="3725" y="14207"/>
                </a:lnTo>
                <a:lnTo>
                  <a:pt x="3140" y="14473"/>
                </a:lnTo>
                <a:lnTo>
                  <a:pt x="2554" y="14792"/>
                </a:lnTo>
                <a:lnTo>
                  <a:pt x="2022" y="15164"/>
                </a:lnTo>
                <a:lnTo>
                  <a:pt x="1490" y="15590"/>
                </a:lnTo>
                <a:lnTo>
                  <a:pt x="1251" y="15803"/>
                </a:lnTo>
                <a:lnTo>
                  <a:pt x="1038" y="16042"/>
                </a:lnTo>
                <a:lnTo>
                  <a:pt x="825" y="16308"/>
                </a:lnTo>
                <a:lnTo>
                  <a:pt x="639" y="16548"/>
                </a:lnTo>
                <a:lnTo>
                  <a:pt x="453" y="16814"/>
                </a:lnTo>
                <a:lnTo>
                  <a:pt x="293" y="17106"/>
                </a:lnTo>
                <a:lnTo>
                  <a:pt x="133" y="17373"/>
                </a:lnTo>
                <a:lnTo>
                  <a:pt x="0" y="17665"/>
                </a:lnTo>
                <a:lnTo>
                  <a:pt x="55708" y="17665"/>
                </a:lnTo>
                <a:lnTo>
                  <a:pt x="55070" y="17213"/>
                </a:lnTo>
                <a:lnTo>
                  <a:pt x="54458" y="16734"/>
                </a:lnTo>
                <a:lnTo>
                  <a:pt x="53873" y="16202"/>
                </a:lnTo>
                <a:lnTo>
                  <a:pt x="53288" y="15670"/>
                </a:lnTo>
                <a:lnTo>
                  <a:pt x="52755" y="15111"/>
                </a:lnTo>
                <a:lnTo>
                  <a:pt x="52223" y="14526"/>
                </a:lnTo>
                <a:lnTo>
                  <a:pt x="51745" y="13914"/>
                </a:lnTo>
                <a:lnTo>
                  <a:pt x="51292" y="13302"/>
                </a:lnTo>
                <a:lnTo>
                  <a:pt x="50680" y="12398"/>
                </a:lnTo>
                <a:lnTo>
                  <a:pt x="50148" y="11493"/>
                </a:lnTo>
                <a:lnTo>
                  <a:pt x="49616" y="10562"/>
                </a:lnTo>
                <a:lnTo>
                  <a:pt x="49137" y="9604"/>
                </a:lnTo>
                <a:lnTo>
                  <a:pt x="48153" y="7689"/>
                </a:lnTo>
                <a:lnTo>
                  <a:pt x="47648" y="6758"/>
                </a:lnTo>
                <a:lnTo>
                  <a:pt x="47115" y="5827"/>
                </a:lnTo>
                <a:lnTo>
                  <a:pt x="46530" y="4922"/>
                </a:lnTo>
                <a:lnTo>
                  <a:pt x="46211" y="4496"/>
                </a:lnTo>
                <a:lnTo>
                  <a:pt x="45892" y="4044"/>
                </a:lnTo>
                <a:lnTo>
                  <a:pt x="45546" y="3618"/>
                </a:lnTo>
                <a:lnTo>
                  <a:pt x="45200" y="3219"/>
                </a:lnTo>
                <a:lnTo>
                  <a:pt x="44828" y="2820"/>
                </a:lnTo>
                <a:lnTo>
                  <a:pt x="44455" y="2448"/>
                </a:lnTo>
                <a:lnTo>
                  <a:pt x="44056" y="2102"/>
                </a:lnTo>
                <a:lnTo>
                  <a:pt x="43630" y="1756"/>
                </a:lnTo>
                <a:lnTo>
                  <a:pt x="43205" y="1437"/>
                </a:lnTo>
                <a:lnTo>
                  <a:pt x="42779" y="1171"/>
                </a:lnTo>
                <a:lnTo>
                  <a:pt x="42300" y="905"/>
                </a:lnTo>
                <a:lnTo>
                  <a:pt x="41848" y="665"/>
                </a:lnTo>
                <a:lnTo>
                  <a:pt x="41342" y="479"/>
                </a:lnTo>
                <a:lnTo>
                  <a:pt x="40837" y="293"/>
                </a:lnTo>
                <a:lnTo>
                  <a:pt x="40278" y="160"/>
                </a:lnTo>
                <a:lnTo>
                  <a:pt x="39720" y="80"/>
                </a:lnTo>
                <a:lnTo>
                  <a:pt x="39134" y="27"/>
                </a:lnTo>
                <a:lnTo>
                  <a:pt x="38576" y="0"/>
                </a:lnTo>
                <a:close/>
              </a:path>
            </a:pathLst>
          </a:custGeom>
          <a:solidFill>
            <a:srgbClr val="6375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500" y="0"/>
            <a:ext cx="8102600" cy="21589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2420600" y="9833368"/>
            <a:ext cx="7683500" cy="1482329"/>
          </a:xfrm>
          <a:prstGeom prst="rect">
            <a:avLst/>
          </a:prstGeom>
        </p:spPr>
      </p:pic>
      <p:pic>
        <p:nvPicPr>
          <p:cNvPr id="1026" name="Picture 2" descr="Коровы в поле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184"/>
          <a:stretch/>
        </p:blipFill>
        <p:spPr bwMode="auto">
          <a:xfrm>
            <a:off x="12985922" y="2158999"/>
            <a:ext cx="7118178" cy="76743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35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8678" y="1586526"/>
            <a:ext cx="18773228" cy="2893287"/>
          </a:xfrm>
        </p:spPr>
        <p:txBody>
          <a:bodyPr/>
          <a:lstStyle/>
          <a:p>
            <a:pPr marL="457200" indent="450215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630555" algn="l"/>
              </a:tabLs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2800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егодня перед всеми хозяйствами страны стоит задача по маркировке КРС. Грамотная маркировка и систематизированный учет позволит отслеживать и контролировать каждого животного на ферме. </a:t>
            </a:r>
          </a:p>
          <a:p>
            <a:pPr marL="3405188" indent="-2498725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630555" algn="l"/>
              </a:tabLst>
            </a:pPr>
            <a:endParaRPr lang="ru-RU" sz="28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05188" indent="-2498725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630555" algn="l"/>
              </a:tabLst>
            </a:pPr>
            <a:r>
              <a:rPr lang="ru-RU" sz="2800" i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1 марта 2024 года согласно Постановлению Правительства РФ от 05.04.2023 № 550 утверждаются требования по обязательному маркированию и учету  животных, в том числе КРС на территории Российской Федерации</a:t>
            </a:r>
            <a:r>
              <a:rPr lang="ru-RU" sz="3200" i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i="1" dirty="0">
              <a:latin typeface="Book Antiqua" panose="02040602050305030304" pitchFamily="18" charset="0"/>
            </a:endParaRP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8436" y="439766"/>
            <a:ext cx="9741217" cy="911089"/>
          </a:xfrm>
        </p:spPr>
        <p:txBody>
          <a:bodyPr>
            <a:normAutofit/>
          </a:bodyPr>
          <a:lstStyle/>
          <a:p>
            <a:r>
              <a:rPr lang="ru-RU" b="1" dirty="0"/>
              <a:t>Актуальность проекта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" b="10604"/>
          <a:stretch/>
        </p:blipFill>
        <p:spPr>
          <a:xfrm>
            <a:off x="4311367" y="6280292"/>
            <a:ext cx="7998287" cy="51479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1011776" y="9564129"/>
            <a:ext cx="9092324" cy="175156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175" y="-15343"/>
            <a:ext cx="6184197" cy="15475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7395" y="1"/>
            <a:ext cx="7586705" cy="1586526"/>
          </a:xfrm>
          <a:prstGeom prst="rect">
            <a:avLst/>
          </a:prstGeom>
        </p:spPr>
      </p:pic>
      <p:grpSp>
        <p:nvGrpSpPr>
          <p:cNvPr id="10" name="Google Shape;1047;p40"/>
          <p:cNvGrpSpPr/>
          <p:nvPr/>
        </p:nvGrpSpPr>
        <p:grpSpPr>
          <a:xfrm rot="163218">
            <a:off x="15777999" y="8653524"/>
            <a:ext cx="3654251" cy="2456114"/>
            <a:chOff x="-122976" y="2413000"/>
            <a:chExt cx="3654251" cy="2456114"/>
          </a:xfrm>
        </p:grpSpPr>
        <p:sp>
          <p:nvSpPr>
            <p:cNvPr id="11" name="Google Shape;1048;p40"/>
            <p:cNvSpPr/>
            <p:nvPr/>
          </p:nvSpPr>
          <p:spPr>
            <a:xfrm>
              <a:off x="82067" y="3193979"/>
              <a:ext cx="723472" cy="1674293"/>
            </a:xfrm>
            <a:custGeom>
              <a:avLst/>
              <a:gdLst/>
              <a:ahLst/>
              <a:cxnLst/>
              <a:rect l="l" t="t" r="r" b="b"/>
              <a:pathLst>
                <a:path w="6757" h="15637" extrusionOk="0">
                  <a:moveTo>
                    <a:pt x="2374" y="1"/>
                  </a:moveTo>
                  <a:cubicBezTo>
                    <a:pt x="2081" y="1"/>
                    <a:pt x="1791" y="163"/>
                    <a:pt x="1662" y="472"/>
                  </a:cubicBezTo>
                  <a:lnTo>
                    <a:pt x="1105" y="1783"/>
                  </a:lnTo>
                  <a:cubicBezTo>
                    <a:pt x="80" y="4175"/>
                    <a:pt x="0" y="6862"/>
                    <a:pt x="859" y="9318"/>
                  </a:cubicBezTo>
                  <a:lnTo>
                    <a:pt x="867" y="9333"/>
                  </a:lnTo>
                  <a:lnTo>
                    <a:pt x="3076" y="15636"/>
                  </a:lnTo>
                  <a:lnTo>
                    <a:pt x="4523" y="15636"/>
                  </a:lnTo>
                  <a:lnTo>
                    <a:pt x="3235" y="11233"/>
                  </a:lnTo>
                  <a:lnTo>
                    <a:pt x="6756" y="5264"/>
                  </a:lnTo>
                  <a:lnTo>
                    <a:pt x="2989" y="305"/>
                  </a:lnTo>
                  <a:cubicBezTo>
                    <a:pt x="2832" y="99"/>
                    <a:pt x="2603" y="1"/>
                    <a:pt x="2374" y="1"/>
                  </a:cubicBezTo>
                  <a:close/>
                </a:path>
              </a:pathLst>
            </a:custGeom>
            <a:solidFill>
              <a:srgbClr val="9735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Google Shape;1049;p40"/>
            <p:cNvSpPr/>
            <p:nvPr/>
          </p:nvSpPr>
          <p:spPr>
            <a:xfrm>
              <a:off x="389256" y="4804335"/>
              <a:ext cx="177094" cy="63922"/>
            </a:xfrm>
            <a:custGeom>
              <a:avLst/>
              <a:gdLst/>
              <a:ahLst/>
              <a:cxnLst/>
              <a:rect l="l" t="t" r="r" b="b"/>
              <a:pathLst>
                <a:path w="1654" h="597" extrusionOk="0">
                  <a:moveTo>
                    <a:pt x="1" y="0"/>
                  </a:moveTo>
                  <a:lnTo>
                    <a:pt x="207" y="596"/>
                  </a:lnTo>
                  <a:lnTo>
                    <a:pt x="1654" y="596"/>
                  </a:lnTo>
                  <a:lnTo>
                    <a:pt x="148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Google Shape;1050;p40"/>
            <p:cNvSpPr/>
            <p:nvPr/>
          </p:nvSpPr>
          <p:spPr>
            <a:xfrm>
              <a:off x="2195879" y="3515087"/>
              <a:ext cx="388236" cy="1305535"/>
            </a:xfrm>
            <a:custGeom>
              <a:avLst/>
              <a:gdLst/>
              <a:ahLst/>
              <a:cxnLst/>
              <a:rect l="l" t="t" r="r" b="b"/>
              <a:pathLst>
                <a:path w="3626" h="12193" extrusionOk="0">
                  <a:moveTo>
                    <a:pt x="1" y="0"/>
                  </a:moveTo>
                  <a:lnTo>
                    <a:pt x="2449" y="12192"/>
                  </a:lnTo>
                  <a:lnTo>
                    <a:pt x="3625" y="12192"/>
                  </a:lnTo>
                  <a:lnTo>
                    <a:pt x="3117" y="0"/>
                  </a:lnTo>
                  <a:close/>
                </a:path>
              </a:pathLst>
            </a:custGeom>
            <a:solidFill>
              <a:srgbClr val="9735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Google Shape;1051;p40"/>
            <p:cNvSpPr/>
            <p:nvPr/>
          </p:nvSpPr>
          <p:spPr>
            <a:xfrm>
              <a:off x="3112414" y="2449618"/>
              <a:ext cx="297655" cy="263612"/>
            </a:xfrm>
            <a:custGeom>
              <a:avLst/>
              <a:gdLst/>
              <a:ahLst/>
              <a:cxnLst/>
              <a:rect l="l" t="t" r="r" b="b"/>
              <a:pathLst>
                <a:path w="2780" h="2462" extrusionOk="0">
                  <a:moveTo>
                    <a:pt x="2547" y="0"/>
                  </a:moveTo>
                  <a:cubicBezTo>
                    <a:pt x="2480" y="0"/>
                    <a:pt x="2413" y="32"/>
                    <a:pt x="2369" y="104"/>
                  </a:cubicBezTo>
                  <a:cubicBezTo>
                    <a:pt x="2091" y="557"/>
                    <a:pt x="1559" y="1105"/>
                    <a:pt x="557" y="1502"/>
                  </a:cubicBezTo>
                  <a:cubicBezTo>
                    <a:pt x="525" y="1510"/>
                    <a:pt x="510" y="1526"/>
                    <a:pt x="486" y="1550"/>
                  </a:cubicBezTo>
                  <a:cubicBezTo>
                    <a:pt x="374" y="1661"/>
                    <a:pt x="1" y="2075"/>
                    <a:pt x="470" y="2385"/>
                  </a:cubicBezTo>
                  <a:cubicBezTo>
                    <a:pt x="552" y="2438"/>
                    <a:pt x="641" y="2461"/>
                    <a:pt x="734" y="2461"/>
                  </a:cubicBezTo>
                  <a:cubicBezTo>
                    <a:pt x="1219" y="2461"/>
                    <a:pt x="1797" y="1842"/>
                    <a:pt x="1877" y="1749"/>
                  </a:cubicBezTo>
                  <a:cubicBezTo>
                    <a:pt x="1884" y="1741"/>
                    <a:pt x="1892" y="1733"/>
                    <a:pt x="1900" y="1733"/>
                  </a:cubicBezTo>
                  <a:cubicBezTo>
                    <a:pt x="1988" y="1653"/>
                    <a:pt x="2632" y="1097"/>
                    <a:pt x="2759" y="239"/>
                  </a:cubicBezTo>
                  <a:cubicBezTo>
                    <a:pt x="2779" y="97"/>
                    <a:pt x="2664" y="0"/>
                    <a:pt x="2547" y="0"/>
                  </a:cubicBezTo>
                  <a:close/>
                </a:path>
              </a:pathLst>
            </a:custGeom>
            <a:solidFill>
              <a:srgbClr val="CF41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Google Shape;1052;p40"/>
            <p:cNvSpPr/>
            <p:nvPr/>
          </p:nvSpPr>
          <p:spPr>
            <a:xfrm>
              <a:off x="2921826" y="2466535"/>
              <a:ext cx="327955" cy="196050"/>
            </a:xfrm>
            <a:custGeom>
              <a:avLst/>
              <a:gdLst/>
              <a:ahLst/>
              <a:cxnLst/>
              <a:rect l="l" t="t" r="r" b="b"/>
              <a:pathLst>
                <a:path w="3063" h="1831" extrusionOk="0">
                  <a:moveTo>
                    <a:pt x="1348" y="1"/>
                  </a:moveTo>
                  <a:cubicBezTo>
                    <a:pt x="919" y="1"/>
                    <a:pt x="182" y="300"/>
                    <a:pt x="1" y="844"/>
                  </a:cubicBezTo>
                  <a:lnTo>
                    <a:pt x="549" y="1480"/>
                  </a:lnTo>
                  <a:cubicBezTo>
                    <a:pt x="549" y="1480"/>
                    <a:pt x="2091" y="1797"/>
                    <a:pt x="2305" y="1829"/>
                  </a:cubicBezTo>
                  <a:cubicBezTo>
                    <a:pt x="2309" y="1830"/>
                    <a:pt x="2312" y="1830"/>
                    <a:pt x="2316" y="1830"/>
                  </a:cubicBezTo>
                  <a:cubicBezTo>
                    <a:pt x="2531" y="1830"/>
                    <a:pt x="3062" y="712"/>
                    <a:pt x="2703" y="422"/>
                  </a:cubicBezTo>
                  <a:cubicBezTo>
                    <a:pt x="2578" y="322"/>
                    <a:pt x="2412" y="288"/>
                    <a:pt x="2246" y="288"/>
                  </a:cubicBezTo>
                  <a:cubicBezTo>
                    <a:pt x="1914" y="288"/>
                    <a:pt x="1582" y="422"/>
                    <a:pt x="1582" y="422"/>
                  </a:cubicBezTo>
                  <a:cubicBezTo>
                    <a:pt x="1582" y="422"/>
                    <a:pt x="1860" y="73"/>
                    <a:pt x="1463" y="9"/>
                  </a:cubicBezTo>
                  <a:cubicBezTo>
                    <a:pt x="1428" y="4"/>
                    <a:pt x="1390" y="1"/>
                    <a:pt x="13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Google Shape;1053;p40"/>
            <p:cNvSpPr/>
            <p:nvPr/>
          </p:nvSpPr>
          <p:spPr>
            <a:xfrm>
              <a:off x="151021" y="2548873"/>
              <a:ext cx="3375061" cy="1546983"/>
            </a:xfrm>
            <a:custGeom>
              <a:avLst/>
              <a:gdLst/>
              <a:ahLst/>
              <a:cxnLst/>
              <a:rect l="l" t="t" r="r" b="b"/>
              <a:pathLst>
                <a:path w="31522" h="14448" extrusionOk="0">
                  <a:moveTo>
                    <a:pt x="26798" y="0"/>
                  </a:moveTo>
                  <a:cubicBezTo>
                    <a:pt x="25265" y="0"/>
                    <a:pt x="24746" y="569"/>
                    <a:pt x="24448" y="814"/>
                  </a:cubicBezTo>
                  <a:cubicBezTo>
                    <a:pt x="24304" y="937"/>
                    <a:pt x="24094" y="1007"/>
                    <a:pt x="23789" y="1007"/>
                  </a:cubicBezTo>
                  <a:cubicBezTo>
                    <a:pt x="23758" y="1007"/>
                    <a:pt x="23726" y="1006"/>
                    <a:pt x="23693" y="1005"/>
                  </a:cubicBezTo>
                  <a:cubicBezTo>
                    <a:pt x="23359" y="997"/>
                    <a:pt x="22922" y="909"/>
                    <a:pt x="22326" y="726"/>
                  </a:cubicBezTo>
                  <a:cubicBezTo>
                    <a:pt x="22079" y="651"/>
                    <a:pt x="21830" y="618"/>
                    <a:pt x="21577" y="618"/>
                  </a:cubicBezTo>
                  <a:cubicBezTo>
                    <a:pt x="20650" y="618"/>
                    <a:pt x="19658" y="1064"/>
                    <a:pt x="18415" y="1545"/>
                  </a:cubicBezTo>
                  <a:cubicBezTo>
                    <a:pt x="18304" y="1593"/>
                    <a:pt x="18193" y="1632"/>
                    <a:pt x="18074" y="1672"/>
                  </a:cubicBezTo>
                  <a:cubicBezTo>
                    <a:pt x="17616" y="1846"/>
                    <a:pt x="17233" y="1905"/>
                    <a:pt x="16868" y="1905"/>
                  </a:cubicBezTo>
                  <a:cubicBezTo>
                    <a:pt x="16180" y="1905"/>
                    <a:pt x="15559" y="1695"/>
                    <a:pt x="14640" y="1648"/>
                  </a:cubicBezTo>
                  <a:cubicBezTo>
                    <a:pt x="14503" y="1640"/>
                    <a:pt x="14366" y="1636"/>
                    <a:pt x="14228" y="1636"/>
                  </a:cubicBezTo>
                  <a:cubicBezTo>
                    <a:pt x="13826" y="1636"/>
                    <a:pt x="13424" y="1671"/>
                    <a:pt x="13027" y="1736"/>
                  </a:cubicBezTo>
                  <a:lnTo>
                    <a:pt x="12455" y="1815"/>
                  </a:lnTo>
                  <a:cubicBezTo>
                    <a:pt x="11466" y="1956"/>
                    <a:pt x="10600" y="2049"/>
                    <a:pt x="9849" y="2049"/>
                  </a:cubicBezTo>
                  <a:cubicBezTo>
                    <a:pt x="8825" y="2049"/>
                    <a:pt x="8014" y="1877"/>
                    <a:pt x="7400" y="1418"/>
                  </a:cubicBezTo>
                  <a:cubicBezTo>
                    <a:pt x="6804" y="971"/>
                    <a:pt x="5998" y="540"/>
                    <a:pt x="5021" y="540"/>
                  </a:cubicBezTo>
                  <a:cubicBezTo>
                    <a:pt x="4120" y="540"/>
                    <a:pt x="3075" y="906"/>
                    <a:pt x="1916" y="1966"/>
                  </a:cubicBezTo>
                  <a:cubicBezTo>
                    <a:pt x="1685" y="2173"/>
                    <a:pt x="1479" y="2411"/>
                    <a:pt x="1296" y="2658"/>
                  </a:cubicBezTo>
                  <a:cubicBezTo>
                    <a:pt x="255" y="4104"/>
                    <a:pt x="0" y="6083"/>
                    <a:pt x="56" y="7768"/>
                  </a:cubicBezTo>
                  <a:cubicBezTo>
                    <a:pt x="72" y="8643"/>
                    <a:pt x="183" y="9517"/>
                    <a:pt x="366" y="10367"/>
                  </a:cubicBezTo>
                  <a:cubicBezTo>
                    <a:pt x="763" y="12124"/>
                    <a:pt x="3617" y="13785"/>
                    <a:pt x="4244" y="13817"/>
                  </a:cubicBezTo>
                  <a:cubicBezTo>
                    <a:pt x="4255" y="13817"/>
                    <a:pt x="4266" y="13817"/>
                    <a:pt x="4278" y="13817"/>
                  </a:cubicBezTo>
                  <a:cubicBezTo>
                    <a:pt x="4935" y="13817"/>
                    <a:pt x="6737" y="13155"/>
                    <a:pt x="7948" y="13038"/>
                  </a:cubicBezTo>
                  <a:cubicBezTo>
                    <a:pt x="7989" y="13034"/>
                    <a:pt x="8031" y="13032"/>
                    <a:pt x="8073" y="13032"/>
                  </a:cubicBezTo>
                  <a:cubicBezTo>
                    <a:pt x="9252" y="13032"/>
                    <a:pt x="10734" y="14448"/>
                    <a:pt x="13161" y="14448"/>
                  </a:cubicBezTo>
                  <a:cubicBezTo>
                    <a:pt x="13229" y="14448"/>
                    <a:pt x="13299" y="14447"/>
                    <a:pt x="13369" y="14444"/>
                  </a:cubicBezTo>
                  <a:cubicBezTo>
                    <a:pt x="16007" y="14357"/>
                    <a:pt x="16723" y="12895"/>
                    <a:pt x="17414" y="12203"/>
                  </a:cubicBezTo>
                  <a:cubicBezTo>
                    <a:pt x="17703" y="11918"/>
                    <a:pt x="18157" y="11817"/>
                    <a:pt x="18684" y="11817"/>
                  </a:cubicBezTo>
                  <a:cubicBezTo>
                    <a:pt x="19418" y="11817"/>
                    <a:pt x="20294" y="12013"/>
                    <a:pt x="21062" y="12179"/>
                  </a:cubicBezTo>
                  <a:cubicBezTo>
                    <a:pt x="21538" y="12283"/>
                    <a:pt x="21989" y="12341"/>
                    <a:pt x="22412" y="12341"/>
                  </a:cubicBezTo>
                  <a:cubicBezTo>
                    <a:pt x="23161" y="12341"/>
                    <a:pt x="23823" y="12157"/>
                    <a:pt x="24392" y="11710"/>
                  </a:cubicBezTo>
                  <a:cubicBezTo>
                    <a:pt x="25282" y="11019"/>
                    <a:pt x="25362" y="9564"/>
                    <a:pt x="25163" y="7991"/>
                  </a:cubicBezTo>
                  <a:cubicBezTo>
                    <a:pt x="24965" y="6409"/>
                    <a:pt x="25449" y="6107"/>
                    <a:pt x="25449" y="6107"/>
                  </a:cubicBezTo>
                  <a:cubicBezTo>
                    <a:pt x="25449" y="6107"/>
                    <a:pt x="25643" y="6334"/>
                    <a:pt x="26196" y="6334"/>
                  </a:cubicBezTo>
                  <a:cubicBezTo>
                    <a:pt x="26314" y="6334"/>
                    <a:pt x="26449" y="6323"/>
                    <a:pt x="26602" y="6298"/>
                  </a:cubicBezTo>
                  <a:cubicBezTo>
                    <a:pt x="27468" y="6163"/>
                    <a:pt x="28152" y="5980"/>
                    <a:pt x="28787" y="5980"/>
                  </a:cubicBezTo>
                  <a:cubicBezTo>
                    <a:pt x="28841" y="5980"/>
                    <a:pt x="28898" y="5980"/>
                    <a:pt x="28959" y="5980"/>
                  </a:cubicBezTo>
                  <a:cubicBezTo>
                    <a:pt x="29616" y="5980"/>
                    <a:pt x="30673" y="5960"/>
                    <a:pt x="31037" y="5487"/>
                  </a:cubicBezTo>
                  <a:cubicBezTo>
                    <a:pt x="31124" y="5376"/>
                    <a:pt x="31196" y="5249"/>
                    <a:pt x="31259" y="5122"/>
                  </a:cubicBezTo>
                  <a:cubicBezTo>
                    <a:pt x="31490" y="4581"/>
                    <a:pt x="31522" y="3874"/>
                    <a:pt x="31037" y="3619"/>
                  </a:cubicBezTo>
                  <a:cubicBezTo>
                    <a:pt x="30433" y="3302"/>
                    <a:pt x="29407" y="2737"/>
                    <a:pt x="29153" y="2109"/>
                  </a:cubicBezTo>
                  <a:cubicBezTo>
                    <a:pt x="28899" y="1474"/>
                    <a:pt x="28517" y="75"/>
                    <a:pt x="27118" y="11"/>
                  </a:cubicBezTo>
                  <a:cubicBezTo>
                    <a:pt x="27071" y="3"/>
                    <a:pt x="27023" y="3"/>
                    <a:pt x="26983" y="3"/>
                  </a:cubicBezTo>
                  <a:cubicBezTo>
                    <a:pt x="26920" y="1"/>
                    <a:pt x="26859" y="0"/>
                    <a:pt x="267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Google Shape;1054;p40"/>
            <p:cNvSpPr/>
            <p:nvPr/>
          </p:nvSpPr>
          <p:spPr>
            <a:xfrm>
              <a:off x="165476" y="2990650"/>
              <a:ext cx="3341012" cy="1105202"/>
            </a:xfrm>
            <a:custGeom>
              <a:avLst/>
              <a:gdLst/>
              <a:ahLst/>
              <a:cxnLst/>
              <a:rect l="l" t="t" r="r" b="b"/>
              <a:pathLst>
                <a:path w="31204" h="10322" extrusionOk="0">
                  <a:moveTo>
                    <a:pt x="23517" y="0"/>
                  </a:moveTo>
                  <a:cubicBezTo>
                    <a:pt x="23208" y="0"/>
                    <a:pt x="22999" y="1842"/>
                    <a:pt x="23852" y="3086"/>
                  </a:cubicBezTo>
                  <a:cubicBezTo>
                    <a:pt x="24806" y="4477"/>
                    <a:pt x="24702" y="6662"/>
                    <a:pt x="23002" y="7036"/>
                  </a:cubicBezTo>
                  <a:cubicBezTo>
                    <a:pt x="22895" y="7059"/>
                    <a:pt x="22801" y="7070"/>
                    <a:pt x="22719" y="7070"/>
                  </a:cubicBezTo>
                  <a:cubicBezTo>
                    <a:pt x="21478" y="7070"/>
                    <a:pt x="22786" y="4570"/>
                    <a:pt x="21452" y="3587"/>
                  </a:cubicBezTo>
                  <a:cubicBezTo>
                    <a:pt x="20970" y="3229"/>
                    <a:pt x="20401" y="3044"/>
                    <a:pt x="19844" y="3044"/>
                  </a:cubicBezTo>
                  <a:cubicBezTo>
                    <a:pt x="18757" y="3044"/>
                    <a:pt x="17717" y="3749"/>
                    <a:pt x="17470" y="5248"/>
                  </a:cubicBezTo>
                  <a:cubicBezTo>
                    <a:pt x="17191" y="6939"/>
                    <a:pt x="16150" y="8356"/>
                    <a:pt x="14217" y="8356"/>
                  </a:cubicBezTo>
                  <a:cubicBezTo>
                    <a:pt x="13561" y="8356"/>
                    <a:pt x="12803" y="8193"/>
                    <a:pt x="11938" y="7823"/>
                  </a:cubicBezTo>
                  <a:cubicBezTo>
                    <a:pt x="10779" y="7324"/>
                    <a:pt x="9783" y="7207"/>
                    <a:pt x="8946" y="7207"/>
                  </a:cubicBezTo>
                  <a:cubicBezTo>
                    <a:pt x="8202" y="7207"/>
                    <a:pt x="7584" y="7299"/>
                    <a:pt x="7087" y="7299"/>
                  </a:cubicBezTo>
                  <a:cubicBezTo>
                    <a:pt x="6496" y="7299"/>
                    <a:pt x="6077" y="7168"/>
                    <a:pt x="5826" y="6591"/>
                  </a:cubicBezTo>
                  <a:cubicBezTo>
                    <a:pt x="5230" y="5200"/>
                    <a:pt x="1407" y="4739"/>
                    <a:pt x="0" y="3642"/>
                  </a:cubicBezTo>
                  <a:lnTo>
                    <a:pt x="0" y="3642"/>
                  </a:lnTo>
                  <a:cubicBezTo>
                    <a:pt x="16" y="4517"/>
                    <a:pt x="128" y="5391"/>
                    <a:pt x="310" y="6241"/>
                  </a:cubicBezTo>
                  <a:cubicBezTo>
                    <a:pt x="708" y="7998"/>
                    <a:pt x="3561" y="9659"/>
                    <a:pt x="4189" y="9691"/>
                  </a:cubicBezTo>
                  <a:cubicBezTo>
                    <a:pt x="4200" y="9691"/>
                    <a:pt x="4211" y="9691"/>
                    <a:pt x="4222" y="9691"/>
                  </a:cubicBezTo>
                  <a:cubicBezTo>
                    <a:pt x="4880" y="9691"/>
                    <a:pt x="6682" y="9029"/>
                    <a:pt x="7893" y="8912"/>
                  </a:cubicBezTo>
                  <a:cubicBezTo>
                    <a:pt x="7934" y="8908"/>
                    <a:pt x="7976" y="8906"/>
                    <a:pt x="8018" y="8906"/>
                  </a:cubicBezTo>
                  <a:cubicBezTo>
                    <a:pt x="9196" y="8906"/>
                    <a:pt x="10679" y="10322"/>
                    <a:pt x="13105" y="10322"/>
                  </a:cubicBezTo>
                  <a:cubicBezTo>
                    <a:pt x="13174" y="10322"/>
                    <a:pt x="13243" y="10321"/>
                    <a:pt x="13313" y="10318"/>
                  </a:cubicBezTo>
                  <a:cubicBezTo>
                    <a:pt x="15952" y="10231"/>
                    <a:pt x="16667" y="8769"/>
                    <a:pt x="17359" y="8077"/>
                  </a:cubicBezTo>
                  <a:cubicBezTo>
                    <a:pt x="17647" y="7792"/>
                    <a:pt x="18101" y="7691"/>
                    <a:pt x="18628" y="7691"/>
                  </a:cubicBezTo>
                  <a:cubicBezTo>
                    <a:pt x="19363" y="7691"/>
                    <a:pt x="20238" y="7887"/>
                    <a:pt x="21007" y="8053"/>
                  </a:cubicBezTo>
                  <a:cubicBezTo>
                    <a:pt x="21483" y="8157"/>
                    <a:pt x="21933" y="8215"/>
                    <a:pt x="22356" y="8215"/>
                  </a:cubicBezTo>
                  <a:cubicBezTo>
                    <a:pt x="23105" y="8215"/>
                    <a:pt x="23768" y="8031"/>
                    <a:pt x="24337" y="7584"/>
                  </a:cubicBezTo>
                  <a:cubicBezTo>
                    <a:pt x="25227" y="6893"/>
                    <a:pt x="25306" y="5438"/>
                    <a:pt x="25108" y="3865"/>
                  </a:cubicBezTo>
                  <a:cubicBezTo>
                    <a:pt x="24909" y="2283"/>
                    <a:pt x="25394" y="1981"/>
                    <a:pt x="25394" y="1981"/>
                  </a:cubicBezTo>
                  <a:cubicBezTo>
                    <a:pt x="25394" y="1981"/>
                    <a:pt x="25588" y="2208"/>
                    <a:pt x="26140" y="2208"/>
                  </a:cubicBezTo>
                  <a:cubicBezTo>
                    <a:pt x="26259" y="2208"/>
                    <a:pt x="26393" y="2197"/>
                    <a:pt x="26546" y="2172"/>
                  </a:cubicBezTo>
                  <a:cubicBezTo>
                    <a:pt x="27413" y="2037"/>
                    <a:pt x="28096" y="1854"/>
                    <a:pt x="28732" y="1854"/>
                  </a:cubicBezTo>
                  <a:cubicBezTo>
                    <a:pt x="28785" y="1854"/>
                    <a:pt x="28842" y="1854"/>
                    <a:pt x="28903" y="1854"/>
                  </a:cubicBezTo>
                  <a:cubicBezTo>
                    <a:pt x="29561" y="1854"/>
                    <a:pt x="30617" y="1834"/>
                    <a:pt x="30981" y="1361"/>
                  </a:cubicBezTo>
                  <a:cubicBezTo>
                    <a:pt x="31069" y="1250"/>
                    <a:pt x="31140" y="1123"/>
                    <a:pt x="31204" y="996"/>
                  </a:cubicBezTo>
                  <a:lnTo>
                    <a:pt x="31204" y="996"/>
                  </a:lnTo>
                  <a:cubicBezTo>
                    <a:pt x="30695" y="1325"/>
                    <a:pt x="30156" y="1418"/>
                    <a:pt x="29612" y="1418"/>
                  </a:cubicBezTo>
                  <a:cubicBezTo>
                    <a:pt x="28901" y="1418"/>
                    <a:pt x="28182" y="1258"/>
                    <a:pt x="27510" y="1258"/>
                  </a:cubicBezTo>
                  <a:cubicBezTo>
                    <a:pt x="27244" y="1258"/>
                    <a:pt x="26985" y="1283"/>
                    <a:pt x="26737" y="1353"/>
                  </a:cubicBezTo>
                  <a:cubicBezTo>
                    <a:pt x="26542" y="1408"/>
                    <a:pt x="26347" y="1433"/>
                    <a:pt x="26156" y="1433"/>
                  </a:cubicBezTo>
                  <a:cubicBezTo>
                    <a:pt x="24987" y="1433"/>
                    <a:pt x="23930" y="525"/>
                    <a:pt x="23629" y="82"/>
                  </a:cubicBezTo>
                  <a:cubicBezTo>
                    <a:pt x="23592" y="26"/>
                    <a:pt x="23554" y="0"/>
                    <a:pt x="23517" y="0"/>
                  </a:cubicBezTo>
                  <a:close/>
                </a:path>
              </a:pathLst>
            </a:custGeom>
            <a:solidFill>
              <a:srgbClr val="CF41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Google Shape;1055;p40"/>
            <p:cNvSpPr/>
            <p:nvPr/>
          </p:nvSpPr>
          <p:spPr>
            <a:xfrm>
              <a:off x="3295400" y="2997610"/>
              <a:ext cx="235875" cy="173565"/>
            </a:xfrm>
            <a:custGeom>
              <a:avLst/>
              <a:gdLst/>
              <a:ahLst/>
              <a:cxnLst/>
              <a:rect l="l" t="t" r="r" b="b"/>
              <a:pathLst>
                <a:path w="2203" h="1621" extrusionOk="0">
                  <a:moveTo>
                    <a:pt x="1177" y="0"/>
                  </a:moveTo>
                  <a:cubicBezTo>
                    <a:pt x="744" y="0"/>
                    <a:pt x="303" y="22"/>
                    <a:pt x="255" y="88"/>
                  </a:cubicBezTo>
                  <a:cubicBezTo>
                    <a:pt x="175" y="215"/>
                    <a:pt x="1" y="581"/>
                    <a:pt x="438" y="843"/>
                  </a:cubicBezTo>
                  <a:cubicBezTo>
                    <a:pt x="883" y="1113"/>
                    <a:pt x="732" y="1511"/>
                    <a:pt x="994" y="1590"/>
                  </a:cubicBezTo>
                  <a:cubicBezTo>
                    <a:pt x="1063" y="1611"/>
                    <a:pt x="1132" y="1620"/>
                    <a:pt x="1200" y="1620"/>
                  </a:cubicBezTo>
                  <a:cubicBezTo>
                    <a:pt x="1504" y="1620"/>
                    <a:pt x="1787" y="1428"/>
                    <a:pt x="1884" y="1129"/>
                  </a:cubicBezTo>
                  <a:cubicBezTo>
                    <a:pt x="2067" y="652"/>
                    <a:pt x="2202" y="56"/>
                    <a:pt x="2004" y="32"/>
                  </a:cubicBezTo>
                  <a:cubicBezTo>
                    <a:pt x="1875" y="15"/>
                    <a:pt x="1529" y="0"/>
                    <a:pt x="1177" y="0"/>
                  </a:cubicBezTo>
                  <a:close/>
                </a:path>
              </a:pathLst>
            </a:custGeom>
            <a:solidFill>
              <a:srgbClr val="FF91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Google Shape;1056;p40"/>
            <p:cNvSpPr/>
            <p:nvPr/>
          </p:nvSpPr>
          <p:spPr>
            <a:xfrm>
              <a:off x="3332018" y="3039047"/>
              <a:ext cx="114993" cy="96579"/>
            </a:xfrm>
            <a:custGeom>
              <a:avLst/>
              <a:gdLst/>
              <a:ahLst/>
              <a:cxnLst/>
              <a:rect l="l" t="t" r="r" b="b"/>
              <a:pathLst>
                <a:path w="1074" h="902" extrusionOk="0">
                  <a:moveTo>
                    <a:pt x="215" y="1"/>
                  </a:moveTo>
                  <a:cubicBezTo>
                    <a:pt x="148" y="1"/>
                    <a:pt x="95" y="31"/>
                    <a:pt x="64" y="106"/>
                  </a:cubicBezTo>
                  <a:cubicBezTo>
                    <a:pt x="0" y="273"/>
                    <a:pt x="239" y="234"/>
                    <a:pt x="406" y="369"/>
                  </a:cubicBezTo>
                  <a:cubicBezTo>
                    <a:pt x="602" y="534"/>
                    <a:pt x="503" y="901"/>
                    <a:pt x="778" y="901"/>
                  </a:cubicBezTo>
                  <a:cubicBezTo>
                    <a:pt x="781" y="901"/>
                    <a:pt x="784" y="901"/>
                    <a:pt x="787" y="901"/>
                  </a:cubicBezTo>
                  <a:cubicBezTo>
                    <a:pt x="1065" y="893"/>
                    <a:pt x="1073" y="544"/>
                    <a:pt x="787" y="321"/>
                  </a:cubicBezTo>
                  <a:cubicBezTo>
                    <a:pt x="588" y="161"/>
                    <a:pt x="366" y="1"/>
                    <a:pt x="2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Google Shape;1057;p40"/>
            <p:cNvSpPr/>
            <p:nvPr/>
          </p:nvSpPr>
          <p:spPr>
            <a:xfrm>
              <a:off x="3456222" y="3036477"/>
              <a:ext cx="52893" cy="95723"/>
            </a:xfrm>
            <a:custGeom>
              <a:avLst/>
              <a:gdLst/>
              <a:ahLst/>
              <a:cxnLst/>
              <a:rect l="l" t="t" r="r" b="b"/>
              <a:pathLst>
                <a:path w="494" h="894" extrusionOk="0">
                  <a:moveTo>
                    <a:pt x="393" y="1"/>
                  </a:moveTo>
                  <a:cubicBezTo>
                    <a:pt x="324" y="1"/>
                    <a:pt x="224" y="159"/>
                    <a:pt x="136" y="313"/>
                  </a:cubicBezTo>
                  <a:cubicBezTo>
                    <a:pt x="1" y="544"/>
                    <a:pt x="1" y="886"/>
                    <a:pt x="136" y="893"/>
                  </a:cubicBezTo>
                  <a:cubicBezTo>
                    <a:pt x="137" y="894"/>
                    <a:pt x="139" y="894"/>
                    <a:pt x="140" y="894"/>
                  </a:cubicBezTo>
                  <a:cubicBezTo>
                    <a:pt x="262" y="894"/>
                    <a:pt x="216" y="526"/>
                    <a:pt x="303" y="369"/>
                  </a:cubicBezTo>
                  <a:cubicBezTo>
                    <a:pt x="382" y="234"/>
                    <a:pt x="494" y="274"/>
                    <a:pt x="462" y="107"/>
                  </a:cubicBezTo>
                  <a:cubicBezTo>
                    <a:pt x="447" y="31"/>
                    <a:pt x="423" y="1"/>
                    <a:pt x="3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Google Shape;1058;p40"/>
            <p:cNvSpPr/>
            <p:nvPr/>
          </p:nvSpPr>
          <p:spPr>
            <a:xfrm>
              <a:off x="2690337" y="2548873"/>
              <a:ext cx="537920" cy="450347"/>
            </a:xfrm>
            <a:custGeom>
              <a:avLst/>
              <a:gdLst/>
              <a:ahLst/>
              <a:cxnLst/>
              <a:rect l="l" t="t" r="r" b="b"/>
              <a:pathLst>
                <a:path w="5024" h="4206" extrusionOk="0">
                  <a:moveTo>
                    <a:pt x="3170" y="0"/>
                  </a:moveTo>
                  <a:cubicBezTo>
                    <a:pt x="1637" y="0"/>
                    <a:pt x="1118" y="569"/>
                    <a:pt x="819" y="814"/>
                  </a:cubicBezTo>
                  <a:cubicBezTo>
                    <a:pt x="675" y="937"/>
                    <a:pt x="465" y="1007"/>
                    <a:pt x="160" y="1007"/>
                  </a:cubicBezTo>
                  <a:cubicBezTo>
                    <a:pt x="129" y="1007"/>
                    <a:pt x="97" y="1006"/>
                    <a:pt x="64" y="1005"/>
                  </a:cubicBezTo>
                  <a:lnTo>
                    <a:pt x="64" y="1005"/>
                  </a:lnTo>
                  <a:cubicBezTo>
                    <a:pt x="1" y="1935"/>
                    <a:pt x="366" y="3111"/>
                    <a:pt x="1201" y="3619"/>
                  </a:cubicBezTo>
                  <a:cubicBezTo>
                    <a:pt x="1805" y="3986"/>
                    <a:pt x="2476" y="4205"/>
                    <a:pt x="3069" y="4205"/>
                  </a:cubicBezTo>
                  <a:cubicBezTo>
                    <a:pt x="3762" y="4205"/>
                    <a:pt x="4350" y="3906"/>
                    <a:pt x="4603" y="3190"/>
                  </a:cubicBezTo>
                  <a:cubicBezTo>
                    <a:pt x="5024" y="1982"/>
                    <a:pt x="3323" y="1044"/>
                    <a:pt x="3355" y="3"/>
                  </a:cubicBezTo>
                  <a:cubicBezTo>
                    <a:pt x="3292" y="1"/>
                    <a:pt x="3230" y="0"/>
                    <a:pt x="3170" y="0"/>
                  </a:cubicBezTo>
                  <a:close/>
                </a:path>
              </a:pathLst>
            </a:custGeom>
            <a:solidFill>
              <a:srgbClr val="9735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Google Shape;1059;p40"/>
            <p:cNvSpPr/>
            <p:nvPr/>
          </p:nvSpPr>
          <p:spPr>
            <a:xfrm>
              <a:off x="1689643" y="2714299"/>
              <a:ext cx="574431" cy="403985"/>
            </a:xfrm>
            <a:custGeom>
              <a:avLst/>
              <a:gdLst/>
              <a:ahLst/>
              <a:cxnLst/>
              <a:rect l="l" t="t" r="r" b="b"/>
              <a:pathLst>
                <a:path w="5365" h="3773" extrusionOk="0">
                  <a:moveTo>
                    <a:pt x="4133" y="0"/>
                  </a:moveTo>
                  <a:cubicBezTo>
                    <a:pt x="4022" y="48"/>
                    <a:pt x="3910" y="87"/>
                    <a:pt x="3791" y="135"/>
                  </a:cubicBezTo>
                  <a:cubicBezTo>
                    <a:pt x="3336" y="304"/>
                    <a:pt x="2954" y="362"/>
                    <a:pt x="2593" y="362"/>
                  </a:cubicBezTo>
                  <a:cubicBezTo>
                    <a:pt x="1901" y="362"/>
                    <a:pt x="1282" y="150"/>
                    <a:pt x="358" y="103"/>
                  </a:cubicBezTo>
                  <a:cubicBezTo>
                    <a:pt x="254" y="286"/>
                    <a:pt x="175" y="485"/>
                    <a:pt x="127" y="699"/>
                  </a:cubicBezTo>
                  <a:cubicBezTo>
                    <a:pt x="0" y="1208"/>
                    <a:pt x="16" y="1741"/>
                    <a:pt x="72" y="2265"/>
                  </a:cubicBezTo>
                  <a:cubicBezTo>
                    <a:pt x="87" y="2520"/>
                    <a:pt x="151" y="2758"/>
                    <a:pt x="270" y="2981"/>
                  </a:cubicBezTo>
                  <a:cubicBezTo>
                    <a:pt x="444" y="3241"/>
                    <a:pt x="731" y="3390"/>
                    <a:pt x="1039" y="3390"/>
                  </a:cubicBezTo>
                  <a:cubicBezTo>
                    <a:pt x="1069" y="3390"/>
                    <a:pt x="1099" y="3389"/>
                    <a:pt x="1129" y="3386"/>
                  </a:cubicBezTo>
                  <a:cubicBezTo>
                    <a:pt x="1407" y="3346"/>
                    <a:pt x="1661" y="3179"/>
                    <a:pt x="1947" y="3147"/>
                  </a:cubicBezTo>
                  <a:cubicBezTo>
                    <a:pt x="1989" y="3142"/>
                    <a:pt x="2031" y="3139"/>
                    <a:pt x="2073" y="3139"/>
                  </a:cubicBezTo>
                  <a:cubicBezTo>
                    <a:pt x="2717" y="3139"/>
                    <a:pt x="3304" y="3772"/>
                    <a:pt x="3932" y="3772"/>
                  </a:cubicBezTo>
                  <a:cubicBezTo>
                    <a:pt x="4006" y="3772"/>
                    <a:pt x="4081" y="3763"/>
                    <a:pt x="4157" y="3744"/>
                  </a:cubicBezTo>
                  <a:cubicBezTo>
                    <a:pt x="4475" y="3656"/>
                    <a:pt x="4713" y="3394"/>
                    <a:pt x="4928" y="3155"/>
                  </a:cubicBezTo>
                  <a:cubicBezTo>
                    <a:pt x="5142" y="2909"/>
                    <a:pt x="5365" y="2631"/>
                    <a:pt x="5365" y="2305"/>
                  </a:cubicBezTo>
                  <a:cubicBezTo>
                    <a:pt x="5349" y="2154"/>
                    <a:pt x="5309" y="2003"/>
                    <a:pt x="5246" y="1860"/>
                  </a:cubicBezTo>
                  <a:cubicBezTo>
                    <a:pt x="5023" y="1343"/>
                    <a:pt x="4745" y="850"/>
                    <a:pt x="4403" y="397"/>
                  </a:cubicBezTo>
                  <a:cubicBezTo>
                    <a:pt x="4308" y="270"/>
                    <a:pt x="4212" y="135"/>
                    <a:pt x="41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Google Shape;1060;p40"/>
            <p:cNvSpPr/>
            <p:nvPr/>
          </p:nvSpPr>
          <p:spPr>
            <a:xfrm>
              <a:off x="298245" y="2605943"/>
              <a:ext cx="1251006" cy="986887"/>
            </a:xfrm>
            <a:custGeom>
              <a:avLst/>
              <a:gdLst/>
              <a:ahLst/>
              <a:cxnLst/>
              <a:rect l="l" t="t" r="r" b="b"/>
              <a:pathLst>
                <a:path w="11684" h="9217" extrusionOk="0">
                  <a:moveTo>
                    <a:pt x="3727" y="1"/>
                  </a:moveTo>
                  <a:cubicBezTo>
                    <a:pt x="2827" y="1"/>
                    <a:pt x="1783" y="369"/>
                    <a:pt x="628" y="1433"/>
                  </a:cubicBezTo>
                  <a:cubicBezTo>
                    <a:pt x="398" y="1640"/>
                    <a:pt x="191" y="1870"/>
                    <a:pt x="8" y="2125"/>
                  </a:cubicBezTo>
                  <a:cubicBezTo>
                    <a:pt x="0" y="2196"/>
                    <a:pt x="0" y="2268"/>
                    <a:pt x="0" y="2339"/>
                  </a:cubicBezTo>
                  <a:cubicBezTo>
                    <a:pt x="16" y="3150"/>
                    <a:pt x="255" y="3945"/>
                    <a:pt x="692" y="4620"/>
                  </a:cubicBezTo>
                  <a:cubicBezTo>
                    <a:pt x="867" y="4899"/>
                    <a:pt x="1081" y="5169"/>
                    <a:pt x="1375" y="5304"/>
                  </a:cubicBezTo>
                  <a:cubicBezTo>
                    <a:pt x="1614" y="5399"/>
                    <a:pt x="1860" y="5447"/>
                    <a:pt x="2106" y="5447"/>
                  </a:cubicBezTo>
                  <a:cubicBezTo>
                    <a:pt x="3211" y="5534"/>
                    <a:pt x="4403" y="5670"/>
                    <a:pt x="5206" y="6433"/>
                  </a:cubicBezTo>
                  <a:cubicBezTo>
                    <a:pt x="5715" y="6909"/>
                    <a:pt x="5993" y="7577"/>
                    <a:pt x="6454" y="8102"/>
                  </a:cubicBezTo>
                  <a:cubicBezTo>
                    <a:pt x="7090" y="8840"/>
                    <a:pt x="7988" y="9217"/>
                    <a:pt x="8892" y="9217"/>
                  </a:cubicBezTo>
                  <a:cubicBezTo>
                    <a:pt x="9669" y="9217"/>
                    <a:pt x="10450" y="8938"/>
                    <a:pt x="11072" y="8372"/>
                  </a:cubicBezTo>
                  <a:cubicBezTo>
                    <a:pt x="11326" y="8149"/>
                    <a:pt x="11525" y="7863"/>
                    <a:pt x="11620" y="7545"/>
                  </a:cubicBezTo>
                  <a:cubicBezTo>
                    <a:pt x="11668" y="7307"/>
                    <a:pt x="11684" y="7068"/>
                    <a:pt x="11652" y="6830"/>
                  </a:cubicBezTo>
                  <a:cubicBezTo>
                    <a:pt x="11533" y="5391"/>
                    <a:pt x="11111" y="3985"/>
                    <a:pt x="11040" y="2546"/>
                  </a:cubicBezTo>
                  <a:cubicBezTo>
                    <a:pt x="11008" y="2157"/>
                    <a:pt x="11040" y="1759"/>
                    <a:pt x="11127" y="1378"/>
                  </a:cubicBezTo>
                  <a:cubicBezTo>
                    <a:pt x="11135" y="1346"/>
                    <a:pt x="11151" y="1314"/>
                    <a:pt x="11167" y="1282"/>
                  </a:cubicBezTo>
                  <a:lnTo>
                    <a:pt x="11167" y="1282"/>
                  </a:lnTo>
                  <a:cubicBezTo>
                    <a:pt x="10179" y="1423"/>
                    <a:pt x="9311" y="1516"/>
                    <a:pt x="8559" y="1516"/>
                  </a:cubicBezTo>
                  <a:cubicBezTo>
                    <a:pt x="7532" y="1516"/>
                    <a:pt x="6719" y="1344"/>
                    <a:pt x="6104" y="885"/>
                  </a:cubicBezTo>
                  <a:cubicBezTo>
                    <a:pt x="5509" y="434"/>
                    <a:pt x="4703" y="1"/>
                    <a:pt x="3727" y="1"/>
                  </a:cubicBezTo>
                  <a:close/>
                </a:path>
              </a:pathLst>
            </a:custGeom>
            <a:solidFill>
              <a:srgbClr val="9735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Google Shape;1061;p40"/>
            <p:cNvSpPr/>
            <p:nvPr/>
          </p:nvSpPr>
          <p:spPr>
            <a:xfrm>
              <a:off x="1663839" y="3362296"/>
              <a:ext cx="287055" cy="269501"/>
            </a:xfrm>
            <a:custGeom>
              <a:avLst/>
              <a:gdLst/>
              <a:ahLst/>
              <a:cxnLst/>
              <a:rect l="l" t="t" r="r" b="b"/>
              <a:pathLst>
                <a:path w="2681" h="2517" extrusionOk="0">
                  <a:moveTo>
                    <a:pt x="984" y="0"/>
                  </a:moveTo>
                  <a:cubicBezTo>
                    <a:pt x="896" y="0"/>
                    <a:pt x="813" y="31"/>
                    <a:pt x="742" y="100"/>
                  </a:cubicBezTo>
                  <a:cubicBezTo>
                    <a:pt x="1" y="820"/>
                    <a:pt x="129" y="2517"/>
                    <a:pt x="1051" y="2517"/>
                  </a:cubicBezTo>
                  <a:cubicBezTo>
                    <a:pt x="1188" y="2517"/>
                    <a:pt x="1342" y="2480"/>
                    <a:pt x="1513" y="2397"/>
                  </a:cubicBezTo>
                  <a:cubicBezTo>
                    <a:pt x="2680" y="1827"/>
                    <a:pt x="1663" y="0"/>
                    <a:pt x="98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Google Shape;1062;p40"/>
            <p:cNvSpPr/>
            <p:nvPr/>
          </p:nvSpPr>
          <p:spPr>
            <a:xfrm>
              <a:off x="2494610" y="2713228"/>
              <a:ext cx="268210" cy="159431"/>
            </a:xfrm>
            <a:custGeom>
              <a:avLst/>
              <a:gdLst/>
              <a:ahLst/>
              <a:cxnLst/>
              <a:rect l="l" t="t" r="r" b="b"/>
              <a:pathLst>
                <a:path w="2505" h="1489" extrusionOk="0">
                  <a:moveTo>
                    <a:pt x="54" y="0"/>
                  </a:moveTo>
                  <a:cubicBezTo>
                    <a:pt x="16" y="0"/>
                    <a:pt x="1" y="47"/>
                    <a:pt x="1" y="129"/>
                  </a:cubicBezTo>
                  <a:cubicBezTo>
                    <a:pt x="1" y="137"/>
                    <a:pt x="1" y="153"/>
                    <a:pt x="1" y="169"/>
                  </a:cubicBezTo>
                  <a:cubicBezTo>
                    <a:pt x="9" y="225"/>
                    <a:pt x="17" y="288"/>
                    <a:pt x="40" y="344"/>
                  </a:cubicBezTo>
                  <a:lnTo>
                    <a:pt x="48" y="368"/>
                  </a:lnTo>
                  <a:cubicBezTo>
                    <a:pt x="176" y="733"/>
                    <a:pt x="525" y="1250"/>
                    <a:pt x="1137" y="1385"/>
                  </a:cubicBezTo>
                  <a:cubicBezTo>
                    <a:pt x="1423" y="1457"/>
                    <a:pt x="1717" y="1488"/>
                    <a:pt x="2012" y="1488"/>
                  </a:cubicBezTo>
                  <a:cubicBezTo>
                    <a:pt x="2345" y="1480"/>
                    <a:pt x="2488" y="1393"/>
                    <a:pt x="2504" y="1385"/>
                  </a:cubicBezTo>
                  <a:lnTo>
                    <a:pt x="2504" y="471"/>
                  </a:lnTo>
                  <a:cubicBezTo>
                    <a:pt x="2328" y="85"/>
                    <a:pt x="1754" y="11"/>
                    <a:pt x="1206" y="11"/>
                  </a:cubicBezTo>
                  <a:cubicBezTo>
                    <a:pt x="867" y="11"/>
                    <a:pt x="537" y="39"/>
                    <a:pt x="320" y="39"/>
                  </a:cubicBezTo>
                  <a:cubicBezTo>
                    <a:pt x="210" y="39"/>
                    <a:pt x="128" y="32"/>
                    <a:pt x="88" y="10"/>
                  </a:cubicBezTo>
                  <a:cubicBezTo>
                    <a:pt x="75" y="3"/>
                    <a:pt x="64" y="0"/>
                    <a:pt x="54" y="0"/>
                  </a:cubicBezTo>
                  <a:close/>
                </a:path>
              </a:pathLst>
            </a:custGeom>
            <a:solidFill>
              <a:srgbClr val="9735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Google Shape;1063;p40"/>
            <p:cNvSpPr/>
            <p:nvPr/>
          </p:nvSpPr>
          <p:spPr>
            <a:xfrm>
              <a:off x="2493753" y="2727040"/>
              <a:ext cx="107" cy="10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C42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Google Shape;1064;p40"/>
            <p:cNvSpPr/>
            <p:nvPr/>
          </p:nvSpPr>
          <p:spPr>
            <a:xfrm>
              <a:off x="2493753" y="2727040"/>
              <a:ext cx="269067" cy="145619"/>
            </a:xfrm>
            <a:custGeom>
              <a:avLst/>
              <a:gdLst/>
              <a:ahLst/>
              <a:cxnLst/>
              <a:rect l="l" t="t" r="r" b="b"/>
              <a:pathLst>
                <a:path w="2513" h="1360" extrusionOk="0">
                  <a:moveTo>
                    <a:pt x="1" y="0"/>
                  </a:moveTo>
                  <a:lnTo>
                    <a:pt x="1" y="0"/>
                  </a:lnTo>
                  <a:cubicBezTo>
                    <a:pt x="9" y="72"/>
                    <a:pt x="25" y="143"/>
                    <a:pt x="48" y="215"/>
                  </a:cubicBezTo>
                  <a:lnTo>
                    <a:pt x="56" y="239"/>
                  </a:lnTo>
                  <a:cubicBezTo>
                    <a:pt x="184" y="604"/>
                    <a:pt x="533" y="1121"/>
                    <a:pt x="1145" y="1256"/>
                  </a:cubicBezTo>
                  <a:cubicBezTo>
                    <a:pt x="1431" y="1328"/>
                    <a:pt x="1725" y="1359"/>
                    <a:pt x="2020" y="1359"/>
                  </a:cubicBezTo>
                  <a:cubicBezTo>
                    <a:pt x="2186" y="1336"/>
                    <a:pt x="2353" y="1304"/>
                    <a:pt x="2512" y="1256"/>
                  </a:cubicBezTo>
                  <a:lnTo>
                    <a:pt x="2512" y="819"/>
                  </a:lnTo>
                  <a:cubicBezTo>
                    <a:pt x="2147" y="16"/>
                    <a:pt x="470" y="588"/>
                    <a:pt x="1" y="0"/>
                  </a:cubicBezTo>
                  <a:close/>
                </a:path>
              </a:pathLst>
            </a:custGeom>
            <a:solidFill>
              <a:srgbClr val="CF41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Google Shape;1065;p40"/>
            <p:cNvSpPr/>
            <p:nvPr/>
          </p:nvSpPr>
          <p:spPr>
            <a:xfrm>
              <a:off x="2949022" y="2761946"/>
              <a:ext cx="78482" cy="67242"/>
            </a:xfrm>
            <a:custGeom>
              <a:avLst/>
              <a:gdLst/>
              <a:ahLst/>
              <a:cxnLst/>
              <a:rect l="l" t="t" r="r" b="b"/>
              <a:pathLst>
                <a:path w="733" h="628" extrusionOk="0">
                  <a:moveTo>
                    <a:pt x="422" y="0"/>
                  </a:moveTo>
                  <a:cubicBezTo>
                    <a:pt x="144" y="0"/>
                    <a:pt x="1" y="342"/>
                    <a:pt x="200" y="533"/>
                  </a:cubicBezTo>
                  <a:cubicBezTo>
                    <a:pt x="265" y="598"/>
                    <a:pt x="345" y="627"/>
                    <a:pt x="422" y="627"/>
                  </a:cubicBezTo>
                  <a:cubicBezTo>
                    <a:pt x="582" y="627"/>
                    <a:pt x="732" y="505"/>
                    <a:pt x="732" y="318"/>
                  </a:cubicBezTo>
                  <a:cubicBezTo>
                    <a:pt x="732" y="143"/>
                    <a:pt x="597" y="0"/>
                    <a:pt x="42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Google Shape;1066;p40"/>
            <p:cNvSpPr/>
            <p:nvPr/>
          </p:nvSpPr>
          <p:spPr>
            <a:xfrm>
              <a:off x="2618170" y="2413000"/>
              <a:ext cx="297762" cy="298197"/>
            </a:xfrm>
            <a:custGeom>
              <a:avLst/>
              <a:gdLst/>
              <a:ahLst/>
              <a:cxnLst/>
              <a:rect l="l" t="t" r="r" b="b"/>
              <a:pathLst>
                <a:path w="2781" h="2785" extrusionOk="0">
                  <a:moveTo>
                    <a:pt x="249" y="0"/>
                  </a:moveTo>
                  <a:cubicBezTo>
                    <a:pt x="126" y="0"/>
                    <a:pt x="0" y="103"/>
                    <a:pt x="15" y="263"/>
                  </a:cubicBezTo>
                  <a:cubicBezTo>
                    <a:pt x="71" y="899"/>
                    <a:pt x="341" y="1487"/>
                    <a:pt x="794" y="1940"/>
                  </a:cubicBezTo>
                  <a:cubicBezTo>
                    <a:pt x="802" y="1948"/>
                    <a:pt x="810" y="1956"/>
                    <a:pt x="818" y="1964"/>
                  </a:cubicBezTo>
                  <a:cubicBezTo>
                    <a:pt x="898" y="2071"/>
                    <a:pt x="1460" y="2784"/>
                    <a:pt x="1977" y="2784"/>
                  </a:cubicBezTo>
                  <a:cubicBezTo>
                    <a:pt x="2073" y="2784"/>
                    <a:pt x="2167" y="2760"/>
                    <a:pt x="2256" y="2703"/>
                  </a:cubicBezTo>
                  <a:cubicBezTo>
                    <a:pt x="2781" y="2377"/>
                    <a:pt x="2431" y="1908"/>
                    <a:pt x="2320" y="1781"/>
                  </a:cubicBezTo>
                  <a:cubicBezTo>
                    <a:pt x="2296" y="1757"/>
                    <a:pt x="2272" y="1741"/>
                    <a:pt x="2248" y="1725"/>
                  </a:cubicBezTo>
                  <a:cubicBezTo>
                    <a:pt x="1215" y="1256"/>
                    <a:pt x="699" y="628"/>
                    <a:pt x="436" y="120"/>
                  </a:cubicBezTo>
                  <a:cubicBezTo>
                    <a:pt x="395" y="37"/>
                    <a:pt x="322" y="0"/>
                    <a:pt x="249" y="0"/>
                  </a:cubicBezTo>
                  <a:close/>
                </a:path>
              </a:pathLst>
            </a:custGeom>
            <a:solidFill>
              <a:srgbClr val="CF41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Google Shape;1067;p40"/>
            <p:cNvSpPr/>
            <p:nvPr/>
          </p:nvSpPr>
          <p:spPr>
            <a:xfrm>
              <a:off x="338183" y="3498062"/>
              <a:ext cx="679252" cy="1352326"/>
            </a:xfrm>
            <a:custGeom>
              <a:avLst/>
              <a:gdLst/>
              <a:ahLst/>
              <a:cxnLst/>
              <a:rect l="l" t="t" r="r" b="b"/>
              <a:pathLst>
                <a:path w="6344" h="12630" extrusionOk="0">
                  <a:moveTo>
                    <a:pt x="1" y="0"/>
                  </a:moveTo>
                  <a:cubicBezTo>
                    <a:pt x="1" y="1677"/>
                    <a:pt x="231" y="3346"/>
                    <a:pt x="700" y="4960"/>
                  </a:cubicBezTo>
                  <a:lnTo>
                    <a:pt x="2910" y="12629"/>
                  </a:lnTo>
                  <a:lnTo>
                    <a:pt x="4364" y="12629"/>
                  </a:lnTo>
                  <a:lnTo>
                    <a:pt x="3069" y="7264"/>
                  </a:lnTo>
                  <a:lnTo>
                    <a:pt x="6152" y="890"/>
                  </a:lnTo>
                  <a:cubicBezTo>
                    <a:pt x="6343" y="493"/>
                    <a:pt x="6105" y="0"/>
                    <a:pt x="57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Google Shape;1068;p40"/>
            <p:cNvSpPr/>
            <p:nvPr/>
          </p:nvSpPr>
          <p:spPr>
            <a:xfrm>
              <a:off x="635200" y="4805941"/>
              <a:ext cx="177094" cy="63173"/>
            </a:xfrm>
            <a:custGeom>
              <a:avLst/>
              <a:gdLst/>
              <a:ahLst/>
              <a:cxnLst/>
              <a:rect l="l" t="t" r="r" b="b"/>
              <a:pathLst>
                <a:path w="1654" h="590" extrusionOk="0">
                  <a:moveTo>
                    <a:pt x="1" y="1"/>
                  </a:moveTo>
                  <a:lnTo>
                    <a:pt x="207" y="589"/>
                  </a:lnTo>
                  <a:lnTo>
                    <a:pt x="1654" y="589"/>
                  </a:lnTo>
                  <a:lnTo>
                    <a:pt x="147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Google Shape;1069;p40"/>
            <p:cNvSpPr/>
            <p:nvPr/>
          </p:nvSpPr>
          <p:spPr>
            <a:xfrm>
              <a:off x="2438504" y="4725102"/>
              <a:ext cx="145615" cy="95509"/>
            </a:xfrm>
            <a:custGeom>
              <a:avLst/>
              <a:gdLst/>
              <a:ahLst/>
              <a:cxnLst/>
              <a:rect l="l" t="t" r="r" b="b"/>
              <a:pathLst>
                <a:path w="1360" h="892" extrusionOk="0">
                  <a:moveTo>
                    <a:pt x="0" y="1"/>
                  </a:moveTo>
                  <a:lnTo>
                    <a:pt x="183" y="891"/>
                  </a:lnTo>
                  <a:lnTo>
                    <a:pt x="1359" y="891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Google Shape;1070;p40"/>
            <p:cNvSpPr/>
            <p:nvPr/>
          </p:nvSpPr>
          <p:spPr>
            <a:xfrm>
              <a:off x="1996833" y="3258865"/>
              <a:ext cx="396587" cy="1590669"/>
            </a:xfrm>
            <a:custGeom>
              <a:avLst/>
              <a:gdLst/>
              <a:ahLst/>
              <a:cxnLst/>
              <a:rect l="l" t="t" r="r" b="b"/>
              <a:pathLst>
                <a:path w="3704" h="14856" extrusionOk="0">
                  <a:moveTo>
                    <a:pt x="517" y="1"/>
                  </a:moveTo>
                  <a:lnTo>
                    <a:pt x="0" y="14855"/>
                  </a:lnTo>
                  <a:lnTo>
                    <a:pt x="1200" y="14855"/>
                  </a:lnTo>
                  <a:lnTo>
                    <a:pt x="37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Google Shape;1071;p40"/>
            <p:cNvSpPr/>
            <p:nvPr/>
          </p:nvSpPr>
          <p:spPr>
            <a:xfrm>
              <a:off x="1996833" y="4752405"/>
              <a:ext cx="146472" cy="104717"/>
            </a:xfrm>
            <a:custGeom>
              <a:avLst/>
              <a:gdLst/>
              <a:ahLst/>
              <a:cxnLst/>
              <a:rect l="l" t="t" r="r" b="b"/>
              <a:pathLst>
                <a:path w="1368" h="978" extrusionOk="0">
                  <a:moveTo>
                    <a:pt x="32" y="0"/>
                  </a:moveTo>
                  <a:lnTo>
                    <a:pt x="0" y="978"/>
                  </a:lnTo>
                  <a:lnTo>
                    <a:pt x="1192" y="978"/>
                  </a:lnTo>
                  <a:lnTo>
                    <a:pt x="13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Google Shape;1072;p40"/>
            <p:cNvSpPr/>
            <p:nvPr/>
          </p:nvSpPr>
          <p:spPr>
            <a:xfrm>
              <a:off x="-122976" y="2701450"/>
              <a:ext cx="583853" cy="1702132"/>
            </a:xfrm>
            <a:custGeom>
              <a:avLst/>
              <a:gdLst/>
              <a:ahLst/>
              <a:cxnLst/>
              <a:rect l="l" t="t" r="r" b="b"/>
              <a:pathLst>
                <a:path w="5453" h="15897" extrusionOk="0">
                  <a:moveTo>
                    <a:pt x="5214" y="1"/>
                  </a:moveTo>
                  <a:cubicBezTo>
                    <a:pt x="2869" y="1384"/>
                    <a:pt x="2019" y="2814"/>
                    <a:pt x="1860" y="5803"/>
                  </a:cubicBezTo>
                  <a:cubicBezTo>
                    <a:pt x="1693" y="8783"/>
                    <a:pt x="2345" y="11040"/>
                    <a:pt x="1534" y="12209"/>
                  </a:cubicBezTo>
                  <a:cubicBezTo>
                    <a:pt x="715" y="13385"/>
                    <a:pt x="0" y="14267"/>
                    <a:pt x="620" y="14951"/>
                  </a:cubicBezTo>
                  <a:cubicBezTo>
                    <a:pt x="620" y="14951"/>
                    <a:pt x="358" y="14172"/>
                    <a:pt x="1105" y="13743"/>
                  </a:cubicBezTo>
                  <a:lnTo>
                    <a:pt x="1105" y="13743"/>
                  </a:lnTo>
                  <a:cubicBezTo>
                    <a:pt x="1105" y="13743"/>
                    <a:pt x="390" y="15603"/>
                    <a:pt x="1566" y="15897"/>
                  </a:cubicBezTo>
                  <a:cubicBezTo>
                    <a:pt x="1566" y="15897"/>
                    <a:pt x="803" y="15102"/>
                    <a:pt x="1939" y="13695"/>
                  </a:cubicBezTo>
                  <a:cubicBezTo>
                    <a:pt x="3084" y="12288"/>
                    <a:pt x="2472" y="10595"/>
                    <a:pt x="2440" y="9030"/>
                  </a:cubicBezTo>
                  <a:cubicBezTo>
                    <a:pt x="2408" y="7464"/>
                    <a:pt x="1598" y="3697"/>
                    <a:pt x="3521" y="2425"/>
                  </a:cubicBezTo>
                  <a:cubicBezTo>
                    <a:pt x="5452" y="1153"/>
                    <a:pt x="5214" y="1"/>
                    <a:pt x="52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0" y="10552668"/>
            <a:ext cx="4287795" cy="76303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4870364"/>
            <a:ext cx="20104099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Book Antiqua" panose="02040602050305030304" pitchFamily="18" charset="0"/>
              </a:rPr>
              <a:t>Крупные аграрные холдинги имеют возможность создать умную ферму, которая использует RFID-систему для идентификации животных и контроля за их перемещением, кормлением, доением. 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7672" y="1466253"/>
            <a:ext cx="9687031" cy="6543890"/>
          </a:xfrm>
        </p:spPr>
        <p:txBody>
          <a:bodyPr>
            <a:normAutofit lnSpcReduction="10000"/>
          </a:bodyPr>
          <a:lstStyle/>
          <a:p>
            <a:pPr indent="349250" algn="just">
              <a:tabLst>
                <a:tab pos="274638" algn="l"/>
              </a:tabLst>
            </a:pPr>
            <a:r>
              <a:rPr lang="ru-RU" sz="3200" dirty="0">
                <a:solidFill>
                  <a:schemeClr val="tx1"/>
                </a:solidFill>
                <a:latin typeface="Book Antiqua" panose="02040602050305030304" pitchFamily="18" charset="0"/>
              </a:rPr>
              <a:t>В случае отсутствия маркировки хозяйства сталкиваются со следующими проблемами:</a:t>
            </a:r>
          </a:p>
          <a:p>
            <a:pPr indent="349250">
              <a:buFont typeface="Wingdings" panose="05000000000000000000" pitchFamily="2" charset="2"/>
              <a:buChar char="Ø"/>
              <a:tabLst>
                <a:tab pos="274638" algn="l"/>
              </a:tabLst>
            </a:pPr>
            <a:r>
              <a:rPr lang="ru-RU" sz="3200" dirty="0">
                <a:solidFill>
                  <a:schemeClr val="tx1"/>
                </a:solidFill>
                <a:latin typeface="Book Antiqua" panose="02040602050305030304" pitchFamily="18" charset="0"/>
              </a:rPr>
              <a:t>Возможные </a:t>
            </a:r>
            <a:r>
              <a:rPr lang="ru-RU" sz="3200" b="1" dirty="0">
                <a:solidFill>
                  <a:schemeClr val="tx1"/>
                </a:solidFill>
                <a:latin typeface="Book Antiqua" panose="02040602050305030304" pitchFamily="18" charset="0"/>
              </a:rPr>
              <a:t>потери</a:t>
            </a:r>
            <a:r>
              <a:rPr lang="ru-RU" sz="3200" dirty="0">
                <a:solidFill>
                  <a:schemeClr val="tx1"/>
                </a:solidFill>
                <a:latin typeface="Book Antiqua" panose="02040602050305030304" pitchFamily="18" charset="0"/>
              </a:rPr>
              <a:t> КРС при выпасе на </a:t>
            </a:r>
            <a:r>
              <a:rPr lang="ru-RU" sz="32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пастбище;</a:t>
            </a:r>
            <a:endParaRPr lang="ru-RU" sz="3200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 indent="349250">
              <a:buFont typeface="Wingdings" panose="05000000000000000000" pitchFamily="2" charset="2"/>
              <a:buChar char="Ø"/>
              <a:tabLst>
                <a:tab pos="274638" algn="l"/>
              </a:tabLst>
            </a:pPr>
            <a:r>
              <a:rPr lang="ru-RU" sz="3200" b="1" dirty="0">
                <a:solidFill>
                  <a:schemeClr val="tx1"/>
                </a:solidFill>
                <a:latin typeface="Book Antiqua" panose="02040602050305030304" pitchFamily="18" charset="0"/>
              </a:rPr>
              <a:t>Кража</a:t>
            </a:r>
            <a:r>
              <a:rPr lang="ru-RU" sz="32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скота;</a:t>
            </a:r>
            <a:endParaRPr lang="ru-RU" sz="3200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 indent="349250">
              <a:buFont typeface="Wingdings" panose="05000000000000000000" pitchFamily="2" charset="2"/>
              <a:buChar char="Ø"/>
              <a:tabLst>
                <a:tab pos="274638" algn="l"/>
              </a:tabLst>
            </a:pPr>
            <a:r>
              <a:rPr lang="ru-RU" sz="3200" dirty="0">
                <a:solidFill>
                  <a:schemeClr val="tx1"/>
                </a:solidFill>
                <a:latin typeface="Book Antiqua" panose="02040602050305030304" pitchFamily="18" charset="0"/>
              </a:rPr>
              <a:t>Несвоевременное предотвращение </a:t>
            </a:r>
            <a:r>
              <a:rPr lang="ru-RU" sz="3200" b="1" dirty="0">
                <a:solidFill>
                  <a:schemeClr val="tx1"/>
                </a:solidFill>
                <a:latin typeface="Book Antiqua" panose="02040602050305030304" pitchFamily="18" charset="0"/>
              </a:rPr>
              <a:t>распространения </a:t>
            </a:r>
            <a:r>
              <a:rPr lang="ru-RU" sz="32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болезней;</a:t>
            </a:r>
            <a:endParaRPr lang="ru-RU" sz="3200" b="1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 indent="349250">
              <a:buFont typeface="Wingdings" panose="05000000000000000000" pitchFamily="2" charset="2"/>
              <a:buChar char="Ø"/>
              <a:tabLst>
                <a:tab pos="274638" algn="l"/>
              </a:tabLst>
            </a:pPr>
            <a:r>
              <a:rPr lang="ru-RU" sz="32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Отсутствие полной информации </a:t>
            </a:r>
            <a:r>
              <a:rPr lang="ru-RU" sz="32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о состоянии животного(проведённые прививки, перенесённые болезни, особенности здоровья и т.д.)</a:t>
            </a:r>
          </a:p>
          <a:p>
            <a:pPr indent="349250">
              <a:buFont typeface="Wingdings" panose="05000000000000000000" pitchFamily="2" charset="2"/>
              <a:buChar char="Ø"/>
              <a:tabLst>
                <a:tab pos="274638" algn="l"/>
              </a:tabLst>
            </a:pPr>
            <a:r>
              <a:rPr lang="ru-RU" sz="32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Нехватка финансирования</a:t>
            </a:r>
            <a:r>
              <a:rPr lang="ru-RU" sz="32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 на приобретение автоматизированных систем для ферм.</a:t>
            </a:r>
            <a:endParaRPr lang="ru-RU" sz="32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9779" y="368207"/>
            <a:ext cx="9741217" cy="911089"/>
          </a:xfrm>
        </p:spPr>
        <p:txBody>
          <a:bodyPr>
            <a:normAutofit/>
          </a:bodyPr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39775" y="2938062"/>
            <a:ext cx="8793162" cy="7943298"/>
          </a:xfrm>
        </p:spPr>
        <p:txBody>
          <a:bodyPr/>
          <a:lstStyle/>
          <a:p>
            <a:pPr marL="95250" lvl="0" indent="534988" algn="just">
              <a:lnSpc>
                <a:spcPct val="107000"/>
              </a:lnSpc>
              <a:tabLst>
                <a:tab pos="630555" algn="l"/>
              </a:tabLst>
            </a:pPr>
            <a:r>
              <a:rPr lang="ru-RU" sz="3200" dirty="0">
                <a:solidFill>
                  <a:srgbClr val="00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Сегодня в хозяйствах используются следующие виды маркировок:</a:t>
            </a:r>
            <a:endParaRPr lang="ru-RU" sz="2400" dirty="0">
              <a:solidFill>
                <a:prstClr val="black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5250" lvl="0" indent="534988" algn="just"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630555" algn="l"/>
              </a:tabLst>
            </a:pPr>
            <a:r>
              <a:rPr lang="ru-RU" sz="3200" dirty="0">
                <a:solidFill>
                  <a:srgbClr val="00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Ушные бирки;</a:t>
            </a:r>
            <a:endParaRPr lang="ru-RU" sz="2400" dirty="0">
              <a:solidFill>
                <a:prstClr val="black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5250" lvl="0" indent="534988" algn="just"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630555" algn="l"/>
              </a:tabLst>
            </a:pPr>
            <a:r>
              <a:rPr lang="ru-RU" sz="3200" dirty="0">
                <a:solidFill>
                  <a:srgbClr val="00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Ошейник для КРС;</a:t>
            </a:r>
            <a:endParaRPr lang="ru-RU" sz="2400" dirty="0">
              <a:solidFill>
                <a:prstClr val="black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5250" lvl="0" indent="534988" algn="just"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630555" algn="l"/>
              </a:tabLst>
            </a:pPr>
            <a:r>
              <a:rPr lang="ru-RU" sz="3200" dirty="0">
                <a:solidFill>
                  <a:srgbClr val="00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Повязки;</a:t>
            </a:r>
            <a:endParaRPr lang="ru-RU" sz="2400" dirty="0">
              <a:solidFill>
                <a:prstClr val="black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5250" lvl="0" indent="534988" algn="just"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630555" algn="l"/>
              </a:tabLst>
            </a:pPr>
            <a:r>
              <a:rPr lang="ru-RU" sz="3200" dirty="0">
                <a:solidFill>
                  <a:srgbClr val="00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Краска;</a:t>
            </a:r>
            <a:endParaRPr lang="ru-RU" sz="2400" dirty="0">
              <a:solidFill>
                <a:prstClr val="black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5250" lvl="0" indent="534988" algn="just"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630555" algn="l"/>
              </a:tabLst>
            </a:pPr>
            <a:r>
              <a:rPr lang="ru-RU" sz="3200" dirty="0">
                <a:solidFill>
                  <a:srgbClr val="00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Ушные </a:t>
            </a:r>
            <a:r>
              <a:rPr lang="ru-RU" sz="3200" dirty="0" err="1">
                <a:solidFill>
                  <a:srgbClr val="00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выщипы</a:t>
            </a:r>
            <a:r>
              <a:rPr lang="ru-RU" sz="3200" dirty="0">
                <a:solidFill>
                  <a:srgbClr val="00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прочие.</a:t>
            </a:r>
            <a:endParaRPr lang="ru-RU" sz="2400" dirty="0">
              <a:solidFill>
                <a:prstClr val="black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5250" lvl="0" indent="534988" algn="just">
              <a:lnSpc>
                <a:spcPct val="107000"/>
              </a:lnSpc>
              <a:spcBef>
                <a:spcPts val="0"/>
              </a:spcBef>
              <a:tabLst>
                <a:tab pos="630555" algn="l"/>
              </a:tabLst>
            </a:pPr>
            <a:endParaRPr lang="ru-RU" sz="3200" dirty="0">
              <a:solidFill>
                <a:srgbClr val="000000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5250" lvl="0" indent="534988" algn="just">
              <a:lnSpc>
                <a:spcPct val="107000"/>
              </a:lnSpc>
              <a:spcBef>
                <a:spcPts val="0"/>
              </a:spcBef>
              <a:tabLst>
                <a:tab pos="630555" algn="l"/>
              </a:tabLst>
            </a:pPr>
            <a:r>
              <a:rPr lang="ru-RU" sz="3200" dirty="0">
                <a:solidFill>
                  <a:srgbClr val="00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Недостатки существующих методов маркировки:</a:t>
            </a:r>
          </a:p>
          <a:p>
            <a:pPr marL="95250" lvl="0" indent="534988" algn="just"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630555" algn="l"/>
              </a:tabLst>
            </a:pPr>
            <a:r>
              <a:rPr lang="ru-RU" sz="3200" dirty="0" err="1">
                <a:solidFill>
                  <a:srgbClr val="00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Негуманность</a:t>
            </a:r>
            <a:endParaRPr lang="ru-RU" sz="3200" dirty="0">
              <a:solidFill>
                <a:srgbClr val="000000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5250" lvl="0" indent="534988" algn="just"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630555" algn="l"/>
              </a:tabLst>
            </a:pPr>
            <a:r>
              <a:rPr lang="ru-RU" sz="3200" dirty="0">
                <a:solidFill>
                  <a:srgbClr val="00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Низкая эффективность использования</a:t>
            </a:r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8600" y="1"/>
            <a:ext cx="8445500" cy="13221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0" y="-4477"/>
            <a:ext cx="7320803" cy="13266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2357100" y="10046039"/>
            <a:ext cx="7746998" cy="12696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7836" y="8779970"/>
            <a:ext cx="2286213" cy="22862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30633" y="8181589"/>
            <a:ext cx="3380625" cy="2103302"/>
          </a:xfrm>
          <a:prstGeom prst="rect">
            <a:avLst/>
          </a:prstGeom>
        </p:spPr>
      </p:pic>
      <p:pic>
        <p:nvPicPr>
          <p:cNvPr id="7170" name="Picture 2" descr="https://catherineasquithgallery.com/uploads/posts/2021-02/1614545188_5-p-korova-na-belom-fone-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62" y="7681759"/>
            <a:ext cx="4401312" cy="2864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0" y="10046040"/>
            <a:ext cx="8723870" cy="126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7" y="1210099"/>
            <a:ext cx="13357439" cy="9983418"/>
          </a:xfrm>
          <a:solidFill>
            <a:schemeClr val="bg1"/>
          </a:solidFill>
          <a:effectLst>
            <a:softEdge rad="12700"/>
          </a:effectLst>
        </p:spPr>
        <p:txBody>
          <a:bodyPr/>
          <a:lstStyle/>
          <a:p>
            <a:pPr marL="457200" indent="79375" defTabSz="808038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630238" algn="l"/>
                <a:tab pos="10847388" algn="l"/>
              </a:tabLst>
            </a:pPr>
            <a:endParaRPr lang="ru-RU" sz="28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787400" algn="just" defTabSz="8080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630238" algn="l"/>
                <a:tab pos="10847388" algn="l"/>
              </a:tabLst>
            </a:pPr>
            <a:r>
              <a:rPr lang="ru-RU" sz="2800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специального чипа, необходимого для:</a:t>
            </a:r>
          </a:p>
          <a:p>
            <a:pPr indent="787400" algn="just" defTabSz="8080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630238" algn="l"/>
                <a:tab pos="10847388" algn="l"/>
              </a:tabLst>
            </a:pPr>
            <a:r>
              <a:rPr lang="ru-RU" sz="2800" b="1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Идентификации</a:t>
            </a:r>
            <a:r>
              <a:rPr lang="ru-RU" sz="2800" dirty="0" smtClean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Животному присваивается уникальный  идентификационный номер, который позволяет владельцам легко  отслеживать и управлять стадом.</a:t>
            </a:r>
          </a:p>
          <a:p>
            <a:pPr indent="787400" algn="just" defTabSz="8080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630238" algn="l"/>
                <a:tab pos="10847388" algn="l"/>
              </a:tabLst>
            </a:pPr>
            <a:r>
              <a:rPr lang="ru-RU" sz="2800" b="1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2800" b="1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GPS </a:t>
            </a:r>
            <a:r>
              <a:rPr lang="ru-RU" sz="2800" b="1" dirty="0" smtClean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навигации. </a:t>
            </a:r>
            <a:r>
              <a:rPr lang="ru-RU" sz="2800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Необходима для мониторинга местонахождения и двигательной активности животного. </a:t>
            </a:r>
          </a:p>
          <a:p>
            <a:pPr marL="31750" indent="406400" algn="just" defTabSz="8080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1435100" algn="l"/>
                <a:tab pos="10847388" algn="l"/>
              </a:tabLst>
            </a:pPr>
            <a:r>
              <a:rPr lang="ru-RU" sz="2800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случае выпаса КРС на пастбище позволяет отслеживать число вернувшегося скота, а также определять местонахождение животного, отбившегося от стада.</a:t>
            </a:r>
          </a:p>
          <a:p>
            <a:pPr marL="31750" indent="406400" algn="just" defTabSz="8080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1435100" algn="l"/>
                <a:tab pos="10847388" algn="l"/>
              </a:tabLst>
            </a:pPr>
            <a:r>
              <a:rPr lang="ru-RU" sz="2800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Позволяет следить за ежедневной активностью КРС, вовремя обнаружить заболевшее животное и провести профилактические меры.</a:t>
            </a:r>
          </a:p>
          <a:p>
            <a:pPr indent="787400" algn="just" defTabSz="8080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1435100" algn="l"/>
                <a:tab pos="10847388" algn="l"/>
              </a:tabLst>
            </a:pPr>
            <a:r>
              <a:rPr lang="ru-RU" sz="2800" b="1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b="1" dirty="0" smtClean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Ежедневного определения температуры тела (наличие температурного датчика)</a:t>
            </a:r>
            <a:r>
              <a:rPr lang="ru-RU" sz="2800" b="1" dirty="0" smtClean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ежедневно без усилий фиксировать температуру тела животного, в случае отклонения от нормы, вовремя принять меры</a:t>
            </a:r>
            <a:r>
              <a:rPr lang="ru-RU" sz="2800" dirty="0" smtClean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1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787400" algn="just" defTabSz="8080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630238" algn="l"/>
                <a:tab pos="10847388" algn="l"/>
              </a:tabLst>
            </a:pPr>
            <a:r>
              <a:rPr lang="ru-RU" sz="3600" i="1" u="sng" dirty="0">
                <a:solidFill>
                  <a:srgbClr val="92D05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Уникальные преимущества использования чипа:</a:t>
            </a:r>
          </a:p>
          <a:p>
            <a:pPr indent="787400" algn="just" defTabSz="8080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630238" algn="l"/>
                <a:tab pos="10847388" algn="l"/>
              </a:tabLst>
            </a:pPr>
            <a:r>
              <a:rPr lang="ru-RU" sz="2800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Автоматизированная запись данных.</a:t>
            </a:r>
          </a:p>
          <a:p>
            <a:pPr indent="787400" algn="just" defTabSz="8080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630238" algn="l"/>
                <a:tab pos="10847388" algn="l"/>
              </a:tabLst>
            </a:pPr>
            <a:r>
              <a:rPr lang="ru-RU" sz="2800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Безопасность и управление. </a:t>
            </a:r>
          </a:p>
          <a:p>
            <a:pPr indent="787400" algn="just" defTabSz="8080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630238" algn="l"/>
                <a:tab pos="10847388" algn="l"/>
              </a:tabLst>
            </a:pPr>
            <a:r>
              <a:rPr lang="ru-RU" sz="2800" dirty="0">
                <a:solidFill>
                  <a:schemeClr val="tx1"/>
                </a:solidFill>
                <a:latin typeface="Book Antiqua" panose="02040602050305030304" pitchFamily="18" charset="0"/>
              </a:rPr>
              <a:t>Уход от опознавательных знаков, защита от срыва бирки.</a:t>
            </a:r>
          </a:p>
          <a:p>
            <a:pPr indent="787400" algn="just" defTabSz="8080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630238" algn="l"/>
                <a:tab pos="10847388" algn="l"/>
              </a:tabLst>
            </a:pPr>
            <a:r>
              <a:rPr lang="ru-RU" sz="2800" dirty="0">
                <a:solidFill>
                  <a:schemeClr val="tx1"/>
                </a:solidFill>
                <a:latin typeface="Book Antiqua" panose="02040602050305030304" pitchFamily="18" charset="0"/>
              </a:rPr>
              <a:t>Долговечность использования</a:t>
            </a:r>
          </a:p>
          <a:p>
            <a:pPr indent="787400" algn="just"/>
            <a:endParaRPr lang="ru-RU" dirty="0"/>
          </a:p>
          <a:p>
            <a:pPr indent="787400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3161" y="515377"/>
            <a:ext cx="9741217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>
                <a:latin typeface="Book Antiqua" panose="02040602050305030304" pitchFamily="18" charset="0"/>
              </a:rPr>
              <a:t>Решение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4194" t="413" r="1458" b="38904"/>
          <a:stretch/>
        </p:blipFill>
        <p:spPr>
          <a:xfrm>
            <a:off x="14538871" y="5565228"/>
            <a:ext cx="5565229" cy="5049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9043745267\Downloads\173571-1154621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870" y="220718"/>
            <a:ext cx="5565229" cy="5344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8527" y="1"/>
            <a:ext cx="7425572" cy="14264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2393826" y="10317890"/>
            <a:ext cx="7710273" cy="9978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03"/>
            <a:ext cx="7886442" cy="14249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-2" y="10317891"/>
            <a:ext cx="7703161" cy="99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9751" t="27430" r="6298" b="22133"/>
          <a:stretch/>
        </p:blipFill>
        <p:spPr>
          <a:xfrm>
            <a:off x="1517904" y="1353426"/>
            <a:ext cx="16770096" cy="915041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901386" y="246914"/>
            <a:ext cx="3504486" cy="100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936" b="1" kern="1200" dirty="0">
                <a:solidFill>
                  <a:srgbClr val="90C226"/>
                </a:solidFill>
                <a:latin typeface="Book Antiqua" panose="02040602050305030304" pitchFamily="18" charset="0"/>
                <a:ea typeface="+mj-ea"/>
                <a:cs typeface="+mj-cs"/>
              </a:rPr>
              <a:t>Решение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405872" y="0"/>
            <a:ext cx="9698228" cy="149961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0511" y="0"/>
            <a:ext cx="7425572" cy="14264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126480" cy="11065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2" y="10317891"/>
            <a:ext cx="7703161" cy="9978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2400939" y="10317894"/>
            <a:ext cx="7703161" cy="9978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901386" y="2505456"/>
            <a:ext cx="1474518" cy="12801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90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698" y="628471"/>
            <a:ext cx="9741217" cy="4007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>
                <a:solidFill>
                  <a:srgbClr val="92D050"/>
                </a:solidFill>
                <a:latin typeface="Book Antiqua" panose="02040602050305030304" pitchFamily="18" charset="0"/>
              </a:rPr>
              <a:t>Аналоги: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955" y="172927"/>
            <a:ext cx="9741217" cy="911089"/>
          </a:xfrm>
        </p:spPr>
        <p:txBody>
          <a:bodyPr>
            <a:normAutofit/>
          </a:bodyPr>
          <a:lstStyle/>
          <a:p>
            <a:r>
              <a:rPr lang="ru-RU" b="1" dirty="0">
                <a:latin typeface="Book Antiqua" panose="02040602050305030304" pitchFamily="18" charset="0"/>
              </a:rPr>
              <a:t>Рынок</a:t>
            </a:r>
          </a:p>
        </p:txBody>
      </p:sp>
      <p:sp>
        <p:nvSpPr>
          <p:cNvPr id="10" name="Google Shape;184;p27"/>
          <p:cNvSpPr/>
          <p:nvPr/>
        </p:nvSpPr>
        <p:spPr>
          <a:xfrm rot="10800000" flipH="1">
            <a:off x="12677689" y="-1"/>
            <a:ext cx="7426411" cy="1529979"/>
          </a:xfrm>
          <a:custGeom>
            <a:avLst/>
            <a:gdLst/>
            <a:ahLst/>
            <a:cxnLst/>
            <a:rect l="l" t="t" r="r" b="b"/>
            <a:pathLst>
              <a:path w="55709" h="17666" extrusionOk="0">
                <a:moveTo>
                  <a:pt x="38576" y="0"/>
                </a:moveTo>
                <a:lnTo>
                  <a:pt x="37990" y="27"/>
                </a:lnTo>
                <a:lnTo>
                  <a:pt x="37432" y="80"/>
                </a:lnTo>
                <a:lnTo>
                  <a:pt x="36846" y="187"/>
                </a:lnTo>
                <a:lnTo>
                  <a:pt x="36288" y="320"/>
                </a:lnTo>
                <a:lnTo>
                  <a:pt x="35729" y="479"/>
                </a:lnTo>
                <a:lnTo>
                  <a:pt x="35170" y="665"/>
                </a:lnTo>
                <a:lnTo>
                  <a:pt x="34638" y="878"/>
                </a:lnTo>
                <a:lnTo>
                  <a:pt x="34106" y="1118"/>
                </a:lnTo>
                <a:lnTo>
                  <a:pt x="33574" y="1384"/>
                </a:lnTo>
                <a:lnTo>
                  <a:pt x="33042" y="1676"/>
                </a:lnTo>
                <a:lnTo>
                  <a:pt x="32563" y="1996"/>
                </a:lnTo>
                <a:lnTo>
                  <a:pt x="32058" y="2315"/>
                </a:lnTo>
                <a:lnTo>
                  <a:pt x="31606" y="2661"/>
                </a:lnTo>
                <a:lnTo>
                  <a:pt x="31127" y="3007"/>
                </a:lnTo>
                <a:lnTo>
                  <a:pt x="30249" y="3751"/>
                </a:lnTo>
                <a:lnTo>
                  <a:pt x="29397" y="4523"/>
                </a:lnTo>
                <a:lnTo>
                  <a:pt x="28546" y="5348"/>
                </a:lnTo>
                <a:lnTo>
                  <a:pt x="26923" y="7024"/>
                </a:lnTo>
                <a:lnTo>
                  <a:pt x="26125" y="7848"/>
                </a:lnTo>
                <a:lnTo>
                  <a:pt x="25300" y="8673"/>
                </a:lnTo>
                <a:lnTo>
                  <a:pt x="24449" y="9498"/>
                </a:lnTo>
                <a:lnTo>
                  <a:pt x="23571" y="10269"/>
                </a:lnTo>
                <a:lnTo>
                  <a:pt x="22667" y="11014"/>
                </a:lnTo>
                <a:lnTo>
                  <a:pt x="22188" y="11360"/>
                </a:lnTo>
                <a:lnTo>
                  <a:pt x="21709" y="11679"/>
                </a:lnTo>
                <a:lnTo>
                  <a:pt x="21230" y="11999"/>
                </a:lnTo>
                <a:lnTo>
                  <a:pt x="20725" y="12291"/>
                </a:lnTo>
                <a:lnTo>
                  <a:pt x="20219" y="12584"/>
                </a:lnTo>
                <a:lnTo>
                  <a:pt x="19714" y="12823"/>
                </a:lnTo>
                <a:lnTo>
                  <a:pt x="19182" y="13063"/>
                </a:lnTo>
                <a:lnTo>
                  <a:pt x="18650" y="13276"/>
                </a:lnTo>
                <a:lnTo>
                  <a:pt x="18091" y="13435"/>
                </a:lnTo>
                <a:lnTo>
                  <a:pt x="17532" y="13595"/>
                </a:lnTo>
                <a:lnTo>
                  <a:pt x="17107" y="13675"/>
                </a:lnTo>
                <a:lnTo>
                  <a:pt x="16681" y="13754"/>
                </a:lnTo>
                <a:lnTo>
                  <a:pt x="15830" y="13834"/>
                </a:lnTo>
                <a:lnTo>
                  <a:pt x="14952" y="13887"/>
                </a:lnTo>
                <a:lnTo>
                  <a:pt x="14074" y="13887"/>
                </a:lnTo>
                <a:lnTo>
                  <a:pt x="13222" y="13861"/>
                </a:lnTo>
                <a:lnTo>
                  <a:pt x="12344" y="13808"/>
                </a:lnTo>
                <a:lnTo>
                  <a:pt x="10615" y="13675"/>
                </a:lnTo>
                <a:lnTo>
                  <a:pt x="9737" y="13595"/>
                </a:lnTo>
                <a:lnTo>
                  <a:pt x="8859" y="13568"/>
                </a:lnTo>
                <a:lnTo>
                  <a:pt x="7981" y="13542"/>
                </a:lnTo>
                <a:lnTo>
                  <a:pt x="7104" y="13568"/>
                </a:lnTo>
                <a:lnTo>
                  <a:pt x="6252" y="13621"/>
                </a:lnTo>
                <a:lnTo>
                  <a:pt x="5827" y="13675"/>
                </a:lnTo>
                <a:lnTo>
                  <a:pt x="5401" y="13754"/>
                </a:lnTo>
                <a:lnTo>
                  <a:pt x="4975" y="13834"/>
                </a:lnTo>
                <a:lnTo>
                  <a:pt x="4550" y="13941"/>
                </a:lnTo>
                <a:lnTo>
                  <a:pt x="4151" y="14074"/>
                </a:lnTo>
                <a:lnTo>
                  <a:pt x="3725" y="14207"/>
                </a:lnTo>
                <a:lnTo>
                  <a:pt x="3140" y="14473"/>
                </a:lnTo>
                <a:lnTo>
                  <a:pt x="2554" y="14792"/>
                </a:lnTo>
                <a:lnTo>
                  <a:pt x="2022" y="15164"/>
                </a:lnTo>
                <a:lnTo>
                  <a:pt x="1490" y="15590"/>
                </a:lnTo>
                <a:lnTo>
                  <a:pt x="1251" y="15803"/>
                </a:lnTo>
                <a:lnTo>
                  <a:pt x="1038" y="16042"/>
                </a:lnTo>
                <a:lnTo>
                  <a:pt x="825" y="16308"/>
                </a:lnTo>
                <a:lnTo>
                  <a:pt x="639" y="16548"/>
                </a:lnTo>
                <a:lnTo>
                  <a:pt x="453" y="16814"/>
                </a:lnTo>
                <a:lnTo>
                  <a:pt x="293" y="17106"/>
                </a:lnTo>
                <a:lnTo>
                  <a:pt x="133" y="17373"/>
                </a:lnTo>
                <a:lnTo>
                  <a:pt x="0" y="17665"/>
                </a:lnTo>
                <a:lnTo>
                  <a:pt x="55708" y="17665"/>
                </a:lnTo>
                <a:lnTo>
                  <a:pt x="55070" y="17213"/>
                </a:lnTo>
                <a:lnTo>
                  <a:pt x="54458" y="16734"/>
                </a:lnTo>
                <a:lnTo>
                  <a:pt x="53873" y="16202"/>
                </a:lnTo>
                <a:lnTo>
                  <a:pt x="53288" y="15670"/>
                </a:lnTo>
                <a:lnTo>
                  <a:pt x="52755" y="15111"/>
                </a:lnTo>
                <a:lnTo>
                  <a:pt x="52223" y="14526"/>
                </a:lnTo>
                <a:lnTo>
                  <a:pt x="51745" y="13914"/>
                </a:lnTo>
                <a:lnTo>
                  <a:pt x="51292" y="13302"/>
                </a:lnTo>
                <a:lnTo>
                  <a:pt x="50680" y="12398"/>
                </a:lnTo>
                <a:lnTo>
                  <a:pt x="50148" y="11493"/>
                </a:lnTo>
                <a:lnTo>
                  <a:pt x="49616" y="10562"/>
                </a:lnTo>
                <a:lnTo>
                  <a:pt x="49137" y="9604"/>
                </a:lnTo>
                <a:lnTo>
                  <a:pt x="48153" y="7689"/>
                </a:lnTo>
                <a:lnTo>
                  <a:pt x="47648" y="6758"/>
                </a:lnTo>
                <a:lnTo>
                  <a:pt x="47115" y="5827"/>
                </a:lnTo>
                <a:lnTo>
                  <a:pt x="46530" y="4922"/>
                </a:lnTo>
                <a:lnTo>
                  <a:pt x="46211" y="4496"/>
                </a:lnTo>
                <a:lnTo>
                  <a:pt x="45892" y="4044"/>
                </a:lnTo>
                <a:lnTo>
                  <a:pt x="45546" y="3618"/>
                </a:lnTo>
                <a:lnTo>
                  <a:pt x="45200" y="3219"/>
                </a:lnTo>
                <a:lnTo>
                  <a:pt x="44828" y="2820"/>
                </a:lnTo>
                <a:lnTo>
                  <a:pt x="44455" y="2448"/>
                </a:lnTo>
                <a:lnTo>
                  <a:pt x="44056" y="2102"/>
                </a:lnTo>
                <a:lnTo>
                  <a:pt x="43630" y="1756"/>
                </a:lnTo>
                <a:lnTo>
                  <a:pt x="43205" y="1437"/>
                </a:lnTo>
                <a:lnTo>
                  <a:pt x="42779" y="1171"/>
                </a:lnTo>
                <a:lnTo>
                  <a:pt x="42300" y="905"/>
                </a:lnTo>
                <a:lnTo>
                  <a:pt x="41848" y="665"/>
                </a:lnTo>
                <a:lnTo>
                  <a:pt x="41342" y="479"/>
                </a:lnTo>
                <a:lnTo>
                  <a:pt x="40837" y="293"/>
                </a:lnTo>
                <a:lnTo>
                  <a:pt x="40278" y="160"/>
                </a:lnTo>
                <a:lnTo>
                  <a:pt x="39720" y="80"/>
                </a:lnTo>
                <a:lnTo>
                  <a:pt x="39134" y="27"/>
                </a:lnTo>
                <a:lnTo>
                  <a:pt x="38576" y="0"/>
                </a:lnTo>
                <a:close/>
              </a:path>
            </a:pathLst>
          </a:custGeom>
          <a:solidFill>
            <a:srgbClr val="6375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823272"/>
              </p:ext>
            </p:extLst>
          </p:nvPr>
        </p:nvGraphicFramePr>
        <p:xfrm>
          <a:off x="236567" y="1221446"/>
          <a:ext cx="19587624" cy="8649716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30417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4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42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385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782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2146">
                <a:tc>
                  <a:txBody>
                    <a:bodyPr/>
                    <a:lstStyle/>
                    <a:p>
                      <a:pPr marL="342900" marR="0" lvl="0" indent="-342900" algn="ctr" defTabSz="75392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30555" algn="l"/>
                        </a:tabLst>
                        <a:defRPr/>
                      </a:pP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 Antiqua" panose="02040602050305030304" pitchFamily="18" charset="0"/>
                        </a:rPr>
                        <a:t>Наименование</a:t>
                      </a:r>
                      <a:endParaRPr lang="ru-RU" sz="240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 Antiqua" panose="02040602050305030304" pitchFamily="18" charset="0"/>
                        </a:rPr>
                        <a:t>Стоимость чипа</a:t>
                      </a:r>
                      <a:endParaRPr lang="ru-RU" sz="240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Book Antiqua" panose="02040602050305030304" pitchFamily="18" charset="0"/>
                        </a:rPr>
                        <a:t>Функциональное</a:t>
                      </a:r>
                      <a:r>
                        <a:rPr lang="ru-RU" sz="2400" baseline="0" dirty="0">
                          <a:latin typeface="Book Antiqua" panose="02040602050305030304" pitchFamily="18" charset="0"/>
                        </a:rPr>
                        <a:t> назначение</a:t>
                      </a:r>
                      <a:endParaRPr lang="ru-RU" sz="240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Book Antiqua" panose="02040602050305030304" pitchFamily="18" charset="0"/>
                        </a:rPr>
                        <a:t>Функциональное назначение </a:t>
                      </a:r>
                    </a:p>
                    <a:p>
                      <a:pPr algn="ctr"/>
                      <a:r>
                        <a:rPr lang="ru-RU" sz="2400" dirty="0">
                          <a:latin typeface="Book Antiqua" panose="02040602050305030304" pitchFamily="18" charset="0"/>
                        </a:rPr>
                        <a:t>НАШЕГО РЕШЕНИЯ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0" marR="0" lvl="0" indent="0" algn="ctr" defTabSz="7539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cs typeface="Arial"/>
                        </a:rPr>
                        <a:t>Мировые производители чипов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7539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cs typeface="Arial"/>
                        </a:rPr>
                        <a:t>Allflex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75392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kumimoji="0" lang="ru-RU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cs typeface="Arial"/>
                        </a:rPr>
                        <a:t>180 руб. </a:t>
                      </a:r>
                    </a:p>
                    <a:p>
                      <a:pPr marL="0" marR="0" lvl="1" indent="0" algn="ctr" defTabSz="75392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cs typeface="Arial"/>
                        </a:rPr>
                        <a:t>(чип в одноразовой игле для КРС)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Идентификация,</a:t>
                      </a:r>
                      <a:endParaRPr lang="ru-RU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наличия прививок, </a:t>
                      </a:r>
                      <a:endParaRPr lang="ru-RU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 rowSpan="6">
                  <a:txBody>
                    <a:bodyPr/>
                    <a:lstStyle/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latin typeface="Book Antiqua" panose="02040602050305030304" pitchFamily="18" charset="0"/>
                        </a:rPr>
                        <a:t>Идентификация, </a:t>
                      </a:r>
                      <a:endParaRPr lang="ru-RU" sz="2400" dirty="0">
                        <a:latin typeface="Book Antiqua" panose="02040602050305030304" pitchFamily="18" charset="0"/>
                      </a:endParaRPr>
                    </a:p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>
                          <a:latin typeface="Book Antiqua" panose="02040602050305030304" pitchFamily="18" charset="0"/>
                        </a:rPr>
                        <a:t>GPS </a:t>
                      </a:r>
                      <a:r>
                        <a:rPr lang="ru-RU" sz="2400" dirty="0" smtClean="0">
                          <a:latin typeface="Book Antiqua" panose="02040602050305030304" pitchFamily="18" charset="0"/>
                        </a:rPr>
                        <a:t>навигация,</a:t>
                      </a:r>
                      <a:endParaRPr lang="ru-RU" sz="2400" dirty="0">
                        <a:latin typeface="Book Antiqua" panose="02040602050305030304" pitchFamily="18" charset="0"/>
                      </a:endParaRPr>
                    </a:p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>
                          <a:latin typeface="Book Antiqua" panose="02040602050305030304" pitchFamily="18" charset="0"/>
                        </a:rPr>
                        <a:t>Наличие температурного </a:t>
                      </a:r>
                      <a:r>
                        <a:rPr lang="ru-RU" sz="2400" dirty="0" smtClean="0">
                          <a:latin typeface="Book Antiqua" panose="02040602050305030304" pitchFamily="18" charset="0"/>
                        </a:rPr>
                        <a:t>датчика,</a:t>
                      </a:r>
                      <a:endParaRPr lang="ru-RU" sz="2400" dirty="0">
                        <a:latin typeface="Book Antiqua" panose="0204060205030503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Определение наличия прививок,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едение </a:t>
                      </a: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ветеринарного дневника, </a:t>
                      </a:r>
                      <a:endParaRPr kumimoji="0" lang="ru-RU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</a:t>
                      </a: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лабораторных анализов.</a:t>
                      </a:r>
                      <a:endParaRPr lang="ru-RU" sz="2400" dirty="0"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lvl="0" indent="-342900" algn="ctr" defTabSz="75392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30555" algn="l"/>
                        </a:tabLst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Destron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Fearing</a:t>
                      </a:r>
                      <a:endParaRPr kumimoji="0" lang="ru-RU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75392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kumimoji="0" lang="ru-RU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cs typeface="Arial"/>
                        </a:rPr>
                        <a:t>240 руб. </a:t>
                      </a:r>
                    </a:p>
                    <a:p>
                      <a:pPr marL="0" marR="0" lvl="1" indent="0" algn="ctr" defTabSz="75392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cs typeface="Arial"/>
                        </a:rPr>
                        <a:t>(чип в одноразовой игле для КРС)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Информация для управления стадом,</a:t>
                      </a:r>
                      <a:endParaRPr lang="ru-RU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Ветеринарный </a:t>
                      </a:r>
                      <a:r>
                        <a:rPr lang="ru-RU" sz="2400" dirty="0" smtClean="0"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</a:t>
                      </a:r>
                      <a:endParaRPr lang="ru-RU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2400" dirty="0"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7539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cs typeface="Arial"/>
                        </a:rPr>
                        <a:t>Y-Tex Corporation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75392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kumimoji="0" lang="ru-RU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cs typeface="Arial"/>
                        </a:rPr>
                        <a:t>287 руб. </a:t>
                      </a:r>
                    </a:p>
                    <a:p>
                      <a:pPr marL="0" marR="0" lvl="1" indent="0" algn="ctr" defTabSz="75392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cs typeface="Arial"/>
                        </a:rPr>
                        <a:t>(чип в одноразовой игле для КРС)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Точного отслеживание, Управление </a:t>
                      </a:r>
                      <a:r>
                        <a:rPr lang="ru-RU" sz="2400" dirty="0" smtClean="0"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стадом</a:t>
                      </a:r>
                      <a:endParaRPr lang="ru-RU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2400" dirty="0"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39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Book Antiqua" panose="02040602050305030304" pitchFamily="18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30555" algn="l"/>
                        </a:tabLst>
                      </a:pPr>
                      <a:r>
                        <a:rPr lang="pl-PL" sz="2400" b="1" i="0" dirty="0" smtClean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Wuxi FOFIA Technology Co.,Ltd.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75392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kumimoji="0" lang="en-US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cs typeface="Arial"/>
                        </a:rPr>
                        <a:t>335</a:t>
                      </a:r>
                      <a:r>
                        <a:rPr kumimoji="0" lang="ru-RU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cs typeface="Arial"/>
                        </a:rPr>
                        <a:t> руб. </a:t>
                      </a:r>
                    </a:p>
                    <a:p>
                      <a:pPr marL="0" marR="0" lvl="1" indent="0" algn="ctr" defTabSz="75392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cs typeface="Arial"/>
                        </a:rPr>
                        <a:t>(чип в одноразовой игле для КРС)</a:t>
                      </a:r>
                    </a:p>
                    <a:p>
                      <a:pPr marL="0" lvl="1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30555" algn="l"/>
                        </a:tabLst>
                      </a:pPr>
                      <a:endParaRPr lang="ru-RU" sz="1800" dirty="0">
                        <a:latin typeface="Book Antiqua" panose="0204060205030503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Наличие датчика температуры</a:t>
                      </a:r>
                      <a:endParaRPr kumimoji="0" lang="ru-RU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endParaRPr lang="ru-RU" sz="2400" dirty="0"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lvl="0" indent="0" algn="ctr" defTabSz="7539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cs typeface="Arial"/>
                        </a:rPr>
                        <a:t>Российские производители чипов</a:t>
                      </a:r>
                    </a:p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630555" algn="l"/>
                        </a:tabLst>
                      </a:pPr>
                      <a:endParaRPr lang="ru-RU" sz="240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lvl="1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30555" algn="l"/>
                        </a:tabLst>
                      </a:pPr>
                      <a:r>
                        <a:rPr lang="ru-RU" sz="2400" b="1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ЧипАгро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30555" algn="l"/>
                        </a:tabLst>
                      </a:pPr>
                      <a:r>
                        <a:rPr lang="ru-RU" sz="3200" dirty="0" smtClean="0">
                          <a:latin typeface="Book Antiqua" panose="02040602050305030304" pitchFamily="18" charset="0"/>
                        </a:rPr>
                        <a:t>170 руб. </a:t>
                      </a:r>
                    </a:p>
                    <a:p>
                      <a:pPr marL="0" lvl="1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30555" algn="l"/>
                        </a:tabLst>
                      </a:pPr>
                      <a:r>
                        <a:rPr lang="ru-RU" sz="1800" dirty="0" smtClean="0">
                          <a:latin typeface="Book Antiqua" panose="02040602050305030304" pitchFamily="18" charset="0"/>
                        </a:rPr>
                        <a:t>(чип в одноразовой игле для КРС)</a:t>
                      </a:r>
                      <a:endParaRPr lang="ru-RU" sz="1800" dirty="0">
                        <a:latin typeface="Book Antiqua" panose="0204060205030503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latin typeface="Book Antiqua" panose="02040602050305030304" pitchFamily="18" charset="0"/>
                        </a:rPr>
                        <a:t>Идентификация,</a:t>
                      </a:r>
                      <a:endParaRPr lang="ru-RU" sz="2400" dirty="0">
                        <a:latin typeface="Book Antiqua" panose="02040602050305030304" pitchFamily="18" charset="0"/>
                      </a:endParaRPr>
                    </a:p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Определение </a:t>
                      </a: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наличия прививок, </a:t>
                      </a:r>
                    </a:p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едение </a:t>
                      </a: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ветеринарного дневника, </a:t>
                      </a:r>
                      <a:endParaRPr kumimoji="0" lang="ru-RU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</a:t>
                      </a: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лабораторных анализов.</a:t>
                      </a:r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endParaRPr lang="ru-RU" sz="2400" dirty="0"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REGAGRO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latin typeface="Book Antiqua" panose="02040602050305030304" pitchFamily="18" charset="0"/>
                        </a:rPr>
                        <a:t>115 руб.</a:t>
                      </a:r>
                    </a:p>
                    <a:p>
                      <a:pPr marL="0" marR="0" lvl="1" indent="0" algn="ctr" defTabSz="75392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 Antiqua" panose="02040602050305030304" pitchFamily="18" charset="0"/>
                          <a:cs typeface="Arial"/>
                        </a:rPr>
                        <a:t>(чип в одноразовой игле для КРС)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10557737"/>
            <a:ext cx="7425572" cy="7579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2677689" y="10557736"/>
            <a:ext cx="7425572" cy="7579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30338" y="9738631"/>
            <a:ext cx="177599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Book Antiqua" panose="02040602050305030304" pitchFamily="18" charset="0"/>
              </a:rPr>
              <a:t>Средняя стоимость </a:t>
            </a:r>
            <a:r>
              <a:rPr lang="ru-RU" sz="3200" dirty="0" smtClean="0">
                <a:latin typeface="Book Antiqua" panose="02040602050305030304" pitchFamily="18" charset="0"/>
              </a:rPr>
              <a:t>идентификационного чипа аналога </a:t>
            </a:r>
            <a:r>
              <a:rPr lang="ru-RU" sz="3200" dirty="0">
                <a:latin typeface="Book Antiqua" panose="02040602050305030304" pitchFamily="18" charset="0"/>
              </a:rPr>
              <a:t>на </a:t>
            </a:r>
            <a:r>
              <a:rPr lang="ru-RU" sz="3200" dirty="0" smtClean="0">
                <a:latin typeface="Book Antiqua" panose="02040602050305030304" pitchFamily="18" charset="0"/>
              </a:rPr>
              <a:t>рынке – </a:t>
            </a:r>
            <a:r>
              <a:rPr lang="ru-RU" sz="4000" b="1" dirty="0">
                <a:solidFill>
                  <a:srgbClr val="92D050"/>
                </a:solidFill>
                <a:latin typeface="Book Antiqua" panose="02040602050305030304" pitchFamily="18" charset="0"/>
              </a:rPr>
              <a:t>150 рублей за шт</a:t>
            </a:r>
            <a:r>
              <a:rPr lang="ru-RU" sz="1800" b="1" dirty="0">
                <a:solidFill>
                  <a:srgbClr val="92D05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10557737"/>
            <a:ext cx="7425572" cy="75796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814816" y="0"/>
            <a:ext cx="11289284" cy="113156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Google Shape;184;p27"/>
          <p:cNvSpPr/>
          <p:nvPr/>
        </p:nvSpPr>
        <p:spPr>
          <a:xfrm rot="10800000" flipH="1">
            <a:off x="12677689" y="0"/>
            <a:ext cx="7426411" cy="1529979"/>
          </a:xfrm>
          <a:custGeom>
            <a:avLst/>
            <a:gdLst/>
            <a:ahLst/>
            <a:cxnLst/>
            <a:rect l="l" t="t" r="r" b="b"/>
            <a:pathLst>
              <a:path w="55709" h="17666" extrusionOk="0">
                <a:moveTo>
                  <a:pt x="38576" y="0"/>
                </a:moveTo>
                <a:lnTo>
                  <a:pt x="37990" y="27"/>
                </a:lnTo>
                <a:lnTo>
                  <a:pt x="37432" y="80"/>
                </a:lnTo>
                <a:lnTo>
                  <a:pt x="36846" y="187"/>
                </a:lnTo>
                <a:lnTo>
                  <a:pt x="36288" y="320"/>
                </a:lnTo>
                <a:lnTo>
                  <a:pt x="35729" y="479"/>
                </a:lnTo>
                <a:lnTo>
                  <a:pt x="35170" y="665"/>
                </a:lnTo>
                <a:lnTo>
                  <a:pt x="34638" y="878"/>
                </a:lnTo>
                <a:lnTo>
                  <a:pt x="34106" y="1118"/>
                </a:lnTo>
                <a:lnTo>
                  <a:pt x="33574" y="1384"/>
                </a:lnTo>
                <a:lnTo>
                  <a:pt x="33042" y="1676"/>
                </a:lnTo>
                <a:lnTo>
                  <a:pt x="32563" y="1996"/>
                </a:lnTo>
                <a:lnTo>
                  <a:pt x="32058" y="2315"/>
                </a:lnTo>
                <a:lnTo>
                  <a:pt x="31606" y="2661"/>
                </a:lnTo>
                <a:lnTo>
                  <a:pt x="31127" y="3007"/>
                </a:lnTo>
                <a:lnTo>
                  <a:pt x="30249" y="3751"/>
                </a:lnTo>
                <a:lnTo>
                  <a:pt x="29397" y="4523"/>
                </a:lnTo>
                <a:lnTo>
                  <a:pt x="28546" y="5348"/>
                </a:lnTo>
                <a:lnTo>
                  <a:pt x="26923" y="7024"/>
                </a:lnTo>
                <a:lnTo>
                  <a:pt x="26125" y="7848"/>
                </a:lnTo>
                <a:lnTo>
                  <a:pt x="25300" y="8673"/>
                </a:lnTo>
                <a:lnTo>
                  <a:pt x="24449" y="9498"/>
                </a:lnTo>
                <a:lnTo>
                  <a:pt x="23571" y="10269"/>
                </a:lnTo>
                <a:lnTo>
                  <a:pt x="22667" y="11014"/>
                </a:lnTo>
                <a:lnTo>
                  <a:pt x="22188" y="11360"/>
                </a:lnTo>
                <a:lnTo>
                  <a:pt x="21709" y="11679"/>
                </a:lnTo>
                <a:lnTo>
                  <a:pt x="21230" y="11999"/>
                </a:lnTo>
                <a:lnTo>
                  <a:pt x="20725" y="12291"/>
                </a:lnTo>
                <a:lnTo>
                  <a:pt x="20219" y="12584"/>
                </a:lnTo>
                <a:lnTo>
                  <a:pt x="19714" y="12823"/>
                </a:lnTo>
                <a:lnTo>
                  <a:pt x="19182" y="13063"/>
                </a:lnTo>
                <a:lnTo>
                  <a:pt x="18650" y="13276"/>
                </a:lnTo>
                <a:lnTo>
                  <a:pt x="18091" y="13435"/>
                </a:lnTo>
                <a:lnTo>
                  <a:pt x="17532" y="13595"/>
                </a:lnTo>
                <a:lnTo>
                  <a:pt x="17107" y="13675"/>
                </a:lnTo>
                <a:lnTo>
                  <a:pt x="16681" y="13754"/>
                </a:lnTo>
                <a:lnTo>
                  <a:pt x="15830" y="13834"/>
                </a:lnTo>
                <a:lnTo>
                  <a:pt x="14952" y="13887"/>
                </a:lnTo>
                <a:lnTo>
                  <a:pt x="14074" y="13887"/>
                </a:lnTo>
                <a:lnTo>
                  <a:pt x="13222" y="13861"/>
                </a:lnTo>
                <a:lnTo>
                  <a:pt x="12344" y="13808"/>
                </a:lnTo>
                <a:lnTo>
                  <a:pt x="10615" y="13675"/>
                </a:lnTo>
                <a:lnTo>
                  <a:pt x="9737" y="13595"/>
                </a:lnTo>
                <a:lnTo>
                  <a:pt x="8859" y="13568"/>
                </a:lnTo>
                <a:lnTo>
                  <a:pt x="7981" y="13542"/>
                </a:lnTo>
                <a:lnTo>
                  <a:pt x="7104" y="13568"/>
                </a:lnTo>
                <a:lnTo>
                  <a:pt x="6252" y="13621"/>
                </a:lnTo>
                <a:lnTo>
                  <a:pt x="5827" y="13675"/>
                </a:lnTo>
                <a:lnTo>
                  <a:pt x="5401" y="13754"/>
                </a:lnTo>
                <a:lnTo>
                  <a:pt x="4975" y="13834"/>
                </a:lnTo>
                <a:lnTo>
                  <a:pt x="4550" y="13941"/>
                </a:lnTo>
                <a:lnTo>
                  <a:pt x="4151" y="14074"/>
                </a:lnTo>
                <a:lnTo>
                  <a:pt x="3725" y="14207"/>
                </a:lnTo>
                <a:lnTo>
                  <a:pt x="3140" y="14473"/>
                </a:lnTo>
                <a:lnTo>
                  <a:pt x="2554" y="14792"/>
                </a:lnTo>
                <a:lnTo>
                  <a:pt x="2022" y="15164"/>
                </a:lnTo>
                <a:lnTo>
                  <a:pt x="1490" y="15590"/>
                </a:lnTo>
                <a:lnTo>
                  <a:pt x="1251" y="15803"/>
                </a:lnTo>
                <a:lnTo>
                  <a:pt x="1038" y="16042"/>
                </a:lnTo>
                <a:lnTo>
                  <a:pt x="825" y="16308"/>
                </a:lnTo>
                <a:lnTo>
                  <a:pt x="639" y="16548"/>
                </a:lnTo>
                <a:lnTo>
                  <a:pt x="453" y="16814"/>
                </a:lnTo>
                <a:lnTo>
                  <a:pt x="293" y="17106"/>
                </a:lnTo>
                <a:lnTo>
                  <a:pt x="133" y="17373"/>
                </a:lnTo>
                <a:lnTo>
                  <a:pt x="0" y="17665"/>
                </a:lnTo>
                <a:lnTo>
                  <a:pt x="55708" y="17665"/>
                </a:lnTo>
                <a:lnTo>
                  <a:pt x="55070" y="17213"/>
                </a:lnTo>
                <a:lnTo>
                  <a:pt x="54458" y="16734"/>
                </a:lnTo>
                <a:lnTo>
                  <a:pt x="53873" y="16202"/>
                </a:lnTo>
                <a:lnTo>
                  <a:pt x="53288" y="15670"/>
                </a:lnTo>
                <a:lnTo>
                  <a:pt x="52755" y="15111"/>
                </a:lnTo>
                <a:lnTo>
                  <a:pt x="52223" y="14526"/>
                </a:lnTo>
                <a:lnTo>
                  <a:pt x="51745" y="13914"/>
                </a:lnTo>
                <a:lnTo>
                  <a:pt x="51292" y="13302"/>
                </a:lnTo>
                <a:lnTo>
                  <a:pt x="50680" y="12398"/>
                </a:lnTo>
                <a:lnTo>
                  <a:pt x="50148" y="11493"/>
                </a:lnTo>
                <a:lnTo>
                  <a:pt x="49616" y="10562"/>
                </a:lnTo>
                <a:lnTo>
                  <a:pt x="49137" y="9604"/>
                </a:lnTo>
                <a:lnTo>
                  <a:pt x="48153" y="7689"/>
                </a:lnTo>
                <a:lnTo>
                  <a:pt x="47648" y="6758"/>
                </a:lnTo>
                <a:lnTo>
                  <a:pt x="47115" y="5827"/>
                </a:lnTo>
                <a:lnTo>
                  <a:pt x="46530" y="4922"/>
                </a:lnTo>
                <a:lnTo>
                  <a:pt x="46211" y="4496"/>
                </a:lnTo>
                <a:lnTo>
                  <a:pt x="45892" y="4044"/>
                </a:lnTo>
                <a:lnTo>
                  <a:pt x="45546" y="3618"/>
                </a:lnTo>
                <a:lnTo>
                  <a:pt x="45200" y="3219"/>
                </a:lnTo>
                <a:lnTo>
                  <a:pt x="44828" y="2820"/>
                </a:lnTo>
                <a:lnTo>
                  <a:pt x="44455" y="2448"/>
                </a:lnTo>
                <a:lnTo>
                  <a:pt x="44056" y="2102"/>
                </a:lnTo>
                <a:lnTo>
                  <a:pt x="43630" y="1756"/>
                </a:lnTo>
                <a:lnTo>
                  <a:pt x="43205" y="1437"/>
                </a:lnTo>
                <a:lnTo>
                  <a:pt x="42779" y="1171"/>
                </a:lnTo>
                <a:lnTo>
                  <a:pt x="42300" y="905"/>
                </a:lnTo>
                <a:lnTo>
                  <a:pt x="41848" y="665"/>
                </a:lnTo>
                <a:lnTo>
                  <a:pt x="41342" y="479"/>
                </a:lnTo>
                <a:lnTo>
                  <a:pt x="40837" y="293"/>
                </a:lnTo>
                <a:lnTo>
                  <a:pt x="40278" y="160"/>
                </a:lnTo>
                <a:lnTo>
                  <a:pt x="39720" y="80"/>
                </a:lnTo>
                <a:lnTo>
                  <a:pt x="39134" y="27"/>
                </a:lnTo>
                <a:lnTo>
                  <a:pt x="38576" y="0"/>
                </a:lnTo>
                <a:close/>
              </a:path>
            </a:pathLst>
          </a:custGeom>
          <a:solidFill>
            <a:srgbClr val="6375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2678528" y="10557737"/>
            <a:ext cx="7425572" cy="757962"/>
          </a:xfrm>
          <a:prstGeom prst="rect">
            <a:avLst/>
          </a:prstGeom>
        </p:spPr>
      </p:pic>
      <p:sp>
        <p:nvSpPr>
          <p:cNvPr id="12" name="Google Shape;184;p27"/>
          <p:cNvSpPr/>
          <p:nvPr/>
        </p:nvSpPr>
        <p:spPr>
          <a:xfrm rot="10800000" flipH="1">
            <a:off x="0" y="1"/>
            <a:ext cx="7426411" cy="1529979"/>
          </a:xfrm>
          <a:custGeom>
            <a:avLst/>
            <a:gdLst/>
            <a:ahLst/>
            <a:cxnLst/>
            <a:rect l="l" t="t" r="r" b="b"/>
            <a:pathLst>
              <a:path w="55709" h="17666" extrusionOk="0">
                <a:moveTo>
                  <a:pt x="38576" y="0"/>
                </a:moveTo>
                <a:lnTo>
                  <a:pt x="37990" y="27"/>
                </a:lnTo>
                <a:lnTo>
                  <a:pt x="37432" y="80"/>
                </a:lnTo>
                <a:lnTo>
                  <a:pt x="36846" y="187"/>
                </a:lnTo>
                <a:lnTo>
                  <a:pt x="36288" y="320"/>
                </a:lnTo>
                <a:lnTo>
                  <a:pt x="35729" y="479"/>
                </a:lnTo>
                <a:lnTo>
                  <a:pt x="35170" y="665"/>
                </a:lnTo>
                <a:lnTo>
                  <a:pt x="34638" y="878"/>
                </a:lnTo>
                <a:lnTo>
                  <a:pt x="34106" y="1118"/>
                </a:lnTo>
                <a:lnTo>
                  <a:pt x="33574" y="1384"/>
                </a:lnTo>
                <a:lnTo>
                  <a:pt x="33042" y="1676"/>
                </a:lnTo>
                <a:lnTo>
                  <a:pt x="32563" y="1996"/>
                </a:lnTo>
                <a:lnTo>
                  <a:pt x="32058" y="2315"/>
                </a:lnTo>
                <a:lnTo>
                  <a:pt x="31606" y="2661"/>
                </a:lnTo>
                <a:lnTo>
                  <a:pt x="31127" y="3007"/>
                </a:lnTo>
                <a:lnTo>
                  <a:pt x="30249" y="3751"/>
                </a:lnTo>
                <a:lnTo>
                  <a:pt x="29397" y="4523"/>
                </a:lnTo>
                <a:lnTo>
                  <a:pt x="28546" y="5348"/>
                </a:lnTo>
                <a:lnTo>
                  <a:pt x="26923" y="7024"/>
                </a:lnTo>
                <a:lnTo>
                  <a:pt x="26125" y="7848"/>
                </a:lnTo>
                <a:lnTo>
                  <a:pt x="25300" y="8673"/>
                </a:lnTo>
                <a:lnTo>
                  <a:pt x="24449" y="9498"/>
                </a:lnTo>
                <a:lnTo>
                  <a:pt x="23571" y="10269"/>
                </a:lnTo>
                <a:lnTo>
                  <a:pt x="22667" y="11014"/>
                </a:lnTo>
                <a:lnTo>
                  <a:pt x="22188" y="11360"/>
                </a:lnTo>
                <a:lnTo>
                  <a:pt x="21709" y="11679"/>
                </a:lnTo>
                <a:lnTo>
                  <a:pt x="21230" y="11999"/>
                </a:lnTo>
                <a:lnTo>
                  <a:pt x="20725" y="12291"/>
                </a:lnTo>
                <a:lnTo>
                  <a:pt x="20219" y="12584"/>
                </a:lnTo>
                <a:lnTo>
                  <a:pt x="19714" y="12823"/>
                </a:lnTo>
                <a:lnTo>
                  <a:pt x="19182" y="13063"/>
                </a:lnTo>
                <a:lnTo>
                  <a:pt x="18650" y="13276"/>
                </a:lnTo>
                <a:lnTo>
                  <a:pt x="18091" y="13435"/>
                </a:lnTo>
                <a:lnTo>
                  <a:pt x="17532" y="13595"/>
                </a:lnTo>
                <a:lnTo>
                  <a:pt x="17107" y="13675"/>
                </a:lnTo>
                <a:lnTo>
                  <a:pt x="16681" y="13754"/>
                </a:lnTo>
                <a:lnTo>
                  <a:pt x="15830" y="13834"/>
                </a:lnTo>
                <a:lnTo>
                  <a:pt x="14952" y="13887"/>
                </a:lnTo>
                <a:lnTo>
                  <a:pt x="14074" y="13887"/>
                </a:lnTo>
                <a:lnTo>
                  <a:pt x="13222" y="13861"/>
                </a:lnTo>
                <a:lnTo>
                  <a:pt x="12344" y="13808"/>
                </a:lnTo>
                <a:lnTo>
                  <a:pt x="10615" y="13675"/>
                </a:lnTo>
                <a:lnTo>
                  <a:pt x="9737" y="13595"/>
                </a:lnTo>
                <a:lnTo>
                  <a:pt x="8859" y="13568"/>
                </a:lnTo>
                <a:lnTo>
                  <a:pt x="7981" y="13542"/>
                </a:lnTo>
                <a:lnTo>
                  <a:pt x="7104" y="13568"/>
                </a:lnTo>
                <a:lnTo>
                  <a:pt x="6252" y="13621"/>
                </a:lnTo>
                <a:lnTo>
                  <a:pt x="5827" y="13675"/>
                </a:lnTo>
                <a:lnTo>
                  <a:pt x="5401" y="13754"/>
                </a:lnTo>
                <a:lnTo>
                  <a:pt x="4975" y="13834"/>
                </a:lnTo>
                <a:lnTo>
                  <a:pt x="4550" y="13941"/>
                </a:lnTo>
                <a:lnTo>
                  <a:pt x="4151" y="14074"/>
                </a:lnTo>
                <a:lnTo>
                  <a:pt x="3725" y="14207"/>
                </a:lnTo>
                <a:lnTo>
                  <a:pt x="3140" y="14473"/>
                </a:lnTo>
                <a:lnTo>
                  <a:pt x="2554" y="14792"/>
                </a:lnTo>
                <a:lnTo>
                  <a:pt x="2022" y="15164"/>
                </a:lnTo>
                <a:lnTo>
                  <a:pt x="1490" y="15590"/>
                </a:lnTo>
                <a:lnTo>
                  <a:pt x="1251" y="15803"/>
                </a:lnTo>
                <a:lnTo>
                  <a:pt x="1038" y="16042"/>
                </a:lnTo>
                <a:lnTo>
                  <a:pt x="825" y="16308"/>
                </a:lnTo>
                <a:lnTo>
                  <a:pt x="639" y="16548"/>
                </a:lnTo>
                <a:lnTo>
                  <a:pt x="453" y="16814"/>
                </a:lnTo>
                <a:lnTo>
                  <a:pt x="293" y="17106"/>
                </a:lnTo>
                <a:lnTo>
                  <a:pt x="133" y="17373"/>
                </a:lnTo>
                <a:lnTo>
                  <a:pt x="0" y="17665"/>
                </a:lnTo>
                <a:lnTo>
                  <a:pt x="55708" y="17665"/>
                </a:lnTo>
                <a:lnTo>
                  <a:pt x="55070" y="17213"/>
                </a:lnTo>
                <a:lnTo>
                  <a:pt x="54458" y="16734"/>
                </a:lnTo>
                <a:lnTo>
                  <a:pt x="53873" y="16202"/>
                </a:lnTo>
                <a:lnTo>
                  <a:pt x="53288" y="15670"/>
                </a:lnTo>
                <a:lnTo>
                  <a:pt x="52755" y="15111"/>
                </a:lnTo>
                <a:lnTo>
                  <a:pt x="52223" y="14526"/>
                </a:lnTo>
                <a:lnTo>
                  <a:pt x="51745" y="13914"/>
                </a:lnTo>
                <a:lnTo>
                  <a:pt x="51292" y="13302"/>
                </a:lnTo>
                <a:lnTo>
                  <a:pt x="50680" y="12398"/>
                </a:lnTo>
                <a:lnTo>
                  <a:pt x="50148" y="11493"/>
                </a:lnTo>
                <a:lnTo>
                  <a:pt x="49616" y="10562"/>
                </a:lnTo>
                <a:lnTo>
                  <a:pt x="49137" y="9604"/>
                </a:lnTo>
                <a:lnTo>
                  <a:pt x="48153" y="7689"/>
                </a:lnTo>
                <a:lnTo>
                  <a:pt x="47648" y="6758"/>
                </a:lnTo>
                <a:lnTo>
                  <a:pt x="47115" y="5827"/>
                </a:lnTo>
                <a:lnTo>
                  <a:pt x="46530" y="4922"/>
                </a:lnTo>
                <a:lnTo>
                  <a:pt x="46211" y="4496"/>
                </a:lnTo>
                <a:lnTo>
                  <a:pt x="45892" y="4044"/>
                </a:lnTo>
                <a:lnTo>
                  <a:pt x="45546" y="3618"/>
                </a:lnTo>
                <a:lnTo>
                  <a:pt x="45200" y="3219"/>
                </a:lnTo>
                <a:lnTo>
                  <a:pt x="44828" y="2820"/>
                </a:lnTo>
                <a:lnTo>
                  <a:pt x="44455" y="2448"/>
                </a:lnTo>
                <a:lnTo>
                  <a:pt x="44056" y="2102"/>
                </a:lnTo>
                <a:lnTo>
                  <a:pt x="43630" y="1756"/>
                </a:lnTo>
                <a:lnTo>
                  <a:pt x="43205" y="1437"/>
                </a:lnTo>
                <a:lnTo>
                  <a:pt x="42779" y="1171"/>
                </a:lnTo>
                <a:lnTo>
                  <a:pt x="42300" y="905"/>
                </a:lnTo>
                <a:lnTo>
                  <a:pt x="41848" y="665"/>
                </a:lnTo>
                <a:lnTo>
                  <a:pt x="41342" y="479"/>
                </a:lnTo>
                <a:lnTo>
                  <a:pt x="40837" y="293"/>
                </a:lnTo>
                <a:lnTo>
                  <a:pt x="40278" y="160"/>
                </a:lnTo>
                <a:lnTo>
                  <a:pt x="39720" y="80"/>
                </a:lnTo>
                <a:lnTo>
                  <a:pt x="39134" y="27"/>
                </a:lnTo>
                <a:lnTo>
                  <a:pt x="38576" y="0"/>
                </a:lnTo>
                <a:close/>
              </a:path>
            </a:pathLst>
          </a:custGeom>
          <a:solidFill>
            <a:srgbClr val="6375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9677" y="618889"/>
            <a:ext cx="9741217" cy="911089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Book Antiqua" panose="02040602050305030304" pitchFamily="18" charset="0"/>
              </a:rPr>
              <a:t>Потенциальные клиенты</a:t>
            </a:r>
            <a:endParaRPr lang="ru-RU" b="1" dirty="0">
              <a:latin typeface="Book Antiqua" panose="02040602050305030304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98483"/>
              </p:ext>
            </p:extLst>
          </p:nvPr>
        </p:nvGraphicFramePr>
        <p:xfrm>
          <a:off x="1078991" y="1706645"/>
          <a:ext cx="18123409" cy="867442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81493">
                  <a:extLst>
                    <a:ext uri="{9D8B030D-6E8A-4147-A177-3AD203B41FA5}">
                      <a16:colId xmlns:a16="http://schemas.microsoft.com/office/drawing/2014/main" val="934984383"/>
                    </a:ext>
                  </a:extLst>
                </a:gridCol>
                <a:gridCol w="10136320">
                  <a:extLst>
                    <a:ext uri="{9D8B030D-6E8A-4147-A177-3AD203B41FA5}">
                      <a16:colId xmlns:a16="http://schemas.microsoft.com/office/drawing/2014/main" val="3911197481"/>
                    </a:ext>
                  </a:extLst>
                </a:gridCol>
                <a:gridCol w="6305596">
                  <a:extLst>
                    <a:ext uri="{9D8B030D-6E8A-4147-A177-3AD203B41FA5}">
                      <a16:colId xmlns:a16="http://schemas.microsoft.com/office/drawing/2014/main" val="2570074292"/>
                    </a:ext>
                  </a:extLst>
                </a:gridCol>
              </a:tblGrid>
              <a:tr h="510228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Место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Название предприятия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Общее поголовье</a:t>
                      </a:r>
                      <a:r>
                        <a:rPr lang="ru-RU" sz="2800" baseline="0" dirty="0" smtClean="0"/>
                        <a:t> КРС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452529"/>
                  </a:ext>
                </a:extLst>
              </a:tr>
              <a:tr h="535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АПХ «</a:t>
                      </a:r>
                      <a:r>
                        <a:rPr lang="ru-RU" dirty="0" err="1" smtClean="0"/>
                        <a:t>Мираторг</a:t>
                      </a:r>
                      <a:r>
                        <a:rPr lang="ru-RU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840 000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184889"/>
                  </a:ext>
                </a:extLst>
              </a:tr>
              <a:tr h="535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ООО «</a:t>
                      </a:r>
                      <a:r>
                        <a:rPr lang="ru-RU" dirty="0" err="1" smtClean="0"/>
                        <a:t>ЭкоНиваАгро</a:t>
                      </a:r>
                      <a:r>
                        <a:rPr lang="ru-RU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203 300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874979"/>
                  </a:ext>
                </a:extLst>
              </a:tr>
              <a:tr h="535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АО фирма «Агрокомплекс им. Н.И. Ткачёва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104 000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477296"/>
                  </a:ext>
                </a:extLst>
              </a:tr>
              <a:tr h="535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Холдинговая компания «Ак Барс»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93 000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368844"/>
                  </a:ext>
                </a:extLst>
              </a:tr>
              <a:tr h="535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«Красный</a:t>
                      </a:r>
                      <a:r>
                        <a:rPr lang="ru-RU" baseline="0" dirty="0" smtClean="0"/>
                        <a:t> Восток</a:t>
                      </a:r>
                      <a:r>
                        <a:rPr lang="ru-RU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72</a:t>
                      </a:r>
                      <a:r>
                        <a:rPr lang="ru-RU" baseline="0" dirty="0" smtClean="0"/>
                        <a:t>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172594"/>
                  </a:ext>
                </a:extLst>
              </a:tr>
              <a:tr h="535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ООО «Заречное»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70 000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274286"/>
                  </a:ext>
                </a:extLst>
              </a:tr>
              <a:tr h="535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Холдинг «</a:t>
                      </a:r>
                      <a:r>
                        <a:rPr lang="ru-RU" dirty="0" err="1" smtClean="0"/>
                        <a:t>Агросила</a:t>
                      </a:r>
                      <a:r>
                        <a:rPr lang="ru-RU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42 000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934143"/>
                  </a:ext>
                </a:extLst>
              </a:tr>
              <a:tr h="535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«Русская молочная компания»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28 400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43794"/>
                  </a:ext>
                </a:extLst>
              </a:tr>
              <a:tr h="535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ГК «</a:t>
                      </a:r>
                      <a:r>
                        <a:rPr lang="ru-RU" dirty="0" err="1" smtClean="0"/>
                        <a:t>Молвест</a:t>
                      </a:r>
                      <a:r>
                        <a:rPr lang="ru-RU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28 000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539310"/>
                  </a:ext>
                </a:extLst>
              </a:tr>
              <a:tr h="535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ЗАО «</a:t>
                      </a:r>
                      <a:r>
                        <a:rPr lang="ru-RU" dirty="0" err="1" smtClean="0"/>
                        <a:t>Кировмолкомбинат</a:t>
                      </a:r>
                      <a:r>
                        <a:rPr lang="ru-RU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25 700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572958"/>
                  </a:ext>
                </a:extLst>
              </a:tr>
              <a:tr h="535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СПК «Племенной завод «</a:t>
                      </a:r>
                      <a:r>
                        <a:rPr lang="ru-RU" dirty="0" err="1" smtClean="0"/>
                        <a:t>Детскосельский</a:t>
                      </a:r>
                      <a:r>
                        <a:rPr lang="ru-RU" dirty="0" smtClean="0"/>
                        <a:t>»»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294240"/>
                  </a:ext>
                </a:extLst>
              </a:tr>
              <a:tr h="535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Агрохолдинг «</a:t>
                      </a:r>
                      <a:r>
                        <a:rPr lang="ru-RU" dirty="0" err="1" smtClean="0"/>
                        <a:t>Кабош</a:t>
                      </a:r>
                      <a:r>
                        <a:rPr lang="ru-RU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059592"/>
                  </a:ext>
                </a:extLst>
              </a:tr>
              <a:tr h="535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ООО «ПЗ</a:t>
                      </a:r>
                      <a:r>
                        <a:rPr lang="ru-RU" baseline="0" dirty="0" smtClean="0"/>
                        <a:t> «Барыбино»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15 100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01475"/>
                  </a:ext>
                </a:extLst>
              </a:tr>
              <a:tr h="535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«Русская Аграрная Группа»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</a:t>
                      </a:r>
                      <a:r>
                        <a:rPr lang="ru-RU" baseline="0" dirty="0" smtClean="0"/>
                        <a:t> 200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647398"/>
                  </a:ext>
                </a:extLst>
              </a:tr>
              <a:tr h="535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Агрохолдинг «Степь»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12 300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031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083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955" y="172927"/>
            <a:ext cx="9741217" cy="911089"/>
          </a:xfrm>
        </p:spPr>
        <p:txBody>
          <a:bodyPr>
            <a:normAutofit/>
          </a:bodyPr>
          <a:lstStyle/>
          <a:p>
            <a:r>
              <a:rPr lang="ru-RU" b="1" dirty="0">
                <a:latin typeface="Book Antiqua" panose="02040602050305030304" pitchFamily="18" charset="0"/>
              </a:rPr>
              <a:t>Рынок</a:t>
            </a:r>
          </a:p>
        </p:txBody>
      </p:sp>
      <p:sp>
        <p:nvSpPr>
          <p:cNvPr id="10" name="Google Shape;184;p27"/>
          <p:cNvSpPr/>
          <p:nvPr/>
        </p:nvSpPr>
        <p:spPr>
          <a:xfrm rot="10800000" flipH="1">
            <a:off x="12677689" y="-1"/>
            <a:ext cx="7426411" cy="1529979"/>
          </a:xfrm>
          <a:custGeom>
            <a:avLst/>
            <a:gdLst/>
            <a:ahLst/>
            <a:cxnLst/>
            <a:rect l="l" t="t" r="r" b="b"/>
            <a:pathLst>
              <a:path w="55709" h="17666" extrusionOk="0">
                <a:moveTo>
                  <a:pt x="38576" y="0"/>
                </a:moveTo>
                <a:lnTo>
                  <a:pt x="37990" y="27"/>
                </a:lnTo>
                <a:lnTo>
                  <a:pt x="37432" y="80"/>
                </a:lnTo>
                <a:lnTo>
                  <a:pt x="36846" y="187"/>
                </a:lnTo>
                <a:lnTo>
                  <a:pt x="36288" y="320"/>
                </a:lnTo>
                <a:lnTo>
                  <a:pt x="35729" y="479"/>
                </a:lnTo>
                <a:lnTo>
                  <a:pt x="35170" y="665"/>
                </a:lnTo>
                <a:lnTo>
                  <a:pt x="34638" y="878"/>
                </a:lnTo>
                <a:lnTo>
                  <a:pt x="34106" y="1118"/>
                </a:lnTo>
                <a:lnTo>
                  <a:pt x="33574" y="1384"/>
                </a:lnTo>
                <a:lnTo>
                  <a:pt x="33042" y="1676"/>
                </a:lnTo>
                <a:lnTo>
                  <a:pt x="32563" y="1996"/>
                </a:lnTo>
                <a:lnTo>
                  <a:pt x="32058" y="2315"/>
                </a:lnTo>
                <a:lnTo>
                  <a:pt x="31606" y="2661"/>
                </a:lnTo>
                <a:lnTo>
                  <a:pt x="31127" y="3007"/>
                </a:lnTo>
                <a:lnTo>
                  <a:pt x="30249" y="3751"/>
                </a:lnTo>
                <a:lnTo>
                  <a:pt x="29397" y="4523"/>
                </a:lnTo>
                <a:lnTo>
                  <a:pt x="28546" y="5348"/>
                </a:lnTo>
                <a:lnTo>
                  <a:pt x="26923" y="7024"/>
                </a:lnTo>
                <a:lnTo>
                  <a:pt x="26125" y="7848"/>
                </a:lnTo>
                <a:lnTo>
                  <a:pt x="25300" y="8673"/>
                </a:lnTo>
                <a:lnTo>
                  <a:pt x="24449" y="9498"/>
                </a:lnTo>
                <a:lnTo>
                  <a:pt x="23571" y="10269"/>
                </a:lnTo>
                <a:lnTo>
                  <a:pt x="22667" y="11014"/>
                </a:lnTo>
                <a:lnTo>
                  <a:pt x="22188" y="11360"/>
                </a:lnTo>
                <a:lnTo>
                  <a:pt x="21709" y="11679"/>
                </a:lnTo>
                <a:lnTo>
                  <a:pt x="21230" y="11999"/>
                </a:lnTo>
                <a:lnTo>
                  <a:pt x="20725" y="12291"/>
                </a:lnTo>
                <a:lnTo>
                  <a:pt x="20219" y="12584"/>
                </a:lnTo>
                <a:lnTo>
                  <a:pt x="19714" y="12823"/>
                </a:lnTo>
                <a:lnTo>
                  <a:pt x="19182" y="13063"/>
                </a:lnTo>
                <a:lnTo>
                  <a:pt x="18650" y="13276"/>
                </a:lnTo>
                <a:lnTo>
                  <a:pt x="18091" y="13435"/>
                </a:lnTo>
                <a:lnTo>
                  <a:pt x="17532" y="13595"/>
                </a:lnTo>
                <a:lnTo>
                  <a:pt x="17107" y="13675"/>
                </a:lnTo>
                <a:lnTo>
                  <a:pt x="16681" y="13754"/>
                </a:lnTo>
                <a:lnTo>
                  <a:pt x="15830" y="13834"/>
                </a:lnTo>
                <a:lnTo>
                  <a:pt x="14952" y="13887"/>
                </a:lnTo>
                <a:lnTo>
                  <a:pt x="14074" y="13887"/>
                </a:lnTo>
                <a:lnTo>
                  <a:pt x="13222" y="13861"/>
                </a:lnTo>
                <a:lnTo>
                  <a:pt x="12344" y="13808"/>
                </a:lnTo>
                <a:lnTo>
                  <a:pt x="10615" y="13675"/>
                </a:lnTo>
                <a:lnTo>
                  <a:pt x="9737" y="13595"/>
                </a:lnTo>
                <a:lnTo>
                  <a:pt x="8859" y="13568"/>
                </a:lnTo>
                <a:lnTo>
                  <a:pt x="7981" y="13542"/>
                </a:lnTo>
                <a:lnTo>
                  <a:pt x="7104" y="13568"/>
                </a:lnTo>
                <a:lnTo>
                  <a:pt x="6252" y="13621"/>
                </a:lnTo>
                <a:lnTo>
                  <a:pt x="5827" y="13675"/>
                </a:lnTo>
                <a:lnTo>
                  <a:pt x="5401" y="13754"/>
                </a:lnTo>
                <a:lnTo>
                  <a:pt x="4975" y="13834"/>
                </a:lnTo>
                <a:lnTo>
                  <a:pt x="4550" y="13941"/>
                </a:lnTo>
                <a:lnTo>
                  <a:pt x="4151" y="14074"/>
                </a:lnTo>
                <a:lnTo>
                  <a:pt x="3725" y="14207"/>
                </a:lnTo>
                <a:lnTo>
                  <a:pt x="3140" y="14473"/>
                </a:lnTo>
                <a:lnTo>
                  <a:pt x="2554" y="14792"/>
                </a:lnTo>
                <a:lnTo>
                  <a:pt x="2022" y="15164"/>
                </a:lnTo>
                <a:lnTo>
                  <a:pt x="1490" y="15590"/>
                </a:lnTo>
                <a:lnTo>
                  <a:pt x="1251" y="15803"/>
                </a:lnTo>
                <a:lnTo>
                  <a:pt x="1038" y="16042"/>
                </a:lnTo>
                <a:lnTo>
                  <a:pt x="825" y="16308"/>
                </a:lnTo>
                <a:lnTo>
                  <a:pt x="639" y="16548"/>
                </a:lnTo>
                <a:lnTo>
                  <a:pt x="453" y="16814"/>
                </a:lnTo>
                <a:lnTo>
                  <a:pt x="293" y="17106"/>
                </a:lnTo>
                <a:lnTo>
                  <a:pt x="133" y="17373"/>
                </a:lnTo>
                <a:lnTo>
                  <a:pt x="0" y="17665"/>
                </a:lnTo>
                <a:lnTo>
                  <a:pt x="55708" y="17665"/>
                </a:lnTo>
                <a:lnTo>
                  <a:pt x="55070" y="17213"/>
                </a:lnTo>
                <a:lnTo>
                  <a:pt x="54458" y="16734"/>
                </a:lnTo>
                <a:lnTo>
                  <a:pt x="53873" y="16202"/>
                </a:lnTo>
                <a:lnTo>
                  <a:pt x="53288" y="15670"/>
                </a:lnTo>
                <a:lnTo>
                  <a:pt x="52755" y="15111"/>
                </a:lnTo>
                <a:lnTo>
                  <a:pt x="52223" y="14526"/>
                </a:lnTo>
                <a:lnTo>
                  <a:pt x="51745" y="13914"/>
                </a:lnTo>
                <a:lnTo>
                  <a:pt x="51292" y="13302"/>
                </a:lnTo>
                <a:lnTo>
                  <a:pt x="50680" y="12398"/>
                </a:lnTo>
                <a:lnTo>
                  <a:pt x="50148" y="11493"/>
                </a:lnTo>
                <a:lnTo>
                  <a:pt x="49616" y="10562"/>
                </a:lnTo>
                <a:lnTo>
                  <a:pt x="49137" y="9604"/>
                </a:lnTo>
                <a:lnTo>
                  <a:pt x="48153" y="7689"/>
                </a:lnTo>
                <a:lnTo>
                  <a:pt x="47648" y="6758"/>
                </a:lnTo>
                <a:lnTo>
                  <a:pt x="47115" y="5827"/>
                </a:lnTo>
                <a:lnTo>
                  <a:pt x="46530" y="4922"/>
                </a:lnTo>
                <a:lnTo>
                  <a:pt x="46211" y="4496"/>
                </a:lnTo>
                <a:lnTo>
                  <a:pt x="45892" y="4044"/>
                </a:lnTo>
                <a:lnTo>
                  <a:pt x="45546" y="3618"/>
                </a:lnTo>
                <a:lnTo>
                  <a:pt x="45200" y="3219"/>
                </a:lnTo>
                <a:lnTo>
                  <a:pt x="44828" y="2820"/>
                </a:lnTo>
                <a:lnTo>
                  <a:pt x="44455" y="2448"/>
                </a:lnTo>
                <a:lnTo>
                  <a:pt x="44056" y="2102"/>
                </a:lnTo>
                <a:lnTo>
                  <a:pt x="43630" y="1756"/>
                </a:lnTo>
                <a:lnTo>
                  <a:pt x="43205" y="1437"/>
                </a:lnTo>
                <a:lnTo>
                  <a:pt x="42779" y="1171"/>
                </a:lnTo>
                <a:lnTo>
                  <a:pt x="42300" y="905"/>
                </a:lnTo>
                <a:lnTo>
                  <a:pt x="41848" y="665"/>
                </a:lnTo>
                <a:lnTo>
                  <a:pt x="41342" y="479"/>
                </a:lnTo>
                <a:lnTo>
                  <a:pt x="40837" y="293"/>
                </a:lnTo>
                <a:lnTo>
                  <a:pt x="40278" y="160"/>
                </a:lnTo>
                <a:lnTo>
                  <a:pt x="39720" y="80"/>
                </a:lnTo>
                <a:lnTo>
                  <a:pt x="39134" y="27"/>
                </a:lnTo>
                <a:lnTo>
                  <a:pt x="38576" y="0"/>
                </a:lnTo>
                <a:close/>
              </a:path>
            </a:pathLst>
          </a:custGeom>
          <a:solidFill>
            <a:srgbClr val="6375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10557737"/>
            <a:ext cx="7425572" cy="7579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2677689" y="10557736"/>
            <a:ext cx="7425572" cy="757962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786384" y="1470460"/>
            <a:ext cx="4590288" cy="5577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TAM</a:t>
            </a:r>
          </a:p>
          <a:p>
            <a:pPr algn="ctr"/>
            <a:r>
              <a:rPr lang="en-US" sz="4800" dirty="0" smtClean="0"/>
              <a:t>32 880 000</a:t>
            </a:r>
            <a:endParaRPr lang="ru-RU" sz="4800" dirty="0"/>
          </a:p>
        </p:txBody>
      </p:sp>
      <p:sp>
        <p:nvSpPr>
          <p:cNvPr id="12" name="Овал 11"/>
          <p:cNvSpPr/>
          <p:nvPr/>
        </p:nvSpPr>
        <p:spPr>
          <a:xfrm>
            <a:off x="6395811" y="1470460"/>
            <a:ext cx="4590288" cy="5577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SAM</a:t>
            </a:r>
          </a:p>
          <a:p>
            <a:pPr algn="ctr"/>
            <a:r>
              <a:rPr lang="en-US" sz="4800" dirty="0" smtClean="0"/>
              <a:t>27 400 000</a:t>
            </a:r>
            <a:endParaRPr lang="ru-RU" sz="4800" dirty="0"/>
          </a:p>
        </p:txBody>
      </p:sp>
      <p:sp>
        <p:nvSpPr>
          <p:cNvPr id="13" name="Овал 12"/>
          <p:cNvSpPr/>
          <p:nvPr/>
        </p:nvSpPr>
        <p:spPr>
          <a:xfrm>
            <a:off x="12005238" y="1529979"/>
            <a:ext cx="4590288" cy="5577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SOM</a:t>
            </a:r>
          </a:p>
          <a:p>
            <a:pPr algn="ctr"/>
            <a:r>
              <a:rPr lang="en-US" sz="4800" dirty="0" smtClean="0"/>
              <a:t>2 740 000</a:t>
            </a:r>
            <a:endParaRPr lang="ru-RU" sz="4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86385" y="7801726"/>
            <a:ext cx="1580914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Предполагаемые потенциальные </a:t>
            </a:r>
            <a:r>
              <a:rPr lang="ru-RU" sz="3200" dirty="0"/>
              <a:t>пользователи решения: </a:t>
            </a:r>
          </a:p>
          <a:p>
            <a:r>
              <a:rPr lang="ru-RU" sz="3200" dirty="0"/>
              <a:t>ООО «Колхоз имени Ильича» - 1390 поголовья КРС</a:t>
            </a:r>
          </a:p>
          <a:p>
            <a:r>
              <a:rPr lang="ru-RU" sz="3200" dirty="0" err="1"/>
              <a:t>Возвышенское</a:t>
            </a:r>
            <a:r>
              <a:rPr lang="ru-RU" sz="3200" dirty="0"/>
              <a:t> Сельхозпредприятие ООО «Заречье» - 650 поголовья КРС</a:t>
            </a:r>
          </a:p>
          <a:p>
            <a:r>
              <a:rPr lang="ru-RU" sz="3200" dirty="0"/>
              <a:t>ИП ГК(Ф)Х Бердышев И.В., </a:t>
            </a:r>
            <a:r>
              <a:rPr lang="ru-RU" sz="3200" dirty="0" err="1"/>
              <a:t>пгт.Ижморский</a:t>
            </a:r>
            <a:r>
              <a:rPr lang="ru-RU" sz="3200" dirty="0"/>
              <a:t> – 300 поголовья КРС</a:t>
            </a:r>
          </a:p>
        </p:txBody>
      </p:sp>
    </p:spTree>
    <p:extLst>
      <p:ext uri="{BB962C8B-B14F-4D97-AF65-F5344CB8AC3E}">
        <p14:creationId xmlns:p14="http://schemas.microsoft.com/office/powerpoint/2010/main" val="293900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4750" y="248789"/>
            <a:ext cx="9741217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5" name="Google Shape;184;p27"/>
          <p:cNvSpPr/>
          <p:nvPr/>
        </p:nvSpPr>
        <p:spPr>
          <a:xfrm rot="10800000" flipH="1">
            <a:off x="-1" y="-2"/>
            <a:ext cx="7426411" cy="1408672"/>
          </a:xfrm>
          <a:custGeom>
            <a:avLst/>
            <a:gdLst/>
            <a:ahLst/>
            <a:cxnLst/>
            <a:rect l="l" t="t" r="r" b="b"/>
            <a:pathLst>
              <a:path w="55709" h="17666" extrusionOk="0">
                <a:moveTo>
                  <a:pt x="38576" y="0"/>
                </a:moveTo>
                <a:lnTo>
                  <a:pt x="37990" y="27"/>
                </a:lnTo>
                <a:lnTo>
                  <a:pt x="37432" y="80"/>
                </a:lnTo>
                <a:lnTo>
                  <a:pt x="36846" y="187"/>
                </a:lnTo>
                <a:lnTo>
                  <a:pt x="36288" y="320"/>
                </a:lnTo>
                <a:lnTo>
                  <a:pt x="35729" y="479"/>
                </a:lnTo>
                <a:lnTo>
                  <a:pt x="35170" y="665"/>
                </a:lnTo>
                <a:lnTo>
                  <a:pt x="34638" y="878"/>
                </a:lnTo>
                <a:lnTo>
                  <a:pt x="34106" y="1118"/>
                </a:lnTo>
                <a:lnTo>
                  <a:pt x="33574" y="1384"/>
                </a:lnTo>
                <a:lnTo>
                  <a:pt x="33042" y="1676"/>
                </a:lnTo>
                <a:lnTo>
                  <a:pt x="32563" y="1996"/>
                </a:lnTo>
                <a:lnTo>
                  <a:pt x="32058" y="2315"/>
                </a:lnTo>
                <a:lnTo>
                  <a:pt x="31606" y="2661"/>
                </a:lnTo>
                <a:lnTo>
                  <a:pt x="31127" y="3007"/>
                </a:lnTo>
                <a:lnTo>
                  <a:pt x="30249" y="3751"/>
                </a:lnTo>
                <a:lnTo>
                  <a:pt x="29397" y="4523"/>
                </a:lnTo>
                <a:lnTo>
                  <a:pt x="28546" y="5348"/>
                </a:lnTo>
                <a:lnTo>
                  <a:pt x="26923" y="7024"/>
                </a:lnTo>
                <a:lnTo>
                  <a:pt x="26125" y="7848"/>
                </a:lnTo>
                <a:lnTo>
                  <a:pt x="25300" y="8673"/>
                </a:lnTo>
                <a:lnTo>
                  <a:pt x="24449" y="9498"/>
                </a:lnTo>
                <a:lnTo>
                  <a:pt x="23571" y="10269"/>
                </a:lnTo>
                <a:lnTo>
                  <a:pt x="22667" y="11014"/>
                </a:lnTo>
                <a:lnTo>
                  <a:pt x="22188" y="11360"/>
                </a:lnTo>
                <a:lnTo>
                  <a:pt x="21709" y="11679"/>
                </a:lnTo>
                <a:lnTo>
                  <a:pt x="21230" y="11999"/>
                </a:lnTo>
                <a:lnTo>
                  <a:pt x="20725" y="12291"/>
                </a:lnTo>
                <a:lnTo>
                  <a:pt x="20219" y="12584"/>
                </a:lnTo>
                <a:lnTo>
                  <a:pt x="19714" y="12823"/>
                </a:lnTo>
                <a:lnTo>
                  <a:pt x="19182" y="13063"/>
                </a:lnTo>
                <a:lnTo>
                  <a:pt x="18650" y="13276"/>
                </a:lnTo>
                <a:lnTo>
                  <a:pt x="18091" y="13435"/>
                </a:lnTo>
                <a:lnTo>
                  <a:pt x="17532" y="13595"/>
                </a:lnTo>
                <a:lnTo>
                  <a:pt x="17107" y="13675"/>
                </a:lnTo>
                <a:lnTo>
                  <a:pt x="16681" y="13754"/>
                </a:lnTo>
                <a:lnTo>
                  <a:pt x="15830" y="13834"/>
                </a:lnTo>
                <a:lnTo>
                  <a:pt x="14952" y="13887"/>
                </a:lnTo>
                <a:lnTo>
                  <a:pt x="14074" y="13887"/>
                </a:lnTo>
                <a:lnTo>
                  <a:pt x="13222" y="13861"/>
                </a:lnTo>
                <a:lnTo>
                  <a:pt x="12344" y="13808"/>
                </a:lnTo>
                <a:lnTo>
                  <a:pt x="10615" y="13675"/>
                </a:lnTo>
                <a:lnTo>
                  <a:pt x="9737" y="13595"/>
                </a:lnTo>
                <a:lnTo>
                  <a:pt x="8859" y="13568"/>
                </a:lnTo>
                <a:lnTo>
                  <a:pt x="7981" y="13542"/>
                </a:lnTo>
                <a:lnTo>
                  <a:pt x="7104" y="13568"/>
                </a:lnTo>
                <a:lnTo>
                  <a:pt x="6252" y="13621"/>
                </a:lnTo>
                <a:lnTo>
                  <a:pt x="5827" y="13675"/>
                </a:lnTo>
                <a:lnTo>
                  <a:pt x="5401" y="13754"/>
                </a:lnTo>
                <a:lnTo>
                  <a:pt x="4975" y="13834"/>
                </a:lnTo>
                <a:lnTo>
                  <a:pt x="4550" y="13941"/>
                </a:lnTo>
                <a:lnTo>
                  <a:pt x="4151" y="14074"/>
                </a:lnTo>
                <a:lnTo>
                  <a:pt x="3725" y="14207"/>
                </a:lnTo>
                <a:lnTo>
                  <a:pt x="3140" y="14473"/>
                </a:lnTo>
                <a:lnTo>
                  <a:pt x="2554" y="14792"/>
                </a:lnTo>
                <a:lnTo>
                  <a:pt x="2022" y="15164"/>
                </a:lnTo>
                <a:lnTo>
                  <a:pt x="1490" y="15590"/>
                </a:lnTo>
                <a:lnTo>
                  <a:pt x="1251" y="15803"/>
                </a:lnTo>
                <a:lnTo>
                  <a:pt x="1038" y="16042"/>
                </a:lnTo>
                <a:lnTo>
                  <a:pt x="825" y="16308"/>
                </a:lnTo>
                <a:lnTo>
                  <a:pt x="639" y="16548"/>
                </a:lnTo>
                <a:lnTo>
                  <a:pt x="453" y="16814"/>
                </a:lnTo>
                <a:lnTo>
                  <a:pt x="293" y="17106"/>
                </a:lnTo>
                <a:lnTo>
                  <a:pt x="133" y="17373"/>
                </a:lnTo>
                <a:lnTo>
                  <a:pt x="0" y="17665"/>
                </a:lnTo>
                <a:lnTo>
                  <a:pt x="55708" y="17665"/>
                </a:lnTo>
                <a:lnTo>
                  <a:pt x="55070" y="17213"/>
                </a:lnTo>
                <a:lnTo>
                  <a:pt x="54458" y="16734"/>
                </a:lnTo>
                <a:lnTo>
                  <a:pt x="53873" y="16202"/>
                </a:lnTo>
                <a:lnTo>
                  <a:pt x="53288" y="15670"/>
                </a:lnTo>
                <a:lnTo>
                  <a:pt x="52755" y="15111"/>
                </a:lnTo>
                <a:lnTo>
                  <a:pt x="52223" y="14526"/>
                </a:lnTo>
                <a:lnTo>
                  <a:pt x="51745" y="13914"/>
                </a:lnTo>
                <a:lnTo>
                  <a:pt x="51292" y="13302"/>
                </a:lnTo>
                <a:lnTo>
                  <a:pt x="50680" y="12398"/>
                </a:lnTo>
                <a:lnTo>
                  <a:pt x="50148" y="11493"/>
                </a:lnTo>
                <a:lnTo>
                  <a:pt x="49616" y="10562"/>
                </a:lnTo>
                <a:lnTo>
                  <a:pt x="49137" y="9604"/>
                </a:lnTo>
                <a:lnTo>
                  <a:pt x="48153" y="7689"/>
                </a:lnTo>
                <a:lnTo>
                  <a:pt x="47648" y="6758"/>
                </a:lnTo>
                <a:lnTo>
                  <a:pt x="47115" y="5827"/>
                </a:lnTo>
                <a:lnTo>
                  <a:pt x="46530" y="4922"/>
                </a:lnTo>
                <a:lnTo>
                  <a:pt x="46211" y="4496"/>
                </a:lnTo>
                <a:lnTo>
                  <a:pt x="45892" y="4044"/>
                </a:lnTo>
                <a:lnTo>
                  <a:pt x="45546" y="3618"/>
                </a:lnTo>
                <a:lnTo>
                  <a:pt x="45200" y="3219"/>
                </a:lnTo>
                <a:lnTo>
                  <a:pt x="44828" y="2820"/>
                </a:lnTo>
                <a:lnTo>
                  <a:pt x="44455" y="2448"/>
                </a:lnTo>
                <a:lnTo>
                  <a:pt x="44056" y="2102"/>
                </a:lnTo>
                <a:lnTo>
                  <a:pt x="43630" y="1756"/>
                </a:lnTo>
                <a:lnTo>
                  <a:pt x="43205" y="1437"/>
                </a:lnTo>
                <a:lnTo>
                  <a:pt x="42779" y="1171"/>
                </a:lnTo>
                <a:lnTo>
                  <a:pt x="42300" y="905"/>
                </a:lnTo>
                <a:lnTo>
                  <a:pt x="41848" y="665"/>
                </a:lnTo>
                <a:lnTo>
                  <a:pt x="41342" y="479"/>
                </a:lnTo>
                <a:lnTo>
                  <a:pt x="40837" y="293"/>
                </a:lnTo>
                <a:lnTo>
                  <a:pt x="40278" y="160"/>
                </a:lnTo>
                <a:lnTo>
                  <a:pt x="39720" y="80"/>
                </a:lnTo>
                <a:lnTo>
                  <a:pt x="39134" y="27"/>
                </a:lnTo>
                <a:lnTo>
                  <a:pt x="38576" y="0"/>
                </a:lnTo>
                <a:close/>
              </a:path>
            </a:pathLst>
          </a:custGeom>
          <a:solidFill>
            <a:srgbClr val="6375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8528" y="-3"/>
            <a:ext cx="7425572" cy="17288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418" y="10083113"/>
            <a:ext cx="7425572" cy="12325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2010768" y="10083112"/>
            <a:ext cx="8093332" cy="1232585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089481"/>
              </p:ext>
            </p:extLst>
          </p:nvPr>
        </p:nvGraphicFramePr>
        <p:xfrm>
          <a:off x="1039090" y="1950559"/>
          <a:ext cx="17844654" cy="759312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366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5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3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762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215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1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Book Antiqua" panose="02040602050305030304" pitchFamily="18" charset="0"/>
                        </a:rPr>
                        <a:t>Ключевые партнёры</a:t>
                      </a:r>
                      <a:endParaRPr lang="ru-RU" sz="18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Book Antiqua" panose="02040602050305030304" pitchFamily="18" charset="0"/>
                        </a:rPr>
                        <a:t>Ключевые виды деятельности</a:t>
                      </a:r>
                      <a:endParaRPr lang="ru-RU" sz="18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Book Antiqua" panose="02040602050305030304" pitchFamily="18" charset="0"/>
                        </a:rPr>
                        <a:t>Ценностное предложение</a:t>
                      </a:r>
                      <a:endParaRPr lang="ru-RU" sz="18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Book Antiqua" panose="02040602050305030304" pitchFamily="18" charset="0"/>
                        </a:rPr>
                        <a:t>Взаимоотношения с клиентами</a:t>
                      </a:r>
                      <a:endParaRPr lang="ru-RU" sz="18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0160" algn="l"/>
                        </a:tabLst>
                      </a:pPr>
                      <a:r>
                        <a:rPr lang="ru-RU" sz="1800" b="1" dirty="0">
                          <a:effectLst/>
                          <a:latin typeface="Book Antiqua" panose="02040602050305030304" pitchFamily="18" charset="0"/>
                        </a:rPr>
                        <a:t>Потребительские сегменты</a:t>
                      </a:r>
                      <a:endParaRPr lang="ru-RU" sz="18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9778">
                <a:tc rowSpan="3">
                  <a:txBody>
                    <a:bodyPr/>
                    <a:lstStyle/>
                    <a:p>
                      <a:pPr marL="8255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227388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Поставщики материалов для производства чипов:</a:t>
                      </a:r>
                    </a:p>
                    <a:p>
                      <a:pPr marL="8255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227388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–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</a:rPr>
                        <a:t>Renesas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8255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227388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- </a:t>
                      </a:r>
                      <a:r>
                        <a:rPr lang="en-US" sz="1800" dirty="0">
                          <a:effectLst/>
                          <a:latin typeface="Book Antiqua" panose="02040602050305030304" pitchFamily="18" charset="0"/>
                        </a:rPr>
                        <a:t>Microchips Plus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8255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227388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Помимо ключевых ресурсов для производства чипов (микросхемы, платы, оборудование) получаем от партнеров сопутствующее ПО, оборудование для считывания информации.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/>
                </a:tc>
                <a:tc>
                  <a:txBody>
                    <a:bodyPr/>
                    <a:lstStyle/>
                    <a:p>
                      <a:pPr marL="8255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63525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Виды деятельности: </a:t>
                      </a:r>
                    </a:p>
                    <a:p>
                      <a:pPr marL="8255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63525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Создание идентификационных чипов для крупного рогатого скота (КРС)</a:t>
                      </a:r>
                    </a:p>
                    <a:p>
                      <a:pPr marL="8255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63525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Разработка ПО для систематизации информации по мониторингу состояния животных</a:t>
                      </a:r>
                    </a:p>
                    <a:p>
                      <a:pPr marL="8255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63525" algn="l"/>
                        </a:tabLst>
                      </a:pP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</a:rPr>
                        <a:t>Чипирование</a:t>
                      </a: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 КРС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/>
                </a:tc>
                <a:tc rowSpan="3" gridSpan="2">
                  <a:txBody>
                    <a:bodyPr/>
                    <a:lstStyle/>
                    <a:p>
                      <a:pPr marL="8255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42913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Идентификация животного: присвоение уникального идентификационного номера.</a:t>
                      </a:r>
                    </a:p>
                    <a:p>
                      <a:pPr marL="8255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42913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GPS навигация для мониторинга местонахождения и двигательной активности животного. </a:t>
                      </a:r>
                    </a:p>
                    <a:p>
                      <a:pPr marL="8255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42913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Наличие температурного сенсора для ежедневной фиксации температуры тела животного.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Отношения, установленные с каждым клиентским сегментом: долгосрочные партнерские отношения, основанные на взаимной выгоде и уважении интересов друг друга.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/>
                </a:tc>
                <a:tc rowSpan="3">
                  <a:txBody>
                    <a:bodyPr/>
                    <a:lstStyle/>
                    <a:p>
                      <a:pPr marL="8255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39750" algn="l"/>
                        </a:tabLst>
                      </a:pPr>
                      <a:r>
                        <a:rPr lang="ru-RU" sz="1800" u="sng" dirty="0">
                          <a:effectLst/>
                          <a:latin typeface="Book Antiqua" panose="02040602050305030304" pitchFamily="18" charset="0"/>
                        </a:rPr>
                        <a:t>Индивидуальные предприниматели:</a:t>
                      </a:r>
                    </a:p>
                    <a:p>
                      <a:pPr marL="8255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539750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ИП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</a:rPr>
                        <a:t>Усупов</a:t>
                      </a: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 С.Х., п. Степной</a:t>
                      </a:r>
                    </a:p>
                    <a:p>
                      <a:pPr marL="8255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539750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ИП ГК(Ф)Х Бердышев И.В.,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</a:rPr>
                        <a:t>пгт.Ижморский</a:t>
                      </a: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  <a:p>
                      <a:pPr marL="8255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539750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ИП ГК(Ф)Х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</a:rPr>
                        <a:t>Бых</a:t>
                      </a: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 Е.А.,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</a:rPr>
                        <a:t>п.Урск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8255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39750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и т.п.</a:t>
                      </a:r>
                    </a:p>
                    <a:p>
                      <a:pPr marL="8255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39750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  <a:p>
                      <a:pPr marL="8255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39750" algn="l"/>
                        </a:tabLst>
                      </a:pPr>
                      <a:r>
                        <a:rPr lang="ru-RU" sz="1800" b="0" u="sng" dirty="0">
                          <a:effectLst/>
                          <a:latin typeface="Book Antiqua" panose="02040602050305030304" pitchFamily="18" charset="0"/>
                        </a:rPr>
                        <a:t>Фермерские хозяйства:</a:t>
                      </a:r>
                    </a:p>
                    <a:p>
                      <a:pPr marL="8255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539750" algn="l"/>
                        </a:tabLst>
                      </a:pP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</a:rPr>
                        <a:t>Возвышенское</a:t>
                      </a: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 Сельхозпредприятие ООО “Заречье”</a:t>
                      </a:r>
                    </a:p>
                    <a:p>
                      <a:pPr marL="8255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539750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ООО «Колхоз имени </a:t>
                      </a:r>
                      <a:r>
                        <a:rPr lang="ru-RU" sz="1800" dirty="0" smtClean="0">
                          <a:effectLst/>
                          <a:latin typeface="Book Antiqua" panose="02040602050305030304" pitchFamily="18" charset="0"/>
                        </a:rPr>
                        <a:t>Ильича»</a:t>
                      </a:r>
                    </a:p>
                    <a:p>
                      <a:pPr marL="8255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539750" algn="l"/>
                        </a:tabLst>
                      </a:pPr>
                      <a:r>
                        <a:rPr lang="ru-RU" sz="1800" dirty="0" smtClean="0">
                          <a:effectLst/>
                          <a:latin typeface="Book Antiqua" panose="02040602050305030304" pitchFamily="18" charset="0"/>
                        </a:rPr>
                        <a:t>и </a:t>
                      </a: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т.п.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Book Antiqua" panose="02040602050305030304" pitchFamily="18" charset="0"/>
                        </a:rPr>
                        <a:t>Ключевые ресурсы</a:t>
                      </a:r>
                      <a:endParaRPr lang="ru-RU" sz="18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Book Antiqua" panose="02040602050305030304" pitchFamily="18" charset="0"/>
                        </a:rPr>
                        <a:t>Каналы сбыта</a:t>
                      </a:r>
                      <a:endParaRPr lang="ru-RU" sz="18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88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u="sng" dirty="0">
                          <a:effectLst/>
                          <a:latin typeface="Book Antiqua" panose="02040602050305030304" pitchFamily="18" charset="0"/>
                        </a:rPr>
                        <a:t>Материалы для производства чи</a:t>
                      </a: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пов: включают в себя пластиковые или металлические корпуса чипов, электронные компоненты.</a:t>
                      </a:r>
                    </a:p>
                    <a:p>
                      <a:pPr marL="8255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u="none" dirty="0" smtClean="0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Патент</a:t>
                      </a:r>
                      <a:endParaRPr lang="ru-RU" sz="1800" u="none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11760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Интернет-магазины</a:t>
                      </a:r>
                    </a:p>
                    <a:p>
                      <a:pPr marL="8255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11760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Ветеринарные клиники</a:t>
                      </a:r>
                    </a:p>
                    <a:p>
                      <a:pPr marL="8255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11760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Выставки и ярмарки</a:t>
                      </a:r>
                    </a:p>
                    <a:p>
                      <a:pPr marL="8255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11760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Зоомагазины</a:t>
                      </a:r>
                    </a:p>
                    <a:p>
                      <a:pPr marL="8255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11760" algn="l"/>
                        </a:tabLs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Прямые продажи фермерам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Book Antiqua" panose="02040602050305030304" pitchFamily="18" charset="0"/>
                        </a:rPr>
                        <a:t>Структура издержек</a:t>
                      </a:r>
                      <a:endParaRPr lang="ru-RU" sz="18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Book Antiqua" panose="02040602050305030304" pitchFamily="18" charset="0"/>
                        </a:rPr>
                        <a:t>Потоки поступления доходов</a:t>
                      </a:r>
                      <a:endParaRPr lang="ru-RU" sz="18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176">
                <a:tc gridSpan="3">
                  <a:txBody>
                    <a:bodyPr/>
                    <a:lstStyle/>
                    <a:p>
                      <a:pPr marL="82550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Производственные затраты</a:t>
                      </a:r>
                    </a:p>
                    <a:p>
                      <a:pPr marL="82550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Затраты на оплату труда</a:t>
                      </a:r>
                    </a:p>
                    <a:p>
                      <a:pPr marL="82550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Расходы на маркетинг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82550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Продажа чипов фермерам, ветеринарным клиникам, оптовым поставщикам.</a:t>
                      </a:r>
                    </a:p>
                    <a:p>
                      <a:pPr marL="82550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</a:rPr>
                        <a:t>Оказание услуг по установке чипов.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11" marR="139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6104" y="1802657"/>
            <a:ext cx="18424652" cy="8994658"/>
          </a:xfrm>
        </p:spPr>
        <p:txBody>
          <a:bodyPr>
            <a:normAutofit lnSpcReduction="10000"/>
          </a:bodyPr>
          <a:lstStyle/>
          <a:p>
            <a:r>
              <a:rPr lang="ru-RU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Средняя стоимость идентификационных чипов аналогов на рынке (не считая сканирующее устройство) – 150 рублей за шт.</a:t>
            </a:r>
          </a:p>
          <a:p>
            <a:r>
              <a:rPr lang="ru-RU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Стоимость температурного датчика – 250 рублей,</a:t>
            </a:r>
          </a:p>
          <a:p>
            <a:r>
              <a:rPr lang="ru-RU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Стоимость </a:t>
            </a:r>
            <a:r>
              <a:rPr lang="en-US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GPS </a:t>
            </a:r>
            <a:r>
              <a:rPr lang="ru-RU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модуля – 500 рублей</a:t>
            </a:r>
          </a:p>
          <a:p>
            <a:r>
              <a:rPr lang="ru-RU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Таким образом, учитывая дополнительные затраты на сборку чипа примерная себестоимость составит 1000 рублей на 1 штуку.</a:t>
            </a:r>
          </a:p>
          <a:p>
            <a:r>
              <a:rPr lang="ru-RU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Определим примерную стоимость чипа – 1200 тыс. руб. (20% наценка)</a:t>
            </a:r>
            <a:endParaRPr lang="ru-RU" sz="3000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3000" dirty="0" smtClean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3000" b="1" dirty="0" smtClean="0">
                <a:solidFill>
                  <a:srgbClr val="92D050"/>
                </a:solidFill>
                <a:latin typeface="Book Antiqua" panose="02040602050305030304" pitchFamily="18" charset="0"/>
              </a:rPr>
              <a:t>Прогноз </a:t>
            </a:r>
            <a:r>
              <a:rPr lang="ru-RU" sz="3000" b="1" dirty="0">
                <a:solidFill>
                  <a:srgbClr val="92D050"/>
                </a:solidFill>
                <a:latin typeface="Book Antiqua" panose="02040602050305030304" pitchFamily="18" charset="0"/>
              </a:rPr>
              <a:t>доходов от продажи </a:t>
            </a:r>
            <a:r>
              <a:rPr lang="ru-RU" sz="3000" b="1" dirty="0" smtClean="0">
                <a:solidFill>
                  <a:srgbClr val="92D050"/>
                </a:solidFill>
                <a:latin typeface="Book Antiqua" panose="02040602050305030304" pitchFamily="18" charset="0"/>
              </a:rPr>
              <a:t>чипов: </a:t>
            </a:r>
            <a:endParaRPr lang="ru-RU" sz="3000" b="1" dirty="0">
              <a:solidFill>
                <a:srgbClr val="92D050"/>
              </a:solidFill>
              <a:latin typeface="Book Antiqua" panose="0204060205030503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3000" dirty="0">
                <a:solidFill>
                  <a:schemeClr val="tx1"/>
                </a:solidFill>
                <a:latin typeface="Book Antiqua" panose="02040602050305030304" pitchFamily="18" charset="0"/>
              </a:rPr>
              <a:t>Предположим, что ООО «Колхоз имени </a:t>
            </a:r>
            <a:r>
              <a:rPr lang="ru-RU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Ильича», </a:t>
            </a:r>
            <a:r>
              <a:rPr lang="ru-RU" sz="3000" dirty="0" err="1" smtClean="0">
                <a:solidFill>
                  <a:schemeClr val="tx1"/>
                </a:solidFill>
                <a:latin typeface="Book Antiqua" panose="02040602050305030304" pitchFamily="18" charset="0"/>
              </a:rPr>
              <a:t>Возвышенское</a:t>
            </a:r>
            <a:r>
              <a:rPr lang="ru-RU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3000" dirty="0">
                <a:solidFill>
                  <a:schemeClr val="tx1"/>
                </a:solidFill>
                <a:latin typeface="Book Antiqua" panose="02040602050305030304" pitchFamily="18" charset="0"/>
              </a:rPr>
              <a:t>Сельхозпредприятие ООО «Заречье» </a:t>
            </a:r>
            <a:r>
              <a:rPr lang="ru-RU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 и ИП </a:t>
            </a:r>
            <a:r>
              <a:rPr lang="ru-RU" sz="3000" dirty="0">
                <a:solidFill>
                  <a:schemeClr val="tx1"/>
                </a:solidFill>
                <a:latin typeface="Book Antiqua" panose="02040602050305030304" pitchFamily="18" charset="0"/>
              </a:rPr>
              <a:t>ГК(Ф)Х Бердышев И.В</a:t>
            </a:r>
            <a:r>
              <a:rPr lang="ru-RU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. </a:t>
            </a:r>
            <a:r>
              <a:rPr lang="ru-RU" sz="3000" dirty="0">
                <a:solidFill>
                  <a:schemeClr val="tx1"/>
                </a:solidFill>
                <a:latin typeface="Book Antiqua" panose="02040602050305030304" pitchFamily="18" charset="0"/>
              </a:rPr>
              <a:t>п</a:t>
            </a:r>
            <a:r>
              <a:rPr lang="ru-RU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ланируют приобрести наш </a:t>
            </a:r>
            <a:r>
              <a:rPr lang="ru-RU" sz="3000" dirty="0">
                <a:solidFill>
                  <a:schemeClr val="tx1"/>
                </a:solidFill>
                <a:latin typeface="Book Antiqua" panose="02040602050305030304" pitchFamily="18" charset="0"/>
              </a:rPr>
              <a:t>чип </a:t>
            </a:r>
            <a:r>
              <a:rPr lang="ru-RU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для КРС.  Общее поголовье хозяйств составит 2340 голов КРС. </a:t>
            </a:r>
            <a:endParaRPr lang="ru-RU" sz="3000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Таким образом, выручка составит 1200*2340= 2808 тыс. руб.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3000" u="sng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Прогноз </a:t>
            </a:r>
            <a:r>
              <a:rPr lang="ru-RU" sz="3000" u="sng" dirty="0">
                <a:solidFill>
                  <a:schemeClr val="tx1"/>
                </a:solidFill>
                <a:latin typeface="Book Antiqua" panose="02040602050305030304" pitchFamily="18" charset="0"/>
              </a:rPr>
              <a:t>доходов от </a:t>
            </a:r>
            <a:r>
              <a:rPr lang="ru-RU" sz="3000" u="sng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продажи </a:t>
            </a:r>
            <a:r>
              <a:rPr lang="ru-RU" sz="3000" u="sng" dirty="0">
                <a:solidFill>
                  <a:schemeClr val="tx1"/>
                </a:solidFill>
                <a:latin typeface="Book Antiqua" panose="02040602050305030304" pitchFamily="18" charset="0"/>
              </a:rPr>
              <a:t>чипов в России в целом: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3000" dirty="0">
                <a:solidFill>
                  <a:schemeClr val="tx1"/>
                </a:solidFill>
                <a:latin typeface="Book Antiqua" panose="02040602050305030304" pitchFamily="18" charset="0"/>
              </a:rPr>
              <a:t>Предположим, что у нас будут заказы от 20 фермерских  хозяйств в разных </a:t>
            </a:r>
            <a:r>
              <a:rPr lang="ru-RU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регионах </a:t>
            </a:r>
            <a:r>
              <a:rPr lang="ru-RU" sz="3000" dirty="0">
                <a:solidFill>
                  <a:schemeClr val="tx1"/>
                </a:solidFill>
                <a:latin typeface="Book Antiqua" panose="02040602050305030304" pitchFamily="18" charset="0"/>
              </a:rPr>
              <a:t>России, в среднем </a:t>
            </a:r>
            <a:r>
              <a:rPr lang="ru-RU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на каждое хозяйство придется 1000 </a:t>
            </a:r>
            <a:r>
              <a:rPr lang="ru-RU" sz="3000" dirty="0">
                <a:solidFill>
                  <a:schemeClr val="tx1"/>
                </a:solidFill>
                <a:latin typeface="Book Antiqua" panose="02040602050305030304" pitchFamily="18" charset="0"/>
              </a:rPr>
              <a:t>голов КРС. </a:t>
            </a:r>
            <a:endParaRPr lang="ru-RU" sz="3000" dirty="0" smtClean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3000" dirty="0">
                <a:solidFill>
                  <a:schemeClr val="tx1"/>
                </a:solidFill>
                <a:latin typeface="Book Antiqua" panose="02040602050305030304" pitchFamily="18" charset="0"/>
              </a:rPr>
              <a:t>Таким образом, выручка составит </a:t>
            </a:r>
            <a:r>
              <a:rPr lang="ru-RU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20× 1000×1200 =24 млн. руб.</a:t>
            </a:r>
            <a:endParaRPr lang="ru-RU" sz="30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Google Shape;184;p27"/>
          <p:cNvSpPr/>
          <p:nvPr/>
        </p:nvSpPr>
        <p:spPr>
          <a:xfrm rot="10800000" flipH="1">
            <a:off x="-1" y="-2"/>
            <a:ext cx="7426411" cy="1408672"/>
          </a:xfrm>
          <a:custGeom>
            <a:avLst/>
            <a:gdLst/>
            <a:ahLst/>
            <a:cxnLst/>
            <a:rect l="l" t="t" r="r" b="b"/>
            <a:pathLst>
              <a:path w="55709" h="17666" extrusionOk="0">
                <a:moveTo>
                  <a:pt x="38576" y="0"/>
                </a:moveTo>
                <a:lnTo>
                  <a:pt x="37990" y="27"/>
                </a:lnTo>
                <a:lnTo>
                  <a:pt x="37432" y="80"/>
                </a:lnTo>
                <a:lnTo>
                  <a:pt x="36846" y="187"/>
                </a:lnTo>
                <a:lnTo>
                  <a:pt x="36288" y="320"/>
                </a:lnTo>
                <a:lnTo>
                  <a:pt x="35729" y="479"/>
                </a:lnTo>
                <a:lnTo>
                  <a:pt x="35170" y="665"/>
                </a:lnTo>
                <a:lnTo>
                  <a:pt x="34638" y="878"/>
                </a:lnTo>
                <a:lnTo>
                  <a:pt x="34106" y="1118"/>
                </a:lnTo>
                <a:lnTo>
                  <a:pt x="33574" y="1384"/>
                </a:lnTo>
                <a:lnTo>
                  <a:pt x="33042" y="1676"/>
                </a:lnTo>
                <a:lnTo>
                  <a:pt x="32563" y="1996"/>
                </a:lnTo>
                <a:lnTo>
                  <a:pt x="32058" y="2315"/>
                </a:lnTo>
                <a:lnTo>
                  <a:pt x="31606" y="2661"/>
                </a:lnTo>
                <a:lnTo>
                  <a:pt x="31127" y="3007"/>
                </a:lnTo>
                <a:lnTo>
                  <a:pt x="30249" y="3751"/>
                </a:lnTo>
                <a:lnTo>
                  <a:pt x="29397" y="4523"/>
                </a:lnTo>
                <a:lnTo>
                  <a:pt x="28546" y="5348"/>
                </a:lnTo>
                <a:lnTo>
                  <a:pt x="26923" y="7024"/>
                </a:lnTo>
                <a:lnTo>
                  <a:pt x="26125" y="7848"/>
                </a:lnTo>
                <a:lnTo>
                  <a:pt x="25300" y="8673"/>
                </a:lnTo>
                <a:lnTo>
                  <a:pt x="24449" y="9498"/>
                </a:lnTo>
                <a:lnTo>
                  <a:pt x="23571" y="10269"/>
                </a:lnTo>
                <a:lnTo>
                  <a:pt x="22667" y="11014"/>
                </a:lnTo>
                <a:lnTo>
                  <a:pt x="22188" y="11360"/>
                </a:lnTo>
                <a:lnTo>
                  <a:pt x="21709" y="11679"/>
                </a:lnTo>
                <a:lnTo>
                  <a:pt x="21230" y="11999"/>
                </a:lnTo>
                <a:lnTo>
                  <a:pt x="20725" y="12291"/>
                </a:lnTo>
                <a:lnTo>
                  <a:pt x="20219" y="12584"/>
                </a:lnTo>
                <a:lnTo>
                  <a:pt x="19714" y="12823"/>
                </a:lnTo>
                <a:lnTo>
                  <a:pt x="19182" y="13063"/>
                </a:lnTo>
                <a:lnTo>
                  <a:pt x="18650" y="13276"/>
                </a:lnTo>
                <a:lnTo>
                  <a:pt x="18091" y="13435"/>
                </a:lnTo>
                <a:lnTo>
                  <a:pt x="17532" y="13595"/>
                </a:lnTo>
                <a:lnTo>
                  <a:pt x="17107" y="13675"/>
                </a:lnTo>
                <a:lnTo>
                  <a:pt x="16681" y="13754"/>
                </a:lnTo>
                <a:lnTo>
                  <a:pt x="15830" y="13834"/>
                </a:lnTo>
                <a:lnTo>
                  <a:pt x="14952" y="13887"/>
                </a:lnTo>
                <a:lnTo>
                  <a:pt x="14074" y="13887"/>
                </a:lnTo>
                <a:lnTo>
                  <a:pt x="13222" y="13861"/>
                </a:lnTo>
                <a:lnTo>
                  <a:pt x="12344" y="13808"/>
                </a:lnTo>
                <a:lnTo>
                  <a:pt x="10615" y="13675"/>
                </a:lnTo>
                <a:lnTo>
                  <a:pt x="9737" y="13595"/>
                </a:lnTo>
                <a:lnTo>
                  <a:pt x="8859" y="13568"/>
                </a:lnTo>
                <a:lnTo>
                  <a:pt x="7981" y="13542"/>
                </a:lnTo>
                <a:lnTo>
                  <a:pt x="7104" y="13568"/>
                </a:lnTo>
                <a:lnTo>
                  <a:pt x="6252" y="13621"/>
                </a:lnTo>
                <a:lnTo>
                  <a:pt x="5827" y="13675"/>
                </a:lnTo>
                <a:lnTo>
                  <a:pt x="5401" y="13754"/>
                </a:lnTo>
                <a:lnTo>
                  <a:pt x="4975" y="13834"/>
                </a:lnTo>
                <a:lnTo>
                  <a:pt x="4550" y="13941"/>
                </a:lnTo>
                <a:lnTo>
                  <a:pt x="4151" y="14074"/>
                </a:lnTo>
                <a:lnTo>
                  <a:pt x="3725" y="14207"/>
                </a:lnTo>
                <a:lnTo>
                  <a:pt x="3140" y="14473"/>
                </a:lnTo>
                <a:lnTo>
                  <a:pt x="2554" y="14792"/>
                </a:lnTo>
                <a:lnTo>
                  <a:pt x="2022" y="15164"/>
                </a:lnTo>
                <a:lnTo>
                  <a:pt x="1490" y="15590"/>
                </a:lnTo>
                <a:lnTo>
                  <a:pt x="1251" y="15803"/>
                </a:lnTo>
                <a:lnTo>
                  <a:pt x="1038" y="16042"/>
                </a:lnTo>
                <a:lnTo>
                  <a:pt x="825" y="16308"/>
                </a:lnTo>
                <a:lnTo>
                  <a:pt x="639" y="16548"/>
                </a:lnTo>
                <a:lnTo>
                  <a:pt x="453" y="16814"/>
                </a:lnTo>
                <a:lnTo>
                  <a:pt x="293" y="17106"/>
                </a:lnTo>
                <a:lnTo>
                  <a:pt x="133" y="17373"/>
                </a:lnTo>
                <a:lnTo>
                  <a:pt x="0" y="17665"/>
                </a:lnTo>
                <a:lnTo>
                  <a:pt x="55708" y="17665"/>
                </a:lnTo>
                <a:lnTo>
                  <a:pt x="55070" y="17213"/>
                </a:lnTo>
                <a:lnTo>
                  <a:pt x="54458" y="16734"/>
                </a:lnTo>
                <a:lnTo>
                  <a:pt x="53873" y="16202"/>
                </a:lnTo>
                <a:lnTo>
                  <a:pt x="53288" y="15670"/>
                </a:lnTo>
                <a:lnTo>
                  <a:pt x="52755" y="15111"/>
                </a:lnTo>
                <a:lnTo>
                  <a:pt x="52223" y="14526"/>
                </a:lnTo>
                <a:lnTo>
                  <a:pt x="51745" y="13914"/>
                </a:lnTo>
                <a:lnTo>
                  <a:pt x="51292" y="13302"/>
                </a:lnTo>
                <a:lnTo>
                  <a:pt x="50680" y="12398"/>
                </a:lnTo>
                <a:lnTo>
                  <a:pt x="50148" y="11493"/>
                </a:lnTo>
                <a:lnTo>
                  <a:pt x="49616" y="10562"/>
                </a:lnTo>
                <a:lnTo>
                  <a:pt x="49137" y="9604"/>
                </a:lnTo>
                <a:lnTo>
                  <a:pt x="48153" y="7689"/>
                </a:lnTo>
                <a:lnTo>
                  <a:pt x="47648" y="6758"/>
                </a:lnTo>
                <a:lnTo>
                  <a:pt x="47115" y="5827"/>
                </a:lnTo>
                <a:lnTo>
                  <a:pt x="46530" y="4922"/>
                </a:lnTo>
                <a:lnTo>
                  <a:pt x="46211" y="4496"/>
                </a:lnTo>
                <a:lnTo>
                  <a:pt x="45892" y="4044"/>
                </a:lnTo>
                <a:lnTo>
                  <a:pt x="45546" y="3618"/>
                </a:lnTo>
                <a:lnTo>
                  <a:pt x="45200" y="3219"/>
                </a:lnTo>
                <a:lnTo>
                  <a:pt x="44828" y="2820"/>
                </a:lnTo>
                <a:lnTo>
                  <a:pt x="44455" y="2448"/>
                </a:lnTo>
                <a:lnTo>
                  <a:pt x="44056" y="2102"/>
                </a:lnTo>
                <a:lnTo>
                  <a:pt x="43630" y="1756"/>
                </a:lnTo>
                <a:lnTo>
                  <a:pt x="43205" y="1437"/>
                </a:lnTo>
                <a:lnTo>
                  <a:pt x="42779" y="1171"/>
                </a:lnTo>
                <a:lnTo>
                  <a:pt x="42300" y="905"/>
                </a:lnTo>
                <a:lnTo>
                  <a:pt x="41848" y="665"/>
                </a:lnTo>
                <a:lnTo>
                  <a:pt x="41342" y="479"/>
                </a:lnTo>
                <a:lnTo>
                  <a:pt x="40837" y="293"/>
                </a:lnTo>
                <a:lnTo>
                  <a:pt x="40278" y="160"/>
                </a:lnTo>
                <a:lnTo>
                  <a:pt x="39720" y="80"/>
                </a:lnTo>
                <a:lnTo>
                  <a:pt x="39134" y="27"/>
                </a:lnTo>
                <a:lnTo>
                  <a:pt x="38576" y="0"/>
                </a:lnTo>
                <a:close/>
              </a:path>
            </a:pathLst>
          </a:custGeom>
          <a:solidFill>
            <a:srgbClr val="6375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8528" y="-3"/>
            <a:ext cx="7425572" cy="17288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418" y="10083113"/>
            <a:ext cx="7425572" cy="12325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2010768" y="10083112"/>
            <a:ext cx="8093332" cy="1232585"/>
          </a:xfrm>
          <a:prstGeom prst="rect">
            <a:avLst/>
          </a:prstGeom>
        </p:spPr>
      </p:pic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B2478A0D-6D79-471C-BAFE-29690E6ED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3436" y="891568"/>
            <a:ext cx="9741217" cy="91108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Финансовый план проекта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70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4881" y="561286"/>
            <a:ext cx="9741217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Команда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026D5D-4438-4DEF-AF63-9C5838E17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160" y="2174054"/>
            <a:ext cx="3701880" cy="3605311"/>
          </a:xfrm>
          <a:prstGeom prst="rect">
            <a:avLst/>
          </a:prstGeom>
        </p:spPr>
      </p:pic>
      <p:sp>
        <p:nvSpPr>
          <p:cNvPr id="18" name="Google Shape;190;p5">
            <a:extLst>
              <a:ext uri="{FF2B5EF4-FFF2-40B4-BE49-F238E27FC236}">
                <a16:creationId xmlns:a16="http://schemas.microsoft.com/office/drawing/2014/main" id="{A8C7A14E-8ACE-4E22-85B0-4A9D545AD6FF}"/>
              </a:ext>
            </a:extLst>
          </p:cNvPr>
          <p:cNvSpPr txBox="1"/>
          <p:nvPr/>
        </p:nvSpPr>
        <p:spPr>
          <a:xfrm>
            <a:off x="849160" y="6118987"/>
            <a:ext cx="3701879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  <a:latin typeface="Book Antiqua" panose="02040602050305030304" pitchFamily="18" charset="0"/>
                <a:ea typeface="Trebuchet MS"/>
                <a:cs typeface="Trebuchet MS"/>
                <a:sym typeface="Trebuchet MS"/>
              </a:rPr>
              <a:t>Лавитских </a:t>
            </a:r>
            <a:endParaRPr sz="2800" dirty="0">
              <a:latin typeface="Book Antiqua" panose="02040602050305030304" pitchFamily="18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  <a:latin typeface="Book Antiqua" panose="02040602050305030304" pitchFamily="18" charset="0"/>
                <a:ea typeface="Trebuchet MS"/>
                <a:cs typeface="Trebuchet MS"/>
                <a:sym typeface="Trebuchet MS"/>
              </a:rPr>
              <a:t>Илья Александрович </a:t>
            </a:r>
            <a:endParaRPr sz="2800" dirty="0">
              <a:latin typeface="Book Antiqua" panose="02040602050305030304" pitchFamily="18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  <a:latin typeface="Book Antiqua" panose="02040602050305030304" pitchFamily="18" charset="0"/>
                <a:ea typeface="Trebuchet MS"/>
                <a:cs typeface="Trebuchet MS"/>
                <a:sym typeface="Trebuchet MS"/>
              </a:rPr>
              <a:t>– </a:t>
            </a:r>
            <a:r>
              <a:rPr lang="ru-RU" sz="2800" dirty="0">
                <a:solidFill>
                  <a:schemeClr val="dk1"/>
                </a:solidFill>
                <a:latin typeface="Book Antiqua" panose="02040602050305030304" pitchFamily="18" charset="0"/>
                <a:ea typeface="Source Code Pro" panose="020B0509030403020204" pitchFamily="49" charset="0"/>
                <a:cs typeface="Trebuchet MS"/>
                <a:sym typeface="Trebuchet MS"/>
              </a:rPr>
              <a:t>Лидер</a:t>
            </a:r>
            <a:r>
              <a:rPr lang="ru-RU" sz="2800" dirty="0">
                <a:solidFill>
                  <a:schemeClr val="dk1"/>
                </a:solidFill>
                <a:latin typeface="Book Antiqua" panose="02040602050305030304" pitchFamily="18" charset="0"/>
                <a:ea typeface="Trebuchet MS"/>
                <a:cs typeface="Trebuchet MS"/>
                <a:sym typeface="Trebuchet MS"/>
              </a:rPr>
              <a:t> </a:t>
            </a:r>
            <a:endParaRPr sz="2800" dirty="0">
              <a:solidFill>
                <a:schemeClr val="dk1"/>
              </a:solidFill>
              <a:latin typeface="Book Antiqua" panose="02040602050305030304" pitchFamily="18" charset="0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378464-427E-4744-B7D9-2DE014BABE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78" t="7892" r="15198" b="14468"/>
          <a:stretch/>
        </p:blipFill>
        <p:spPr>
          <a:xfrm>
            <a:off x="9389874" y="2174054"/>
            <a:ext cx="3555616" cy="360531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D71A4A3-A6F3-4962-809B-88F2757A7A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86" t="6552" r="15087" b="16076"/>
          <a:stretch/>
        </p:blipFill>
        <p:spPr>
          <a:xfrm>
            <a:off x="13978517" y="2174055"/>
            <a:ext cx="3748787" cy="3713034"/>
          </a:xfrm>
          <a:prstGeom prst="rect">
            <a:avLst/>
          </a:prstGeom>
        </p:spPr>
      </p:pic>
      <p:sp>
        <p:nvSpPr>
          <p:cNvPr id="34" name="Google Shape;191;p5">
            <a:extLst>
              <a:ext uri="{FF2B5EF4-FFF2-40B4-BE49-F238E27FC236}">
                <a16:creationId xmlns:a16="http://schemas.microsoft.com/office/drawing/2014/main" id="{1B9BA299-5DF0-4329-8FFE-541FE2543A48}"/>
              </a:ext>
            </a:extLst>
          </p:cNvPr>
          <p:cNvSpPr/>
          <p:nvPr/>
        </p:nvSpPr>
        <p:spPr>
          <a:xfrm>
            <a:off x="5084866" y="6091748"/>
            <a:ext cx="3410356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  <a:latin typeface="Book Antiqua" panose="02040602050305030304" pitchFamily="18" charset="0"/>
                <a:ea typeface="Trebuchet MS"/>
                <a:cs typeface="Trebuchet MS"/>
                <a:sym typeface="Trebuchet MS"/>
              </a:rPr>
              <a:t>Лобикова Алиса Владимировна </a:t>
            </a:r>
            <a:endParaRPr sz="2800" dirty="0">
              <a:latin typeface="Book Antiqua" panose="02040602050305030304" pitchFamily="18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  <a:latin typeface="Book Antiqua" panose="02040602050305030304" pitchFamily="18" charset="0"/>
                <a:ea typeface="Trebuchet MS"/>
                <a:cs typeface="Trebuchet MS"/>
                <a:sym typeface="Trebuchet MS"/>
              </a:rPr>
              <a:t>– Идейный вдохновитель </a:t>
            </a:r>
            <a:endParaRPr sz="2800" dirty="0">
              <a:solidFill>
                <a:schemeClr val="dk1"/>
              </a:solidFill>
              <a:latin typeface="Book Antiqua" panose="02040602050305030304" pitchFamily="18" charset="0"/>
              <a:ea typeface="Trebuchet MS"/>
              <a:cs typeface="Trebuchet MS"/>
              <a:sym typeface="Trebuchet MS"/>
            </a:endParaRPr>
          </a:p>
        </p:txBody>
      </p:sp>
      <p:sp>
        <p:nvSpPr>
          <p:cNvPr id="35" name="Google Shape;192;p5">
            <a:extLst>
              <a:ext uri="{FF2B5EF4-FFF2-40B4-BE49-F238E27FC236}">
                <a16:creationId xmlns:a16="http://schemas.microsoft.com/office/drawing/2014/main" id="{43DD6B18-7048-4DA4-AE02-53B325E92719}"/>
              </a:ext>
            </a:extLst>
          </p:cNvPr>
          <p:cNvSpPr/>
          <p:nvPr/>
        </p:nvSpPr>
        <p:spPr>
          <a:xfrm>
            <a:off x="9389874" y="6114140"/>
            <a:ext cx="3555616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err="1">
                <a:solidFill>
                  <a:schemeClr val="dk1"/>
                </a:solidFill>
                <a:latin typeface="Book Antiqua" panose="02040602050305030304" pitchFamily="18" charset="0"/>
                <a:ea typeface="Trebuchet MS"/>
                <a:cs typeface="Trebuchet MS"/>
                <a:sym typeface="Trebuchet MS"/>
              </a:rPr>
              <a:t>Веропаха</a:t>
            </a:r>
            <a:r>
              <a:rPr lang="ru-RU" sz="2800" dirty="0">
                <a:solidFill>
                  <a:schemeClr val="dk1"/>
                </a:solidFill>
                <a:latin typeface="Book Antiqua" panose="02040602050305030304" pitchFamily="18" charset="0"/>
                <a:ea typeface="Trebuchet MS"/>
                <a:cs typeface="Trebuchet MS"/>
                <a:sym typeface="Trebuchet MS"/>
              </a:rPr>
              <a:t> </a:t>
            </a:r>
            <a:endParaRPr sz="2800" dirty="0">
              <a:latin typeface="Book Antiqua" panose="02040602050305030304" pitchFamily="18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  <a:latin typeface="Book Antiqua" panose="02040602050305030304" pitchFamily="18" charset="0"/>
                <a:ea typeface="Trebuchet MS"/>
                <a:cs typeface="Trebuchet MS"/>
                <a:sym typeface="Trebuchet MS"/>
              </a:rPr>
              <a:t>Диана Владимировна </a:t>
            </a:r>
            <a:endParaRPr sz="2800" dirty="0">
              <a:latin typeface="Book Antiqua" panose="02040602050305030304" pitchFamily="18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  <a:latin typeface="Book Antiqua" panose="02040602050305030304" pitchFamily="18" charset="0"/>
                <a:ea typeface="Trebuchet MS"/>
                <a:cs typeface="Trebuchet MS"/>
                <a:sym typeface="Trebuchet MS"/>
              </a:rPr>
              <a:t>– Экономист </a:t>
            </a:r>
            <a:endParaRPr sz="2800" dirty="0">
              <a:solidFill>
                <a:schemeClr val="dk1"/>
              </a:solidFill>
              <a:latin typeface="Book Antiqua" panose="02040602050305030304" pitchFamily="18" charset="0"/>
              <a:ea typeface="Trebuchet MS"/>
              <a:cs typeface="Trebuchet MS"/>
              <a:sym typeface="Trebuchet MS"/>
            </a:endParaRPr>
          </a:p>
        </p:txBody>
      </p:sp>
      <p:sp>
        <p:nvSpPr>
          <p:cNvPr id="36" name="Google Shape;186;p5">
            <a:extLst>
              <a:ext uri="{FF2B5EF4-FFF2-40B4-BE49-F238E27FC236}">
                <a16:creationId xmlns:a16="http://schemas.microsoft.com/office/drawing/2014/main" id="{4342EE94-11BE-44F8-BFBD-9845DDA57941}"/>
              </a:ext>
            </a:extLst>
          </p:cNvPr>
          <p:cNvSpPr txBox="1">
            <a:spLocks/>
          </p:cNvSpPr>
          <p:nvPr/>
        </p:nvSpPr>
        <p:spPr>
          <a:xfrm>
            <a:off x="13978516" y="6091748"/>
            <a:ext cx="3748787" cy="204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Tx/>
              <a:buSzPts val="1120"/>
              <a:buFont typeface="Arial" panose="020B0604020202020204" pitchFamily="34" charset="0"/>
              <a:buNone/>
            </a:pPr>
            <a:r>
              <a:rPr lang="ru-RU" dirty="0">
                <a:solidFill>
                  <a:srgbClr val="000000"/>
                </a:solidFill>
                <a:latin typeface="Book Antiqua" panose="02040602050305030304" pitchFamily="18" charset="0"/>
              </a:rPr>
              <a:t>Правосудова </a:t>
            </a:r>
            <a:endParaRPr lang="ru-RU" dirty="0">
              <a:latin typeface="Book Antiqua" panose="02040602050305030304" pitchFamily="18" charset="0"/>
            </a:endParaRPr>
          </a:p>
          <a:p>
            <a:pPr marL="0" indent="0" algn="ctr">
              <a:spcBef>
                <a:spcPts val="0"/>
              </a:spcBef>
              <a:buClrTx/>
              <a:buSzPts val="1120"/>
              <a:buFont typeface="Arial" panose="020B0604020202020204" pitchFamily="34" charset="0"/>
              <a:buNone/>
            </a:pPr>
            <a:r>
              <a:rPr lang="ru-RU" dirty="0">
                <a:solidFill>
                  <a:srgbClr val="000000"/>
                </a:solidFill>
                <a:latin typeface="Book Antiqua" panose="02040602050305030304" pitchFamily="18" charset="0"/>
              </a:rPr>
              <a:t>Александра Андреевна </a:t>
            </a:r>
          </a:p>
          <a:p>
            <a:pPr marL="0" indent="0" algn="ctr">
              <a:spcBef>
                <a:spcPts val="0"/>
              </a:spcBef>
              <a:buClrTx/>
              <a:buSzPts val="1120"/>
              <a:buFont typeface="Arial" panose="020B0604020202020204" pitchFamily="34" charset="0"/>
              <a:buNone/>
            </a:pPr>
            <a:r>
              <a:rPr lang="ru-RU" dirty="0">
                <a:solidFill>
                  <a:srgbClr val="000000"/>
                </a:solidFill>
                <a:latin typeface="Book Antiqua" panose="02040602050305030304" pitchFamily="18" charset="0"/>
              </a:rPr>
              <a:t>– Дизайнер презентаций</a:t>
            </a:r>
          </a:p>
        </p:txBody>
      </p:sp>
      <p:sp>
        <p:nvSpPr>
          <p:cNvPr id="37" name="Google Shape;193;p5">
            <a:extLst>
              <a:ext uri="{FF2B5EF4-FFF2-40B4-BE49-F238E27FC236}">
                <a16:creationId xmlns:a16="http://schemas.microsoft.com/office/drawing/2014/main" id="{12CF32AF-C5D2-48CC-A757-C1FBE503B766}"/>
              </a:ext>
            </a:extLst>
          </p:cNvPr>
          <p:cNvSpPr/>
          <p:nvPr/>
        </p:nvSpPr>
        <p:spPr>
          <a:xfrm>
            <a:off x="1278237" y="8631660"/>
            <a:ext cx="935756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3200" dirty="0" smtClean="0">
                <a:solidFill>
                  <a:schemeClr val="dk1"/>
                </a:solidFill>
                <a:latin typeface="Book Antiqua" panose="02040602050305030304" pitchFamily="18" charset="0"/>
                <a:ea typeface="Trebuchet MS"/>
                <a:cs typeface="Trebuchet MS"/>
                <a:sym typeface="Trebuchet MS"/>
              </a:rPr>
              <a:t>Наставник - </a:t>
            </a:r>
            <a:r>
              <a:rPr lang="ru-RU" sz="3200" dirty="0">
                <a:solidFill>
                  <a:schemeClr val="dk1"/>
                </a:solidFill>
                <a:latin typeface="Book Antiqua" panose="02040602050305030304" pitchFamily="18" charset="0"/>
                <a:ea typeface="Trebuchet MS"/>
                <a:cs typeface="Trebuchet MS"/>
                <a:sym typeface="Trebuchet MS"/>
              </a:rPr>
              <a:t>Лебедь Виктория </a:t>
            </a:r>
            <a:r>
              <a:rPr lang="ru-RU" sz="3200" dirty="0" smtClean="0">
                <a:solidFill>
                  <a:schemeClr val="dk1"/>
                </a:solidFill>
                <a:latin typeface="Book Antiqua" panose="02040602050305030304" pitchFamily="18" charset="0"/>
                <a:ea typeface="Trebuchet MS"/>
                <a:cs typeface="Trebuchet MS"/>
                <a:sym typeface="Trebuchet MS"/>
              </a:rPr>
              <a:t>Алексеевна  </a:t>
            </a:r>
            <a:endParaRPr sz="3200" dirty="0">
              <a:solidFill>
                <a:schemeClr val="dk1"/>
              </a:solidFill>
              <a:latin typeface="Book Antiqua" panose="02040602050305030304" pitchFamily="18" charset="0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014365-450E-45DA-9B99-B5BFB2C4FF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041" t="7344" r="15165" b="15285"/>
          <a:stretch/>
        </p:blipFill>
        <p:spPr>
          <a:xfrm>
            <a:off x="5110577" y="2160860"/>
            <a:ext cx="3384645" cy="36185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78528" y="1"/>
            <a:ext cx="7425572" cy="21608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10745"/>
            <a:ext cx="7425572" cy="20017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2678528" y="9817976"/>
            <a:ext cx="7425572" cy="15205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0" y="9817974"/>
            <a:ext cx="7425572" cy="14977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52909" y="8798853"/>
            <a:ext cx="3609145" cy="245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264" y="1010705"/>
            <a:ext cx="9741217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0006" y="2254499"/>
            <a:ext cx="17857437" cy="8711799"/>
          </a:xfrm>
        </p:spPr>
        <p:txBody>
          <a:bodyPr>
            <a:normAutofit/>
          </a:bodyPr>
          <a:lstStyle/>
          <a:p>
            <a:pPr marL="530225" indent="-514350">
              <a:spcBef>
                <a:spcPts val="0"/>
              </a:spcBef>
              <a:buAutoNum type="arabicPeriod"/>
            </a:pPr>
            <a:endParaRPr lang="ru-RU" sz="2800" dirty="0" smtClean="0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pPr marL="82550" indent="638175">
              <a:spcBef>
                <a:spcPts val="0"/>
              </a:spcBef>
              <a:buAutoNum type="arabicPeriod"/>
              <a:tabLst>
                <a:tab pos="900113" algn="l"/>
              </a:tabLst>
            </a:pPr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Детально проработать схему предложенного решения: составить техническое задание на разработку микросхемы, вживляемой в организм животного.</a:t>
            </a:r>
          </a:p>
          <a:p>
            <a:pPr marL="82550" indent="638175">
              <a:spcBef>
                <a:spcPts val="0"/>
              </a:spcBef>
              <a:buAutoNum type="arabicPeriod"/>
              <a:tabLst>
                <a:tab pos="900113" algn="l"/>
              </a:tabLst>
            </a:pPr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Рассчитать объем комплектующих для микросхемы (чипа) для более точного определения себестоимости произведенной продукции.</a:t>
            </a:r>
          </a:p>
          <a:p>
            <a:pPr marL="82550" lvl="0" indent="638175">
              <a:spcBef>
                <a:spcPts val="0"/>
              </a:spcBef>
              <a:buClr>
                <a:srgbClr val="90C226"/>
              </a:buClr>
              <a:buFont typeface="Wingdings 3" charset="2"/>
              <a:buAutoNum type="arabicPeriod"/>
              <a:tabLst>
                <a:tab pos="900113" algn="l"/>
              </a:tabLst>
            </a:pPr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Разработать </a:t>
            </a:r>
            <a:r>
              <a:rPr lang="ru-RU" sz="4000" dirty="0">
                <a:solidFill>
                  <a:schemeClr val="tx1"/>
                </a:solidFill>
                <a:latin typeface="Book Antiqua" panose="02040602050305030304" pitchFamily="18" charset="0"/>
              </a:rPr>
              <a:t>ПО для </a:t>
            </a:r>
            <a:r>
              <a:rPr lang="ru-RU" sz="4000">
                <a:solidFill>
                  <a:schemeClr val="tx1"/>
                </a:solidFill>
                <a:latin typeface="Book Antiqua" panose="02040602050305030304" pitchFamily="18" charset="0"/>
              </a:rPr>
              <a:t>систематизации </a:t>
            </a:r>
            <a:r>
              <a:rPr lang="ru-RU" sz="4000" smtClean="0">
                <a:solidFill>
                  <a:schemeClr val="tx1"/>
                </a:solidFill>
                <a:latin typeface="Book Antiqua" panose="02040602050305030304" pitchFamily="18" charset="0"/>
              </a:rPr>
              <a:t>получаемой </a:t>
            </a:r>
            <a:r>
              <a:rPr lang="ru-RU" sz="4000" dirty="0">
                <a:solidFill>
                  <a:schemeClr val="tx1"/>
                </a:solidFill>
                <a:latin typeface="Book Antiqua" panose="02040602050305030304" pitchFamily="18" charset="0"/>
              </a:rPr>
              <a:t>информации</a:t>
            </a:r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.</a:t>
            </a:r>
          </a:p>
          <a:p>
            <a:pPr marL="82550" indent="638175">
              <a:spcBef>
                <a:spcPts val="0"/>
              </a:spcBef>
              <a:buAutoNum type="arabicPeriod"/>
              <a:tabLst>
                <a:tab pos="900113" algn="l"/>
              </a:tabLst>
            </a:pPr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Запатентовать найденное техническое решение.</a:t>
            </a:r>
          </a:p>
          <a:p>
            <a:pPr marL="82550" indent="638175">
              <a:spcBef>
                <a:spcPts val="0"/>
              </a:spcBef>
              <a:buAutoNum type="arabicPeriod"/>
              <a:tabLst>
                <a:tab pos="900113" algn="l"/>
              </a:tabLst>
            </a:pPr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Наладить производство пробной партии продукции.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197"/>
            <a:ext cx="7425572" cy="16012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0695" y="0"/>
            <a:ext cx="7425572" cy="17175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10379675"/>
            <a:ext cx="7425572" cy="9360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2730694" y="10379673"/>
            <a:ext cx="7373405" cy="93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904) 963-81-48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lavitskihu2003@gmail</a:t>
            </a:r>
            <a:r>
              <a:rPr lang="ru-RU" sz="2800" dirty="0"/>
              <a:t>.</a:t>
            </a:r>
            <a:r>
              <a:rPr lang="en-US" sz="2800" dirty="0"/>
              <a:t>com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"/>
            <a:ext cx="8217243" cy="25207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2590" y="2"/>
            <a:ext cx="7701510" cy="2520778"/>
          </a:xfrm>
          <a:prstGeom prst="rect">
            <a:avLst/>
          </a:prstGeom>
        </p:spPr>
      </p:pic>
      <p:sp>
        <p:nvSpPr>
          <p:cNvPr id="7" name="Google Shape;184;p27"/>
          <p:cNvSpPr/>
          <p:nvPr/>
        </p:nvSpPr>
        <p:spPr>
          <a:xfrm flipH="1">
            <a:off x="-2" y="9638270"/>
            <a:ext cx="7426411" cy="1677430"/>
          </a:xfrm>
          <a:custGeom>
            <a:avLst/>
            <a:gdLst/>
            <a:ahLst/>
            <a:cxnLst/>
            <a:rect l="l" t="t" r="r" b="b"/>
            <a:pathLst>
              <a:path w="55709" h="17666" extrusionOk="0">
                <a:moveTo>
                  <a:pt x="38576" y="0"/>
                </a:moveTo>
                <a:lnTo>
                  <a:pt x="37990" y="27"/>
                </a:lnTo>
                <a:lnTo>
                  <a:pt x="37432" y="80"/>
                </a:lnTo>
                <a:lnTo>
                  <a:pt x="36846" y="187"/>
                </a:lnTo>
                <a:lnTo>
                  <a:pt x="36288" y="320"/>
                </a:lnTo>
                <a:lnTo>
                  <a:pt x="35729" y="479"/>
                </a:lnTo>
                <a:lnTo>
                  <a:pt x="35170" y="665"/>
                </a:lnTo>
                <a:lnTo>
                  <a:pt x="34638" y="878"/>
                </a:lnTo>
                <a:lnTo>
                  <a:pt x="34106" y="1118"/>
                </a:lnTo>
                <a:lnTo>
                  <a:pt x="33574" y="1384"/>
                </a:lnTo>
                <a:lnTo>
                  <a:pt x="33042" y="1676"/>
                </a:lnTo>
                <a:lnTo>
                  <a:pt x="32563" y="1996"/>
                </a:lnTo>
                <a:lnTo>
                  <a:pt x="32058" y="2315"/>
                </a:lnTo>
                <a:lnTo>
                  <a:pt x="31606" y="2661"/>
                </a:lnTo>
                <a:lnTo>
                  <a:pt x="31127" y="3007"/>
                </a:lnTo>
                <a:lnTo>
                  <a:pt x="30249" y="3751"/>
                </a:lnTo>
                <a:lnTo>
                  <a:pt x="29397" y="4523"/>
                </a:lnTo>
                <a:lnTo>
                  <a:pt x="28546" y="5348"/>
                </a:lnTo>
                <a:lnTo>
                  <a:pt x="26923" y="7024"/>
                </a:lnTo>
                <a:lnTo>
                  <a:pt x="26125" y="7848"/>
                </a:lnTo>
                <a:lnTo>
                  <a:pt x="25300" y="8673"/>
                </a:lnTo>
                <a:lnTo>
                  <a:pt x="24449" y="9498"/>
                </a:lnTo>
                <a:lnTo>
                  <a:pt x="23571" y="10269"/>
                </a:lnTo>
                <a:lnTo>
                  <a:pt x="22667" y="11014"/>
                </a:lnTo>
                <a:lnTo>
                  <a:pt x="22188" y="11360"/>
                </a:lnTo>
                <a:lnTo>
                  <a:pt x="21709" y="11679"/>
                </a:lnTo>
                <a:lnTo>
                  <a:pt x="21230" y="11999"/>
                </a:lnTo>
                <a:lnTo>
                  <a:pt x="20725" y="12291"/>
                </a:lnTo>
                <a:lnTo>
                  <a:pt x="20219" y="12584"/>
                </a:lnTo>
                <a:lnTo>
                  <a:pt x="19714" y="12823"/>
                </a:lnTo>
                <a:lnTo>
                  <a:pt x="19182" y="13063"/>
                </a:lnTo>
                <a:lnTo>
                  <a:pt x="18650" y="13276"/>
                </a:lnTo>
                <a:lnTo>
                  <a:pt x="18091" y="13435"/>
                </a:lnTo>
                <a:lnTo>
                  <a:pt x="17532" y="13595"/>
                </a:lnTo>
                <a:lnTo>
                  <a:pt x="17107" y="13675"/>
                </a:lnTo>
                <a:lnTo>
                  <a:pt x="16681" y="13754"/>
                </a:lnTo>
                <a:lnTo>
                  <a:pt x="15830" y="13834"/>
                </a:lnTo>
                <a:lnTo>
                  <a:pt x="14952" y="13887"/>
                </a:lnTo>
                <a:lnTo>
                  <a:pt x="14074" y="13887"/>
                </a:lnTo>
                <a:lnTo>
                  <a:pt x="13222" y="13861"/>
                </a:lnTo>
                <a:lnTo>
                  <a:pt x="12344" y="13808"/>
                </a:lnTo>
                <a:lnTo>
                  <a:pt x="10615" y="13675"/>
                </a:lnTo>
                <a:lnTo>
                  <a:pt x="9737" y="13595"/>
                </a:lnTo>
                <a:lnTo>
                  <a:pt x="8859" y="13568"/>
                </a:lnTo>
                <a:lnTo>
                  <a:pt x="7981" y="13542"/>
                </a:lnTo>
                <a:lnTo>
                  <a:pt x="7104" y="13568"/>
                </a:lnTo>
                <a:lnTo>
                  <a:pt x="6252" y="13621"/>
                </a:lnTo>
                <a:lnTo>
                  <a:pt x="5827" y="13675"/>
                </a:lnTo>
                <a:lnTo>
                  <a:pt x="5401" y="13754"/>
                </a:lnTo>
                <a:lnTo>
                  <a:pt x="4975" y="13834"/>
                </a:lnTo>
                <a:lnTo>
                  <a:pt x="4550" y="13941"/>
                </a:lnTo>
                <a:lnTo>
                  <a:pt x="4151" y="14074"/>
                </a:lnTo>
                <a:lnTo>
                  <a:pt x="3725" y="14207"/>
                </a:lnTo>
                <a:lnTo>
                  <a:pt x="3140" y="14473"/>
                </a:lnTo>
                <a:lnTo>
                  <a:pt x="2554" y="14792"/>
                </a:lnTo>
                <a:lnTo>
                  <a:pt x="2022" y="15164"/>
                </a:lnTo>
                <a:lnTo>
                  <a:pt x="1490" y="15590"/>
                </a:lnTo>
                <a:lnTo>
                  <a:pt x="1251" y="15803"/>
                </a:lnTo>
                <a:lnTo>
                  <a:pt x="1038" y="16042"/>
                </a:lnTo>
                <a:lnTo>
                  <a:pt x="825" y="16308"/>
                </a:lnTo>
                <a:lnTo>
                  <a:pt x="639" y="16548"/>
                </a:lnTo>
                <a:lnTo>
                  <a:pt x="453" y="16814"/>
                </a:lnTo>
                <a:lnTo>
                  <a:pt x="293" y="17106"/>
                </a:lnTo>
                <a:lnTo>
                  <a:pt x="133" y="17373"/>
                </a:lnTo>
                <a:lnTo>
                  <a:pt x="0" y="17665"/>
                </a:lnTo>
                <a:lnTo>
                  <a:pt x="55708" y="17665"/>
                </a:lnTo>
                <a:lnTo>
                  <a:pt x="55070" y="17213"/>
                </a:lnTo>
                <a:lnTo>
                  <a:pt x="54458" y="16734"/>
                </a:lnTo>
                <a:lnTo>
                  <a:pt x="53873" y="16202"/>
                </a:lnTo>
                <a:lnTo>
                  <a:pt x="53288" y="15670"/>
                </a:lnTo>
                <a:lnTo>
                  <a:pt x="52755" y="15111"/>
                </a:lnTo>
                <a:lnTo>
                  <a:pt x="52223" y="14526"/>
                </a:lnTo>
                <a:lnTo>
                  <a:pt x="51745" y="13914"/>
                </a:lnTo>
                <a:lnTo>
                  <a:pt x="51292" y="13302"/>
                </a:lnTo>
                <a:lnTo>
                  <a:pt x="50680" y="12398"/>
                </a:lnTo>
                <a:lnTo>
                  <a:pt x="50148" y="11493"/>
                </a:lnTo>
                <a:lnTo>
                  <a:pt x="49616" y="10562"/>
                </a:lnTo>
                <a:lnTo>
                  <a:pt x="49137" y="9604"/>
                </a:lnTo>
                <a:lnTo>
                  <a:pt x="48153" y="7689"/>
                </a:lnTo>
                <a:lnTo>
                  <a:pt x="47648" y="6758"/>
                </a:lnTo>
                <a:lnTo>
                  <a:pt x="47115" y="5827"/>
                </a:lnTo>
                <a:lnTo>
                  <a:pt x="46530" y="4922"/>
                </a:lnTo>
                <a:lnTo>
                  <a:pt x="46211" y="4496"/>
                </a:lnTo>
                <a:lnTo>
                  <a:pt x="45892" y="4044"/>
                </a:lnTo>
                <a:lnTo>
                  <a:pt x="45546" y="3618"/>
                </a:lnTo>
                <a:lnTo>
                  <a:pt x="45200" y="3219"/>
                </a:lnTo>
                <a:lnTo>
                  <a:pt x="44828" y="2820"/>
                </a:lnTo>
                <a:lnTo>
                  <a:pt x="44455" y="2448"/>
                </a:lnTo>
                <a:lnTo>
                  <a:pt x="44056" y="2102"/>
                </a:lnTo>
                <a:lnTo>
                  <a:pt x="43630" y="1756"/>
                </a:lnTo>
                <a:lnTo>
                  <a:pt x="43205" y="1437"/>
                </a:lnTo>
                <a:lnTo>
                  <a:pt x="42779" y="1171"/>
                </a:lnTo>
                <a:lnTo>
                  <a:pt x="42300" y="905"/>
                </a:lnTo>
                <a:lnTo>
                  <a:pt x="41848" y="665"/>
                </a:lnTo>
                <a:lnTo>
                  <a:pt x="41342" y="479"/>
                </a:lnTo>
                <a:lnTo>
                  <a:pt x="40837" y="293"/>
                </a:lnTo>
                <a:lnTo>
                  <a:pt x="40278" y="160"/>
                </a:lnTo>
                <a:lnTo>
                  <a:pt x="39720" y="80"/>
                </a:lnTo>
                <a:lnTo>
                  <a:pt x="39134" y="27"/>
                </a:lnTo>
                <a:lnTo>
                  <a:pt x="38576" y="0"/>
                </a:lnTo>
                <a:close/>
              </a:path>
            </a:pathLst>
          </a:custGeom>
          <a:solidFill>
            <a:srgbClr val="6375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Google Shape;184;p27"/>
          <p:cNvSpPr/>
          <p:nvPr/>
        </p:nvSpPr>
        <p:spPr>
          <a:xfrm flipH="1">
            <a:off x="12146692" y="9638270"/>
            <a:ext cx="7957408" cy="1677430"/>
          </a:xfrm>
          <a:custGeom>
            <a:avLst/>
            <a:gdLst/>
            <a:ahLst/>
            <a:cxnLst/>
            <a:rect l="l" t="t" r="r" b="b"/>
            <a:pathLst>
              <a:path w="55709" h="17666" extrusionOk="0">
                <a:moveTo>
                  <a:pt x="38576" y="0"/>
                </a:moveTo>
                <a:lnTo>
                  <a:pt x="37990" y="27"/>
                </a:lnTo>
                <a:lnTo>
                  <a:pt x="37432" y="80"/>
                </a:lnTo>
                <a:lnTo>
                  <a:pt x="36846" y="187"/>
                </a:lnTo>
                <a:lnTo>
                  <a:pt x="36288" y="320"/>
                </a:lnTo>
                <a:lnTo>
                  <a:pt x="35729" y="479"/>
                </a:lnTo>
                <a:lnTo>
                  <a:pt x="35170" y="665"/>
                </a:lnTo>
                <a:lnTo>
                  <a:pt x="34638" y="878"/>
                </a:lnTo>
                <a:lnTo>
                  <a:pt x="34106" y="1118"/>
                </a:lnTo>
                <a:lnTo>
                  <a:pt x="33574" y="1384"/>
                </a:lnTo>
                <a:lnTo>
                  <a:pt x="33042" y="1676"/>
                </a:lnTo>
                <a:lnTo>
                  <a:pt x="32563" y="1996"/>
                </a:lnTo>
                <a:lnTo>
                  <a:pt x="32058" y="2315"/>
                </a:lnTo>
                <a:lnTo>
                  <a:pt x="31606" y="2661"/>
                </a:lnTo>
                <a:lnTo>
                  <a:pt x="31127" y="3007"/>
                </a:lnTo>
                <a:lnTo>
                  <a:pt x="30249" y="3751"/>
                </a:lnTo>
                <a:lnTo>
                  <a:pt x="29397" y="4523"/>
                </a:lnTo>
                <a:lnTo>
                  <a:pt x="28546" y="5348"/>
                </a:lnTo>
                <a:lnTo>
                  <a:pt x="26923" y="7024"/>
                </a:lnTo>
                <a:lnTo>
                  <a:pt x="26125" y="7848"/>
                </a:lnTo>
                <a:lnTo>
                  <a:pt x="25300" y="8673"/>
                </a:lnTo>
                <a:lnTo>
                  <a:pt x="24449" y="9498"/>
                </a:lnTo>
                <a:lnTo>
                  <a:pt x="23571" y="10269"/>
                </a:lnTo>
                <a:lnTo>
                  <a:pt x="22667" y="11014"/>
                </a:lnTo>
                <a:lnTo>
                  <a:pt x="22188" y="11360"/>
                </a:lnTo>
                <a:lnTo>
                  <a:pt x="21709" y="11679"/>
                </a:lnTo>
                <a:lnTo>
                  <a:pt x="21230" y="11999"/>
                </a:lnTo>
                <a:lnTo>
                  <a:pt x="20725" y="12291"/>
                </a:lnTo>
                <a:lnTo>
                  <a:pt x="20219" y="12584"/>
                </a:lnTo>
                <a:lnTo>
                  <a:pt x="19714" y="12823"/>
                </a:lnTo>
                <a:lnTo>
                  <a:pt x="19182" y="13063"/>
                </a:lnTo>
                <a:lnTo>
                  <a:pt x="18650" y="13276"/>
                </a:lnTo>
                <a:lnTo>
                  <a:pt x="18091" y="13435"/>
                </a:lnTo>
                <a:lnTo>
                  <a:pt x="17532" y="13595"/>
                </a:lnTo>
                <a:lnTo>
                  <a:pt x="17107" y="13675"/>
                </a:lnTo>
                <a:lnTo>
                  <a:pt x="16681" y="13754"/>
                </a:lnTo>
                <a:lnTo>
                  <a:pt x="15830" y="13834"/>
                </a:lnTo>
                <a:lnTo>
                  <a:pt x="14952" y="13887"/>
                </a:lnTo>
                <a:lnTo>
                  <a:pt x="14074" y="13887"/>
                </a:lnTo>
                <a:lnTo>
                  <a:pt x="13222" y="13861"/>
                </a:lnTo>
                <a:lnTo>
                  <a:pt x="12344" y="13808"/>
                </a:lnTo>
                <a:lnTo>
                  <a:pt x="10615" y="13675"/>
                </a:lnTo>
                <a:lnTo>
                  <a:pt x="9737" y="13595"/>
                </a:lnTo>
                <a:lnTo>
                  <a:pt x="8859" y="13568"/>
                </a:lnTo>
                <a:lnTo>
                  <a:pt x="7981" y="13542"/>
                </a:lnTo>
                <a:lnTo>
                  <a:pt x="7104" y="13568"/>
                </a:lnTo>
                <a:lnTo>
                  <a:pt x="6252" y="13621"/>
                </a:lnTo>
                <a:lnTo>
                  <a:pt x="5827" y="13675"/>
                </a:lnTo>
                <a:lnTo>
                  <a:pt x="5401" y="13754"/>
                </a:lnTo>
                <a:lnTo>
                  <a:pt x="4975" y="13834"/>
                </a:lnTo>
                <a:lnTo>
                  <a:pt x="4550" y="13941"/>
                </a:lnTo>
                <a:lnTo>
                  <a:pt x="4151" y="14074"/>
                </a:lnTo>
                <a:lnTo>
                  <a:pt x="3725" y="14207"/>
                </a:lnTo>
                <a:lnTo>
                  <a:pt x="3140" y="14473"/>
                </a:lnTo>
                <a:lnTo>
                  <a:pt x="2554" y="14792"/>
                </a:lnTo>
                <a:lnTo>
                  <a:pt x="2022" y="15164"/>
                </a:lnTo>
                <a:lnTo>
                  <a:pt x="1490" y="15590"/>
                </a:lnTo>
                <a:lnTo>
                  <a:pt x="1251" y="15803"/>
                </a:lnTo>
                <a:lnTo>
                  <a:pt x="1038" y="16042"/>
                </a:lnTo>
                <a:lnTo>
                  <a:pt x="825" y="16308"/>
                </a:lnTo>
                <a:lnTo>
                  <a:pt x="639" y="16548"/>
                </a:lnTo>
                <a:lnTo>
                  <a:pt x="453" y="16814"/>
                </a:lnTo>
                <a:lnTo>
                  <a:pt x="293" y="17106"/>
                </a:lnTo>
                <a:lnTo>
                  <a:pt x="133" y="17373"/>
                </a:lnTo>
                <a:lnTo>
                  <a:pt x="0" y="17665"/>
                </a:lnTo>
                <a:lnTo>
                  <a:pt x="55708" y="17665"/>
                </a:lnTo>
                <a:lnTo>
                  <a:pt x="55070" y="17213"/>
                </a:lnTo>
                <a:lnTo>
                  <a:pt x="54458" y="16734"/>
                </a:lnTo>
                <a:lnTo>
                  <a:pt x="53873" y="16202"/>
                </a:lnTo>
                <a:lnTo>
                  <a:pt x="53288" y="15670"/>
                </a:lnTo>
                <a:lnTo>
                  <a:pt x="52755" y="15111"/>
                </a:lnTo>
                <a:lnTo>
                  <a:pt x="52223" y="14526"/>
                </a:lnTo>
                <a:lnTo>
                  <a:pt x="51745" y="13914"/>
                </a:lnTo>
                <a:lnTo>
                  <a:pt x="51292" y="13302"/>
                </a:lnTo>
                <a:lnTo>
                  <a:pt x="50680" y="12398"/>
                </a:lnTo>
                <a:lnTo>
                  <a:pt x="50148" y="11493"/>
                </a:lnTo>
                <a:lnTo>
                  <a:pt x="49616" y="10562"/>
                </a:lnTo>
                <a:lnTo>
                  <a:pt x="49137" y="9604"/>
                </a:lnTo>
                <a:lnTo>
                  <a:pt x="48153" y="7689"/>
                </a:lnTo>
                <a:lnTo>
                  <a:pt x="47648" y="6758"/>
                </a:lnTo>
                <a:lnTo>
                  <a:pt x="47115" y="5827"/>
                </a:lnTo>
                <a:lnTo>
                  <a:pt x="46530" y="4922"/>
                </a:lnTo>
                <a:lnTo>
                  <a:pt x="46211" y="4496"/>
                </a:lnTo>
                <a:lnTo>
                  <a:pt x="45892" y="4044"/>
                </a:lnTo>
                <a:lnTo>
                  <a:pt x="45546" y="3618"/>
                </a:lnTo>
                <a:lnTo>
                  <a:pt x="45200" y="3219"/>
                </a:lnTo>
                <a:lnTo>
                  <a:pt x="44828" y="2820"/>
                </a:lnTo>
                <a:lnTo>
                  <a:pt x="44455" y="2448"/>
                </a:lnTo>
                <a:lnTo>
                  <a:pt x="44056" y="2102"/>
                </a:lnTo>
                <a:lnTo>
                  <a:pt x="43630" y="1756"/>
                </a:lnTo>
                <a:lnTo>
                  <a:pt x="43205" y="1437"/>
                </a:lnTo>
                <a:lnTo>
                  <a:pt x="42779" y="1171"/>
                </a:lnTo>
                <a:lnTo>
                  <a:pt x="42300" y="905"/>
                </a:lnTo>
                <a:lnTo>
                  <a:pt x="41848" y="665"/>
                </a:lnTo>
                <a:lnTo>
                  <a:pt x="41342" y="479"/>
                </a:lnTo>
                <a:lnTo>
                  <a:pt x="40837" y="293"/>
                </a:lnTo>
                <a:lnTo>
                  <a:pt x="40278" y="160"/>
                </a:lnTo>
                <a:lnTo>
                  <a:pt x="39720" y="80"/>
                </a:lnTo>
                <a:lnTo>
                  <a:pt x="39134" y="27"/>
                </a:lnTo>
                <a:lnTo>
                  <a:pt x="38576" y="0"/>
                </a:lnTo>
                <a:close/>
              </a:path>
            </a:pathLst>
          </a:custGeom>
          <a:solidFill>
            <a:srgbClr val="6375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3" name="Google Shape;569;p27"/>
          <p:cNvGrpSpPr/>
          <p:nvPr/>
        </p:nvGrpSpPr>
        <p:grpSpPr>
          <a:xfrm>
            <a:off x="6424125" y="1747430"/>
            <a:ext cx="7523803" cy="7032455"/>
            <a:chOff x="5272785" y="777623"/>
            <a:chExt cx="3233565" cy="3147352"/>
          </a:xfrm>
        </p:grpSpPr>
        <p:sp>
          <p:nvSpPr>
            <p:cNvPr id="34" name="Google Shape;570;p27"/>
            <p:cNvSpPr/>
            <p:nvPr/>
          </p:nvSpPr>
          <p:spPr>
            <a:xfrm flipH="1">
              <a:off x="5272785" y="777623"/>
              <a:ext cx="3156115" cy="3071107"/>
            </a:xfrm>
            <a:custGeom>
              <a:avLst/>
              <a:gdLst/>
              <a:ahLst/>
              <a:cxnLst/>
              <a:rect l="l" t="t" r="r" b="b"/>
              <a:pathLst>
                <a:path w="24504" h="23844" extrusionOk="0">
                  <a:moveTo>
                    <a:pt x="11914" y="0"/>
                  </a:moveTo>
                  <a:cubicBezTo>
                    <a:pt x="11916" y="0"/>
                    <a:pt x="11917" y="0"/>
                    <a:pt x="11918" y="0"/>
                  </a:cubicBezTo>
                  <a:lnTo>
                    <a:pt x="11918" y="0"/>
                  </a:lnTo>
                  <a:cubicBezTo>
                    <a:pt x="11920" y="0"/>
                    <a:pt x="11921" y="0"/>
                    <a:pt x="11922" y="0"/>
                  </a:cubicBezTo>
                  <a:close/>
                  <a:moveTo>
                    <a:pt x="11918" y="0"/>
                  </a:moveTo>
                  <a:lnTo>
                    <a:pt x="11918" y="0"/>
                  </a:lnTo>
                  <a:cubicBezTo>
                    <a:pt x="5331" y="2"/>
                    <a:pt x="0" y="5342"/>
                    <a:pt x="0" y="11922"/>
                  </a:cubicBezTo>
                  <a:cubicBezTo>
                    <a:pt x="0" y="12359"/>
                    <a:pt x="24" y="12796"/>
                    <a:pt x="72" y="13233"/>
                  </a:cubicBezTo>
                  <a:lnTo>
                    <a:pt x="80" y="13233"/>
                  </a:lnTo>
                  <a:lnTo>
                    <a:pt x="128" y="13201"/>
                  </a:lnTo>
                  <a:lnTo>
                    <a:pt x="136" y="13201"/>
                  </a:lnTo>
                  <a:lnTo>
                    <a:pt x="199" y="13178"/>
                  </a:lnTo>
                  <a:lnTo>
                    <a:pt x="223" y="13162"/>
                  </a:lnTo>
                  <a:lnTo>
                    <a:pt x="287" y="13138"/>
                  </a:lnTo>
                  <a:lnTo>
                    <a:pt x="350" y="13106"/>
                  </a:lnTo>
                  <a:lnTo>
                    <a:pt x="390" y="13090"/>
                  </a:lnTo>
                  <a:lnTo>
                    <a:pt x="438" y="13066"/>
                  </a:lnTo>
                  <a:lnTo>
                    <a:pt x="477" y="13050"/>
                  </a:lnTo>
                  <a:lnTo>
                    <a:pt x="541" y="13019"/>
                  </a:lnTo>
                  <a:lnTo>
                    <a:pt x="581" y="13003"/>
                  </a:lnTo>
                  <a:lnTo>
                    <a:pt x="636" y="12971"/>
                  </a:lnTo>
                  <a:lnTo>
                    <a:pt x="684" y="12955"/>
                  </a:lnTo>
                  <a:lnTo>
                    <a:pt x="748" y="12923"/>
                  </a:lnTo>
                  <a:lnTo>
                    <a:pt x="787" y="12907"/>
                  </a:lnTo>
                  <a:lnTo>
                    <a:pt x="875" y="12868"/>
                  </a:lnTo>
                  <a:lnTo>
                    <a:pt x="906" y="12852"/>
                  </a:lnTo>
                  <a:lnTo>
                    <a:pt x="1002" y="12812"/>
                  </a:lnTo>
                  <a:lnTo>
                    <a:pt x="1026" y="12804"/>
                  </a:lnTo>
                  <a:lnTo>
                    <a:pt x="1288" y="12685"/>
                  </a:lnTo>
                  <a:lnTo>
                    <a:pt x="1304" y="12677"/>
                  </a:lnTo>
                  <a:lnTo>
                    <a:pt x="1415" y="12629"/>
                  </a:lnTo>
                  <a:lnTo>
                    <a:pt x="1455" y="12613"/>
                  </a:lnTo>
                  <a:lnTo>
                    <a:pt x="1566" y="12566"/>
                  </a:lnTo>
                  <a:lnTo>
                    <a:pt x="1598" y="12550"/>
                  </a:lnTo>
                  <a:lnTo>
                    <a:pt x="1709" y="12502"/>
                  </a:lnTo>
                  <a:lnTo>
                    <a:pt x="1741" y="12486"/>
                  </a:lnTo>
                  <a:lnTo>
                    <a:pt x="1860" y="12438"/>
                  </a:lnTo>
                  <a:lnTo>
                    <a:pt x="1892" y="12423"/>
                  </a:lnTo>
                  <a:lnTo>
                    <a:pt x="2019" y="12375"/>
                  </a:lnTo>
                  <a:lnTo>
                    <a:pt x="2043" y="12359"/>
                  </a:lnTo>
                  <a:cubicBezTo>
                    <a:pt x="2202" y="12295"/>
                    <a:pt x="2361" y="12224"/>
                    <a:pt x="2528" y="12160"/>
                  </a:cubicBezTo>
                  <a:lnTo>
                    <a:pt x="2544" y="12152"/>
                  </a:lnTo>
                  <a:lnTo>
                    <a:pt x="2695" y="12097"/>
                  </a:lnTo>
                  <a:lnTo>
                    <a:pt x="2727" y="12081"/>
                  </a:lnTo>
                  <a:lnTo>
                    <a:pt x="2854" y="12033"/>
                  </a:lnTo>
                  <a:lnTo>
                    <a:pt x="2901" y="12009"/>
                  </a:lnTo>
                  <a:lnTo>
                    <a:pt x="3029" y="11962"/>
                  </a:lnTo>
                  <a:lnTo>
                    <a:pt x="3068" y="11946"/>
                  </a:lnTo>
                  <a:lnTo>
                    <a:pt x="3203" y="11890"/>
                  </a:lnTo>
                  <a:lnTo>
                    <a:pt x="3235" y="11882"/>
                  </a:lnTo>
                  <a:lnTo>
                    <a:pt x="3394" y="11819"/>
                  </a:lnTo>
                  <a:lnTo>
                    <a:pt x="3410" y="11811"/>
                  </a:lnTo>
                  <a:cubicBezTo>
                    <a:pt x="3585" y="11747"/>
                    <a:pt x="3760" y="11675"/>
                    <a:pt x="3943" y="11612"/>
                  </a:cubicBezTo>
                  <a:lnTo>
                    <a:pt x="3974" y="11604"/>
                  </a:lnTo>
                  <a:lnTo>
                    <a:pt x="4117" y="11548"/>
                  </a:lnTo>
                  <a:lnTo>
                    <a:pt x="4165" y="11532"/>
                  </a:lnTo>
                  <a:lnTo>
                    <a:pt x="4292" y="11485"/>
                  </a:lnTo>
                  <a:lnTo>
                    <a:pt x="4340" y="11469"/>
                  </a:lnTo>
                  <a:lnTo>
                    <a:pt x="4475" y="11421"/>
                  </a:lnTo>
                  <a:lnTo>
                    <a:pt x="4523" y="11405"/>
                  </a:lnTo>
                  <a:lnTo>
                    <a:pt x="4658" y="11358"/>
                  </a:lnTo>
                  <a:lnTo>
                    <a:pt x="4698" y="11350"/>
                  </a:lnTo>
                  <a:lnTo>
                    <a:pt x="4849" y="11294"/>
                  </a:lnTo>
                  <a:lnTo>
                    <a:pt x="4872" y="11286"/>
                  </a:lnTo>
                  <a:cubicBezTo>
                    <a:pt x="4992" y="11246"/>
                    <a:pt x="5111" y="11207"/>
                    <a:pt x="5230" y="11175"/>
                  </a:cubicBezTo>
                  <a:lnTo>
                    <a:pt x="5254" y="11167"/>
                  </a:lnTo>
                  <a:lnTo>
                    <a:pt x="5397" y="11119"/>
                  </a:lnTo>
                  <a:lnTo>
                    <a:pt x="5445" y="11103"/>
                  </a:lnTo>
                  <a:lnTo>
                    <a:pt x="5572" y="11071"/>
                  </a:lnTo>
                  <a:lnTo>
                    <a:pt x="5620" y="11056"/>
                  </a:lnTo>
                  <a:lnTo>
                    <a:pt x="5739" y="11016"/>
                  </a:lnTo>
                  <a:lnTo>
                    <a:pt x="5794" y="11000"/>
                  </a:lnTo>
                  <a:lnTo>
                    <a:pt x="5914" y="10968"/>
                  </a:lnTo>
                  <a:lnTo>
                    <a:pt x="5961" y="10952"/>
                  </a:lnTo>
                  <a:lnTo>
                    <a:pt x="6081" y="10920"/>
                  </a:lnTo>
                  <a:lnTo>
                    <a:pt x="6128" y="10912"/>
                  </a:lnTo>
                  <a:lnTo>
                    <a:pt x="6271" y="10873"/>
                  </a:lnTo>
                  <a:lnTo>
                    <a:pt x="6295" y="10873"/>
                  </a:lnTo>
                  <a:cubicBezTo>
                    <a:pt x="6351" y="10865"/>
                    <a:pt x="6398" y="10849"/>
                    <a:pt x="6454" y="10833"/>
                  </a:cubicBezTo>
                  <a:lnTo>
                    <a:pt x="6462" y="10833"/>
                  </a:lnTo>
                  <a:lnTo>
                    <a:pt x="6613" y="10801"/>
                  </a:lnTo>
                  <a:lnTo>
                    <a:pt x="6653" y="10793"/>
                  </a:lnTo>
                  <a:lnTo>
                    <a:pt x="6764" y="10769"/>
                  </a:lnTo>
                  <a:lnTo>
                    <a:pt x="6820" y="10761"/>
                  </a:lnTo>
                  <a:lnTo>
                    <a:pt x="6915" y="10738"/>
                  </a:lnTo>
                  <a:lnTo>
                    <a:pt x="6971" y="10730"/>
                  </a:lnTo>
                  <a:lnTo>
                    <a:pt x="7066" y="10714"/>
                  </a:lnTo>
                  <a:lnTo>
                    <a:pt x="7122" y="10706"/>
                  </a:lnTo>
                  <a:lnTo>
                    <a:pt x="7209" y="10690"/>
                  </a:lnTo>
                  <a:lnTo>
                    <a:pt x="7265" y="10682"/>
                  </a:lnTo>
                  <a:lnTo>
                    <a:pt x="7360" y="10666"/>
                  </a:lnTo>
                  <a:lnTo>
                    <a:pt x="7400" y="10666"/>
                  </a:lnTo>
                  <a:lnTo>
                    <a:pt x="7519" y="10650"/>
                  </a:lnTo>
                  <a:lnTo>
                    <a:pt x="7535" y="10650"/>
                  </a:lnTo>
                  <a:lnTo>
                    <a:pt x="7670" y="10642"/>
                  </a:lnTo>
                  <a:lnTo>
                    <a:pt x="8187" y="10642"/>
                  </a:lnTo>
                  <a:lnTo>
                    <a:pt x="8250" y="10650"/>
                  </a:lnTo>
                  <a:lnTo>
                    <a:pt x="8282" y="10650"/>
                  </a:lnTo>
                  <a:lnTo>
                    <a:pt x="8354" y="10666"/>
                  </a:lnTo>
                  <a:lnTo>
                    <a:pt x="8385" y="10666"/>
                  </a:lnTo>
                  <a:cubicBezTo>
                    <a:pt x="8417" y="10674"/>
                    <a:pt x="8449" y="10682"/>
                    <a:pt x="8473" y="10690"/>
                  </a:cubicBezTo>
                  <a:cubicBezTo>
                    <a:pt x="8521" y="10698"/>
                    <a:pt x="8568" y="10714"/>
                    <a:pt x="8608" y="10730"/>
                  </a:cubicBezTo>
                  <a:cubicBezTo>
                    <a:pt x="8711" y="10769"/>
                    <a:pt x="8807" y="10817"/>
                    <a:pt x="8902" y="10873"/>
                  </a:cubicBezTo>
                  <a:cubicBezTo>
                    <a:pt x="8950" y="10905"/>
                    <a:pt x="8997" y="10928"/>
                    <a:pt x="9053" y="10968"/>
                  </a:cubicBezTo>
                  <a:cubicBezTo>
                    <a:pt x="10865" y="12144"/>
                    <a:pt x="13520" y="16285"/>
                    <a:pt x="13742" y="18344"/>
                  </a:cubicBezTo>
                  <a:cubicBezTo>
                    <a:pt x="13782" y="18590"/>
                    <a:pt x="13766" y="18837"/>
                    <a:pt x="13695" y="19067"/>
                  </a:cubicBezTo>
                  <a:cubicBezTo>
                    <a:pt x="13059" y="20808"/>
                    <a:pt x="12820" y="21674"/>
                    <a:pt x="12820" y="21674"/>
                  </a:cubicBezTo>
                  <a:cubicBezTo>
                    <a:pt x="12773" y="21809"/>
                    <a:pt x="12725" y="21936"/>
                    <a:pt x="12661" y="22063"/>
                  </a:cubicBezTo>
                  <a:lnTo>
                    <a:pt x="12614" y="22167"/>
                  </a:lnTo>
                  <a:lnTo>
                    <a:pt x="12614" y="22175"/>
                  </a:lnTo>
                  <a:lnTo>
                    <a:pt x="12566" y="22270"/>
                  </a:lnTo>
                  <a:cubicBezTo>
                    <a:pt x="12558" y="22278"/>
                    <a:pt x="12550" y="22286"/>
                    <a:pt x="12550" y="22302"/>
                  </a:cubicBezTo>
                  <a:cubicBezTo>
                    <a:pt x="12534" y="22326"/>
                    <a:pt x="12510" y="22357"/>
                    <a:pt x="12494" y="22397"/>
                  </a:cubicBezTo>
                  <a:cubicBezTo>
                    <a:pt x="12487" y="22413"/>
                    <a:pt x="12479" y="22429"/>
                    <a:pt x="12471" y="22445"/>
                  </a:cubicBezTo>
                  <a:cubicBezTo>
                    <a:pt x="12463" y="22461"/>
                    <a:pt x="12447" y="22485"/>
                    <a:pt x="12431" y="22508"/>
                  </a:cubicBezTo>
                  <a:cubicBezTo>
                    <a:pt x="12423" y="22532"/>
                    <a:pt x="12399" y="22564"/>
                    <a:pt x="12383" y="22596"/>
                  </a:cubicBezTo>
                  <a:cubicBezTo>
                    <a:pt x="12359" y="22628"/>
                    <a:pt x="12359" y="22636"/>
                    <a:pt x="12351" y="22651"/>
                  </a:cubicBezTo>
                  <a:lnTo>
                    <a:pt x="12304" y="22723"/>
                  </a:lnTo>
                  <a:lnTo>
                    <a:pt x="12280" y="22763"/>
                  </a:lnTo>
                  <a:cubicBezTo>
                    <a:pt x="12248" y="22802"/>
                    <a:pt x="12224" y="22842"/>
                    <a:pt x="12192" y="22882"/>
                  </a:cubicBezTo>
                  <a:lnTo>
                    <a:pt x="12169" y="22922"/>
                  </a:lnTo>
                  <a:cubicBezTo>
                    <a:pt x="12137" y="22969"/>
                    <a:pt x="12105" y="23017"/>
                    <a:pt x="12065" y="23057"/>
                  </a:cubicBezTo>
                  <a:lnTo>
                    <a:pt x="12041" y="23097"/>
                  </a:lnTo>
                  <a:lnTo>
                    <a:pt x="11978" y="23176"/>
                  </a:lnTo>
                  <a:lnTo>
                    <a:pt x="11954" y="23208"/>
                  </a:lnTo>
                  <a:cubicBezTo>
                    <a:pt x="11922" y="23256"/>
                    <a:pt x="11883" y="23303"/>
                    <a:pt x="11843" y="23351"/>
                  </a:cubicBezTo>
                  <a:lnTo>
                    <a:pt x="11803" y="23391"/>
                  </a:lnTo>
                  <a:cubicBezTo>
                    <a:pt x="11771" y="23430"/>
                    <a:pt x="11731" y="23478"/>
                    <a:pt x="11692" y="23518"/>
                  </a:cubicBezTo>
                  <a:lnTo>
                    <a:pt x="11652" y="23565"/>
                  </a:lnTo>
                  <a:cubicBezTo>
                    <a:pt x="11628" y="23589"/>
                    <a:pt x="11604" y="23621"/>
                    <a:pt x="11580" y="23645"/>
                  </a:cubicBezTo>
                  <a:lnTo>
                    <a:pt x="11525" y="23693"/>
                  </a:lnTo>
                  <a:lnTo>
                    <a:pt x="11414" y="23788"/>
                  </a:lnTo>
                  <a:lnTo>
                    <a:pt x="11374" y="23828"/>
                  </a:lnTo>
                  <a:cubicBezTo>
                    <a:pt x="11549" y="23836"/>
                    <a:pt x="11731" y="23844"/>
                    <a:pt x="11914" y="23844"/>
                  </a:cubicBezTo>
                  <a:cubicBezTo>
                    <a:pt x="12455" y="23844"/>
                    <a:pt x="12987" y="23804"/>
                    <a:pt x="13512" y="23732"/>
                  </a:cubicBezTo>
                  <a:cubicBezTo>
                    <a:pt x="14323" y="23629"/>
                    <a:pt x="15117" y="23438"/>
                    <a:pt x="15888" y="23160"/>
                  </a:cubicBezTo>
                  <a:cubicBezTo>
                    <a:pt x="16174" y="23065"/>
                    <a:pt x="16453" y="22954"/>
                    <a:pt x="16731" y="22834"/>
                  </a:cubicBezTo>
                  <a:cubicBezTo>
                    <a:pt x="17001" y="22707"/>
                    <a:pt x="17279" y="22572"/>
                    <a:pt x="17549" y="22429"/>
                  </a:cubicBezTo>
                  <a:cubicBezTo>
                    <a:pt x="17692" y="22357"/>
                    <a:pt x="17828" y="22278"/>
                    <a:pt x="17963" y="22198"/>
                  </a:cubicBezTo>
                  <a:cubicBezTo>
                    <a:pt x="19465" y="21308"/>
                    <a:pt x="20760" y="20100"/>
                    <a:pt x="21754" y="18662"/>
                  </a:cubicBezTo>
                  <a:lnTo>
                    <a:pt x="21833" y="18534"/>
                  </a:lnTo>
                  <a:cubicBezTo>
                    <a:pt x="24273" y="14878"/>
                    <a:pt x="24504" y="10173"/>
                    <a:pt x="22429" y="6295"/>
                  </a:cubicBezTo>
                  <a:cubicBezTo>
                    <a:pt x="20356" y="2425"/>
                    <a:pt x="16312" y="1"/>
                    <a:pt x="11918" y="0"/>
                  </a:cubicBezTo>
                  <a:close/>
                </a:path>
              </a:pathLst>
            </a:custGeom>
            <a:solidFill>
              <a:srgbClr val="F4D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Google Shape;571;p27"/>
            <p:cNvSpPr/>
            <p:nvPr/>
          </p:nvSpPr>
          <p:spPr>
            <a:xfrm>
              <a:off x="5435250" y="853875"/>
              <a:ext cx="3071100" cy="3071100"/>
            </a:xfrm>
            <a:prstGeom prst="ellipse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" name="Google Shape;572;p27"/>
          <p:cNvGrpSpPr/>
          <p:nvPr/>
        </p:nvGrpSpPr>
        <p:grpSpPr>
          <a:xfrm>
            <a:off x="8699842" y="4746222"/>
            <a:ext cx="4864720" cy="3748660"/>
            <a:chOff x="5579866" y="1337507"/>
            <a:chExt cx="2838859" cy="2510153"/>
          </a:xfrm>
        </p:grpSpPr>
        <p:sp>
          <p:nvSpPr>
            <p:cNvPr id="10" name="Google Shape;573;p27"/>
            <p:cNvSpPr/>
            <p:nvPr/>
          </p:nvSpPr>
          <p:spPr>
            <a:xfrm flipH="1">
              <a:off x="6657784" y="2195301"/>
              <a:ext cx="842610" cy="1624812"/>
            </a:xfrm>
            <a:custGeom>
              <a:avLst/>
              <a:gdLst/>
              <a:ahLst/>
              <a:cxnLst/>
              <a:rect l="l" t="t" r="r" b="b"/>
              <a:pathLst>
                <a:path w="6542" h="12615" extrusionOk="0">
                  <a:moveTo>
                    <a:pt x="1844" y="1"/>
                  </a:moveTo>
                  <a:cubicBezTo>
                    <a:pt x="2456" y="2735"/>
                    <a:pt x="2845" y="5707"/>
                    <a:pt x="2257" y="7527"/>
                  </a:cubicBezTo>
                  <a:cubicBezTo>
                    <a:pt x="1661" y="9363"/>
                    <a:pt x="954" y="10858"/>
                    <a:pt x="0" y="11915"/>
                  </a:cubicBezTo>
                  <a:cubicBezTo>
                    <a:pt x="684" y="12217"/>
                    <a:pt x="1407" y="12447"/>
                    <a:pt x="2138" y="12614"/>
                  </a:cubicBezTo>
                  <a:cubicBezTo>
                    <a:pt x="3044" y="11629"/>
                    <a:pt x="4324" y="10762"/>
                    <a:pt x="4499" y="9928"/>
                  </a:cubicBezTo>
                  <a:cubicBezTo>
                    <a:pt x="4658" y="9165"/>
                    <a:pt x="5556" y="8219"/>
                    <a:pt x="6541" y="7376"/>
                  </a:cubicBezTo>
                  <a:cubicBezTo>
                    <a:pt x="6311" y="5318"/>
                    <a:pt x="3656" y="1177"/>
                    <a:pt x="1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Google Shape;574;p27"/>
            <p:cNvSpPr/>
            <p:nvPr/>
          </p:nvSpPr>
          <p:spPr>
            <a:xfrm flipH="1">
              <a:off x="7133816" y="2146229"/>
              <a:ext cx="1284909" cy="1577671"/>
            </a:xfrm>
            <a:custGeom>
              <a:avLst/>
              <a:gdLst/>
              <a:ahLst/>
              <a:cxnLst/>
              <a:rect l="l" t="t" r="r" b="b"/>
              <a:pathLst>
                <a:path w="9976" h="12249" extrusionOk="0">
                  <a:moveTo>
                    <a:pt x="7591" y="0"/>
                  </a:moveTo>
                  <a:lnTo>
                    <a:pt x="7464" y="8"/>
                  </a:lnTo>
                  <a:lnTo>
                    <a:pt x="7440" y="8"/>
                  </a:lnTo>
                  <a:lnTo>
                    <a:pt x="7329" y="24"/>
                  </a:lnTo>
                  <a:lnTo>
                    <a:pt x="7281" y="32"/>
                  </a:lnTo>
                  <a:lnTo>
                    <a:pt x="7186" y="40"/>
                  </a:lnTo>
                  <a:lnTo>
                    <a:pt x="7138" y="48"/>
                  </a:lnTo>
                  <a:lnTo>
                    <a:pt x="7043" y="64"/>
                  </a:lnTo>
                  <a:lnTo>
                    <a:pt x="6987" y="72"/>
                  </a:lnTo>
                  <a:lnTo>
                    <a:pt x="6900" y="88"/>
                  </a:lnTo>
                  <a:lnTo>
                    <a:pt x="6844" y="104"/>
                  </a:lnTo>
                  <a:lnTo>
                    <a:pt x="6741" y="120"/>
                  </a:lnTo>
                  <a:lnTo>
                    <a:pt x="6693" y="128"/>
                  </a:lnTo>
                  <a:lnTo>
                    <a:pt x="6582" y="151"/>
                  </a:lnTo>
                  <a:lnTo>
                    <a:pt x="6534" y="159"/>
                  </a:lnTo>
                  <a:lnTo>
                    <a:pt x="6391" y="199"/>
                  </a:lnTo>
                  <a:lnTo>
                    <a:pt x="6383" y="199"/>
                  </a:lnTo>
                  <a:cubicBezTo>
                    <a:pt x="6327" y="207"/>
                    <a:pt x="6272" y="223"/>
                    <a:pt x="6216" y="239"/>
                  </a:cubicBezTo>
                  <a:lnTo>
                    <a:pt x="6192" y="239"/>
                  </a:lnTo>
                  <a:lnTo>
                    <a:pt x="6057" y="271"/>
                  </a:lnTo>
                  <a:lnTo>
                    <a:pt x="6010" y="286"/>
                  </a:lnTo>
                  <a:lnTo>
                    <a:pt x="5890" y="318"/>
                  </a:lnTo>
                  <a:lnTo>
                    <a:pt x="5835" y="334"/>
                  </a:lnTo>
                  <a:lnTo>
                    <a:pt x="5723" y="366"/>
                  </a:lnTo>
                  <a:lnTo>
                    <a:pt x="5668" y="382"/>
                  </a:lnTo>
                  <a:lnTo>
                    <a:pt x="5549" y="414"/>
                  </a:lnTo>
                  <a:lnTo>
                    <a:pt x="5493" y="430"/>
                  </a:lnTo>
                  <a:lnTo>
                    <a:pt x="5374" y="469"/>
                  </a:lnTo>
                  <a:lnTo>
                    <a:pt x="5326" y="477"/>
                  </a:lnTo>
                  <a:lnTo>
                    <a:pt x="5175" y="525"/>
                  </a:lnTo>
                  <a:lnTo>
                    <a:pt x="5151" y="533"/>
                  </a:lnTo>
                  <a:cubicBezTo>
                    <a:pt x="5032" y="573"/>
                    <a:pt x="4913" y="612"/>
                    <a:pt x="4793" y="652"/>
                  </a:cubicBezTo>
                  <a:lnTo>
                    <a:pt x="4778" y="652"/>
                  </a:lnTo>
                  <a:lnTo>
                    <a:pt x="4619" y="708"/>
                  </a:lnTo>
                  <a:lnTo>
                    <a:pt x="4579" y="724"/>
                  </a:lnTo>
                  <a:lnTo>
                    <a:pt x="4444" y="771"/>
                  </a:lnTo>
                  <a:lnTo>
                    <a:pt x="4396" y="787"/>
                  </a:lnTo>
                  <a:lnTo>
                    <a:pt x="4269" y="827"/>
                  </a:lnTo>
                  <a:lnTo>
                    <a:pt x="4221" y="851"/>
                  </a:lnTo>
                  <a:lnTo>
                    <a:pt x="4086" y="898"/>
                  </a:lnTo>
                  <a:lnTo>
                    <a:pt x="4046" y="914"/>
                  </a:lnTo>
                  <a:lnTo>
                    <a:pt x="3895" y="962"/>
                  </a:lnTo>
                  <a:lnTo>
                    <a:pt x="3872" y="978"/>
                  </a:lnTo>
                  <a:cubicBezTo>
                    <a:pt x="3689" y="1042"/>
                    <a:pt x="3514" y="1105"/>
                    <a:pt x="3339" y="1177"/>
                  </a:cubicBezTo>
                  <a:lnTo>
                    <a:pt x="3315" y="1177"/>
                  </a:lnTo>
                  <a:lnTo>
                    <a:pt x="3164" y="1240"/>
                  </a:lnTo>
                  <a:lnTo>
                    <a:pt x="3132" y="1256"/>
                  </a:lnTo>
                  <a:lnTo>
                    <a:pt x="2997" y="1304"/>
                  </a:lnTo>
                  <a:lnTo>
                    <a:pt x="2950" y="1320"/>
                  </a:lnTo>
                  <a:lnTo>
                    <a:pt x="2822" y="1375"/>
                  </a:lnTo>
                  <a:lnTo>
                    <a:pt x="2783" y="1391"/>
                  </a:lnTo>
                  <a:lnTo>
                    <a:pt x="2648" y="1439"/>
                  </a:lnTo>
                  <a:lnTo>
                    <a:pt x="2616" y="1455"/>
                  </a:lnTo>
                  <a:lnTo>
                    <a:pt x="2473" y="1518"/>
                  </a:lnTo>
                  <a:lnTo>
                    <a:pt x="2457" y="1518"/>
                  </a:lnTo>
                  <a:cubicBezTo>
                    <a:pt x="2290" y="1590"/>
                    <a:pt x="2123" y="1661"/>
                    <a:pt x="1972" y="1717"/>
                  </a:cubicBezTo>
                  <a:lnTo>
                    <a:pt x="1940" y="1733"/>
                  </a:lnTo>
                  <a:lnTo>
                    <a:pt x="1821" y="1789"/>
                  </a:lnTo>
                  <a:lnTo>
                    <a:pt x="1781" y="1797"/>
                  </a:lnTo>
                  <a:lnTo>
                    <a:pt x="1670" y="1852"/>
                  </a:lnTo>
                  <a:lnTo>
                    <a:pt x="1630" y="1860"/>
                  </a:lnTo>
                  <a:lnTo>
                    <a:pt x="1519" y="1916"/>
                  </a:lnTo>
                  <a:lnTo>
                    <a:pt x="1487" y="1924"/>
                  </a:lnTo>
                  <a:lnTo>
                    <a:pt x="1376" y="1971"/>
                  </a:lnTo>
                  <a:lnTo>
                    <a:pt x="1344" y="1987"/>
                  </a:lnTo>
                  <a:lnTo>
                    <a:pt x="1233" y="2035"/>
                  </a:lnTo>
                  <a:lnTo>
                    <a:pt x="1209" y="2043"/>
                  </a:lnTo>
                  <a:lnTo>
                    <a:pt x="947" y="2162"/>
                  </a:lnTo>
                  <a:lnTo>
                    <a:pt x="931" y="2170"/>
                  </a:lnTo>
                  <a:lnTo>
                    <a:pt x="827" y="2218"/>
                  </a:lnTo>
                  <a:lnTo>
                    <a:pt x="796" y="2234"/>
                  </a:lnTo>
                  <a:lnTo>
                    <a:pt x="716" y="2265"/>
                  </a:lnTo>
                  <a:lnTo>
                    <a:pt x="676" y="2289"/>
                  </a:lnTo>
                  <a:lnTo>
                    <a:pt x="613" y="2313"/>
                  </a:lnTo>
                  <a:lnTo>
                    <a:pt x="565" y="2337"/>
                  </a:lnTo>
                  <a:lnTo>
                    <a:pt x="502" y="2361"/>
                  </a:lnTo>
                  <a:lnTo>
                    <a:pt x="462" y="2377"/>
                  </a:lnTo>
                  <a:lnTo>
                    <a:pt x="406" y="2409"/>
                  </a:lnTo>
                  <a:lnTo>
                    <a:pt x="367" y="2424"/>
                  </a:lnTo>
                  <a:lnTo>
                    <a:pt x="319" y="2448"/>
                  </a:lnTo>
                  <a:lnTo>
                    <a:pt x="271" y="2464"/>
                  </a:lnTo>
                  <a:lnTo>
                    <a:pt x="215" y="2496"/>
                  </a:lnTo>
                  <a:lnTo>
                    <a:pt x="152" y="2528"/>
                  </a:lnTo>
                  <a:lnTo>
                    <a:pt x="120" y="2536"/>
                  </a:lnTo>
                  <a:lnTo>
                    <a:pt x="64" y="2568"/>
                  </a:lnTo>
                  <a:lnTo>
                    <a:pt x="57" y="2568"/>
                  </a:lnTo>
                  <a:lnTo>
                    <a:pt x="1" y="2591"/>
                  </a:lnTo>
                  <a:cubicBezTo>
                    <a:pt x="120" y="3768"/>
                    <a:pt x="422" y="4912"/>
                    <a:pt x="891" y="5993"/>
                  </a:cubicBezTo>
                  <a:lnTo>
                    <a:pt x="891" y="6009"/>
                  </a:lnTo>
                  <a:cubicBezTo>
                    <a:pt x="2099" y="8807"/>
                    <a:pt x="4332" y="11040"/>
                    <a:pt x="7130" y="12248"/>
                  </a:cubicBezTo>
                  <a:cubicBezTo>
                    <a:pt x="8084" y="11183"/>
                    <a:pt x="8791" y="9697"/>
                    <a:pt x="9387" y="7853"/>
                  </a:cubicBezTo>
                  <a:cubicBezTo>
                    <a:pt x="9975" y="6033"/>
                    <a:pt x="9586" y="3060"/>
                    <a:pt x="8974" y="326"/>
                  </a:cubicBezTo>
                  <a:cubicBezTo>
                    <a:pt x="8926" y="294"/>
                    <a:pt x="8879" y="263"/>
                    <a:pt x="8823" y="231"/>
                  </a:cubicBezTo>
                  <a:cubicBezTo>
                    <a:pt x="8728" y="183"/>
                    <a:pt x="8632" y="135"/>
                    <a:pt x="8537" y="96"/>
                  </a:cubicBezTo>
                  <a:cubicBezTo>
                    <a:pt x="8489" y="72"/>
                    <a:pt x="8449" y="64"/>
                    <a:pt x="8402" y="48"/>
                  </a:cubicBezTo>
                  <a:cubicBezTo>
                    <a:pt x="8370" y="40"/>
                    <a:pt x="8338" y="32"/>
                    <a:pt x="8306" y="24"/>
                  </a:cubicBezTo>
                  <a:lnTo>
                    <a:pt x="8275" y="24"/>
                  </a:lnTo>
                  <a:lnTo>
                    <a:pt x="8211" y="16"/>
                  </a:lnTo>
                  <a:lnTo>
                    <a:pt x="8171" y="8"/>
                  </a:lnTo>
                  <a:lnTo>
                    <a:pt x="8108" y="0"/>
                  </a:lnTo>
                  <a:close/>
                </a:path>
              </a:pathLst>
            </a:custGeom>
            <a:solidFill>
              <a:srgbClr val="9735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Google Shape;575;p27"/>
            <p:cNvSpPr/>
            <p:nvPr/>
          </p:nvSpPr>
          <p:spPr>
            <a:xfrm flipH="1">
              <a:off x="6653667" y="3145314"/>
              <a:ext cx="571357" cy="702346"/>
            </a:xfrm>
            <a:custGeom>
              <a:avLst/>
              <a:gdLst/>
              <a:ahLst/>
              <a:cxnLst/>
              <a:rect l="l" t="t" r="r" b="b"/>
              <a:pathLst>
                <a:path w="4436" h="5453" extrusionOk="0">
                  <a:moveTo>
                    <a:pt x="4403" y="0"/>
                  </a:moveTo>
                  <a:lnTo>
                    <a:pt x="4403" y="0"/>
                  </a:lnTo>
                  <a:cubicBezTo>
                    <a:pt x="3418" y="843"/>
                    <a:pt x="2512" y="1789"/>
                    <a:pt x="2353" y="2552"/>
                  </a:cubicBezTo>
                  <a:cubicBezTo>
                    <a:pt x="2186" y="3386"/>
                    <a:pt x="906" y="4245"/>
                    <a:pt x="0" y="5238"/>
                  </a:cubicBezTo>
                  <a:cubicBezTo>
                    <a:pt x="652" y="5381"/>
                    <a:pt x="1375" y="5421"/>
                    <a:pt x="2075" y="5453"/>
                  </a:cubicBezTo>
                  <a:lnTo>
                    <a:pt x="2178" y="5349"/>
                  </a:lnTo>
                  <a:lnTo>
                    <a:pt x="2233" y="5294"/>
                  </a:lnTo>
                  <a:cubicBezTo>
                    <a:pt x="2257" y="5270"/>
                    <a:pt x="2281" y="5246"/>
                    <a:pt x="2305" y="5222"/>
                  </a:cubicBezTo>
                  <a:lnTo>
                    <a:pt x="2345" y="5175"/>
                  </a:lnTo>
                  <a:cubicBezTo>
                    <a:pt x="2384" y="5135"/>
                    <a:pt x="2424" y="5087"/>
                    <a:pt x="2464" y="5039"/>
                  </a:cubicBezTo>
                  <a:lnTo>
                    <a:pt x="2496" y="5000"/>
                  </a:lnTo>
                  <a:cubicBezTo>
                    <a:pt x="2536" y="4952"/>
                    <a:pt x="2575" y="4904"/>
                    <a:pt x="2615" y="4857"/>
                  </a:cubicBezTo>
                  <a:cubicBezTo>
                    <a:pt x="2623" y="4849"/>
                    <a:pt x="2631" y="4841"/>
                    <a:pt x="2639" y="4833"/>
                  </a:cubicBezTo>
                  <a:lnTo>
                    <a:pt x="2702" y="4745"/>
                  </a:lnTo>
                  <a:lnTo>
                    <a:pt x="2726" y="4714"/>
                  </a:lnTo>
                  <a:cubicBezTo>
                    <a:pt x="2758" y="4666"/>
                    <a:pt x="2790" y="4626"/>
                    <a:pt x="2822" y="4578"/>
                  </a:cubicBezTo>
                  <a:lnTo>
                    <a:pt x="2853" y="4539"/>
                  </a:lnTo>
                  <a:cubicBezTo>
                    <a:pt x="2877" y="4499"/>
                    <a:pt x="2909" y="4459"/>
                    <a:pt x="2933" y="4412"/>
                  </a:cubicBezTo>
                  <a:lnTo>
                    <a:pt x="2957" y="4372"/>
                  </a:lnTo>
                  <a:lnTo>
                    <a:pt x="3004" y="4300"/>
                  </a:lnTo>
                  <a:cubicBezTo>
                    <a:pt x="3012" y="4284"/>
                    <a:pt x="3028" y="4268"/>
                    <a:pt x="3036" y="4253"/>
                  </a:cubicBezTo>
                  <a:cubicBezTo>
                    <a:pt x="3044" y="4237"/>
                    <a:pt x="3068" y="4189"/>
                    <a:pt x="3092" y="4165"/>
                  </a:cubicBezTo>
                  <a:cubicBezTo>
                    <a:pt x="3108" y="4133"/>
                    <a:pt x="3116" y="4117"/>
                    <a:pt x="3124" y="4102"/>
                  </a:cubicBezTo>
                  <a:cubicBezTo>
                    <a:pt x="3132" y="4078"/>
                    <a:pt x="3140" y="4070"/>
                    <a:pt x="3147" y="4054"/>
                  </a:cubicBezTo>
                  <a:cubicBezTo>
                    <a:pt x="3171" y="4022"/>
                    <a:pt x="3187" y="3990"/>
                    <a:pt x="3203" y="3951"/>
                  </a:cubicBezTo>
                  <a:lnTo>
                    <a:pt x="3219" y="3919"/>
                  </a:lnTo>
                  <a:cubicBezTo>
                    <a:pt x="3235" y="3887"/>
                    <a:pt x="3251" y="3855"/>
                    <a:pt x="3267" y="3831"/>
                  </a:cubicBezTo>
                  <a:lnTo>
                    <a:pt x="3267" y="3823"/>
                  </a:lnTo>
                  <a:lnTo>
                    <a:pt x="3314" y="3720"/>
                  </a:lnTo>
                  <a:cubicBezTo>
                    <a:pt x="3378" y="3593"/>
                    <a:pt x="3434" y="3458"/>
                    <a:pt x="3481" y="3331"/>
                  </a:cubicBezTo>
                  <a:cubicBezTo>
                    <a:pt x="3481" y="3331"/>
                    <a:pt x="3720" y="2464"/>
                    <a:pt x="4348" y="724"/>
                  </a:cubicBezTo>
                  <a:cubicBezTo>
                    <a:pt x="4419" y="493"/>
                    <a:pt x="4435" y="247"/>
                    <a:pt x="4403" y="0"/>
                  </a:cubicBezTo>
                  <a:close/>
                </a:path>
              </a:pathLst>
            </a:custGeom>
            <a:solidFill>
              <a:srgbClr val="9735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Google Shape;576;p27"/>
            <p:cNvSpPr/>
            <p:nvPr/>
          </p:nvSpPr>
          <p:spPr>
            <a:xfrm flipH="1">
              <a:off x="6942421" y="1720037"/>
              <a:ext cx="1389237" cy="578827"/>
            </a:xfrm>
            <a:custGeom>
              <a:avLst/>
              <a:gdLst/>
              <a:ahLst/>
              <a:cxnLst/>
              <a:rect l="l" t="t" r="r" b="b"/>
              <a:pathLst>
                <a:path w="10786" h="4494" extrusionOk="0">
                  <a:moveTo>
                    <a:pt x="2634" y="1"/>
                  </a:moveTo>
                  <a:cubicBezTo>
                    <a:pt x="1384" y="1"/>
                    <a:pt x="649" y="628"/>
                    <a:pt x="263" y="1132"/>
                  </a:cubicBezTo>
                  <a:cubicBezTo>
                    <a:pt x="0" y="1473"/>
                    <a:pt x="0" y="1942"/>
                    <a:pt x="263" y="2284"/>
                  </a:cubicBezTo>
                  <a:cubicBezTo>
                    <a:pt x="1749" y="4231"/>
                    <a:pt x="3815" y="4494"/>
                    <a:pt x="3815" y="4494"/>
                  </a:cubicBezTo>
                  <a:cubicBezTo>
                    <a:pt x="3815" y="4494"/>
                    <a:pt x="10786" y="3993"/>
                    <a:pt x="5993" y="1132"/>
                  </a:cubicBezTo>
                  <a:cubicBezTo>
                    <a:pt x="4595" y="297"/>
                    <a:pt x="3493" y="1"/>
                    <a:pt x="2634" y="1"/>
                  </a:cubicBezTo>
                  <a:close/>
                </a:path>
              </a:pathLst>
            </a:custGeom>
            <a:solidFill>
              <a:srgbClr val="CF41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Google Shape;577;p27"/>
            <p:cNvSpPr/>
            <p:nvPr/>
          </p:nvSpPr>
          <p:spPr>
            <a:xfrm flipH="1">
              <a:off x="7327283" y="1923538"/>
              <a:ext cx="460846" cy="306802"/>
            </a:xfrm>
            <a:custGeom>
              <a:avLst/>
              <a:gdLst/>
              <a:ahLst/>
              <a:cxnLst/>
              <a:rect l="l" t="t" r="r" b="b"/>
              <a:pathLst>
                <a:path w="3578" h="2382" extrusionOk="0">
                  <a:moveTo>
                    <a:pt x="1347" y="1"/>
                  </a:moveTo>
                  <a:cubicBezTo>
                    <a:pt x="801" y="1"/>
                    <a:pt x="353" y="221"/>
                    <a:pt x="207" y="609"/>
                  </a:cubicBezTo>
                  <a:cubicBezTo>
                    <a:pt x="1" y="1181"/>
                    <a:pt x="533" y="1904"/>
                    <a:pt x="1408" y="2230"/>
                  </a:cubicBezTo>
                  <a:cubicBezTo>
                    <a:pt x="1687" y="2332"/>
                    <a:pt x="1967" y="2381"/>
                    <a:pt x="2226" y="2381"/>
                  </a:cubicBezTo>
                  <a:cubicBezTo>
                    <a:pt x="2772" y="2381"/>
                    <a:pt x="3223" y="2165"/>
                    <a:pt x="3363" y="1777"/>
                  </a:cubicBezTo>
                  <a:cubicBezTo>
                    <a:pt x="3577" y="1205"/>
                    <a:pt x="3045" y="474"/>
                    <a:pt x="2171" y="156"/>
                  </a:cubicBezTo>
                  <a:cubicBezTo>
                    <a:pt x="1889" y="51"/>
                    <a:pt x="1607" y="1"/>
                    <a:pt x="1347" y="1"/>
                  </a:cubicBezTo>
                  <a:close/>
                </a:path>
              </a:pathLst>
            </a:custGeom>
            <a:solidFill>
              <a:srgbClr val="F5EE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Google Shape;578;p27"/>
            <p:cNvSpPr/>
            <p:nvPr/>
          </p:nvSpPr>
          <p:spPr>
            <a:xfrm flipH="1">
              <a:off x="5579866" y="1588663"/>
              <a:ext cx="1263270" cy="596473"/>
            </a:xfrm>
            <a:custGeom>
              <a:avLst/>
              <a:gdLst/>
              <a:ahLst/>
              <a:cxnLst/>
              <a:rect l="l" t="t" r="r" b="b"/>
              <a:pathLst>
                <a:path w="9808" h="4631" extrusionOk="0">
                  <a:moveTo>
                    <a:pt x="7363" y="0"/>
                  </a:moveTo>
                  <a:cubicBezTo>
                    <a:pt x="6448" y="0"/>
                    <a:pt x="5260" y="380"/>
                    <a:pt x="3759" y="1532"/>
                  </a:cubicBezTo>
                  <a:cubicBezTo>
                    <a:pt x="1" y="4413"/>
                    <a:pt x="4462" y="4630"/>
                    <a:pt x="5896" y="4630"/>
                  </a:cubicBezTo>
                  <a:cubicBezTo>
                    <a:pt x="6151" y="4630"/>
                    <a:pt x="6310" y="4623"/>
                    <a:pt x="6310" y="4623"/>
                  </a:cubicBezTo>
                  <a:cubicBezTo>
                    <a:pt x="6310" y="4623"/>
                    <a:pt x="8329" y="4123"/>
                    <a:pt x="9593" y="2017"/>
                  </a:cubicBezTo>
                  <a:cubicBezTo>
                    <a:pt x="9807" y="1651"/>
                    <a:pt x="9752" y="1182"/>
                    <a:pt x="9458" y="872"/>
                  </a:cubicBezTo>
                  <a:cubicBezTo>
                    <a:pt x="9060" y="470"/>
                    <a:pt x="8380" y="0"/>
                    <a:pt x="7363" y="0"/>
                  </a:cubicBezTo>
                  <a:close/>
                </a:path>
              </a:pathLst>
            </a:custGeom>
            <a:solidFill>
              <a:srgbClr val="CF41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Google Shape;579;p27"/>
            <p:cNvSpPr/>
            <p:nvPr/>
          </p:nvSpPr>
          <p:spPr>
            <a:xfrm flipH="1">
              <a:off x="6102026" y="1838660"/>
              <a:ext cx="460718" cy="311567"/>
            </a:xfrm>
            <a:custGeom>
              <a:avLst/>
              <a:gdLst/>
              <a:ahLst/>
              <a:cxnLst/>
              <a:rect l="l" t="t" r="r" b="b"/>
              <a:pathLst>
                <a:path w="3577" h="2419" extrusionOk="0">
                  <a:moveTo>
                    <a:pt x="2264" y="1"/>
                  </a:moveTo>
                  <a:cubicBezTo>
                    <a:pt x="1980" y="1"/>
                    <a:pt x="1668" y="63"/>
                    <a:pt x="1359" y="195"/>
                  </a:cubicBezTo>
                  <a:cubicBezTo>
                    <a:pt x="501" y="552"/>
                    <a:pt x="0" y="1299"/>
                    <a:pt x="239" y="1864"/>
                  </a:cubicBezTo>
                  <a:cubicBezTo>
                    <a:pt x="387" y="2221"/>
                    <a:pt x="808" y="2418"/>
                    <a:pt x="1315" y="2418"/>
                  </a:cubicBezTo>
                  <a:cubicBezTo>
                    <a:pt x="1597" y="2418"/>
                    <a:pt x="1906" y="2357"/>
                    <a:pt x="2210" y="2229"/>
                  </a:cubicBezTo>
                  <a:cubicBezTo>
                    <a:pt x="3068" y="1872"/>
                    <a:pt x="3577" y="1125"/>
                    <a:pt x="3339" y="560"/>
                  </a:cubicBezTo>
                  <a:cubicBezTo>
                    <a:pt x="3186" y="199"/>
                    <a:pt x="2769" y="1"/>
                    <a:pt x="2264" y="1"/>
                  </a:cubicBezTo>
                  <a:close/>
                </a:path>
              </a:pathLst>
            </a:custGeom>
            <a:solidFill>
              <a:srgbClr val="F5EE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Google Shape;580;p27"/>
            <p:cNvSpPr/>
            <p:nvPr/>
          </p:nvSpPr>
          <p:spPr>
            <a:xfrm flipH="1">
              <a:off x="6290318" y="1431659"/>
              <a:ext cx="1213167" cy="1761469"/>
            </a:xfrm>
            <a:custGeom>
              <a:avLst/>
              <a:gdLst/>
              <a:ahLst/>
              <a:cxnLst/>
              <a:rect l="l" t="t" r="r" b="b"/>
              <a:pathLst>
                <a:path w="9419" h="13676" extrusionOk="0">
                  <a:moveTo>
                    <a:pt x="5017" y="46"/>
                  </a:moveTo>
                  <a:cubicBezTo>
                    <a:pt x="4832" y="46"/>
                    <a:pt x="4632" y="51"/>
                    <a:pt x="4411" y="56"/>
                  </a:cubicBezTo>
                  <a:cubicBezTo>
                    <a:pt x="3807" y="72"/>
                    <a:pt x="2258" y="1"/>
                    <a:pt x="1518" y="533"/>
                  </a:cubicBezTo>
                  <a:cubicBezTo>
                    <a:pt x="517" y="1264"/>
                    <a:pt x="151" y="2631"/>
                    <a:pt x="64" y="4150"/>
                  </a:cubicBezTo>
                  <a:cubicBezTo>
                    <a:pt x="0" y="5326"/>
                    <a:pt x="104" y="6597"/>
                    <a:pt x="199" y="7726"/>
                  </a:cubicBezTo>
                  <a:cubicBezTo>
                    <a:pt x="215" y="7893"/>
                    <a:pt x="231" y="8060"/>
                    <a:pt x="247" y="8219"/>
                  </a:cubicBezTo>
                  <a:cubicBezTo>
                    <a:pt x="796" y="10933"/>
                    <a:pt x="3140" y="13676"/>
                    <a:pt x="5560" y="13676"/>
                  </a:cubicBezTo>
                  <a:cubicBezTo>
                    <a:pt x="6535" y="13676"/>
                    <a:pt x="7522" y="13231"/>
                    <a:pt x="8409" y="12161"/>
                  </a:cubicBezTo>
                  <a:cubicBezTo>
                    <a:pt x="9053" y="11096"/>
                    <a:pt x="9244" y="9808"/>
                    <a:pt x="8958" y="8592"/>
                  </a:cubicBezTo>
                  <a:cubicBezTo>
                    <a:pt x="9419" y="6733"/>
                    <a:pt x="9140" y="5310"/>
                    <a:pt x="8958" y="4642"/>
                  </a:cubicBezTo>
                  <a:cubicBezTo>
                    <a:pt x="8767" y="3975"/>
                    <a:pt x="8457" y="3379"/>
                    <a:pt x="7829" y="2194"/>
                  </a:cubicBezTo>
                  <a:cubicBezTo>
                    <a:pt x="7098" y="803"/>
                    <a:pt x="6780" y="533"/>
                    <a:pt x="6502" y="366"/>
                  </a:cubicBezTo>
                  <a:cubicBezTo>
                    <a:pt x="6053" y="99"/>
                    <a:pt x="5613" y="46"/>
                    <a:pt x="5017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Google Shape;581;p27"/>
            <p:cNvSpPr/>
            <p:nvPr/>
          </p:nvSpPr>
          <p:spPr>
            <a:xfrm flipH="1">
              <a:off x="7286327" y="1656926"/>
              <a:ext cx="280655" cy="226302"/>
            </a:xfrm>
            <a:custGeom>
              <a:avLst/>
              <a:gdLst/>
              <a:ahLst/>
              <a:cxnLst/>
              <a:rect l="l" t="t" r="r" b="b"/>
              <a:pathLst>
                <a:path w="2179" h="1757" extrusionOk="0">
                  <a:moveTo>
                    <a:pt x="883" y="0"/>
                  </a:moveTo>
                  <a:cubicBezTo>
                    <a:pt x="398" y="0"/>
                    <a:pt x="1" y="398"/>
                    <a:pt x="1" y="882"/>
                  </a:cubicBezTo>
                  <a:cubicBezTo>
                    <a:pt x="1" y="1367"/>
                    <a:pt x="398" y="1757"/>
                    <a:pt x="883" y="1757"/>
                  </a:cubicBezTo>
                  <a:lnTo>
                    <a:pt x="1304" y="1757"/>
                  </a:lnTo>
                  <a:cubicBezTo>
                    <a:pt x="1789" y="1757"/>
                    <a:pt x="2178" y="1367"/>
                    <a:pt x="2178" y="882"/>
                  </a:cubicBezTo>
                  <a:cubicBezTo>
                    <a:pt x="2178" y="398"/>
                    <a:pt x="1789" y="0"/>
                    <a:pt x="13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Google Shape;582;p27"/>
            <p:cNvSpPr/>
            <p:nvPr/>
          </p:nvSpPr>
          <p:spPr>
            <a:xfrm flipH="1">
              <a:off x="6350737" y="1555562"/>
              <a:ext cx="287739" cy="249872"/>
            </a:xfrm>
            <a:custGeom>
              <a:avLst/>
              <a:gdLst/>
              <a:ahLst/>
              <a:cxnLst/>
              <a:rect l="l" t="t" r="r" b="b"/>
              <a:pathLst>
                <a:path w="2234" h="1940" extrusionOk="0">
                  <a:moveTo>
                    <a:pt x="962" y="0"/>
                  </a:moveTo>
                  <a:cubicBezTo>
                    <a:pt x="429" y="0"/>
                    <a:pt x="0" y="438"/>
                    <a:pt x="0" y="970"/>
                  </a:cubicBezTo>
                  <a:cubicBezTo>
                    <a:pt x="0" y="1503"/>
                    <a:pt x="429" y="1940"/>
                    <a:pt x="962" y="1940"/>
                  </a:cubicBezTo>
                  <a:lnTo>
                    <a:pt x="1272" y="1940"/>
                  </a:lnTo>
                  <a:cubicBezTo>
                    <a:pt x="1804" y="1940"/>
                    <a:pt x="2234" y="1503"/>
                    <a:pt x="2234" y="970"/>
                  </a:cubicBezTo>
                  <a:cubicBezTo>
                    <a:pt x="2234" y="438"/>
                    <a:pt x="1804" y="0"/>
                    <a:pt x="12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Google Shape;583;p27"/>
            <p:cNvSpPr/>
            <p:nvPr/>
          </p:nvSpPr>
          <p:spPr>
            <a:xfrm flipH="1">
              <a:off x="7044828" y="1908468"/>
              <a:ext cx="458657" cy="563242"/>
            </a:xfrm>
            <a:custGeom>
              <a:avLst/>
              <a:gdLst/>
              <a:ahLst/>
              <a:cxnLst/>
              <a:rect l="l" t="t" r="r" b="b"/>
              <a:pathLst>
                <a:path w="3561" h="4373" extrusionOk="0">
                  <a:moveTo>
                    <a:pt x="1372" y="1"/>
                  </a:moveTo>
                  <a:cubicBezTo>
                    <a:pt x="927" y="1"/>
                    <a:pt x="471" y="140"/>
                    <a:pt x="64" y="448"/>
                  </a:cubicBezTo>
                  <a:cubicBezTo>
                    <a:pt x="0" y="1624"/>
                    <a:pt x="104" y="2888"/>
                    <a:pt x="199" y="4024"/>
                  </a:cubicBezTo>
                  <a:cubicBezTo>
                    <a:pt x="574" y="4264"/>
                    <a:pt x="978" y="4372"/>
                    <a:pt x="1373" y="4372"/>
                  </a:cubicBezTo>
                  <a:cubicBezTo>
                    <a:pt x="2509" y="4372"/>
                    <a:pt x="3561" y="3469"/>
                    <a:pt x="3561" y="2188"/>
                  </a:cubicBezTo>
                  <a:cubicBezTo>
                    <a:pt x="3561" y="894"/>
                    <a:pt x="2502" y="1"/>
                    <a:pt x="1372" y="1"/>
                  </a:cubicBezTo>
                  <a:close/>
                </a:path>
              </a:pathLst>
            </a:custGeom>
            <a:solidFill>
              <a:srgbClr val="B033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Google Shape;584;p27"/>
            <p:cNvSpPr/>
            <p:nvPr/>
          </p:nvSpPr>
          <p:spPr>
            <a:xfrm flipH="1">
              <a:off x="7359095" y="1495156"/>
              <a:ext cx="539414" cy="340161"/>
            </a:xfrm>
            <a:custGeom>
              <a:avLst/>
              <a:gdLst/>
              <a:ahLst/>
              <a:cxnLst/>
              <a:rect l="l" t="t" r="r" b="b"/>
              <a:pathLst>
                <a:path w="4188" h="2641" extrusionOk="0">
                  <a:moveTo>
                    <a:pt x="346" y="0"/>
                  </a:moveTo>
                  <a:cubicBezTo>
                    <a:pt x="164" y="0"/>
                    <a:pt x="0" y="183"/>
                    <a:pt x="87" y="390"/>
                  </a:cubicBezTo>
                  <a:cubicBezTo>
                    <a:pt x="516" y="1439"/>
                    <a:pt x="1502" y="1956"/>
                    <a:pt x="1645" y="2027"/>
                  </a:cubicBezTo>
                  <a:lnTo>
                    <a:pt x="1684" y="2051"/>
                  </a:lnTo>
                  <a:cubicBezTo>
                    <a:pt x="1803" y="2134"/>
                    <a:pt x="2554" y="2640"/>
                    <a:pt x="3154" y="2640"/>
                  </a:cubicBezTo>
                  <a:cubicBezTo>
                    <a:pt x="3356" y="2640"/>
                    <a:pt x="3541" y="2583"/>
                    <a:pt x="3679" y="2433"/>
                  </a:cubicBezTo>
                  <a:cubicBezTo>
                    <a:pt x="4188" y="1892"/>
                    <a:pt x="3592" y="1471"/>
                    <a:pt x="3409" y="1368"/>
                  </a:cubicBezTo>
                  <a:cubicBezTo>
                    <a:pt x="3377" y="1344"/>
                    <a:pt x="3345" y="1336"/>
                    <a:pt x="3306" y="1328"/>
                  </a:cubicBezTo>
                  <a:cubicBezTo>
                    <a:pt x="1899" y="1129"/>
                    <a:pt x="1041" y="581"/>
                    <a:pt x="548" y="88"/>
                  </a:cubicBezTo>
                  <a:cubicBezTo>
                    <a:pt x="487" y="27"/>
                    <a:pt x="415" y="0"/>
                    <a:pt x="346" y="0"/>
                  </a:cubicBezTo>
                  <a:close/>
                </a:path>
              </a:pathLst>
            </a:custGeom>
            <a:solidFill>
              <a:srgbClr val="F5EE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Google Shape;585;p27"/>
            <p:cNvSpPr/>
            <p:nvPr/>
          </p:nvSpPr>
          <p:spPr>
            <a:xfrm flipH="1">
              <a:off x="6129717" y="1337507"/>
              <a:ext cx="473984" cy="418729"/>
            </a:xfrm>
            <a:custGeom>
              <a:avLst/>
              <a:gdLst/>
              <a:ahLst/>
              <a:cxnLst/>
              <a:rect l="l" t="t" r="r" b="b"/>
              <a:pathLst>
                <a:path w="3680" h="3251" extrusionOk="0">
                  <a:moveTo>
                    <a:pt x="3365" y="1"/>
                  </a:moveTo>
                  <a:cubicBezTo>
                    <a:pt x="3277" y="1"/>
                    <a:pt x="3189" y="42"/>
                    <a:pt x="3132" y="136"/>
                  </a:cubicBezTo>
                  <a:cubicBezTo>
                    <a:pt x="2758" y="732"/>
                    <a:pt x="2051" y="1463"/>
                    <a:pt x="732" y="1987"/>
                  </a:cubicBezTo>
                  <a:cubicBezTo>
                    <a:pt x="700" y="2003"/>
                    <a:pt x="668" y="2019"/>
                    <a:pt x="644" y="2043"/>
                  </a:cubicBezTo>
                  <a:cubicBezTo>
                    <a:pt x="493" y="2186"/>
                    <a:pt x="0" y="2735"/>
                    <a:pt x="620" y="3148"/>
                  </a:cubicBezTo>
                  <a:cubicBezTo>
                    <a:pt x="730" y="3220"/>
                    <a:pt x="849" y="3251"/>
                    <a:pt x="973" y="3251"/>
                  </a:cubicBezTo>
                  <a:cubicBezTo>
                    <a:pt x="1612" y="3251"/>
                    <a:pt x="2367" y="2433"/>
                    <a:pt x="2480" y="2313"/>
                  </a:cubicBezTo>
                  <a:cubicBezTo>
                    <a:pt x="2488" y="2305"/>
                    <a:pt x="2496" y="2297"/>
                    <a:pt x="2504" y="2290"/>
                  </a:cubicBezTo>
                  <a:cubicBezTo>
                    <a:pt x="2623" y="2186"/>
                    <a:pt x="3474" y="1455"/>
                    <a:pt x="3649" y="326"/>
                  </a:cubicBezTo>
                  <a:cubicBezTo>
                    <a:pt x="3679" y="132"/>
                    <a:pt x="3523" y="1"/>
                    <a:pt x="3365" y="1"/>
                  </a:cubicBezTo>
                  <a:close/>
                </a:path>
              </a:pathLst>
            </a:custGeom>
            <a:solidFill>
              <a:srgbClr val="F5EE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Google Shape;586;p27"/>
            <p:cNvSpPr/>
            <p:nvPr/>
          </p:nvSpPr>
          <p:spPr>
            <a:xfrm flipH="1">
              <a:off x="7208535" y="2229175"/>
              <a:ext cx="159841" cy="136914"/>
            </a:xfrm>
            <a:custGeom>
              <a:avLst/>
              <a:gdLst/>
              <a:ahLst/>
              <a:cxnLst/>
              <a:rect l="l" t="t" r="r" b="b"/>
              <a:pathLst>
                <a:path w="1241" h="1063" extrusionOk="0">
                  <a:moveTo>
                    <a:pt x="708" y="0"/>
                  </a:moveTo>
                  <a:cubicBezTo>
                    <a:pt x="239" y="0"/>
                    <a:pt x="0" y="572"/>
                    <a:pt x="334" y="906"/>
                  </a:cubicBezTo>
                  <a:cubicBezTo>
                    <a:pt x="442" y="1014"/>
                    <a:pt x="575" y="1062"/>
                    <a:pt x="705" y="1062"/>
                  </a:cubicBezTo>
                  <a:cubicBezTo>
                    <a:pt x="978" y="1062"/>
                    <a:pt x="1240" y="850"/>
                    <a:pt x="1240" y="533"/>
                  </a:cubicBezTo>
                  <a:cubicBezTo>
                    <a:pt x="1240" y="239"/>
                    <a:pt x="1002" y="0"/>
                    <a:pt x="7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Google Shape;587;p27"/>
            <p:cNvSpPr/>
            <p:nvPr/>
          </p:nvSpPr>
          <p:spPr>
            <a:xfrm flipH="1">
              <a:off x="6338503" y="2192081"/>
              <a:ext cx="180191" cy="121845"/>
            </a:xfrm>
            <a:custGeom>
              <a:avLst/>
              <a:gdLst/>
              <a:ahLst/>
              <a:cxnLst/>
              <a:rect l="l" t="t" r="r" b="b"/>
              <a:pathLst>
                <a:path w="1399" h="946" extrusionOk="0">
                  <a:moveTo>
                    <a:pt x="696" y="1"/>
                  </a:moveTo>
                  <a:cubicBezTo>
                    <a:pt x="405" y="1"/>
                    <a:pt x="99" y="189"/>
                    <a:pt x="24" y="447"/>
                  </a:cubicBezTo>
                  <a:cubicBezTo>
                    <a:pt x="16" y="455"/>
                    <a:pt x="16" y="471"/>
                    <a:pt x="16" y="479"/>
                  </a:cubicBezTo>
                  <a:cubicBezTo>
                    <a:pt x="0" y="535"/>
                    <a:pt x="32" y="598"/>
                    <a:pt x="88" y="630"/>
                  </a:cubicBezTo>
                  <a:cubicBezTo>
                    <a:pt x="103" y="638"/>
                    <a:pt x="111" y="638"/>
                    <a:pt x="127" y="646"/>
                  </a:cubicBezTo>
                  <a:cubicBezTo>
                    <a:pt x="133" y="646"/>
                    <a:pt x="139" y="647"/>
                    <a:pt x="145" y="647"/>
                  </a:cubicBezTo>
                  <a:cubicBezTo>
                    <a:pt x="218" y="647"/>
                    <a:pt x="287" y="600"/>
                    <a:pt x="302" y="527"/>
                  </a:cubicBezTo>
                  <a:cubicBezTo>
                    <a:pt x="337" y="408"/>
                    <a:pt x="532" y="289"/>
                    <a:pt x="702" y="289"/>
                  </a:cubicBezTo>
                  <a:cubicBezTo>
                    <a:pt x="726" y="289"/>
                    <a:pt x="749" y="291"/>
                    <a:pt x="771" y="296"/>
                  </a:cubicBezTo>
                  <a:cubicBezTo>
                    <a:pt x="882" y="336"/>
                    <a:pt x="978" y="407"/>
                    <a:pt x="1033" y="511"/>
                  </a:cubicBezTo>
                  <a:cubicBezTo>
                    <a:pt x="1081" y="582"/>
                    <a:pt x="1097" y="670"/>
                    <a:pt x="1081" y="757"/>
                  </a:cubicBezTo>
                  <a:cubicBezTo>
                    <a:pt x="1047" y="869"/>
                    <a:pt x="1135" y="945"/>
                    <a:pt x="1224" y="945"/>
                  </a:cubicBezTo>
                  <a:cubicBezTo>
                    <a:pt x="1279" y="945"/>
                    <a:pt x="1335" y="915"/>
                    <a:pt x="1359" y="844"/>
                  </a:cubicBezTo>
                  <a:lnTo>
                    <a:pt x="1367" y="821"/>
                  </a:lnTo>
                  <a:cubicBezTo>
                    <a:pt x="1399" y="662"/>
                    <a:pt x="1367" y="495"/>
                    <a:pt x="1280" y="360"/>
                  </a:cubicBezTo>
                  <a:cubicBezTo>
                    <a:pt x="1184" y="193"/>
                    <a:pt x="1025" y="66"/>
                    <a:pt x="843" y="18"/>
                  </a:cubicBezTo>
                  <a:cubicBezTo>
                    <a:pt x="795" y="6"/>
                    <a:pt x="746" y="1"/>
                    <a:pt x="6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Google Shape;588;p27"/>
            <p:cNvSpPr/>
            <p:nvPr/>
          </p:nvSpPr>
          <p:spPr>
            <a:xfrm flipH="1">
              <a:off x="6328190" y="2336593"/>
              <a:ext cx="802038" cy="797401"/>
            </a:xfrm>
            <a:custGeom>
              <a:avLst/>
              <a:gdLst/>
              <a:ahLst/>
              <a:cxnLst/>
              <a:rect l="l" t="t" r="r" b="b"/>
              <a:pathLst>
                <a:path w="6227" h="6191" extrusionOk="0">
                  <a:moveTo>
                    <a:pt x="3349" y="1"/>
                  </a:moveTo>
                  <a:cubicBezTo>
                    <a:pt x="2698" y="1"/>
                    <a:pt x="2133" y="470"/>
                    <a:pt x="2022" y="1113"/>
                  </a:cubicBezTo>
                  <a:cubicBezTo>
                    <a:pt x="1553" y="1113"/>
                    <a:pt x="1132" y="1407"/>
                    <a:pt x="973" y="1853"/>
                  </a:cubicBezTo>
                  <a:lnTo>
                    <a:pt x="552" y="3053"/>
                  </a:lnTo>
                  <a:cubicBezTo>
                    <a:pt x="0" y="4600"/>
                    <a:pt x="1154" y="6191"/>
                    <a:pt x="2753" y="6191"/>
                  </a:cubicBezTo>
                  <a:cubicBezTo>
                    <a:pt x="2813" y="6191"/>
                    <a:pt x="2874" y="6189"/>
                    <a:pt x="2936" y="6184"/>
                  </a:cubicBezTo>
                  <a:lnTo>
                    <a:pt x="3953" y="6113"/>
                  </a:lnTo>
                  <a:cubicBezTo>
                    <a:pt x="5233" y="5954"/>
                    <a:pt x="6195" y="4881"/>
                    <a:pt x="6226" y="3593"/>
                  </a:cubicBezTo>
                  <a:cubicBezTo>
                    <a:pt x="6187" y="3172"/>
                    <a:pt x="6155" y="2759"/>
                    <a:pt x="6123" y="2337"/>
                  </a:cubicBezTo>
                  <a:cubicBezTo>
                    <a:pt x="6068" y="2123"/>
                    <a:pt x="5972" y="1924"/>
                    <a:pt x="5837" y="1749"/>
                  </a:cubicBezTo>
                  <a:cubicBezTo>
                    <a:pt x="5710" y="1598"/>
                    <a:pt x="5551" y="1463"/>
                    <a:pt x="5376" y="1368"/>
                  </a:cubicBezTo>
                  <a:cubicBezTo>
                    <a:pt x="5161" y="1233"/>
                    <a:pt x="4931" y="1153"/>
                    <a:pt x="4685" y="1113"/>
                  </a:cubicBezTo>
                  <a:cubicBezTo>
                    <a:pt x="4565" y="470"/>
                    <a:pt x="4009" y="1"/>
                    <a:pt x="3349" y="1"/>
                  </a:cubicBezTo>
                  <a:close/>
                </a:path>
              </a:pathLst>
            </a:custGeom>
            <a:solidFill>
              <a:srgbClr val="F5EE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Google Shape;589;p27"/>
            <p:cNvSpPr/>
            <p:nvPr/>
          </p:nvSpPr>
          <p:spPr>
            <a:xfrm flipH="1">
              <a:off x="6688575" y="2509568"/>
              <a:ext cx="288770" cy="265328"/>
            </a:xfrm>
            <a:custGeom>
              <a:avLst/>
              <a:gdLst/>
              <a:ahLst/>
              <a:cxnLst/>
              <a:rect l="l" t="t" r="r" b="b"/>
              <a:pathLst>
                <a:path w="2242" h="2060" extrusionOk="0">
                  <a:moveTo>
                    <a:pt x="1121" y="1"/>
                  </a:moveTo>
                  <a:cubicBezTo>
                    <a:pt x="501" y="1"/>
                    <a:pt x="1" y="462"/>
                    <a:pt x="1" y="1034"/>
                  </a:cubicBezTo>
                  <a:cubicBezTo>
                    <a:pt x="1" y="1598"/>
                    <a:pt x="501" y="2059"/>
                    <a:pt x="1121" y="2059"/>
                  </a:cubicBezTo>
                  <a:cubicBezTo>
                    <a:pt x="1741" y="2059"/>
                    <a:pt x="2242" y="1598"/>
                    <a:pt x="2242" y="1034"/>
                  </a:cubicBezTo>
                  <a:cubicBezTo>
                    <a:pt x="2242" y="462"/>
                    <a:pt x="1741" y="1"/>
                    <a:pt x="1121" y="1"/>
                  </a:cubicBezTo>
                  <a:close/>
                </a:path>
              </a:pathLst>
            </a:custGeom>
            <a:solidFill>
              <a:srgbClr val="FF91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Google Shape;590;p27"/>
            <p:cNvSpPr/>
            <p:nvPr/>
          </p:nvSpPr>
          <p:spPr>
            <a:xfrm flipH="1">
              <a:off x="6420288" y="2500423"/>
              <a:ext cx="288898" cy="264169"/>
            </a:xfrm>
            <a:custGeom>
              <a:avLst/>
              <a:gdLst/>
              <a:ahLst/>
              <a:cxnLst/>
              <a:rect l="l" t="t" r="r" b="b"/>
              <a:pathLst>
                <a:path w="2243" h="2051" extrusionOk="0">
                  <a:moveTo>
                    <a:pt x="1122" y="0"/>
                  </a:moveTo>
                  <a:cubicBezTo>
                    <a:pt x="502" y="0"/>
                    <a:pt x="1" y="461"/>
                    <a:pt x="1" y="1026"/>
                  </a:cubicBezTo>
                  <a:cubicBezTo>
                    <a:pt x="1" y="1598"/>
                    <a:pt x="502" y="2051"/>
                    <a:pt x="1122" y="2051"/>
                  </a:cubicBezTo>
                  <a:cubicBezTo>
                    <a:pt x="1741" y="2051"/>
                    <a:pt x="2242" y="1598"/>
                    <a:pt x="2242" y="1026"/>
                  </a:cubicBezTo>
                  <a:cubicBezTo>
                    <a:pt x="2242" y="461"/>
                    <a:pt x="1741" y="0"/>
                    <a:pt x="1122" y="0"/>
                  </a:cubicBezTo>
                  <a:close/>
                </a:path>
              </a:pathLst>
            </a:custGeom>
            <a:solidFill>
              <a:srgbClr val="FF91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Google Shape;591;p27"/>
            <p:cNvSpPr/>
            <p:nvPr/>
          </p:nvSpPr>
          <p:spPr>
            <a:xfrm flipH="1">
              <a:off x="6439734" y="2638624"/>
              <a:ext cx="489440" cy="400310"/>
            </a:xfrm>
            <a:custGeom>
              <a:avLst/>
              <a:gdLst/>
              <a:ahLst/>
              <a:cxnLst/>
              <a:rect l="l" t="t" r="r" b="b"/>
              <a:pathLst>
                <a:path w="3800" h="3108" extrusionOk="0">
                  <a:moveTo>
                    <a:pt x="1192" y="0"/>
                  </a:moveTo>
                  <a:cubicBezTo>
                    <a:pt x="533" y="0"/>
                    <a:pt x="0" y="533"/>
                    <a:pt x="0" y="1192"/>
                  </a:cubicBezTo>
                  <a:lnTo>
                    <a:pt x="0" y="1916"/>
                  </a:lnTo>
                  <a:cubicBezTo>
                    <a:pt x="0" y="2575"/>
                    <a:pt x="533" y="3108"/>
                    <a:pt x="1192" y="3108"/>
                  </a:cubicBezTo>
                  <a:lnTo>
                    <a:pt x="2607" y="3108"/>
                  </a:lnTo>
                  <a:cubicBezTo>
                    <a:pt x="3267" y="3108"/>
                    <a:pt x="3799" y="2575"/>
                    <a:pt x="3799" y="1916"/>
                  </a:cubicBezTo>
                  <a:lnTo>
                    <a:pt x="3799" y="1192"/>
                  </a:lnTo>
                  <a:cubicBezTo>
                    <a:pt x="3799" y="533"/>
                    <a:pt x="3267" y="0"/>
                    <a:pt x="2607" y="0"/>
                  </a:cubicBezTo>
                  <a:close/>
                </a:path>
              </a:pathLst>
            </a:custGeom>
            <a:solidFill>
              <a:srgbClr val="FF91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Google Shape;592;p27"/>
            <p:cNvSpPr/>
            <p:nvPr/>
          </p:nvSpPr>
          <p:spPr>
            <a:xfrm flipH="1">
              <a:off x="6793935" y="2579377"/>
              <a:ext cx="93380" cy="119526"/>
            </a:xfrm>
            <a:custGeom>
              <a:avLst/>
              <a:gdLst/>
              <a:ahLst/>
              <a:cxnLst/>
              <a:rect l="l" t="t" r="r" b="b"/>
              <a:pathLst>
                <a:path w="725" h="928" extrusionOk="0">
                  <a:moveTo>
                    <a:pt x="216" y="1"/>
                  </a:moveTo>
                  <a:cubicBezTo>
                    <a:pt x="193" y="1"/>
                    <a:pt x="172" y="5"/>
                    <a:pt x="152" y="15"/>
                  </a:cubicBezTo>
                  <a:cubicBezTo>
                    <a:pt x="17" y="79"/>
                    <a:pt x="1" y="325"/>
                    <a:pt x="120" y="579"/>
                  </a:cubicBezTo>
                  <a:cubicBezTo>
                    <a:pt x="221" y="788"/>
                    <a:pt x="384" y="928"/>
                    <a:pt x="509" y="928"/>
                  </a:cubicBezTo>
                  <a:cubicBezTo>
                    <a:pt x="532" y="928"/>
                    <a:pt x="553" y="923"/>
                    <a:pt x="573" y="913"/>
                  </a:cubicBezTo>
                  <a:cubicBezTo>
                    <a:pt x="708" y="850"/>
                    <a:pt x="724" y="595"/>
                    <a:pt x="605" y="349"/>
                  </a:cubicBezTo>
                  <a:cubicBezTo>
                    <a:pt x="504" y="141"/>
                    <a:pt x="341" y="1"/>
                    <a:pt x="2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Google Shape;593;p27"/>
            <p:cNvSpPr/>
            <p:nvPr/>
          </p:nvSpPr>
          <p:spPr>
            <a:xfrm flipH="1">
              <a:off x="6500146" y="2568171"/>
              <a:ext cx="92350" cy="119526"/>
            </a:xfrm>
            <a:custGeom>
              <a:avLst/>
              <a:gdLst/>
              <a:ahLst/>
              <a:cxnLst/>
              <a:rect l="l" t="t" r="r" b="b"/>
              <a:pathLst>
                <a:path w="717" h="928" extrusionOk="0">
                  <a:moveTo>
                    <a:pt x="506" y="0"/>
                  </a:moveTo>
                  <a:cubicBezTo>
                    <a:pt x="378" y="0"/>
                    <a:pt x="221" y="140"/>
                    <a:pt x="120" y="349"/>
                  </a:cubicBezTo>
                  <a:cubicBezTo>
                    <a:pt x="1" y="595"/>
                    <a:pt x="17" y="849"/>
                    <a:pt x="144" y="913"/>
                  </a:cubicBezTo>
                  <a:cubicBezTo>
                    <a:pt x="165" y="923"/>
                    <a:pt x="188" y="927"/>
                    <a:pt x="211" y="927"/>
                  </a:cubicBezTo>
                  <a:cubicBezTo>
                    <a:pt x="341" y="927"/>
                    <a:pt x="503" y="787"/>
                    <a:pt x="597" y="579"/>
                  </a:cubicBezTo>
                  <a:cubicBezTo>
                    <a:pt x="716" y="325"/>
                    <a:pt x="708" y="70"/>
                    <a:pt x="573" y="15"/>
                  </a:cubicBezTo>
                  <a:cubicBezTo>
                    <a:pt x="552" y="5"/>
                    <a:pt x="530" y="0"/>
                    <a:pt x="50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Google Shape;594;p27"/>
            <p:cNvSpPr/>
            <p:nvPr/>
          </p:nvSpPr>
          <p:spPr>
            <a:xfrm flipH="1">
              <a:off x="6543156" y="1576041"/>
              <a:ext cx="692171" cy="271382"/>
            </a:xfrm>
            <a:custGeom>
              <a:avLst/>
              <a:gdLst/>
              <a:ahLst/>
              <a:cxnLst/>
              <a:rect l="l" t="t" r="r" b="b"/>
              <a:pathLst>
                <a:path w="5374" h="2107" fill="none" extrusionOk="0">
                  <a:moveTo>
                    <a:pt x="112" y="175"/>
                  </a:moveTo>
                  <a:cubicBezTo>
                    <a:pt x="1" y="207"/>
                    <a:pt x="1" y="366"/>
                    <a:pt x="40" y="469"/>
                  </a:cubicBezTo>
                  <a:cubicBezTo>
                    <a:pt x="295" y="1201"/>
                    <a:pt x="851" y="1781"/>
                    <a:pt x="1574" y="2051"/>
                  </a:cubicBezTo>
                  <a:cubicBezTo>
                    <a:pt x="1733" y="2107"/>
                    <a:pt x="1868" y="1932"/>
                    <a:pt x="1781" y="1797"/>
                  </a:cubicBezTo>
                  <a:cubicBezTo>
                    <a:pt x="1558" y="1447"/>
                    <a:pt x="1455" y="1042"/>
                    <a:pt x="1479" y="628"/>
                  </a:cubicBezTo>
                  <a:cubicBezTo>
                    <a:pt x="1694" y="1073"/>
                    <a:pt x="2043" y="1439"/>
                    <a:pt x="2472" y="1685"/>
                  </a:cubicBezTo>
                  <a:cubicBezTo>
                    <a:pt x="2846" y="1884"/>
                    <a:pt x="3363" y="1964"/>
                    <a:pt x="3641" y="1654"/>
                  </a:cubicBezTo>
                  <a:cubicBezTo>
                    <a:pt x="3172" y="1407"/>
                    <a:pt x="2822" y="994"/>
                    <a:pt x="2647" y="493"/>
                  </a:cubicBezTo>
                  <a:cubicBezTo>
                    <a:pt x="3220" y="1153"/>
                    <a:pt x="3927" y="1781"/>
                    <a:pt x="4793" y="1860"/>
                  </a:cubicBezTo>
                  <a:cubicBezTo>
                    <a:pt x="4944" y="1884"/>
                    <a:pt x="5095" y="1852"/>
                    <a:pt x="5222" y="1773"/>
                  </a:cubicBezTo>
                  <a:cubicBezTo>
                    <a:pt x="5334" y="1677"/>
                    <a:pt x="5373" y="1479"/>
                    <a:pt x="5254" y="1391"/>
                  </a:cubicBezTo>
                  <a:cubicBezTo>
                    <a:pt x="4674" y="1153"/>
                    <a:pt x="4261" y="620"/>
                    <a:pt x="4181" y="0"/>
                  </a:cubicBez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794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Google Shape;595;p27"/>
            <p:cNvSpPr/>
            <p:nvPr/>
          </p:nvSpPr>
          <p:spPr>
            <a:xfrm flipH="1">
              <a:off x="6358847" y="2778884"/>
              <a:ext cx="616437" cy="142582"/>
            </a:xfrm>
            <a:custGeom>
              <a:avLst/>
              <a:gdLst/>
              <a:ahLst/>
              <a:cxnLst/>
              <a:rect l="l" t="t" r="r" b="b"/>
              <a:pathLst>
                <a:path w="4786" h="1107" extrusionOk="0">
                  <a:moveTo>
                    <a:pt x="4785" y="0"/>
                  </a:moveTo>
                  <a:lnTo>
                    <a:pt x="4785" y="0"/>
                  </a:lnTo>
                  <a:cubicBezTo>
                    <a:pt x="4582" y="294"/>
                    <a:pt x="4193" y="495"/>
                    <a:pt x="3747" y="495"/>
                  </a:cubicBezTo>
                  <a:cubicBezTo>
                    <a:pt x="3722" y="495"/>
                    <a:pt x="3697" y="494"/>
                    <a:pt x="3672" y="493"/>
                  </a:cubicBezTo>
                  <a:cubicBezTo>
                    <a:pt x="3190" y="459"/>
                    <a:pt x="2815" y="48"/>
                    <a:pt x="2361" y="48"/>
                  </a:cubicBezTo>
                  <a:cubicBezTo>
                    <a:pt x="2277" y="48"/>
                    <a:pt x="2190" y="62"/>
                    <a:pt x="2099" y="96"/>
                  </a:cubicBezTo>
                  <a:cubicBezTo>
                    <a:pt x="1749" y="223"/>
                    <a:pt x="1479" y="509"/>
                    <a:pt x="1129" y="620"/>
                  </a:cubicBezTo>
                  <a:cubicBezTo>
                    <a:pt x="1020" y="654"/>
                    <a:pt x="908" y="670"/>
                    <a:pt x="797" y="670"/>
                  </a:cubicBezTo>
                  <a:cubicBezTo>
                    <a:pt x="520" y="670"/>
                    <a:pt x="244" y="576"/>
                    <a:pt x="0" y="445"/>
                  </a:cubicBezTo>
                  <a:lnTo>
                    <a:pt x="0" y="445"/>
                  </a:lnTo>
                  <a:cubicBezTo>
                    <a:pt x="96" y="739"/>
                    <a:pt x="326" y="970"/>
                    <a:pt x="620" y="1065"/>
                  </a:cubicBezTo>
                  <a:cubicBezTo>
                    <a:pt x="711" y="1094"/>
                    <a:pt x="797" y="1107"/>
                    <a:pt x="880" y="1107"/>
                  </a:cubicBezTo>
                  <a:cubicBezTo>
                    <a:pt x="1460" y="1107"/>
                    <a:pt x="1871" y="483"/>
                    <a:pt x="2507" y="483"/>
                  </a:cubicBezTo>
                  <a:cubicBezTo>
                    <a:pt x="2527" y="483"/>
                    <a:pt x="2547" y="484"/>
                    <a:pt x="2568" y="485"/>
                  </a:cubicBezTo>
                  <a:cubicBezTo>
                    <a:pt x="2997" y="509"/>
                    <a:pt x="3362" y="835"/>
                    <a:pt x="3792" y="898"/>
                  </a:cubicBezTo>
                  <a:cubicBezTo>
                    <a:pt x="3830" y="904"/>
                    <a:pt x="3867" y="906"/>
                    <a:pt x="3904" y="906"/>
                  </a:cubicBezTo>
                  <a:cubicBezTo>
                    <a:pt x="4364" y="906"/>
                    <a:pt x="4748" y="508"/>
                    <a:pt x="47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6" name="Google Shape;599;p27"/>
          <p:cNvGrpSpPr/>
          <p:nvPr/>
        </p:nvGrpSpPr>
        <p:grpSpPr>
          <a:xfrm>
            <a:off x="9425545" y="4152117"/>
            <a:ext cx="476769" cy="470901"/>
            <a:chOff x="4252781" y="935174"/>
            <a:chExt cx="476769" cy="470901"/>
          </a:xfrm>
        </p:grpSpPr>
        <p:sp>
          <p:nvSpPr>
            <p:cNvPr id="37" name="Google Shape;600;p27"/>
            <p:cNvSpPr/>
            <p:nvPr/>
          </p:nvSpPr>
          <p:spPr>
            <a:xfrm>
              <a:off x="4285025" y="935175"/>
              <a:ext cx="444525" cy="470900"/>
            </a:xfrm>
            <a:custGeom>
              <a:avLst/>
              <a:gdLst/>
              <a:ahLst/>
              <a:cxnLst/>
              <a:rect l="l" t="t" r="r" b="b"/>
              <a:pathLst>
                <a:path w="17781" h="18836" extrusionOk="0">
                  <a:moveTo>
                    <a:pt x="3775" y="0"/>
                  </a:moveTo>
                  <a:cubicBezTo>
                    <a:pt x="3585" y="0"/>
                    <a:pt x="3394" y="18"/>
                    <a:pt x="3203" y="55"/>
                  </a:cubicBezTo>
                  <a:cubicBezTo>
                    <a:pt x="1102" y="456"/>
                    <a:pt x="1" y="2924"/>
                    <a:pt x="268" y="5059"/>
                  </a:cubicBezTo>
                  <a:cubicBezTo>
                    <a:pt x="568" y="7160"/>
                    <a:pt x="1802" y="8995"/>
                    <a:pt x="2870" y="10830"/>
                  </a:cubicBezTo>
                  <a:cubicBezTo>
                    <a:pt x="4304" y="13365"/>
                    <a:pt x="5472" y="16033"/>
                    <a:pt x="6339" y="18835"/>
                  </a:cubicBezTo>
                  <a:cubicBezTo>
                    <a:pt x="10108" y="15166"/>
                    <a:pt x="13444" y="11063"/>
                    <a:pt x="16213" y="6593"/>
                  </a:cubicBezTo>
                  <a:cubicBezTo>
                    <a:pt x="17013" y="5326"/>
                    <a:pt x="17780" y="3925"/>
                    <a:pt x="17614" y="2457"/>
                  </a:cubicBezTo>
                  <a:cubicBezTo>
                    <a:pt x="17614" y="2123"/>
                    <a:pt x="17513" y="1823"/>
                    <a:pt x="17313" y="1556"/>
                  </a:cubicBezTo>
                  <a:cubicBezTo>
                    <a:pt x="17061" y="1274"/>
                    <a:pt x="16715" y="1164"/>
                    <a:pt x="16342" y="1164"/>
                  </a:cubicBezTo>
                  <a:cubicBezTo>
                    <a:pt x="15878" y="1164"/>
                    <a:pt x="15370" y="1334"/>
                    <a:pt x="14945" y="1556"/>
                  </a:cubicBezTo>
                  <a:cubicBezTo>
                    <a:pt x="12543" y="2824"/>
                    <a:pt x="10842" y="5059"/>
                    <a:pt x="9174" y="7160"/>
                  </a:cubicBezTo>
                  <a:cubicBezTo>
                    <a:pt x="8741" y="5426"/>
                    <a:pt x="8207" y="3424"/>
                    <a:pt x="7173" y="1957"/>
                  </a:cubicBezTo>
                  <a:cubicBezTo>
                    <a:pt x="6384" y="876"/>
                    <a:pt x="5110" y="0"/>
                    <a:pt x="3775" y="0"/>
                  </a:cubicBezTo>
                  <a:close/>
                </a:path>
              </a:pathLst>
            </a:custGeom>
            <a:solidFill>
              <a:srgbClr val="FF91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Google Shape;601;p27"/>
            <p:cNvSpPr/>
            <p:nvPr/>
          </p:nvSpPr>
          <p:spPr>
            <a:xfrm>
              <a:off x="4252781" y="935174"/>
              <a:ext cx="444525" cy="470900"/>
            </a:xfrm>
            <a:custGeom>
              <a:avLst/>
              <a:gdLst/>
              <a:ahLst/>
              <a:cxnLst/>
              <a:rect l="l" t="t" r="r" b="b"/>
              <a:pathLst>
                <a:path w="17781" h="18836" extrusionOk="0">
                  <a:moveTo>
                    <a:pt x="3775" y="0"/>
                  </a:moveTo>
                  <a:cubicBezTo>
                    <a:pt x="3585" y="0"/>
                    <a:pt x="3394" y="18"/>
                    <a:pt x="3203" y="55"/>
                  </a:cubicBezTo>
                  <a:cubicBezTo>
                    <a:pt x="1102" y="456"/>
                    <a:pt x="1" y="2924"/>
                    <a:pt x="268" y="5059"/>
                  </a:cubicBezTo>
                  <a:cubicBezTo>
                    <a:pt x="568" y="7160"/>
                    <a:pt x="1802" y="8995"/>
                    <a:pt x="2870" y="10830"/>
                  </a:cubicBezTo>
                  <a:cubicBezTo>
                    <a:pt x="4304" y="13365"/>
                    <a:pt x="5472" y="16033"/>
                    <a:pt x="6339" y="18835"/>
                  </a:cubicBezTo>
                  <a:cubicBezTo>
                    <a:pt x="10108" y="15166"/>
                    <a:pt x="13444" y="11063"/>
                    <a:pt x="16213" y="6593"/>
                  </a:cubicBezTo>
                  <a:cubicBezTo>
                    <a:pt x="17013" y="5326"/>
                    <a:pt x="17780" y="3925"/>
                    <a:pt x="17614" y="2457"/>
                  </a:cubicBezTo>
                  <a:cubicBezTo>
                    <a:pt x="17614" y="2123"/>
                    <a:pt x="17513" y="1823"/>
                    <a:pt x="17313" y="1556"/>
                  </a:cubicBezTo>
                  <a:cubicBezTo>
                    <a:pt x="17061" y="1274"/>
                    <a:pt x="16715" y="1164"/>
                    <a:pt x="16342" y="1164"/>
                  </a:cubicBezTo>
                  <a:cubicBezTo>
                    <a:pt x="15878" y="1164"/>
                    <a:pt x="15370" y="1334"/>
                    <a:pt x="14945" y="1556"/>
                  </a:cubicBezTo>
                  <a:cubicBezTo>
                    <a:pt x="12543" y="2824"/>
                    <a:pt x="10842" y="5059"/>
                    <a:pt x="9174" y="7160"/>
                  </a:cubicBezTo>
                  <a:cubicBezTo>
                    <a:pt x="8741" y="5426"/>
                    <a:pt x="8207" y="3424"/>
                    <a:pt x="7173" y="1957"/>
                  </a:cubicBezTo>
                  <a:cubicBezTo>
                    <a:pt x="6384" y="876"/>
                    <a:pt x="5110" y="0"/>
                    <a:pt x="3775" y="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2" name="Google Shape;605;p27"/>
          <p:cNvGrpSpPr/>
          <p:nvPr/>
        </p:nvGrpSpPr>
        <p:grpSpPr>
          <a:xfrm>
            <a:off x="10482135" y="3464824"/>
            <a:ext cx="640420" cy="701938"/>
            <a:chOff x="5162486" y="3741525"/>
            <a:chExt cx="379976" cy="350963"/>
          </a:xfrm>
        </p:grpSpPr>
        <p:sp>
          <p:nvSpPr>
            <p:cNvPr id="43" name="Google Shape;606;p27"/>
            <p:cNvSpPr/>
            <p:nvPr/>
          </p:nvSpPr>
          <p:spPr>
            <a:xfrm flipH="1">
              <a:off x="5195513" y="3741538"/>
              <a:ext cx="346950" cy="350950"/>
            </a:xfrm>
            <a:custGeom>
              <a:avLst/>
              <a:gdLst/>
              <a:ahLst/>
              <a:cxnLst/>
              <a:rect l="l" t="t" r="r" b="b"/>
              <a:pathLst>
                <a:path w="13878" h="14038" extrusionOk="0">
                  <a:moveTo>
                    <a:pt x="11774" y="1"/>
                  </a:moveTo>
                  <a:cubicBezTo>
                    <a:pt x="10765" y="1"/>
                    <a:pt x="9884" y="878"/>
                    <a:pt x="9308" y="1728"/>
                  </a:cubicBezTo>
                  <a:cubicBezTo>
                    <a:pt x="8674" y="2662"/>
                    <a:pt x="8307" y="3696"/>
                    <a:pt x="7773" y="4630"/>
                  </a:cubicBezTo>
                  <a:cubicBezTo>
                    <a:pt x="7139" y="3463"/>
                    <a:pt x="6239" y="2429"/>
                    <a:pt x="5105" y="1695"/>
                  </a:cubicBezTo>
                  <a:cubicBezTo>
                    <a:pt x="4556" y="1306"/>
                    <a:pt x="3914" y="1113"/>
                    <a:pt x="3267" y="1113"/>
                  </a:cubicBezTo>
                  <a:cubicBezTo>
                    <a:pt x="2695" y="1113"/>
                    <a:pt x="2119" y="1264"/>
                    <a:pt x="1602" y="1562"/>
                  </a:cubicBezTo>
                  <a:cubicBezTo>
                    <a:pt x="134" y="2496"/>
                    <a:pt x="1" y="4730"/>
                    <a:pt x="768" y="6298"/>
                  </a:cubicBezTo>
                  <a:cubicBezTo>
                    <a:pt x="1569" y="7866"/>
                    <a:pt x="3003" y="8967"/>
                    <a:pt x="4337" y="10134"/>
                  </a:cubicBezTo>
                  <a:cubicBezTo>
                    <a:pt x="5738" y="11335"/>
                    <a:pt x="7073" y="12636"/>
                    <a:pt x="8307" y="14037"/>
                  </a:cubicBezTo>
                  <a:cubicBezTo>
                    <a:pt x="10475" y="11268"/>
                    <a:pt x="12176" y="8166"/>
                    <a:pt x="13344" y="4864"/>
                  </a:cubicBezTo>
                  <a:cubicBezTo>
                    <a:pt x="13744" y="3997"/>
                    <a:pt x="13878" y="3029"/>
                    <a:pt x="13811" y="2062"/>
                  </a:cubicBezTo>
                  <a:cubicBezTo>
                    <a:pt x="13677" y="1128"/>
                    <a:pt x="13044" y="194"/>
                    <a:pt x="12076" y="27"/>
                  </a:cubicBezTo>
                  <a:cubicBezTo>
                    <a:pt x="11974" y="9"/>
                    <a:pt x="11873" y="1"/>
                    <a:pt x="11774" y="1"/>
                  </a:cubicBezTo>
                  <a:close/>
                </a:path>
              </a:pathLst>
            </a:custGeom>
            <a:solidFill>
              <a:srgbClr val="FF91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Google Shape;607;p27"/>
            <p:cNvSpPr/>
            <p:nvPr/>
          </p:nvSpPr>
          <p:spPr>
            <a:xfrm flipH="1">
              <a:off x="5162486" y="3741525"/>
              <a:ext cx="346950" cy="350950"/>
            </a:xfrm>
            <a:custGeom>
              <a:avLst/>
              <a:gdLst/>
              <a:ahLst/>
              <a:cxnLst/>
              <a:rect l="l" t="t" r="r" b="b"/>
              <a:pathLst>
                <a:path w="13878" h="14038" extrusionOk="0">
                  <a:moveTo>
                    <a:pt x="11774" y="1"/>
                  </a:moveTo>
                  <a:cubicBezTo>
                    <a:pt x="10765" y="1"/>
                    <a:pt x="9884" y="878"/>
                    <a:pt x="9308" y="1728"/>
                  </a:cubicBezTo>
                  <a:cubicBezTo>
                    <a:pt x="8674" y="2662"/>
                    <a:pt x="8307" y="3696"/>
                    <a:pt x="7773" y="4630"/>
                  </a:cubicBezTo>
                  <a:cubicBezTo>
                    <a:pt x="7139" y="3463"/>
                    <a:pt x="6239" y="2429"/>
                    <a:pt x="5105" y="1695"/>
                  </a:cubicBezTo>
                  <a:cubicBezTo>
                    <a:pt x="4556" y="1306"/>
                    <a:pt x="3914" y="1113"/>
                    <a:pt x="3267" y="1113"/>
                  </a:cubicBezTo>
                  <a:cubicBezTo>
                    <a:pt x="2695" y="1113"/>
                    <a:pt x="2119" y="1264"/>
                    <a:pt x="1602" y="1562"/>
                  </a:cubicBezTo>
                  <a:cubicBezTo>
                    <a:pt x="134" y="2496"/>
                    <a:pt x="1" y="4730"/>
                    <a:pt x="768" y="6298"/>
                  </a:cubicBezTo>
                  <a:cubicBezTo>
                    <a:pt x="1569" y="7866"/>
                    <a:pt x="3003" y="8967"/>
                    <a:pt x="4337" y="10134"/>
                  </a:cubicBezTo>
                  <a:cubicBezTo>
                    <a:pt x="5738" y="11335"/>
                    <a:pt x="7073" y="12636"/>
                    <a:pt x="8307" y="14037"/>
                  </a:cubicBezTo>
                  <a:cubicBezTo>
                    <a:pt x="10475" y="11268"/>
                    <a:pt x="12176" y="8166"/>
                    <a:pt x="13344" y="4864"/>
                  </a:cubicBezTo>
                  <a:cubicBezTo>
                    <a:pt x="13744" y="3997"/>
                    <a:pt x="13878" y="3029"/>
                    <a:pt x="13811" y="2062"/>
                  </a:cubicBezTo>
                  <a:cubicBezTo>
                    <a:pt x="13677" y="1128"/>
                    <a:pt x="13044" y="194"/>
                    <a:pt x="12076" y="27"/>
                  </a:cubicBezTo>
                  <a:cubicBezTo>
                    <a:pt x="11974" y="9"/>
                    <a:pt x="11873" y="1"/>
                    <a:pt x="11774" y="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8" name="Google Shape;605;p27"/>
          <p:cNvGrpSpPr/>
          <p:nvPr/>
        </p:nvGrpSpPr>
        <p:grpSpPr>
          <a:xfrm>
            <a:off x="11713384" y="3932625"/>
            <a:ext cx="688133" cy="595232"/>
            <a:chOff x="5162486" y="3741525"/>
            <a:chExt cx="379976" cy="350963"/>
          </a:xfrm>
        </p:grpSpPr>
        <p:sp>
          <p:nvSpPr>
            <p:cNvPr id="49" name="Google Shape;606;p27"/>
            <p:cNvSpPr/>
            <p:nvPr/>
          </p:nvSpPr>
          <p:spPr>
            <a:xfrm flipH="1">
              <a:off x="5195513" y="3741538"/>
              <a:ext cx="346950" cy="350950"/>
            </a:xfrm>
            <a:custGeom>
              <a:avLst/>
              <a:gdLst/>
              <a:ahLst/>
              <a:cxnLst/>
              <a:rect l="l" t="t" r="r" b="b"/>
              <a:pathLst>
                <a:path w="13878" h="14038" extrusionOk="0">
                  <a:moveTo>
                    <a:pt x="11774" y="1"/>
                  </a:moveTo>
                  <a:cubicBezTo>
                    <a:pt x="10765" y="1"/>
                    <a:pt x="9884" y="878"/>
                    <a:pt x="9308" y="1728"/>
                  </a:cubicBezTo>
                  <a:cubicBezTo>
                    <a:pt x="8674" y="2662"/>
                    <a:pt x="8307" y="3696"/>
                    <a:pt x="7773" y="4630"/>
                  </a:cubicBezTo>
                  <a:cubicBezTo>
                    <a:pt x="7139" y="3463"/>
                    <a:pt x="6239" y="2429"/>
                    <a:pt x="5105" y="1695"/>
                  </a:cubicBezTo>
                  <a:cubicBezTo>
                    <a:pt x="4556" y="1306"/>
                    <a:pt x="3914" y="1113"/>
                    <a:pt x="3267" y="1113"/>
                  </a:cubicBezTo>
                  <a:cubicBezTo>
                    <a:pt x="2695" y="1113"/>
                    <a:pt x="2119" y="1264"/>
                    <a:pt x="1602" y="1562"/>
                  </a:cubicBezTo>
                  <a:cubicBezTo>
                    <a:pt x="134" y="2496"/>
                    <a:pt x="1" y="4730"/>
                    <a:pt x="768" y="6298"/>
                  </a:cubicBezTo>
                  <a:cubicBezTo>
                    <a:pt x="1569" y="7866"/>
                    <a:pt x="3003" y="8967"/>
                    <a:pt x="4337" y="10134"/>
                  </a:cubicBezTo>
                  <a:cubicBezTo>
                    <a:pt x="5738" y="11335"/>
                    <a:pt x="7073" y="12636"/>
                    <a:pt x="8307" y="14037"/>
                  </a:cubicBezTo>
                  <a:cubicBezTo>
                    <a:pt x="10475" y="11268"/>
                    <a:pt x="12176" y="8166"/>
                    <a:pt x="13344" y="4864"/>
                  </a:cubicBezTo>
                  <a:cubicBezTo>
                    <a:pt x="13744" y="3997"/>
                    <a:pt x="13878" y="3029"/>
                    <a:pt x="13811" y="2062"/>
                  </a:cubicBezTo>
                  <a:cubicBezTo>
                    <a:pt x="13677" y="1128"/>
                    <a:pt x="13044" y="194"/>
                    <a:pt x="12076" y="27"/>
                  </a:cubicBezTo>
                  <a:cubicBezTo>
                    <a:pt x="11974" y="9"/>
                    <a:pt x="11873" y="1"/>
                    <a:pt x="11774" y="1"/>
                  </a:cubicBezTo>
                  <a:close/>
                </a:path>
              </a:pathLst>
            </a:custGeom>
            <a:solidFill>
              <a:srgbClr val="FF91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Google Shape;607;p27"/>
            <p:cNvSpPr/>
            <p:nvPr/>
          </p:nvSpPr>
          <p:spPr>
            <a:xfrm flipH="1">
              <a:off x="5162486" y="3741525"/>
              <a:ext cx="346950" cy="350950"/>
            </a:xfrm>
            <a:custGeom>
              <a:avLst/>
              <a:gdLst/>
              <a:ahLst/>
              <a:cxnLst/>
              <a:rect l="l" t="t" r="r" b="b"/>
              <a:pathLst>
                <a:path w="13878" h="14038" extrusionOk="0">
                  <a:moveTo>
                    <a:pt x="11774" y="1"/>
                  </a:moveTo>
                  <a:cubicBezTo>
                    <a:pt x="10765" y="1"/>
                    <a:pt x="9884" y="878"/>
                    <a:pt x="9308" y="1728"/>
                  </a:cubicBezTo>
                  <a:cubicBezTo>
                    <a:pt x="8674" y="2662"/>
                    <a:pt x="8307" y="3696"/>
                    <a:pt x="7773" y="4630"/>
                  </a:cubicBezTo>
                  <a:cubicBezTo>
                    <a:pt x="7139" y="3463"/>
                    <a:pt x="6239" y="2429"/>
                    <a:pt x="5105" y="1695"/>
                  </a:cubicBezTo>
                  <a:cubicBezTo>
                    <a:pt x="4556" y="1306"/>
                    <a:pt x="3914" y="1113"/>
                    <a:pt x="3267" y="1113"/>
                  </a:cubicBezTo>
                  <a:cubicBezTo>
                    <a:pt x="2695" y="1113"/>
                    <a:pt x="2119" y="1264"/>
                    <a:pt x="1602" y="1562"/>
                  </a:cubicBezTo>
                  <a:cubicBezTo>
                    <a:pt x="134" y="2496"/>
                    <a:pt x="1" y="4730"/>
                    <a:pt x="768" y="6298"/>
                  </a:cubicBezTo>
                  <a:cubicBezTo>
                    <a:pt x="1569" y="7866"/>
                    <a:pt x="3003" y="8967"/>
                    <a:pt x="4337" y="10134"/>
                  </a:cubicBezTo>
                  <a:cubicBezTo>
                    <a:pt x="5738" y="11335"/>
                    <a:pt x="7073" y="12636"/>
                    <a:pt x="8307" y="14037"/>
                  </a:cubicBezTo>
                  <a:cubicBezTo>
                    <a:pt x="10475" y="11268"/>
                    <a:pt x="12176" y="8166"/>
                    <a:pt x="13344" y="4864"/>
                  </a:cubicBezTo>
                  <a:cubicBezTo>
                    <a:pt x="13744" y="3997"/>
                    <a:pt x="13878" y="3029"/>
                    <a:pt x="13811" y="2062"/>
                  </a:cubicBezTo>
                  <a:cubicBezTo>
                    <a:pt x="13677" y="1128"/>
                    <a:pt x="13044" y="194"/>
                    <a:pt x="12076" y="27"/>
                  </a:cubicBezTo>
                  <a:cubicBezTo>
                    <a:pt x="11974" y="9"/>
                    <a:pt x="11873" y="1"/>
                    <a:pt x="11774" y="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www.w3.org/XML/1998/namespace"/>
    <ds:schemaRef ds:uri="dae585fd-f7dc-4d5a-b1b8-e5742ef77c8f"/>
    <ds:schemaRef ds:uri="http://schemas.microsoft.com/office/2006/documentManagement/types"/>
    <ds:schemaRef ds:uri="http://schemas.openxmlformats.org/package/2006/metadata/core-properties"/>
    <ds:schemaRef ds:uri="f3f21cfc-4d3e-42b1-8a95-d7209818f9d6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4588</TotalTime>
  <Words>1138</Words>
  <Application>Microsoft Office PowerPoint</Application>
  <PresentationFormat>Произвольный</PresentationFormat>
  <Paragraphs>235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Arial</vt:lpstr>
      <vt:lpstr>Times New Roman</vt:lpstr>
      <vt:lpstr>Book Antiqua</vt:lpstr>
      <vt:lpstr>Trebuchet MS</vt:lpstr>
      <vt:lpstr>Calibri</vt:lpstr>
      <vt:lpstr>Wingdings</vt:lpstr>
      <vt:lpstr>Source Code Pro</vt:lpstr>
      <vt:lpstr>Wingdings 3</vt:lpstr>
      <vt:lpstr>ОБЛОЖКИ</vt:lpstr>
      <vt:lpstr>РАЗДЕЛИТЕЛИ</vt:lpstr>
      <vt:lpstr>Аспект</vt:lpstr>
      <vt:lpstr>Презентация PowerPoint</vt:lpstr>
      <vt:lpstr>Актуальность проекта</vt:lpstr>
      <vt:lpstr>Проблема</vt:lpstr>
      <vt:lpstr>Решение</vt:lpstr>
      <vt:lpstr>Презентация PowerPoint</vt:lpstr>
      <vt:lpstr>Рынок</vt:lpstr>
      <vt:lpstr>Потенциальные клиенты</vt:lpstr>
      <vt:lpstr>Рынок</vt:lpstr>
      <vt:lpstr>Бизнес-модель</vt:lpstr>
      <vt:lpstr>Финансовый план проекта 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Admin</cp:lastModifiedBy>
  <cp:revision>289</cp:revision>
  <dcterms:created xsi:type="dcterms:W3CDTF">2021-03-01T12:07:13Z</dcterms:created>
  <dcterms:modified xsi:type="dcterms:W3CDTF">2023-12-04T13:21:50Z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