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8"/>
  </p:notesMasterIdLst>
  <p:sldIdLst>
    <p:sldId id="256" r:id="rId2"/>
    <p:sldId id="257" r:id="rId3"/>
    <p:sldId id="259" r:id="rId4"/>
    <p:sldId id="262" r:id="rId5"/>
    <p:sldId id="263" r:id="rId6"/>
    <p:sldId id="264" r:id="rId7"/>
  </p:sldIdLst>
  <p:sldSz cx="9144000" cy="5143500" type="screen16x9"/>
  <p:notesSz cx="6858000" cy="9144000"/>
  <p:embeddedFontLst>
    <p:embeddedFont>
      <p:font typeface="Nunito Light" pitchFamily="2" charset="0"/>
      <p:regular r:id="rId9"/>
      <p:italic r:id="rId10"/>
    </p:embeddedFont>
    <p:embeddedFont>
      <p:font typeface="Ubuntu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42"/>
    <a:srgbClr val="00242A"/>
    <a:srgbClr val="FFA2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CB433E-CE31-4659-8803-DF30EF175982}">
  <a:tblStyle styleId="{BFCB433E-CE31-4659-8803-DF30EF1759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3F41317-FE18-44DA-89E4-B5E4118D840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997e6bbead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997e6bbead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997e6bbead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997e6bbead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997e6bbead_0_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997e6bbead_0_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997e6bbead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997e6bbead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997e6bbead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997e6bbead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602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10250" y="1511619"/>
            <a:ext cx="6523500" cy="121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Font typeface="Ubuntu"/>
              <a:buNone/>
              <a:defRPr sz="7000" b="1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03250" y="2614963"/>
            <a:ext cx="5137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Ubuntu"/>
              <a:buNone/>
              <a:defRPr sz="2100"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771148" y="3190145"/>
            <a:ext cx="2651397" cy="2329414"/>
            <a:chOff x="6489082" y="2893343"/>
            <a:chExt cx="2807494" cy="2457966"/>
          </a:xfrm>
        </p:grpSpPr>
        <p:sp>
          <p:nvSpPr>
            <p:cNvPr id="12" name="Google Shape;12;p2"/>
            <p:cNvSpPr/>
            <p:nvPr/>
          </p:nvSpPr>
          <p:spPr>
            <a:xfrm rot="5129512">
              <a:off x="6764035" y="2803221"/>
              <a:ext cx="2257586" cy="2638209"/>
            </a:xfrm>
            <a:custGeom>
              <a:avLst/>
              <a:gdLst/>
              <a:ahLst/>
              <a:cxnLst/>
              <a:rect l="l" t="t" r="r" b="b"/>
              <a:pathLst>
                <a:path w="90304" h="105529" extrusionOk="0">
                  <a:moveTo>
                    <a:pt x="29750" y="0"/>
                  </a:moveTo>
                  <a:cubicBezTo>
                    <a:pt x="26166" y="0"/>
                    <a:pt x="26382" y="981"/>
                    <a:pt x="24245" y="2773"/>
                  </a:cubicBezTo>
                  <a:cubicBezTo>
                    <a:pt x="17833" y="8088"/>
                    <a:pt x="12255" y="14368"/>
                    <a:pt x="7687" y="21308"/>
                  </a:cubicBezTo>
                  <a:cubicBezTo>
                    <a:pt x="3514" y="27721"/>
                    <a:pt x="0" y="35407"/>
                    <a:pt x="1362" y="43093"/>
                  </a:cubicBezTo>
                  <a:cubicBezTo>
                    <a:pt x="2855" y="51570"/>
                    <a:pt x="9795" y="57587"/>
                    <a:pt x="16735" y="61760"/>
                  </a:cubicBezTo>
                  <a:cubicBezTo>
                    <a:pt x="21829" y="64834"/>
                    <a:pt x="27408" y="67557"/>
                    <a:pt x="30789" y="72740"/>
                  </a:cubicBezTo>
                  <a:cubicBezTo>
                    <a:pt x="34830" y="78977"/>
                    <a:pt x="34698" y="87454"/>
                    <a:pt x="38256" y="94042"/>
                  </a:cubicBezTo>
                  <a:cubicBezTo>
                    <a:pt x="42376" y="101777"/>
                    <a:pt x="51001" y="105528"/>
                    <a:pt x="59242" y="105528"/>
                  </a:cubicBezTo>
                  <a:cubicBezTo>
                    <a:pt x="59612" y="105528"/>
                    <a:pt x="59981" y="105521"/>
                    <a:pt x="60349" y="105506"/>
                  </a:cubicBezTo>
                  <a:cubicBezTo>
                    <a:pt x="68913" y="105198"/>
                    <a:pt x="77039" y="101465"/>
                    <a:pt x="84857" y="97556"/>
                  </a:cubicBezTo>
                  <a:lnTo>
                    <a:pt x="90303" y="5101"/>
                  </a:lnTo>
                  <a:lnTo>
                    <a:pt x="33688" y="226"/>
                  </a:lnTo>
                  <a:cubicBezTo>
                    <a:pt x="32004" y="74"/>
                    <a:pt x="30734" y="0"/>
                    <a:pt x="29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407975" y="3336225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662400" y="3135550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19050" y="4479725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406575" y="4492150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750250" y="460522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07200" y="30474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390100" y="3305825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984125" y="3463600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846575" y="3448175"/>
              <a:ext cx="37350" cy="41800"/>
            </a:xfrm>
            <a:custGeom>
              <a:avLst/>
              <a:gdLst/>
              <a:ahLst/>
              <a:cxnLst/>
              <a:rect l="l" t="t" r="r" b="b"/>
              <a:pathLst>
                <a:path w="1494" h="1672" extrusionOk="0">
                  <a:moveTo>
                    <a:pt x="688" y="1"/>
                  </a:moveTo>
                  <a:cubicBezTo>
                    <a:pt x="522" y="1"/>
                    <a:pt x="362" y="49"/>
                    <a:pt x="220" y="134"/>
                  </a:cubicBezTo>
                  <a:lnTo>
                    <a:pt x="88" y="310"/>
                  </a:lnTo>
                  <a:lnTo>
                    <a:pt x="0" y="705"/>
                  </a:lnTo>
                  <a:lnTo>
                    <a:pt x="0" y="925"/>
                  </a:lnTo>
                  <a:cubicBezTo>
                    <a:pt x="88" y="1320"/>
                    <a:pt x="396" y="1584"/>
                    <a:pt x="791" y="1672"/>
                  </a:cubicBezTo>
                  <a:lnTo>
                    <a:pt x="1010" y="1628"/>
                  </a:lnTo>
                  <a:lnTo>
                    <a:pt x="1230" y="1452"/>
                  </a:lnTo>
                  <a:lnTo>
                    <a:pt x="1362" y="1320"/>
                  </a:lnTo>
                  <a:cubicBezTo>
                    <a:pt x="1494" y="1101"/>
                    <a:pt x="1494" y="837"/>
                    <a:pt x="1406" y="574"/>
                  </a:cubicBezTo>
                  <a:cubicBezTo>
                    <a:pt x="1318" y="354"/>
                    <a:pt x="1186" y="178"/>
                    <a:pt x="966" y="47"/>
                  </a:cubicBezTo>
                  <a:cubicBezTo>
                    <a:pt x="873" y="15"/>
                    <a:pt x="780" y="1"/>
                    <a:pt x="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965150" y="37941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90800" y="32857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66025" y="316932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432925" y="3069400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999200" y="3093000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833700" y="3951525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645950" y="4255675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336300" y="4122425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710725" y="3983650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402500" y="397420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48850" y="4110350"/>
              <a:ext cx="8800" cy="20875"/>
            </a:xfrm>
            <a:custGeom>
              <a:avLst/>
              <a:gdLst/>
              <a:ahLst/>
              <a:cxnLst/>
              <a:rect l="l" t="t" r="r" b="b"/>
              <a:pathLst>
                <a:path w="352" h="835" extrusionOk="0">
                  <a:moveTo>
                    <a:pt x="0" y="0"/>
                  </a:moveTo>
                  <a:lnTo>
                    <a:pt x="88" y="835"/>
                  </a:lnTo>
                  <a:lnTo>
                    <a:pt x="308" y="527"/>
                  </a:lnTo>
                  <a:cubicBezTo>
                    <a:pt x="352" y="440"/>
                    <a:pt x="352" y="352"/>
                    <a:pt x="352" y="2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533950" y="37315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698650" y="363050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115900" y="3550350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087350" y="370825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976450" y="4524300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7600925" y="344920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033225" y="4108150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384600" y="3745800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179275" y="3422925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043425" y="4164150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143050" y="4525825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44;p2"/>
          <p:cNvGrpSpPr/>
          <p:nvPr/>
        </p:nvGrpSpPr>
        <p:grpSpPr>
          <a:xfrm>
            <a:off x="-538452" y="-407127"/>
            <a:ext cx="2696353" cy="2047025"/>
            <a:chOff x="-754697" y="1352100"/>
            <a:chExt cx="6171556" cy="3954075"/>
          </a:xfrm>
        </p:grpSpPr>
        <p:sp>
          <p:nvSpPr>
            <p:cNvPr id="45" name="Google Shape;45;p2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2"/>
          <p:cNvSpPr/>
          <p:nvPr/>
        </p:nvSpPr>
        <p:spPr>
          <a:xfrm rot="-6294202" flipH="1">
            <a:off x="6093289" y="-1169156"/>
            <a:ext cx="3036223" cy="3635497"/>
          </a:xfrm>
          <a:custGeom>
            <a:avLst/>
            <a:gdLst/>
            <a:ahLst/>
            <a:cxnLst/>
            <a:rect l="l" t="t" r="r" b="b"/>
            <a:pathLst>
              <a:path w="121444" h="145414" extrusionOk="0">
                <a:moveTo>
                  <a:pt x="11105" y="1"/>
                </a:moveTo>
                <a:cubicBezTo>
                  <a:pt x="7386" y="1"/>
                  <a:pt x="3657" y="718"/>
                  <a:pt x="220" y="2141"/>
                </a:cubicBezTo>
                <a:lnTo>
                  <a:pt x="0" y="16548"/>
                </a:lnTo>
                <a:cubicBezTo>
                  <a:pt x="9883" y="21028"/>
                  <a:pt x="18887" y="27045"/>
                  <a:pt x="20731" y="38640"/>
                </a:cubicBezTo>
                <a:cubicBezTo>
                  <a:pt x="21917" y="45843"/>
                  <a:pt x="18974" y="53178"/>
                  <a:pt x="19458" y="60513"/>
                </a:cubicBezTo>
                <a:cubicBezTo>
                  <a:pt x="20029" y="69825"/>
                  <a:pt x="25914" y="77643"/>
                  <a:pt x="32195" y="83924"/>
                </a:cubicBezTo>
                <a:cubicBezTo>
                  <a:pt x="38476" y="90204"/>
                  <a:pt x="45547" y="95826"/>
                  <a:pt x="49851" y="103864"/>
                </a:cubicBezTo>
                <a:cubicBezTo>
                  <a:pt x="56835" y="116821"/>
                  <a:pt x="54639" y="134917"/>
                  <a:pt x="44800" y="145414"/>
                </a:cubicBezTo>
                <a:lnTo>
                  <a:pt x="121443" y="125342"/>
                </a:lnTo>
                <a:cubicBezTo>
                  <a:pt x="119467" y="105050"/>
                  <a:pt x="106949" y="86427"/>
                  <a:pt x="89864" y="78433"/>
                </a:cubicBezTo>
                <a:cubicBezTo>
                  <a:pt x="82002" y="74744"/>
                  <a:pt x="73481" y="73251"/>
                  <a:pt x="65356" y="70396"/>
                </a:cubicBezTo>
                <a:cubicBezTo>
                  <a:pt x="57230" y="67541"/>
                  <a:pt x="49061" y="62973"/>
                  <a:pt x="44493" y="55067"/>
                </a:cubicBezTo>
                <a:cubicBezTo>
                  <a:pt x="36938" y="42110"/>
                  <a:pt x="40803" y="23795"/>
                  <a:pt x="32766" y="11233"/>
                </a:cubicBezTo>
                <a:cubicBezTo>
                  <a:pt x="27948" y="3701"/>
                  <a:pt x="19551" y="1"/>
                  <a:pt x="1110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-1164521" y="2087106"/>
            <a:ext cx="3641795" cy="4198491"/>
            <a:chOff x="-670146" y="2019644"/>
            <a:chExt cx="3641795" cy="4198491"/>
          </a:xfrm>
        </p:grpSpPr>
        <p:sp>
          <p:nvSpPr>
            <p:cNvPr id="58" name="Google Shape;58;p2"/>
            <p:cNvSpPr/>
            <p:nvPr/>
          </p:nvSpPr>
          <p:spPr>
            <a:xfrm>
              <a:off x="1320925" y="4289000"/>
              <a:ext cx="23100" cy="25300"/>
            </a:xfrm>
            <a:custGeom>
              <a:avLst/>
              <a:gdLst/>
              <a:ahLst/>
              <a:cxnLst/>
              <a:rect l="l" t="t" r="r" b="b"/>
              <a:pathLst>
                <a:path w="924" h="1012" extrusionOk="0">
                  <a:moveTo>
                    <a:pt x="264" y="1"/>
                  </a:moveTo>
                  <a:lnTo>
                    <a:pt x="1" y="396"/>
                  </a:lnTo>
                  <a:cubicBezTo>
                    <a:pt x="41" y="517"/>
                    <a:pt x="81" y="638"/>
                    <a:pt x="190" y="725"/>
                  </a:cubicBezTo>
                  <a:lnTo>
                    <a:pt x="190" y="725"/>
                  </a:lnTo>
                  <a:lnTo>
                    <a:pt x="440" y="1011"/>
                  </a:lnTo>
                  <a:cubicBezTo>
                    <a:pt x="616" y="1011"/>
                    <a:pt x="747" y="879"/>
                    <a:pt x="835" y="748"/>
                  </a:cubicBezTo>
                  <a:cubicBezTo>
                    <a:pt x="923" y="572"/>
                    <a:pt x="923" y="396"/>
                    <a:pt x="835" y="221"/>
                  </a:cubicBezTo>
                  <a:lnTo>
                    <a:pt x="791" y="177"/>
                  </a:lnTo>
                  <a:lnTo>
                    <a:pt x="484" y="1"/>
                  </a:lnTo>
                  <a:cubicBezTo>
                    <a:pt x="440" y="23"/>
                    <a:pt x="407" y="34"/>
                    <a:pt x="374" y="34"/>
                  </a:cubicBezTo>
                  <a:cubicBezTo>
                    <a:pt x="341" y="34"/>
                    <a:pt x="308" y="23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86425" y="4194575"/>
              <a:ext cx="20875" cy="27050"/>
            </a:xfrm>
            <a:custGeom>
              <a:avLst/>
              <a:gdLst/>
              <a:ahLst/>
              <a:cxnLst/>
              <a:rect l="l" t="t" r="r" b="b"/>
              <a:pathLst>
                <a:path w="835" h="1082" extrusionOk="0">
                  <a:moveTo>
                    <a:pt x="484" y="1"/>
                  </a:moveTo>
                  <a:cubicBezTo>
                    <a:pt x="308" y="1"/>
                    <a:pt x="176" y="132"/>
                    <a:pt x="88" y="264"/>
                  </a:cubicBezTo>
                  <a:cubicBezTo>
                    <a:pt x="0" y="396"/>
                    <a:pt x="0" y="572"/>
                    <a:pt x="44" y="747"/>
                  </a:cubicBezTo>
                  <a:cubicBezTo>
                    <a:pt x="114" y="956"/>
                    <a:pt x="293" y="1082"/>
                    <a:pt x="496" y="1082"/>
                  </a:cubicBezTo>
                  <a:cubicBezTo>
                    <a:pt x="549" y="1082"/>
                    <a:pt x="604" y="1073"/>
                    <a:pt x="659" y="1055"/>
                  </a:cubicBezTo>
                  <a:lnTo>
                    <a:pt x="835" y="747"/>
                  </a:lnTo>
                  <a:cubicBezTo>
                    <a:pt x="835" y="703"/>
                    <a:pt x="835" y="703"/>
                    <a:pt x="835" y="660"/>
                  </a:cubicBezTo>
                  <a:cubicBezTo>
                    <a:pt x="835" y="528"/>
                    <a:pt x="835" y="396"/>
                    <a:pt x="791" y="264"/>
                  </a:cubicBezTo>
                  <a:cubicBezTo>
                    <a:pt x="791" y="220"/>
                    <a:pt x="747" y="176"/>
                    <a:pt x="747" y="132"/>
                  </a:cubicBezTo>
                  <a:lnTo>
                    <a:pt x="4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-1367367" flipH="1">
              <a:off x="-85970" y="2361491"/>
              <a:ext cx="2473443" cy="3514798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-9527801">
              <a:off x="1420984" y="4583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-9527801">
              <a:off x="1822227" y="4876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-9527801">
              <a:off x="1739261" y="3912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-9527801">
              <a:off x="2370641" y="3821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-9527801">
              <a:off x="2287925" y="4105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-9527801">
              <a:off x="2114937" y="3971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-9527801">
              <a:off x="1976986" y="3751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-9527801">
              <a:off x="2456630" y="4001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-9527801">
              <a:off x="1598282" y="4840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-9527801">
              <a:off x="2004245" y="4807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-9527801">
              <a:off x="1700906" y="4588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-9527801">
              <a:off x="2379985" y="4861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-9527801">
              <a:off x="2388444" y="4627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-9527801">
              <a:off x="1714809" y="4716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-9527801">
              <a:off x="2057500" y="4927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-9527801">
              <a:off x="1936739" y="4949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-9527801">
              <a:off x="1891164" y="4304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-9527801">
              <a:off x="2089394" y="4191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-9527801">
              <a:off x="2228703" y="4324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-9527801">
              <a:off x="1972794" y="4323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-9527801">
              <a:off x="1570743" y="4185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-9527801">
              <a:off x="2026345" y="4521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-9527801">
              <a:off x="1901006" y="4539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-9527801">
              <a:off x="1648718" y="4512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-9527801">
              <a:off x="1696336" y="4417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-9527801">
              <a:off x="1959221" y="3964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 rot="-9527801">
              <a:off x="1913717" y="4669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 rot="-9527801">
              <a:off x="2416946" y="4419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-9527801">
              <a:off x="2119767" y="4546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-9527801">
              <a:off x="2162198" y="4780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-9527801">
              <a:off x="1827881" y="4155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-9527801">
              <a:off x="2454033" y="4158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/>
          <p:nvPr/>
        </p:nvSpPr>
        <p:spPr>
          <a:xfrm rot="-5400000">
            <a:off x="8259627" y="82874"/>
            <a:ext cx="248775" cy="24787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2">
              <a:alpha val="607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" name="Google Shape;94;p2"/>
          <p:cNvGrpSpPr/>
          <p:nvPr/>
        </p:nvGrpSpPr>
        <p:grpSpPr>
          <a:xfrm rot="-2340211">
            <a:off x="4216665" y="3528768"/>
            <a:ext cx="1445608" cy="2282573"/>
            <a:chOff x="3774651" y="3335219"/>
            <a:chExt cx="1496659" cy="2317501"/>
          </a:xfrm>
        </p:grpSpPr>
        <p:sp>
          <p:nvSpPr>
            <p:cNvPr id="95" name="Google Shape;95;p2"/>
            <p:cNvSpPr/>
            <p:nvPr/>
          </p:nvSpPr>
          <p:spPr>
            <a:xfrm rot="-6495022">
              <a:off x="3931979" y="4877370"/>
              <a:ext cx="1463322" cy="122594"/>
            </a:xfrm>
            <a:custGeom>
              <a:avLst/>
              <a:gdLst/>
              <a:ahLst/>
              <a:cxnLst/>
              <a:rect l="l" t="t" r="r" b="b"/>
              <a:pathLst>
                <a:path w="42899" h="3594" extrusionOk="0">
                  <a:moveTo>
                    <a:pt x="23678" y="1"/>
                  </a:moveTo>
                  <a:cubicBezTo>
                    <a:pt x="21774" y="1"/>
                    <a:pt x="19864" y="63"/>
                    <a:pt x="17935" y="201"/>
                  </a:cubicBezTo>
                  <a:cubicBezTo>
                    <a:pt x="12288" y="604"/>
                    <a:pt x="6642" y="1572"/>
                    <a:pt x="1158" y="3064"/>
                  </a:cubicBezTo>
                  <a:lnTo>
                    <a:pt x="149" y="3347"/>
                  </a:lnTo>
                  <a:cubicBezTo>
                    <a:pt x="0" y="3384"/>
                    <a:pt x="23" y="3593"/>
                    <a:pt x="123" y="3593"/>
                  </a:cubicBezTo>
                  <a:cubicBezTo>
                    <a:pt x="131" y="3593"/>
                    <a:pt x="140" y="3592"/>
                    <a:pt x="149" y="3589"/>
                  </a:cubicBezTo>
                  <a:lnTo>
                    <a:pt x="190" y="3589"/>
                  </a:lnTo>
                  <a:cubicBezTo>
                    <a:pt x="2892" y="2782"/>
                    <a:pt x="5675" y="2137"/>
                    <a:pt x="8498" y="1612"/>
                  </a:cubicBezTo>
                  <a:cubicBezTo>
                    <a:pt x="11240" y="1128"/>
                    <a:pt x="14023" y="725"/>
                    <a:pt x="16846" y="524"/>
                  </a:cubicBezTo>
                  <a:cubicBezTo>
                    <a:pt x="19177" y="321"/>
                    <a:pt x="21536" y="231"/>
                    <a:pt x="23900" y="231"/>
                  </a:cubicBezTo>
                  <a:cubicBezTo>
                    <a:pt x="24358" y="231"/>
                    <a:pt x="24816" y="235"/>
                    <a:pt x="25274" y="241"/>
                  </a:cubicBezTo>
                  <a:cubicBezTo>
                    <a:pt x="28057" y="282"/>
                    <a:pt x="30799" y="483"/>
                    <a:pt x="33542" y="846"/>
                  </a:cubicBezTo>
                  <a:cubicBezTo>
                    <a:pt x="36284" y="1169"/>
                    <a:pt x="39027" y="1653"/>
                    <a:pt x="41688" y="2298"/>
                  </a:cubicBezTo>
                  <a:lnTo>
                    <a:pt x="42656" y="2540"/>
                  </a:lnTo>
                  <a:cubicBezTo>
                    <a:pt x="42818" y="2540"/>
                    <a:pt x="42898" y="2338"/>
                    <a:pt x="42777" y="2298"/>
                  </a:cubicBezTo>
                  <a:cubicBezTo>
                    <a:pt x="40075" y="1653"/>
                    <a:pt x="37373" y="1128"/>
                    <a:pt x="34671" y="766"/>
                  </a:cubicBezTo>
                  <a:cubicBezTo>
                    <a:pt x="31888" y="362"/>
                    <a:pt x="29106" y="120"/>
                    <a:pt x="26323" y="40"/>
                  </a:cubicBezTo>
                  <a:cubicBezTo>
                    <a:pt x="25442" y="14"/>
                    <a:pt x="24561" y="1"/>
                    <a:pt x="23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-6495022">
              <a:off x="3844267" y="4433258"/>
              <a:ext cx="708483" cy="658988"/>
            </a:xfrm>
            <a:custGeom>
              <a:avLst/>
              <a:gdLst/>
              <a:ahLst/>
              <a:cxnLst/>
              <a:rect l="l" t="t" r="r" b="b"/>
              <a:pathLst>
                <a:path w="20770" h="19319" extrusionOk="0">
                  <a:moveTo>
                    <a:pt x="20770" y="1"/>
                  </a:moveTo>
                  <a:lnTo>
                    <a:pt x="20770" y="1"/>
                  </a:lnTo>
                  <a:cubicBezTo>
                    <a:pt x="19399" y="485"/>
                    <a:pt x="18148" y="1170"/>
                    <a:pt x="17059" y="2098"/>
                  </a:cubicBezTo>
                  <a:lnTo>
                    <a:pt x="8873" y="8026"/>
                  </a:lnTo>
                  <a:cubicBezTo>
                    <a:pt x="6977" y="9357"/>
                    <a:pt x="5162" y="10809"/>
                    <a:pt x="3509" y="12382"/>
                  </a:cubicBezTo>
                  <a:cubicBezTo>
                    <a:pt x="1613" y="14277"/>
                    <a:pt x="0" y="16939"/>
                    <a:pt x="646" y="19318"/>
                  </a:cubicBezTo>
                  <a:lnTo>
                    <a:pt x="726" y="19238"/>
                  </a:lnTo>
                  <a:cubicBezTo>
                    <a:pt x="5122" y="17302"/>
                    <a:pt x="9397" y="14922"/>
                    <a:pt x="13027" y="11777"/>
                  </a:cubicBezTo>
                  <a:cubicBezTo>
                    <a:pt x="16656" y="8591"/>
                    <a:pt x="19600" y="4517"/>
                    <a:pt x="207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-6495022">
              <a:off x="3604079" y="3882601"/>
              <a:ext cx="1412838" cy="359631"/>
            </a:xfrm>
            <a:custGeom>
              <a:avLst/>
              <a:gdLst/>
              <a:ahLst/>
              <a:cxnLst/>
              <a:rect l="l" t="t" r="r" b="b"/>
              <a:pathLst>
                <a:path w="41419" h="10543" extrusionOk="0">
                  <a:moveTo>
                    <a:pt x="18469" y="1"/>
                  </a:moveTo>
                  <a:cubicBezTo>
                    <a:pt x="12280" y="1"/>
                    <a:pt x="4717" y="2412"/>
                    <a:pt x="1" y="5503"/>
                  </a:cubicBezTo>
                  <a:cubicBezTo>
                    <a:pt x="3469" y="7923"/>
                    <a:pt x="7865" y="8891"/>
                    <a:pt x="12180" y="9536"/>
                  </a:cubicBezTo>
                  <a:cubicBezTo>
                    <a:pt x="16798" y="10211"/>
                    <a:pt x="21453" y="10543"/>
                    <a:pt x="26107" y="10543"/>
                  </a:cubicBezTo>
                  <a:cubicBezTo>
                    <a:pt x="28403" y="10543"/>
                    <a:pt x="30699" y="10462"/>
                    <a:pt x="32990" y="10302"/>
                  </a:cubicBezTo>
                  <a:cubicBezTo>
                    <a:pt x="35853" y="10101"/>
                    <a:pt x="38838" y="9738"/>
                    <a:pt x="41419" y="8326"/>
                  </a:cubicBezTo>
                  <a:cubicBezTo>
                    <a:pt x="41419" y="7963"/>
                    <a:pt x="41015" y="7721"/>
                    <a:pt x="40693" y="7600"/>
                  </a:cubicBezTo>
                  <a:lnTo>
                    <a:pt x="28150" y="2438"/>
                  </a:lnTo>
                  <a:cubicBezTo>
                    <a:pt x="26497" y="1712"/>
                    <a:pt x="24803" y="1067"/>
                    <a:pt x="23029" y="543"/>
                  </a:cubicBezTo>
                  <a:cubicBezTo>
                    <a:pt x="21658" y="171"/>
                    <a:pt x="20112" y="1"/>
                    <a:pt x="184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-6495022">
              <a:off x="4385102" y="4261007"/>
              <a:ext cx="796523" cy="577224"/>
            </a:xfrm>
            <a:custGeom>
              <a:avLst/>
              <a:gdLst/>
              <a:ahLst/>
              <a:cxnLst/>
              <a:rect l="l" t="t" r="r" b="b"/>
              <a:pathLst>
                <a:path w="23351" h="16922" extrusionOk="0">
                  <a:moveTo>
                    <a:pt x="81" y="0"/>
                  </a:moveTo>
                  <a:cubicBezTo>
                    <a:pt x="0" y="4719"/>
                    <a:pt x="2823" y="8953"/>
                    <a:pt x="6655" y="11615"/>
                  </a:cubicBezTo>
                  <a:cubicBezTo>
                    <a:pt x="10446" y="14236"/>
                    <a:pt x="15124" y="15567"/>
                    <a:pt x="19762" y="16616"/>
                  </a:cubicBezTo>
                  <a:cubicBezTo>
                    <a:pt x="20501" y="16769"/>
                    <a:pt x="21257" y="16922"/>
                    <a:pt x="22019" y="16922"/>
                  </a:cubicBezTo>
                  <a:cubicBezTo>
                    <a:pt x="22461" y="16922"/>
                    <a:pt x="22906" y="16870"/>
                    <a:pt x="23351" y="16737"/>
                  </a:cubicBezTo>
                  <a:cubicBezTo>
                    <a:pt x="19842" y="13631"/>
                    <a:pt x="16576" y="10365"/>
                    <a:pt x="13511" y="6897"/>
                  </a:cubicBezTo>
                  <a:cubicBezTo>
                    <a:pt x="10405" y="3428"/>
                    <a:pt x="4840" y="1008"/>
                    <a:pt x="1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-6495022">
              <a:off x="4329475" y="5043464"/>
              <a:ext cx="345339" cy="515893"/>
            </a:xfrm>
            <a:custGeom>
              <a:avLst/>
              <a:gdLst/>
              <a:ahLst/>
              <a:cxnLst/>
              <a:rect l="l" t="t" r="r" b="b"/>
              <a:pathLst>
                <a:path w="10124" h="15124" extrusionOk="0">
                  <a:moveTo>
                    <a:pt x="9881" y="0"/>
                  </a:moveTo>
                  <a:lnTo>
                    <a:pt x="9881" y="0"/>
                  </a:lnTo>
                  <a:cubicBezTo>
                    <a:pt x="6050" y="3186"/>
                    <a:pt x="2985" y="7179"/>
                    <a:pt x="969" y="11696"/>
                  </a:cubicBezTo>
                  <a:cubicBezTo>
                    <a:pt x="444" y="12825"/>
                    <a:pt x="1" y="14156"/>
                    <a:pt x="646" y="15124"/>
                  </a:cubicBezTo>
                  <a:cubicBezTo>
                    <a:pt x="3227" y="13511"/>
                    <a:pt x="5405" y="10688"/>
                    <a:pt x="7179" y="8268"/>
                  </a:cubicBezTo>
                  <a:cubicBezTo>
                    <a:pt x="8994" y="5808"/>
                    <a:pt x="10123" y="2864"/>
                    <a:pt x="98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6495022">
              <a:off x="4813019" y="4963338"/>
              <a:ext cx="359085" cy="468615"/>
            </a:xfrm>
            <a:custGeom>
              <a:avLst/>
              <a:gdLst/>
              <a:ahLst/>
              <a:cxnLst/>
              <a:rect l="l" t="t" r="r" b="b"/>
              <a:pathLst>
                <a:path w="10527" h="13738" extrusionOk="0">
                  <a:moveTo>
                    <a:pt x="1612" y="1"/>
                  </a:moveTo>
                  <a:cubicBezTo>
                    <a:pt x="1196" y="1"/>
                    <a:pt x="752" y="81"/>
                    <a:pt x="283" y="267"/>
                  </a:cubicBezTo>
                  <a:lnTo>
                    <a:pt x="243" y="267"/>
                  </a:lnTo>
                  <a:cubicBezTo>
                    <a:pt x="1" y="3332"/>
                    <a:pt x="969" y="6397"/>
                    <a:pt x="2985" y="8777"/>
                  </a:cubicBezTo>
                  <a:cubicBezTo>
                    <a:pt x="5002" y="11076"/>
                    <a:pt x="7623" y="12810"/>
                    <a:pt x="10527" y="13737"/>
                  </a:cubicBezTo>
                  <a:cubicBezTo>
                    <a:pt x="9518" y="10995"/>
                    <a:pt x="8389" y="8293"/>
                    <a:pt x="7220" y="5591"/>
                  </a:cubicBezTo>
                  <a:cubicBezTo>
                    <a:pt x="6776" y="4502"/>
                    <a:pt x="6211" y="3453"/>
                    <a:pt x="5486" y="2485"/>
                  </a:cubicBezTo>
                  <a:cubicBezTo>
                    <a:pt x="4762" y="1565"/>
                    <a:pt x="3449" y="1"/>
                    <a:pt x="16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 txBox="1">
            <a:spLocks noGrp="1"/>
          </p:cNvSpPr>
          <p:nvPr>
            <p:ph type="body" idx="1"/>
          </p:nvPr>
        </p:nvSpPr>
        <p:spPr>
          <a:xfrm>
            <a:off x="896000" y="1152475"/>
            <a:ext cx="7281600" cy="3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grpSp>
        <p:nvGrpSpPr>
          <p:cNvPr id="210" name="Google Shape;210;p4"/>
          <p:cNvGrpSpPr/>
          <p:nvPr/>
        </p:nvGrpSpPr>
        <p:grpSpPr>
          <a:xfrm rot="6208042">
            <a:off x="8180715" y="49402"/>
            <a:ext cx="1095906" cy="870574"/>
            <a:chOff x="2408692" y="-569353"/>
            <a:chExt cx="3769974" cy="2558659"/>
          </a:xfrm>
        </p:grpSpPr>
        <p:sp>
          <p:nvSpPr>
            <p:cNvPr id="211" name="Google Shape;211;p4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Google Shape;216;p4"/>
          <p:cNvSpPr/>
          <p:nvPr/>
        </p:nvSpPr>
        <p:spPr>
          <a:xfrm rot="4386371" flipH="1">
            <a:off x="60613" y="3802055"/>
            <a:ext cx="1481489" cy="1939156"/>
          </a:xfrm>
          <a:custGeom>
            <a:avLst/>
            <a:gdLst/>
            <a:ahLst/>
            <a:cxnLst/>
            <a:rect l="l" t="t" r="r" b="b"/>
            <a:pathLst>
              <a:path w="121444" h="145414" extrusionOk="0">
                <a:moveTo>
                  <a:pt x="11105" y="1"/>
                </a:moveTo>
                <a:cubicBezTo>
                  <a:pt x="7386" y="1"/>
                  <a:pt x="3657" y="718"/>
                  <a:pt x="220" y="2141"/>
                </a:cubicBezTo>
                <a:lnTo>
                  <a:pt x="0" y="16548"/>
                </a:lnTo>
                <a:cubicBezTo>
                  <a:pt x="9883" y="21028"/>
                  <a:pt x="18887" y="27045"/>
                  <a:pt x="20731" y="38640"/>
                </a:cubicBezTo>
                <a:cubicBezTo>
                  <a:pt x="21917" y="45843"/>
                  <a:pt x="18974" y="53178"/>
                  <a:pt x="19458" y="60513"/>
                </a:cubicBezTo>
                <a:cubicBezTo>
                  <a:pt x="20029" y="69825"/>
                  <a:pt x="25914" y="77643"/>
                  <a:pt x="32195" y="83924"/>
                </a:cubicBezTo>
                <a:cubicBezTo>
                  <a:pt x="38476" y="90204"/>
                  <a:pt x="45547" y="95826"/>
                  <a:pt x="49851" y="103864"/>
                </a:cubicBezTo>
                <a:cubicBezTo>
                  <a:pt x="56835" y="116821"/>
                  <a:pt x="54639" y="134917"/>
                  <a:pt x="44800" y="145414"/>
                </a:cubicBezTo>
                <a:lnTo>
                  <a:pt x="121443" y="125342"/>
                </a:lnTo>
                <a:cubicBezTo>
                  <a:pt x="119467" y="105050"/>
                  <a:pt x="106949" y="86427"/>
                  <a:pt x="89864" y="78433"/>
                </a:cubicBezTo>
                <a:cubicBezTo>
                  <a:pt x="82002" y="74744"/>
                  <a:pt x="73481" y="73251"/>
                  <a:pt x="65356" y="70396"/>
                </a:cubicBezTo>
                <a:cubicBezTo>
                  <a:pt x="57230" y="67541"/>
                  <a:pt x="49061" y="62973"/>
                  <a:pt x="44493" y="55067"/>
                </a:cubicBezTo>
                <a:cubicBezTo>
                  <a:pt x="36938" y="42110"/>
                  <a:pt x="40803" y="23795"/>
                  <a:pt x="32766" y="11233"/>
                </a:cubicBezTo>
                <a:cubicBezTo>
                  <a:pt x="27948" y="3701"/>
                  <a:pt x="19551" y="1"/>
                  <a:pt x="11105" y="1"/>
                </a:cubicBezTo>
                <a:close/>
              </a:path>
            </a:pathLst>
          </a:custGeom>
          <a:solidFill>
            <a:schemeClr val="accent2">
              <a:alpha val="607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"/>
          <p:cNvSpPr txBox="1">
            <a:spLocks noGrp="1"/>
          </p:cNvSpPr>
          <p:nvPr>
            <p:ph type="title"/>
          </p:nvPr>
        </p:nvSpPr>
        <p:spPr>
          <a:xfrm>
            <a:off x="311700" y="467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"/>
          <p:cNvSpPr txBox="1">
            <a:spLocks noGrp="1"/>
          </p:cNvSpPr>
          <p:nvPr>
            <p:ph type="title"/>
          </p:nvPr>
        </p:nvSpPr>
        <p:spPr>
          <a:xfrm>
            <a:off x="921300" y="923375"/>
            <a:ext cx="4854000" cy="99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7"/>
          <p:cNvSpPr txBox="1">
            <a:spLocks noGrp="1"/>
          </p:cNvSpPr>
          <p:nvPr>
            <p:ph type="body" idx="1"/>
          </p:nvPr>
        </p:nvSpPr>
        <p:spPr>
          <a:xfrm>
            <a:off x="921300" y="1913675"/>
            <a:ext cx="4295100" cy="26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 Light"/>
              <a:buChar char="-"/>
              <a:defRPr sz="15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-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-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-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-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500"/>
              <a:buFont typeface="Nunito Light"/>
              <a:buChar char="-"/>
              <a:defRPr sz="1500"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-"/>
              <a:defRPr sz="1500"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-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500"/>
              <a:buFont typeface="Nunito Light"/>
              <a:buChar char="-"/>
              <a:defRPr sz="1500"/>
            </a:lvl9pPr>
          </a:lstStyle>
          <a:p>
            <a:endParaRPr/>
          </a:p>
        </p:txBody>
      </p:sp>
      <p:grpSp>
        <p:nvGrpSpPr>
          <p:cNvPr id="277" name="Google Shape;277;p7"/>
          <p:cNvGrpSpPr/>
          <p:nvPr/>
        </p:nvGrpSpPr>
        <p:grpSpPr>
          <a:xfrm rot="1476112">
            <a:off x="6177845" y="18337"/>
            <a:ext cx="3514675" cy="2473357"/>
            <a:chOff x="3611961" y="-41589"/>
            <a:chExt cx="3514763" cy="2473418"/>
          </a:xfrm>
        </p:grpSpPr>
        <p:sp>
          <p:nvSpPr>
            <p:cNvPr id="278" name="Google Shape;278;p7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7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" name="Google Shape;312;p7"/>
          <p:cNvGrpSpPr/>
          <p:nvPr/>
        </p:nvGrpSpPr>
        <p:grpSpPr>
          <a:xfrm rot="-5816737">
            <a:off x="6882769" y="2950255"/>
            <a:ext cx="2567074" cy="2205188"/>
            <a:chOff x="-754697" y="1352100"/>
            <a:chExt cx="6171556" cy="3954075"/>
          </a:xfrm>
        </p:grpSpPr>
        <p:sp>
          <p:nvSpPr>
            <p:cNvPr id="313" name="Google Shape;313;p7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" name="Google Shape;324;p7"/>
          <p:cNvSpPr/>
          <p:nvPr/>
        </p:nvSpPr>
        <p:spPr>
          <a:xfrm rot="-5400000">
            <a:off x="6858019" y="2076570"/>
            <a:ext cx="380111" cy="378732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317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7" name="Google Shape;41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4"/>
          <p:cNvSpPr/>
          <p:nvPr/>
        </p:nvSpPr>
        <p:spPr>
          <a:xfrm rot="3320876">
            <a:off x="4032983" y="535242"/>
            <a:ext cx="4915307" cy="5017139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4"/>
          <p:cNvSpPr txBox="1">
            <a:spLocks noGrp="1"/>
          </p:cNvSpPr>
          <p:nvPr>
            <p:ph type="subTitle" idx="1"/>
          </p:nvPr>
        </p:nvSpPr>
        <p:spPr>
          <a:xfrm>
            <a:off x="874400" y="2786550"/>
            <a:ext cx="2888400" cy="13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465" name="Google Shape;465;p14"/>
          <p:cNvSpPr/>
          <p:nvPr/>
        </p:nvSpPr>
        <p:spPr>
          <a:xfrm rot="-5400000">
            <a:off x="405169" y="4473020"/>
            <a:ext cx="380111" cy="378732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6" name="Google Shape;466;p14"/>
          <p:cNvGrpSpPr/>
          <p:nvPr/>
        </p:nvGrpSpPr>
        <p:grpSpPr>
          <a:xfrm rot="-10798371">
            <a:off x="7841809" y="-47872"/>
            <a:ext cx="1302199" cy="1103978"/>
            <a:chOff x="-754697" y="1352100"/>
            <a:chExt cx="6171556" cy="3954075"/>
          </a:xfrm>
        </p:grpSpPr>
        <p:sp>
          <p:nvSpPr>
            <p:cNvPr id="467" name="Google Shape;467;p14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4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4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" name="Google Shape;478;p14"/>
          <p:cNvSpPr txBox="1">
            <a:spLocks noGrp="1"/>
          </p:cNvSpPr>
          <p:nvPr>
            <p:ph type="title"/>
          </p:nvPr>
        </p:nvSpPr>
        <p:spPr>
          <a:xfrm>
            <a:off x="929900" y="1583181"/>
            <a:ext cx="2832900" cy="9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6"/>
          <p:cNvGrpSpPr/>
          <p:nvPr/>
        </p:nvGrpSpPr>
        <p:grpSpPr>
          <a:xfrm rot="10800000" flipH="1">
            <a:off x="7735101" y="-571596"/>
            <a:ext cx="1883828" cy="1750318"/>
            <a:chOff x="6489082" y="2893343"/>
            <a:chExt cx="2807494" cy="2457966"/>
          </a:xfrm>
        </p:grpSpPr>
        <p:sp>
          <p:nvSpPr>
            <p:cNvPr id="498" name="Google Shape;498;p16"/>
            <p:cNvSpPr/>
            <p:nvPr/>
          </p:nvSpPr>
          <p:spPr>
            <a:xfrm rot="5129512">
              <a:off x="6764035" y="2803221"/>
              <a:ext cx="2257586" cy="2638209"/>
            </a:xfrm>
            <a:custGeom>
              <a:avLst/>
              <a:gdLst/>
              <a:ahLst/>
              <a:cxnLst/>
              <a:rect l="l" t="t" r="r" b="b"/>
              <a:pathLst>
                <a:path w="90304" h="105529" extrusionOk="0">
                  <a:moveTo>
                    <a:pt x="29750" y="0"/>
                  </a:moveTo>
                  <a:cubicBezTo>
                    <a:pt x="26166" y="0"/>
                    <a:pt x="26382" y="981"/>
                    <a:pt x="24245" y="2773"/>
                  </a:cubicBezTo>
                  <a:cubicBezTo>
                    <a:pt x="17833" y="8088"/>
                    <a:pt x="12255" y="14368"/>
                    <a:pt x="7687" y="21308"/>
                  </a:cubicBezTo>
                  <a:cubicBezTo>
                    <a:pt x="3514" y="27721"/>
                    <a:pt x="0" y="35407"/>
                    <a:pt x="1362" y="43093"/>
                  </a:cubicBezTo>
                  <a:cubicBezTo>
                    <a:pt x="2855" y="51570"/>
                    <a:pt x="9795" y="57587"/>
                    <a:pt x="16735" y="61760"/>
                  </a:cubicBezTo>
                  <a:cubicBezTo>
                    <a:pt x="21829" y="64834"/>
                    <a:pt x="27408" y="67557"/>
                    <a:pt x="30789" y="72740"/>
                  </a:cubicBezTo>
                  <a:cubicBezTo>
                    <a:pt x="34830" y="78977"/>
                    <a:pt x="34698" y="87454"/>
                    <a:pt x="38256" y="94042"/>
                  </a:cubicBezTo>
                  <a:cubicBezTo>
                    <a:pt x="42376" y="101777"/>
                    <a:pt x="51001" y="105528"/>
                    <a:pt x="59242" y="105528"/>
                  </a:cubicBezTo>
                  <a:cubicBezTo>
                    <a:pt x="59612" y="105528"/>
                    <a:pt x="59981" y="105521"/>
                    <a:pt x="60349" y="105506"/>
                  </a:cubicBezTo>
                  <a:cubicBezTo>
                    <a:pt x="68913" y="105198"/>
                    <a:pt x="77039" y="101465"/>
                    <a:pt x="84857" y="97556"/>
                  </a:cubicBezTo>
                  <a:lnTo>
                    <a:pt x="90303" y="5101"/>
                  </a:lnTo>
                  <a:lnTo>
                    <a:pt x="33688" y="226"/>
                  </a:lnTo>
                  <a:cubicBezTo>
                    <a:pt x="32004" y="74"/>
                    <a:pt x="30734" y="0"/>
                    <a:pt x="29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8407975" y="3336225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7662400" y="3135550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8319050" y="4479725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7406575" y="4492150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7750250" y="460522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8007200" y="30474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7390100" y="3305825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7984125" y="3463600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6846575" y="3448175"/>
              <a:ext cx="37350" cy="41800"/>
            </a:xfrm>
            <a:custGeom>
              <a:avLst/>
              <a:gdLst/>
              <a:ahLst/>
              <a:cxnLst/>
              <a:rect l="l" t="t" r="r" b="b"/>
              <a:pathLst>
                <a:path w="1494" h="1672" extrusionOk="0">
                  <a:moveTo>
                    <a:pt x="688" y="1"/>
                  </a:moveTo>
                  <a:cubicBezTo>
                    <a:pt x="522" y="1"/>
                    <a:pt x="362" y="49"/>
                    <a:pt x="220" y="134"/>
                  </a:cubicBezTo>
                  <a:lnTo>
                    <a:pt x="88" y="310"/>
                  </a:lnTo>
                  <a:lnTo>
                    <a:pt x="0" y="705"/>
                  </a:lnTo>
                  <a:lnTo>
                    <a:pt x="0" y="925"/>
                  </a:lnTo>
                  <a:cubicBezTo>
                    <a:pt x="88" y="1320"/>
                    <a:pt x="396" y="1584"/>
                    <a:pt x="791" y="1672"/>
                  </a:cubicBezTo>
                  <a:lnTo>
                    <a:pt x="1010" y="1628"/>
                  </a:lnTo>
                  <a:lnTo>
                    <a:pt x="1230" y="1452"/>
                  </a:lnTo>
                  <a:lnTo>
                    <a:pt x="1362" y="1320"/>
                  </a:lnTo>
                  <a:cubicBezTo>
                    <a:pt x="1494" y="1101"/>
                    <a:pt x="1494" y="837"/>
                    <a:pt x="1406" y="574"/>
                  </a:cubicBezTo>
                  <a:cubicBezTo>
                    <a:pt x="1318" y="354"/>
                    <a:pt x="1186" y="178"/>
                    <a:pt x="966" y="47"/>
                  </a:cubicBezTo>
                  <a:cubicBezTo>
                    <a:pt x="873" y="15"/>
                    <a:pt x="780" y="1"/>
                    <a:pt x="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6965150" y="37941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7890800" y="32857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7266025" y="316932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7432925" y="3069400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6999200" y="3093000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7833700" y="3951525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7645950" y="4255675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7336300" y="4122425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7710725" y="3983650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8402500" y="397420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6748850" y="4110350"/>
              <a:ext cx="8800" cy="20875"/>
            </a:xfrm>
            <a:custGeom>
              <a:avLst/>
              <a:gdLst/>
              <a:ahLst/>
              <a:cxnLst/>
              <a:rect l="l" t="t" r="r" b="b"/>
              <a:pathLst>
                <a:path w="352" h="835" extrusionOk="0">
                  <a:moveTo>
                    <a:pt x="0" y="0"/>
                  </a:moveTo>
                  <a:lnTo>
                    <a:pt x="88" y="835"/>
                  </a:lnTo>
                  <a:lnTo>
                    <a:pt x="308" y="527"/>
                  </a:lnTo>
                  <a:cubicBezTo>
                    <a:pt x="352" y="440"/>
                    <a:pt x="352" y="352"/>
                    <a:pt x="352" y="2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7533950" y="37315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7698650" y="363050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8115900" y="3550350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8087350" y="370825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7976450" y="4524300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7600925" y="344920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7033225" y="4108150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7384600" y="3745800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7179275" y="3422925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8043425" y="4164150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7143050" y="4525825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0" name="Google Shape;530;p16"/>
          <p:cNvSpPr/>
          <p:nvPr/>
        </p:nvSpPr>
        <p:spPr>
          <a:xfrm rot="-3320876" flipH="1">
            <a:off x="-2447392" y="494517"/>
            <a:ext cx="4915307" cy="5017139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>
              <a:alpha val="430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6"/>
          <p:cNvSpPr txBox="1">
            <a:spLocks noGrp="1"/>
          </p:cNvSpPr>
          <p:nvPr>
            <p:ph type="subTitle" idx="1"/>
          </p:nvPr>
        </p:nvSpPr>
        <p:spPr>
          <a:xfrm>
            <a:off x="1300363" y="3106200"/>
            <a:ext cx="1846500" cy="10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6"/>
          <p:cNvSpPr txBox="1">
            <a:spLocks noGrp="1"/>
          </p:cNvSpPr>
          <p:nvPr>
            <p:ph type="subTitle" idx="2"/>
          </p:nvPr>
        </p:nvSpPr>
        <p:spPr>
          <a:xfrm>
            <a:off x="3648738" y="3106200"/>
            <a:ext cx="1846500" cy="10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6"/>
          <p:cNvSpPr txBox="1">
            <a:spLocks noGrp="1"/>
          </p:cNvSpPr>
          <p:nvPr>
            <p:ph type="subTitle" idx="3"/>
          </p:nvPr>
        </p:nvSpPr>
        <p:spPr>
          <a:xfrm>
            <a:off x="5997113" y="3106200"/>
            <a:ext cx="1846500" cy="10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6"/>
          <p:cNvSpPr txBox="1">
            <a:spLocks noGrp="1"/>
          </p:cNvSpPr>
          <p:nvPr>
            <p:ph type="title"/>
          </p:nvPr>
        </p:nvSpPr>
        <p:spPr>
          <a:xfrm>
            <a:off x="1445563" y="2716717"/>
            <a:ext cx="1556100" cy="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535" name="Google Shape;535;p16"/>
          <p:cNvSpPr txBox="1">
            <a:spLocks noGrp="1"/>
          </p:cNvSpPr>
          <p:nvPr>
            <p:ph type="title" idx="4"/>
          </p:nvPr>
        </p:nvSpPr>
        <p:spPr>
          <a:xfrm>
            <a:off x="3793938" y="2716717"/>
            <a:ext cx="1556100" cy="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536" name="Google Shape;536;p16"/>
          <p:cNvSpPr txBox="1">
            <a:spLocks noGrp="1"/>
          </p:cNvSpPr>
          <p:nvPr>
            <p:ph type="title" idx="5"/>
          </p:nvPr>
        </p:nvSpPr>
        <p:spPr>
          <a:xfrm>
            <a:off x="6142313" y="2716717"/>
            <a:ext cx="1556100" cy="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537" name="Google Shape;537;p16"/>
          <p:cNvSpPr txBox="1">
            <a:spLocks noGrp="1"/>
          </p:cNvSpPr>
          <p:nvPr>
            <p:ph type="title" idx="6"/>
          </p:nvPr>
        </p:nvSpPr>
        <p:spPr>
          <a:xfrm>
            <a:off x="311700" y="467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1"/>
          <p:cNvSpPr/>
          <p:nvPr/>
        </p:nvSpPr>
        <p:spPr>
          <a:xfrm rot="-5400000">
            <a:off x="375094" y="317295"/>
            <a:ext cx="380111" cy="378732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1" name="Google Shape;1221;p31"/>
          <p:cNvGrpSpPr/>
          <p:nvPr/>
        </p:nvGrpSpPr>
        <p:grpSpPr>
          <a:xfrm rot="6208633">
            <a:off x="7777340" y="165456"/>
            <a:ext cx="1724369" cy="1188939"/>
            <a:chOff x="2408692" y="-569353"/>
            <a:chExt cx="3769974" cy="2558659"/>
          </a:xfrm>
        </p:grpSpPr>
        <p:sp>
          <p:nvSpPr>
            <p:cNvPr id="1222" name="Google Shape;1222;p31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1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1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1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1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7" name="Google Shape;1227;p31"/>
          <p:cNvGrpSpPr/>
          <p:nvPr/>
        </p:nvGrpSpPr>
        <p:grpSpPr>
          <a:xfrm rot="3857449">
            <a:off x="-1304619" y="2786371"/>
            <a:ext cx="3806687" cy="4765664"/>
            <a:chOff x="6132853" y="1390870"/>
            <a:chExt cx="3806719" cy="4765704"/>
          </a:xfrm>
        </p:grpSpPr>
        <p:sp>
          <p:nvSpPr>
            <p:cNvPr id="1228" name="Google Shape;1228;p31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1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1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1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1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1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1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1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1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1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1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1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1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1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1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1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1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1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1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1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1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1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1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1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6"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Google Shape;1253;p32"/>
          <p:cNvGrpSpPr/>
          <p:nvPr/>
        </p:nvGrpSpPr>
        <p:grpSpPr>
          <a:xfrm flipH="1">
            <a:off x="6322108" y="-963931"/>
            <a:ext cx="3577375" cy="4171622"/>
            <a:chOff x="-664267" y="-780406"/>
            <a:chExt cx="3577375" cy="4171622"/>
          </a:xfrm>
        </p:grpSpPr>
        <p:sp>
          <p:nvSpPr>
            <p:cNvPr id="1254" name="Google Shape;1254;p32"/>
            <p:cNvSpPr/>
            <p:nvPr/>
          </p:nvSpPr>
          <p:spPr>
            <a:xfrm rot="-9527801">
              <a:off x="-112352" y="-452067"/>
              <a:ext cx="2473547" cy="351494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2"/>
            <p:cNvSpPr/>
            <p:nvPr/>
          </p:nvSpPr>
          <p:spPr>
            <a:xfrm rot="-9527801">
              <a:off x="1067809" y="1094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2"/>
            <p:cNvSpPr/>
            <p:nvPr/>
          </p:nvSpPr>
          <p:spPr>
            <a:xfrm rot="-9527801">
              <a:off x="1469052" y="1387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2"/>
            <p:cNvSpPr/>
            <p:nvPr/>
          </p:nvSpPr>
          <p:spPr>
            <a:xfrm rot="-9527801">
              <a:off x="1386086" y="423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2"/>
            <p:cNvSpPr/>
            <p:nvPr/>
          </p:nvSpPr>
          <p:spPr>
            <a:xfrm rot="-9527801">
              <a:off x="2017466" y="332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2"/>
            <p:cNvSpPr/>
            <p:nvPr/>
          </p:nvSpPr>
          <p:spPr>
            <a:xfrm rot="-9527801">
              <a:off x="1934750" y="616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2"/>
            <p:cNvSpPr/>
            <p:nvPr/>
          </p:nvSpPr>
          <p:spPr>
            <a:xfrm rot="-9527801">
              <a:off x="1761762" y="482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32"/>
            <p:cNvSpPr/>
            <p:nvPr/>
          </p:nvSpPr>
          <p:spPr>
            <a:xfrm rot="-9527801">
              <a:off x="1623811" y="262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 rot="-9527801">
              <a:off x="2103455" y="512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-9527801">
              <a:off x="1245107" y="1351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 rot="-9527801">
              <a:off x="1651070" y="1318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2"/>
            <p:cNvSpPr/>
            <p:nvPr/>
          </p:nvSpPr>
          <p:spPr>
            <a:xfrm rot="-9527801">
              <a:off x="1347731" y="1099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2"/>
            <p:cNvSpPr/>
            <p:nvPr/>
          </p:nvSpPr>
          <p:spPr>
            <a:xfrm rot="-9527801">
              <a:off x="2026810" y="1372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2"/>
            <p:cNvSpPr/>
            <p:nvPr/>
          </p:nvSpPr>
          <p:spPr>
            <a:xfrm rot="-9527801">
              <a:off x="2035269" y="1138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2"/>
            <p:cNvSpPr/>
            <p:nvPr/>
          </p:nvSpPr>
          <p:spPr>
            <a:xfrm rot="-9527801">
              <a:off x="1361634" y="1227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2"/>
            <p:cNvSpPr/>
            <p:nvPr/>
          </p:nvSpPr>
          <p:spPr>
            <a:xfrm rot="-9527801">
              <a:off x="1359652" y="1561676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2"/>
            <p:cNvSpPr/>
            <p:nvPr/>
          </p:nvSpPr>
          <p:spPr>
            <a:xfrm rot="-9527801">
              <a:off x="1565233" y="1589795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2"/>
            <p:cNvSpPr/>
            <p:nvPr/>
          </p:nvSpPr>
          <p:spPr>
            <a:xfrm rot="-9527801">
              <a:off x="1704325" y="1438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 rot="-9527801">
              <a:off x="1583564" y="1460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2"/>
            <p:cNvSpPr/>
            <p:nvPr/>
          </p:nvSpPr>
          <p:spPr>
            <a:xfrm rot="-9527801">
              <a:off x="1857953" y="1560406"/>
              <a:ext cx="15180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2"/>
            <p:cNvSpPr/>
            <p:nvPr/>
          </p:nvSpPr>
          <p:spPr>
            <a:xfrm rot="-9527801">
              <a:off x="1537989" y="815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2"/>
            <p:cNvSpPr/>
            <p:nvPr/>
          </p:nvSpPr>
          <p:spPr>
            <a:xfrm rot="-9527801">
              <a:off x="1736219" y="702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2"/>
            <p:cNvSpPr/>
            <p:nvPr/>
          </p:nvSpPr>
          <p:spPr>
            <a:xfrm rot="-9527801">
              <a:off x="1875528" y="835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2"/>
            <p:cNvSpPr/>
            <p:nvPr/>
          </p:nvSpPr>
          <p:spPr>
            <a:xfrm rot="-9527801">
              <a:off x="1619619" y="834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2"/>
            <p:cNvSpPr/>
            <p:nvPr/>
          </p:nvSpPr>
          <p:spPr>
            <a:xfrm rot="-9527801">
              <a:off x="1217568" y="696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2"/>
            <p:cNvSpPr/>
            <p:nvPr/>
          </p:nvSpPr>
          <p:spPr>
            <a:xfrm rot="-9527801">
              <a:off x="1673170" y="1032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2"/>
            <p:cNvSpPr/>
            <p:nvPr/>
          </p:nvSpPr>
          <p:spPr>
            <a:xfrm rot="-9527801">
              <a:off x="1547831" y="1050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2"/>
            <p:cNvSpPr/>
            <p:nvPr/>
          </p:nvSpPr>
          <p:spPr>
            <a:xfrm rot="-9527801">
              <a:off x="1295543" y="1023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2"/>
            <p:cNvSpPr/>
            <p:nvPr/>
          </p:nvSpPr>
          <p:spPr>
            <a:xfrm rot="-9527801">
              <a:off x="1343161" y="928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2"/>
            <p:cNvSpPr/>
            <p:nvPr/>
          </p:nvSpPr>
          <p:spPr>
            <a:xfrm rot="-9527801">
              <a:off x="1606046" y="475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2"/>
            <p:cNvSpPr/>
            <p:nvPr/>
          </p:nvSpPr>
          <p:spPr>
            <a:xfrm rot="-9527801">
              <a:off x="1560542" y="1180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2"/>
            <p:cNvSpPr/>
            <p:nvPr/>
          </p:nvSpPr>
          <p:spPr>
            <a:xfrm rot="-9527801">
              <a:off x="2063771" y="930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2"/>
            <p:cNvSpPr/>
            <p:nvPr/>
          </p:nvSpPr>
          <p:spPr>
            <a:xfrm rot="-9527801">
              <a:off x="1766592" y="1057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2"/>
            <p:cNvSpPr/>
            <p:nvPr/>
          </p:nvSpPr>
          <p:spPr>
            <a:xfrm rot="-9527801">
              <a:off x="1809023" y="1291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2"/>
            <p:cNvSpPr/>
            <p:nvPr/>
          </p:nvSpPr>
          <p:spPr>
            <a:xfrm rot="-9527801">
              <a:off x="1474706" y="666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2"/>
            <p:cNvSpPr/>
            <p:nvPr/>
          </p:nvSpPr>
          <p:spPr>
            <a:xfrm rot="-9527801">
              <a:off x="2100858" y="669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0" name="Google Shape;1290;p32"/>
          <p:cNvGrpSpPr/>
          <p:nvPr/>
        </p:nvGrpSpPr>
        <p:grpSpPr>
          <a:xfrm>
            <a:off x="-1068559" y="2502562"/>
            <a:ext cx="4181011" cy="3599586"/>
            <a:chOff x="-1068559" y="2502562"/>
            <a:chExt cx="4181011" cy="3599586"/>
          </a:xfrm>
        </p:grpSpPr>
        <p:sp>
          <p:nvSpPr>
            <p:cNvPr id="1291" name="Google Shape;1291;p32"/>
            <p:cNvSpPr/>
            <p:nvPr/>
          </p:nvSpPr>
          <p:spPr>
            <a:xfrm rot="6704763">
              <a:off x="-214760" y="2544978"/>
              <a:ext cx="2473413" cy="351475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2"/>
            <p:cNvSpPr/>
            <p:nvPr/>
          </p:nvSpPr>
          <p:spPr>
            <a:xfrm rot="7217726">
              <a:off x="802535" y="4312647"/>
              <a:ext cx="16544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2"/>
            <p:cNvSpPr/>
            <p:nvPr/>
          </p:nvSpPr>
          <p:spPr>
            <a:xfrm rot="7217726">
              <a:off x="1155721" y="3963156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2"/>
            <p:cNvSpPr/>
            <p:nvPr/>
          </p:nvSpPr>
          <p:spPr>
            <a:xfrm rot="7217726">
              <a:off x="192044" y="3888462"/>
              <a:ext cx="19273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2"/>
            <p:cNvSpPr/>
            <p:nvPr/>
          </p:nvSpPr>
          <p:spPr>
            <a:xfrm rot="7217726">
              <a:off x="202477" y="325115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2"/>
            <p:cNvSpPr/>
            <p:nvPr/>
          </p:nvSpPr>
          <p:spPr>
            <a:xfrm rot="7217726">
              <a:off x="473627" y="337124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2"/>
            <p:cNvSpPr/>
            <p:nvPr/>
          </p:nvSpPr>
          <p:spPr>
            <a:xfrm rot="7217726">
              <a:off x="311477" y="3530909"/>
              <a:ext cx="12416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2"/>
            <p:cNvSpPr/>
            <p:nvPr/>
          </p:nvSpPr>
          <p:spPr>
            <a:xfrm rot="7217726">
              <a:off x="73236" y="3630643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2"/>
            <p:cNvSpPr/>
            <p:nvPr/>
          </p:nvSpPr>
          <p:spPr>
            <a:xfrm rot="7217726">
              <a:off x="396655" y="3196498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2"/>
            <p:cNvSpPr/>
            <p:nvPr/>
          </p:nvSpPr>
          <p:spPr>
            <a:xfrm rot="7217726">
              <a:off x="1089968" y="4176162"/>
              <a:ext cx="13781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2"/>
            <p:cNvSpPr/>
            <p:nvPr/>
          </p:nvSpPr>
          <p:spPr>
            <a:xfrm rot="7217726">
              <a:off x="1117804" y="3748249"/>
              <a:ext cx="42673" cy="35782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2"/>
            <p:cNvSpPr/>
            <p:nvPr/>
          </p:nvSpPr>
          <p:spPr>
            <a:xfrm rot="7217726">
              <a:off x="856800" y="4027194"/>
              <a:ext cx="23434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2"/>
            <p:cNvSpPr/>
            <p:nvPr/>
          </p:nvSpPr>
          <p:spPr>
            <a:xfrm rot="7217726">
              <a:off x="1233611" y="3399525"/>
              <a:ext cx="23434" cy="25685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2"/>
            <p:cNvSpPr/>
            <p:nvPr/>
          </p:nvSpPr>
          <p:spPr>
            <a:xfrm rot="7217726">
              <a:off x="1003160" y="3354541"/>
              <a:ext cx="23400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2"/>
            <p:cNvSpPr/>
            <p:nvPr/>
          </p:nvSpPr>
          <p:spPr>
            <a:xfrm rot="7217726">
              <a:off x="984633" y="4032715"/>
              <a:ext cx="24799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2"/>
            <p:cNvSpPr/>
            <p:nvPr/>
          </p:nvSpPr>
          <p:spPr>
            <a:xfrm rot="7217726">
              <a:off x="1316026" y="4095450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2"/>
            <p:cNvSpPr/>
            <p:nvPr/>
          </p:nvSpPr>
          <p:spPr>
            <a:xfrm rot="7217726">
              <a:off x="1372651" y="3897634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2"/>
            <p:cNvSpPr/>
            <p:nvPr/>
          </p:nvSpPr>
          <p:spPr>
            <a:xfrm rot="7217726">
              <a:off x="1246806" y="3724950"/>
              <a:ext cx="28926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2"/>
            <p:cNvSpPr/>
            <p:nvPr/>
          </p:nvSpPr>
          <p:spPr>
            <a:xfrm rot="7217726">
              <a:off x="1250579" y="3849006"/>
              <a:ext cx="26163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2"/>
            <p:cNvSpPr/>
            <p:nvPr/>
          </p:nvSpPr>
          <p:spPr>
            <a:xfrm rot="7217726">
              <a:off x="1391534" y="3603714"/>
              <a:ext cx="15179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2"/>
            <p:cNvSpPr/>
            <p:nvPr/>
          </p:nvSpPr>
          <p:spPr>
            <a:xfrm rot="7217726">
              <a:off x="611281" y="3776068"/>
              <a:ext cx="39910" cy="49427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2"/>
            <p:cNvSpPr/>
            <p:nvPr/>
          </p:nvSpPr>
          <p:spPr>
            <a:xfrm rot="7217726">
              <a:off x="526935" y="3581202"/>
              <a:ext cx="22070" cy="25890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2"/>
            <p:cNvSpPr/>
            <p:nvPr/>
          </p:nvSpPr>
          <p:spPr>
            <a:xfrm rot="7217726">
              <a:off x="680564" y="3448694"/>
              <a:ext cx="39910" cy="42707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2"/>
            <p:cNvSpPr/>
            <p:nvPr/>
          </p:nvSpPr>
          <p:spPr>
            <a:xfrm rot="7217726">
              <a:off x="637937" y="3702719"/>
              <a:ext cx="39944" cy="39296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2"/>
            <p:cNvSpPr/>
            <p:nvPr/>
          </p:nvSpPr>
          <p:spPr>
            <a:xfrm rot="7217726">
              <a:off x="439392" y="4092269"/>
              <a:ext cx="22070" cy="26197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2"/>
            <p:cNvSpPr/>
            <p:nvPr/>
          </p:nvSpPr>
          <p:spPr>
            <a:xfrm rot="7217726">
              <a:off x="842854" y="3685905"/>
              <a:ext cx="33053" cy="35919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2"/>
            <p:cNvSpPr/>
            <p:nvPr/>
          </p:nvSpPr>
          <p:spPr>
            <a:xfrm rot="7217726">
              <a:off x="840757" y="3810704"/>
              <a:ext cx="35782" cy="37181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2"/>
            <p:cNvSpPr/>
            <p:nvPr/>
          </p:nvSpPr>
          <p:spPr>
            <a:xfrm rot="7217726">
              <a:off x="773838" y="4073218"/>
              <a:ext cx="15145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2"/>
            <p:cNvSpPr/>
            <p:nvPr/>
          </p:nvSpPr>
          <p:spPr>
            <a:xfrm rot="7217726">
              <a:off x="687425" y="4003935"/>
              <a:ext cx="23434" cy="26709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2"/>
            <p:cNvSpPr/>
            <p:nvPr/>
          </p:nvSpPr>
          <p:spPr>
            <a:xfrm rot="7217726">
              <a:off x="280383" y="3681184"/>
              <a:ext cx="15179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2"/>
            <p:cNvSpPr/>
            <p:nvPr/>
          </p:nvSpPr>
          <p:spPr>
            <a:xfrm rot="7217726">
              <a:off x="970519" y="3815457"/>
              <a:ext cx="39944" cy="39910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2"/>
            <p:cNvSpPr/>
            <p:nvPr/>
          </p:nvSpPr>
          <p:spPr>
            <a:xfrm rot="7217726">
              <a:off x="802263" y="3290613"/>
              <a:ext cx="27562" cy="27084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2"/>
            <p:cNvSpPr/>
            <p:nvPr/>
          </p:nvSpPr>
          <p:spPr>
            <a:xfrm rot="7217726">
              <a:off x="883164" y="3597989"/>
              <a:ext cx="31689" cy="36601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2"/>
            <p:cNvSpPr/>
            <p:nvPr/>
          </p:nvSpPr>
          <p:spPr>
            <a:xfrm rot="7217726">
              <a:off x="1121376" y="3587110"/>
              <a:ext cx="38545" cy="42809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2"/>
            <p:cNvSpPr/>
            <p:nvPr/>
          </p:nvSpPr>
          <p:spPr>
            <a:xfrm rot="7217726">
              <a:off x="448557" y="3834167"/>
              <a:ext cx="23400" cy="23400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2"/>
            <p:cNvSpPr/>
            <p:nvPr/>
          </p:nvSpPr>
          <p:spPr>
            <a:xfrm rot="7217726">
              <a:off x="547427" y="3221631"/>
              <a:ext cx="19307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7"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33"/>
          <p:cNvSpPr/>
          <p:nvPr/>
        </p:nvSpPr>
        <p:spPr>
          <a:xfrm rot="3863130" flipH="1">
            <a:off x="-1823485" y="2594383"/>
            <a:ext cx="4426608" cy="4334149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9" name="Google Shape;1329;p33"/>
          <p:cNvGrpSpPr/>
          <p:nvPr/>
        </p:nvGrpSpPr>
        <p:grpSpPr>
          <a:xfrm rot="-4498532">
            <a:off x="154133" y="3097747"/>
            <a:ext cx="1909331" cy="1939678"/>
            <a:chOff x="-754697" y="1352100"/>
            <a:chExt cx="6171556" cy="3954075"/>
          </a:xfrm>
        </p:grpSpPr>
        <p:sp>
          <p:nvSpPr>
            <p:cNvPr id="1330" name="Google Shape;1330;p33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3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3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3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3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3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3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3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3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3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3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1" name="Google Shape;1341;p33"/>
          <p:cNvGrpSpPr/>
          <p:nvPr/>
        </p:nvGrpSpPr>
        <p:grpSpPr>
          <a:xfrm rot="-7699724">
            <a:off x="6310521" y="-2358085"/>
            <a:ext cx="3806887" cy="4765914"/>
            <a:chOff x="6132853" y="1390870"/>
            <a:chExt cx="3806719" cy="4765704"/>
          </a:xfrm>
        </p:grpSpPr>
        <p:sp>
          <p:nvSpPr>
            <p:cNvPr id="1342" name="Google Shape;1342;p33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3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3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3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3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3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3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3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3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3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3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3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3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3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3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3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3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3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3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3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3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3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3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3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1366;p33"/>
          <p:cNvGrpSpPr/>
          <p:nvPr/>
        </p:nvGrpSpPr>
        <p:grpSpPr>
          <a:xfrm rot="9924834">
            <a:off x="6688594" y="137679"/>
            <a:ext cx="1724549" cy="1188751"/>
            <a:chOff x="2408692" y="-569353"/>
            <a:chExt cx="3769974" cy="2558659"/>
          </a:xfrm>
        </p:grpSpPr>
        <p:sp>
          <p:nvSpPr>
            <p:cNvPr id="1367" name="Google Shape;1367;p33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3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3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3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3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8"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3" name="Google Shape;1373;p34"/>
          <p:cNvGrpSpPr/>
          <p:nvPr/>
        </p:nvGrpSpPr>
        <p:grpSpPr>
          <a:xfrm rot="1476112">
            <a:off x="6177845" y="18337"/>
            <a:ext cx="3514675" cy="2473357"/>
            <a:chOff x="3611961" y="-41589"/>
            <a:chExt cx="3514763" cy="2473418"/>
          </a:xfrm>
        </p:grpSpPr>
        <p:sp>
          <p:nvSpPr>
            <p:cNvPr id="1374" name="Google Shape;1374;p34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4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4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4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4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4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4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4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4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4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4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4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4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4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4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4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4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4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4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4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4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4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4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4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4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4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4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4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4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4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4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4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4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4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8" name="Google Shape;1408;p34"/>
          <p:cNvGrpSpPr/>
          <p:nvPr/>
        </p:nvGrpSpPr>
        <p:grpSpPr>
          <a:xfrm rot="-5816737">
            <a:off x="6882769" y="2950255"/>
            <a:ext cx="2567074" cy="2205188"/>
            <a:chOff x="-754697" y="1352100"/>
            <a:chExt cx="6171556" cy="3954075"/>
          </a:xfrm>
        </p:grpSpPr>
        <p:sp>
          <p:nvSpPr>
            <p:cNvPr id="1409" name="Google Shape;1409;p34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4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4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4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4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4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4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4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4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4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4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34"/>
          <p:cNvSpPr/>
          <p:nvPr/>
        </p:nvSpPr>
        <p:spPr>
          <a:xfrm rot="-5400000">
            <a:off x="6858019" y="2076570"/>
            <a:ext cx="380111" cy="378732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7" r:id="rId5"/>
    <p:sldLayoutId id="2147483658" r:id="rId6"/>
    <p:sldLayoutId id="2147483660" r:id="rId7"/>
    <p:sldLayoutId id="2147483662" r:id="rId8"/>
    <p:sldLayoutId id="2147483677" r:id="rId9"/>
    <p:sldLayoutId id="2147483678" r:id="rId10"/>
    <p:sldLayoutId id="2147483679" r:id="rId11"/>
    <p:sldLayoutId id="214748368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39"/>
          <p:cNvSpPr txBox="1">
            <a:spLocks noGrp="1"/>
          </p:cNvSpPr>
          <p:nvPr>
            <p:ph type="ctrTitle"/>
          </p:nvPr>
        </p:nvSpPr>
        <p:spPr>
          <a:xfrm>
            <a:off x="1310250" y="1511619"/>
            <a:ext cx="6523500" cy="121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dirty="0">
                <a:effectLst/>
                <a:latin typeface="Arial" panose="020B0604020202020204" pitchFamily="34" charset="0"/>
              </a:rPr>
              <a:t>DailyFamily — платформа для семейного планирования и совместного быта</a:t>
            </a:r>
            <a:endParaRPr sz="2400" dirty="0"/>
          </a:p>
        </p:txBody>
      </p:sp>
      <p:sp>
        <p:nvSpPr>
          <p:cNvPr id="1434" name="Google Shape;1434;p39"/>
          <p:cNvSpPr txBox="1">
            <a:spLocks noGrp="1"/>
          </p:cNvSpPr>
          <p:nvPr>
            <p:ph type="subTitle" idx="1"/>
          </p:nvPr>
        </p:nvSpPr>
        <p:spPr>
          <a:xfrm>
            <a:off x="2003250" y="3055050"/>
            <a:ext cx="5137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dirty="0">
                <a:solidFill>
                  <a:srgbClr val="1F1F1F"/>
                </a:solidFill>
                <a:effectLst/>
                <a:latin typeface="+mj-lt"/>
                <a:cs typeface="Times New Roman" panose="02020603050405020304" pitchFamily="18" charset="0"/>
              </a:rPr>
              <a:t>Крымский инженерно-педагогический университет имени Февзи Якубова</a:t>
            </a:r>
            <a:endParaRPr lang="ru-RU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Google Shape;62;p14">
            <a:extLst>
              <a:ext uri="{FF2B5EF4-FFF2-40B4-BE49-F238E27FC236}">
                <a16:creationId xmlns:a16="http://schemas.microsoft.com/office/drawing/2014/main" id="{E18108E5-012E-342E-AB68-0E863C572016}"/>
              </a:ext>
            </a:extLst>
          </p:cNvPr>
          <p:cNvSpPr txBox="1">
            <a:spLocks/>
          </p:cNvSpPr>
          <p:nvPr/>
        </p:nvSpPr>
        <p:spPr>
          <a:xfrm>
            <a:off x="311700" y="416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None/>
              <a:defRPr sz="21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/>
            <a:r>
              <a:rPr lang="ru-RU" dirty="0"/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065F90-CB08-F00A-E1BC-4F57D3D475FE}"/>
              </a:ext>
            </a:extLst>
          </p:cNvPr>
          <p:cNvSpPr/>
          <p:nvPr/>
        </p:nvSpPr>
        <p:spPr>
          <a:xfrm>
            <a:off x="927462" y="1422384"/>
            <a:ext cx="7303644" cy="2894756"/>
          </a:xfrm>
          <a:prstGeom prst="roundRect">
            <a:avLst/>
          </a:prstGeom>
          <a:solidFill>
            <a:srgbClr val="FFA225">
              <a:alpha val="60000"/>
            </a:srgb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67;p15">
            <a:extLst>
              <a:ext uri="{FF2B5EF4-FFF2-40B4-BE49-F238E27FC236}">
                <a16:creationId xmlns:a16="http://schemas.microsoft.com/office/drawing/2014/main" id="{CDA9A317-8DB3-710F-DCCB-4D648E883056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algn="l"/>
            <a:r>
              <a:rPr lang="ru-RU" dirty="0"/>
              <a:t>Пользователь и проблема</a:t>
            </a:r>
          </a:p>
        </p:txBody>
      </p:sp>
      <p:sp>
        <p:nvSpPr>
          <p:cNvPr id="7" name="Google Shape;68;p15">
            <a:extLst>
              <a:ext uri="{FF2B5EF4-FFF2-40B4-BE49-F238E27FC236}">
                <a16:creationId xmlns:a16="http://schemas.microsoft.com/office/drawing/2014/main" id="{3DD39284-53AE-2499-C295-9424920D3BB1}"/>
              </a:ext>
            </a:extLst>
          </p:cNvPr>
          <p:cNvSpPr txBox="1">
            <a:spLocks/>
          </p:cNvSpPr>
          <p:nvPr/>
        </p:nvSpPr>
        <p:spPr>
          <a:xfrm>
            <a:off x="989386" y="1513660"/>
            <a:ext cx="7153638" cy="2823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>
              <a:lnSpc>
                <a:spcPct val="170000"/>
              </a:lnSpc>
            </a:pPr>
            <a:r>
              <a:rPr lang="ru-RU" sz="1600" dirty="0">
                <a:solidFill>
                  <a:srgbClr val="00242A"/>
                </a:solidFill>
              </a:rPr>
              <a:t>Наш пользователь — это семья (чаще всего с детьми), которая хочет организовать совместный быт, не забывать о важных делах и эффективно распределять задачи,</a:t>
            </a:r>
            <a:r>
              <a:rPr lang="en-US" sz="1600" dirty="0">
                <a:solidFill>
                  <a:srgbClr val="00242A"/>
                </a:solidFill>
              </a:rPr>
              <a:t> </a:t>
            </a:r>
            <a:r>
              <a:rPr lang="ru-RU" sz="1600" dirty="0">
                <a:solidFill>
                  <a:srgbClr val="00242A"/>
                </a:solidFill>
              </a:rPr>
              <a:t>но не может, потому что ей мешают хаос в расписаниях, отсутствие общей системы учёта задач и расходов, плохая синхронизация между членами семьи.</a:t>
            </a:r>
            <a:endParaRPr lang="en-US" sz="1600" dirty="0">
              <a:solidFill>
                <a:srgbClr val="00242A"/>
              </a:solidFill>
            </a:endParaRPr>
          </a:p>
          <a:p>
            <a:pPr marL="0" indent="0">
              <a:lnSpc>
                <a:spcPct val="170000"/>
              </a:lnSpc>
            </a:pPr>
            <a:r>
              <a:rPr lang="ru-RU" sz="1600" dirty="0">
                <a:solidFill>
                  <a:srgbClr val="00242A"/>
                </a:solidFill>
              </a:rPr>
              <a:t>А существующие решения (Google Календарь, мессенджеры, бумажные списки, отдельные приложения для бюджета и задач)</a:t>
            </a:r>
            <a:br>
              <a:rPr lang="ru-RU" sz="1600" dirty="0">
                <a:solidFill>
                  <a:srgbClr val="00242A"/>
                </a:solidFill>
              </a:rPr>
            </a:br>
            <a:r>
              <a:rPr lang="ru-RU" sz="1600" dirty="0">
                <a:solidFill>
                  <a:srgbClr val="00242A"/>
                </a:solidFill>
              </a:rPr>
              <a:t>обладают фрагментированностью, сложностью в использовании, отсутствием единого семейного пространства и мотивации для совместного участия,</a:t>
            </a:r>
            <a:br>
              <a:rPr lang="ru-RU" sz="1600" dirty="0">
                <a:solidFill>
                  <a:srgbClr val="00242A"/>
                </a:solidFill>
              </a:rPr>
            </a:br>
            <a:r>
              <a:rPr lang="ru-RU" sz="1600" dirty="0">
                <a:solidFill>
                  <a:srgbClr val="00242A"/>
                </a:solidFill>
              </a:rPr>
              <a:t>и потому не позволяют эти барьеры преодолеть.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;p15">
            <a:extLst>
              <a:ext uri="{FF2B5EF4-FFF2-40B4-BE49-F238E27FC236}">
                <a16:creationId xmlns:a16="http://schemas.microsoft.com/office/drawing/2014/main" id="{C59365A0-8F5D-34AB-176D-E1CABA5BE11E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Ubuntu"/>
              <a:buNone/>
              <a:defRPr sz="25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algn="l"/>
            <a:r>
              <a:rPr lang="ru" dirty="0"/>
              <a:t>Как уже решается проблема</a:t>
            </a:r>
            <a:endParaRPr lang="ru-RU" dirty="0"/>
          </a:p>
        </p:txBody>
      </p:sp>
      <p:sp>
        <p:nvSpPr>
          <p:cNvPr id="7" name="Google Shape;68;p15">
            <a:extLst>
              <a:ext uri="{FF2B5EF4-FFF2-40B4-BE49-F238E27FC236}">
                <a16:creationId xmlns:a16="http://schemas.microsoft.com/office/drawing/2014/main" id="{88B72566-EA67-4B80-3F12-FD3CB6139E4F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591795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114300" indent="0" algn="l">
              <a:lnSpc>
                <a:spcPct val="150000"/>
              </a:lnSpc>
              <a:buNone/>
            </a:pPr>
            <a:r>
              <a:rPr lang="ru-RU" sz="1600" b="1" dirty="0"/>
              <a:t>Полные аналоги</a:t>
            </a:r>
            <a:r>
              <a:rPr lang="ru-RU" sz="1600" dirty="0"/>
              <a:t> — это семейные приложения с похожим функционалом и аудиторией. Например, </a:t>
            </a:r>
            <a:r>
              <a:rPr lang="ru-RU" sz="1600" b="1" dirty="0"/>
              <a:t>Cozi</a:t>
            </a:r>
            <a:r>
              <a:rPr lang="ru-RU" sz="1600" dirty="0"/>
              <a:t> и </a:t>
            </a:r>
            <a:r>
              <a:rPr lang="ru-RU" sz="1600" b="1" dirty="0"/>
              <a:t>FamCal</a:t>
            </a:r>
            <a:r>
              <a:rPr lang="ru-RU" sz="1600" dirty="0"/>
              <a:t> предлагают общий календарь, списки дел и напоминания, но слабо развиты в части финансов и совместной аналитики.</a:t>
            </a:r>
          </a:p>
          <a:p>
            <a:pPr marL="114300" indent="0" algn="l">
              <a:lnSpc>
                <a:spcPct val="150000"/>
              </a:lnSpc>
              <a:buNone/>
            </a:pPr>
            <a:r>
              <a:rPr lang="ru-RU" sz="1600" b="1" dirty="0"/>
              <a:t>Частичные аналоги</a:t>
            </a:r>
            <a:r>
              <a:rPr lang="ru-RU" sz="1600" dirty="0"/>
              <a:t> решают схожие задачи, но не ориентированы именно на семьи. Это, например, </a:t>
            </a:r>
            <a:r>
              <a:rPr lang="ru-RU" sz="1600" b="1" dirty="0"/>
              <a:t>Google Календарь</a:t>
            </a:r>
            <a:r>
              <a:rPr lang="ru-RU" sz="1600" dirty="0"/>
              <a:t>, </a:t>
            </a:r>
            <a:r>
              <a:rPr lang="ru-RU" sz="1600" b="1" dirty="0"/>
              <a:t>Notion</a:t>
            </a:r>
            <a:r>
              <a:rPr lang="ru-RU" sz="1600" dirty="0"/>
              <a:t> и </a:t>
            </a:r>
            <a:r>
              <a:rPr lang="ru-RU" sz="1600" b="1" dirty="0"/>
              <a:t>Splitwise</a:t>
            </a:r>
            <a:r>
              <a:rPr lang="ru-RU" sz="1600" dirty="0"/>
              <a:t>. Они позволяют планировать и считать расходы, но требуют настройки и не подходят для всех членов семьи.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488;p45">
            <a:extLst>
              <a:ext uri="{FF2B5EF4-FFF2-40B4-BE49-F238E27FC236}">
                <a16:creationId xmlns:a16="http://schemas.microsoft.com/office/drawing/2014/main" id="{43B05265-A081-53CD-E71C-E67067BB0B87}"/>
              </a:ext>
            </a:extLst>
          </p:cNvPr>
          <p:cNvSpPr txBox="1">
            <a:spLocks/>
          </p:cNvSpPr>
          <p:nvPr/>
        </p:nvSpPr>
        <p:spPr>
          <a:xfrm>
            <a:off x="311700" y="4675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r>
              <a:rPr lang="ru" dirty="0"/>
              <a:t>Решение</a:t>
            </a:r>
            <a:endParaRPr lang="ru-RU" dirty="0"/>
          </a:p>
        </p:txBody>
      </p:sp>
      <p:sp>
        <p:nvSpPr>
          <p:cNvPr id="17" name="Google Shape;68;p15">
            <a:extLst>
              <a:ext uri="{FF2B5EF4-FFF2-40B4-BE49-F238E27FC236}">
                <a16:creationId xmlns:a16="http://schemas.microsoft.com/office/drawing/2014/main" id="{E4E8F951-D983-AAC2-CEE0-5DE713F96EA6}"/>
              </a:ext>
            </a:extLst>
          </p:cNvPr>
          <p:cNvSpPr txBox="1">
            <a:spLocks/>
          </p:cNvSpPr>
          <p:nvPr/>
        </p:nvSpPr>
        <p:spPr>
          <a:xfrm>
            <a:off x="575778" y="1117306"/>
            <a:ext cx="7992443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ru-RU" dirty="0"/>
              <a:t>Для </a:t>
            </a:r>
            <a:r>
              <a:rPr lang="ru-RU" b="1" dirty="0"/>
              <a:t>семей с активным совместным бытом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которым нужно </a:t>
            </a:r>
            <a:r>
              <a:rPr lang="ru-RU" b="1" dirty="0"/>
              <a:t>координировать расписания, распределять задачи и следить за бюджетом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наше </a:t>
            </a:r>
            <a:r>
              <a:rPr lang="ru-RU" b="1" dirty="0"/>
              <a:t>веб-приложение DailyFamily</a:t>
            </a:r>
            <a:br>
              <a:rPr lang="ru-RU" dirty="0"/>
            </a:br>
            <a:r>
              <a:rPr lang="ru-RU" dirty="0"/>
              <a:t>будет </a:t>
            </a:r>
            <a:r>
              <a:rPr lang="ru-RU" b="1" dirty="0"/>
              <a:t>объединять все семейные процессы в одном месте: календарь, дела, финансы и заметки</a:t>
            </a:r>
            <a:r>
              <a:rPr lang="ru-RU" dirty="0"/>
              <a:t>.</a:t>
            </a:r>
          </a:p>
          <a:p>
            <a:pPr marL="0" indent="0">
              <a:lnSpc>
                <a:spcPct val="150000"/>
              </a:lnSpc>
            </a:pPr>
            <a:r>
              <a:rPr lang="ru-RU" dirty="0"/>
              <a:t>В отличие от </a:t>
            </a:r>
            <a:r>
              <a:rPr lang="ru-RU" b="1" dirty="0"/>
              <a:t>отдельных сервисов вроде Google Календаря, мессенджеров, Cozi и Splitwise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наше приложение будет лучше тем,</a:t>
            </a:r>
            <a:br>
              <a:rPr lang="ru-RU" dirty="0"/>
            </a:br>
            <a:r>
              <a:rPr lang="ru-RU" dirty="0"/>
              <a:t>что </a:t>
            </a:r>
            <a:r>
              <a:rPr lang="ru-RU" b="1" dirty="0"/>
              <a:t>оно создаёт единое цифровое пространство для всей семьи, с понятным интерфейсом, поддержкой ролей, аналитикой и т</a:t>
            </a:r>
            <a:r>
              <a:rPr lang="ru-RU" dirty="0"/>
              <a:t>.</a:t>
            </a:r>
            <a:r>
              <a:rPr lang="ru-RU" b="1" dirty="0"/>
              <a:t>д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49A31F-E0DA-222F-E535-360727C555AD}"/>
              </a:ext>
            </a:extLst>
          </p:cNvPr>
          <p:cNvSpPr/>
          <p:nvPr/>
        </p:nvSpPr>
        <p:spPr>
          <a:xfrm>
            <a:off x="422407" y="1117305"/>
            <a:ext cx="8299185" cy="3761169"/>
          </a:xfrm>
          <a:prstGeom prst="roundRect">
            <a:avLst/>
          </a:prstGeom>
          <a:solidFill>
            <a:srgbClr val="FFA225">
              <a:alpha val="90000"/>
            </a:srgb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Google Shape;1488;p45">
            <a:extLst>
              <a:ext uri="{FF2B5EF4-FFF2-40B4-BE49-F238E27FC236}">
                <a16:creationId xmlns:a16="http://schemas.microsoft.com/office/drawing/2014/main" id="{6E822339-38BE-F187-52EC-8A537E8665D8}"/>
              </a:ext>
            </a:extLst>
          </p:cNvPr>
          <p:cNvSpPr txBox="1">
            <a:spLocks/>
          </p:cNvSpPr>
          <p:nvPr/>
        </p:nvSpPr>
        <p:spPr>
          <a:xfrm>
            <a:off x="311700" y="4675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r>
              <a:rPr lang="ru" dirty="0"/>
              <a:t>Актуальность проблемы</a:t>
            </a:r>
            <a:endParaRPr lang="ru-RU" dirty="0"/>
          </a:p>
        </p:txBody>
      </p:sp>
      <p:sp>
        <p:nvSpPr>
          <p:cNvPr id="8" name="Google Shape;68;p15">
            <a:extLst>
              <a:ext uri="{FF2B5EF4-FFF2-40B4-BE49-F238E27FC236}">
                <a16:creationId xmlns:a16="http://schemas.microsoft.com/office/drawing/2014/main" id="{845985AC-139F-0E81-F9EB-6622824D8B7B}"/>
              </a:ext>
            </a:extLst>
          </p:cNvPr>
          <p:cNvSpPr txBox="1">
            <a:spLocks/>
          </p:cNvSpPr>
          <p:nvPr/>
        </p:nvSpPr>
        <p:spPr>
          <a:xfrm>
            <a:off x="575778" y="1117305"/>
            <a:ext cx="7992443" cy="376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Ubuntu"/>
              <a:buNone/>
              <a:defRPr sz="1500" b="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>
              <a:lnSpc>
                <a:spcPct val="170000"/>
              </a:lnSpc>
            </a:pPr>
            <a:r>
              <a:rPr lang="ru-RU" sz="1400" dirty="0">
                <a:solidFill>
                  <a:srgbClr val="003942"/>
                </a:solidFill>
              </a:rPr>
              <a:t>Проблема дезорганизации в семейной жизни остаётся крайне актуальной. Современные семьи сталкиваются с перегруженностью делами, несогласованностью расписаний и отсутствием удобных инструментов для совместного планирования.</a:t>
            </a:r>
          </a:p>
          <a:p>
            <a:pPr marL="0" indent="0">
              <a:lnSpc>
                <a:spcPct val="170000"/>
              </a:lnSpc>
            </a:pPr>
            <a:r>
              <a:rPr lang="ru-RU" sz="1400" dirty="0">
                <a:solidFill>
                  <a:srgbClr val="003942"/>
                </a:solidFill>
              </a:rPr>
              <a:t>От этого страдают </a:t>
            </a:r>
            <a:r>
              <a:rPr lang="ru-RU" sz="1400" b="1" dirty="0">
                <a:solidFill>
                  <a:srgbClr val="003942"/>
                </a:solidFill>
              </a:rPr>
              <a:t>все члены семьи</a:t>
            </a:r>
            <a:r>
              <a:rPr lang="ru-RU" sz="1400" dirty="0">
                <a:solidFill>
                  <a:srgbClr val="003942"/>
                </a:solidFill>
              </a:rPr>
              <a:t>: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3942"/>
                </a:solidFill>
              </a:rPr>
              <a:t>Теряется время</a:t>
            </a:r>
            <a:r>
              <a:rPr lang="ru-RU" sz="1400" dirty="0">
                <a:solidFill>
                  <a:srgbClr val="003942"/>
                </a:solidFill>
              </a:rPr>
              <a:t> на повторные напоминания, забытые дела и срочные покупки.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3942"/>
                </a:solidFill>
              </a:rPr>
              <a:t>Портятся отношения</a:t>
            </a:r>
            <a:r>
              <a:rPr lang="ru-RU" sz="1400" dirty="0">
                <a:solidFill>
                  <a:srgbClr val="003942"/>
                </a:solidFill>
              </a:rPr>
              <a:t>, так как один человек тянет на себе весь быт.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3942"/>
                </a:solidFill>
              </a:rPr>
              <a:t>Финансовые потери</a:t>
            </a:r>
            <a:r>
              <a:rPr lang="ru-RU" sz="1400" dirty="0">
                <a:solidFill>
                  <a:srgbClr val="003942"/>
                </a:solidFill>
              </a:rPr>
              <a:t> из-за неучтённых расходов и отсутствия общего бюджета.</a:t>
            </a:r>
          </a:p>
          <a:p>
            <a:pPr marL="0" indent="0">
              <a:lnSpc>
                <a:spcPct val="170000"/>
              </a:lnSpc>
            </a:pPr>
            <a:r>
              <a:rPr lang="ru-RU" sz="1400" dirty="0">
                <a:solidFill>
                  <a:srgbClr val="003942"/>
                </a:solidFill>
              </a:rPr>
              <a:t>Если проблему не решать, то в краткосрочной перспективе это ведёт к стрессу, усталости и конфликтам в семье, а в долгосрочной — к выгоранию, снижению качества жизни и отсутствию привычек к организации у детей.</a:t>
            </a:r>
          </a:p>
          <a:p>
            <a:pPr marL="0" indent="0">
              <a:lnSpc>
                <a:spcPct val="170000"/>
              </a:lnSpc>
            </a:pPr>
            <a:r>
              <a:rPr lang="ru-RU" sz="1400" dirty="0">
                <a:solidFill>
                  <a:srgbClr val="003942"/>
                </a:solidFill>
              </a:rPr>
              <a:t>DailyFamily отвечает на растущую потребность семей в удобной, понятной и объединяющей цифровой системе для управления повседневной жизнью.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7;p42">
            <a:extLst>
              <a:ext uri="{FF2B5EF4-FFF2-40B4-BE49-F238E27FC236}">
                <a16:creationId xmlns:a16="http://schemas.microsoft.com/office/drawing/2014/main" id="{58CD1A7B-7CD8-BA4E-1EBF-360D15E5BC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3195" y="117121"/>
            <a:ext cx="4839300" cy="5645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EDDE7901-25DD-55FD-60A0-81AB8E266D31}"/>
              </a:ext>
            </a:extLst>
          </p:cNvPr>
          <p:cNvSpPr/>
          <p:nvPr/>
        </p:nvSpPr>
        <p:spPr>
          <a:xfrm>
            <a:off x="3563023" y="2319920"/>
            <a:ext cx="2017952" cy="1739614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710EC82-2B15-13C9-817A-1F9BA9F9458E}"/>
              </a:ext>
            </a:extLst>
          </p:cNvPr>
          <p:cNvSpPr/>
          <p:nvPr/>
        </p:nvSpPr>
        <p:spPr>
          <a:xfrm>
            <a:off x="3665136" y="935126"/>
            <a:ext cx="1813727" cy="8490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chemeClr val="accent3"/>
                </a:solidFill>
                <a:effectLst/>
                <a:latin typeface="Ubuntu" panose="020B0504030602030204" pitchFamily="34" charset="0"/>
              </a:rPr>
              <a:t>Климов Богдан</a:t>
            </a:r>
          </a:p>
          <a:p>
            <a:pPr algn="ctr"/>
            <a:r>
              <a:rPr lang="ru-RU" dirty="0">
                <a:solidFill>
                  <a:schemeClr val="accent3"/>
                </a:solidFill>
                <a:latin typeface="Ubuntu" panose="020B0504030602030204" pitchFamily="34" charset="0"/>
              </a:rPr>
              <a:t>Ментор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9A0BE73-ADCE-AB2E-40E5-5E596AB56DF7}"/>
              </a:ext>
            </a:extLst>
          </p:cNvPr>
          <p:cNvSpPr/>
          <p:nvPr/>
        </p:nvSpPr>
        <p:spPr>
          <a:xfrm>
            <a:off x="410712" y="2978709"/>
            <a:ext cx="2432570" cy="8490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Данилюк Дмитрий</a:t>
            </a:r>
            <a:endParaRPr lang="ru-RU" sz="1400" b="1" dirty="0">
              <a:solidFill>
                <a:schemeClr val="accent3"/>
              </a:solidFill>
              <a:latin typeface="Ubuntu" panose="020B0504030602030204" pitchFamily="34" charset="0"/>
              <a:ea typeface="Be Vietnam Pro"/>
              <a:cs typeface="Be Vietnam Pro"/>
              <a:sym typeface="Be Vietnam Pro"/>
            </a:endParaRPr>
          </a:p>
          <a:p>
            <a:pPr algn="ctr"/>
            <a:r>
              <a:rPr lang="ru-RU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Т</a:t>
            </a:r>
            <a:r>
              <a:rPr lang="ru-RU" sz="1400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имлид</a:t>
            </a:r>
          </a:p>
          <a:p>
            <a:pPr algn="ctr"/>
            <a:r>
              <a:rPr lang="ru-RU" sz="1400" dirty="0">
                <a:solidFill>
                  <a:schemeClr val="accent3"/>
                </a:solidFill>
                <a:latin typeface="Ubuntu" panose="020B0504030602030204" pitchFamily="34" charset="0"/>
              </a:rPr>
              <a:t>Бэкэнд-разработчик</a:t>
            </a:r>
            <a:endParaRPr lang="ru-RU" sz="1400" dirty="0">
              <a:solidFill>
                <a:schemeClr val="accent3"/>
              </a:solidFill>
              <a:latin typeface="Ubuntu" panose="020B050403060203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44D3E8B-6D27-6A12-1D9F-58F19F544064}"/>
              </a:ext>
            </a:extLst>
          </p:cNvPr>
          <p:cNvSpPr/>
          <p:nvPr/>
        </p:nvSpPr>
        <p:spPr>
          <a:xfrm>
            <a:off x="6300719" y="2978710"/>
            <a:ext cx="2432570" cy="8490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Киселев Максим</a:t>
            </a:r>
          </a:p>
          <a:p>
            <a:pPr algn="ctr"/>
            <a:r>
              <a:rPr lang="ru-RU" sz="1400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Заместитель тимлида</a:t>
            </a:r>
          </a:p>
          <a:p>
            <a:pPr algn="ctr"/>
            <a:r>
              <a:rPr lang="ru-RU" sz="1400" dirty="0">
                <a:solidFill>
                  <a:schemeClr val="accent3"/>
                </a:solidFill>
                <a:latin typeface="Ubuntu" panose="020B0504030602030204" pitchFamily="34" charset="0"/>
                <a:ea typeface="Be Vietnam Pro"/>
                <a:cs typeface="Be Vietnam Pro"/>
                <a:sym typeface="Be Vietnam Pro"/>
              </a:rPr>
              <a:t>Фронтенд-разработчик</a:t>
            </a:r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395EF33F-AD19-0084-35C1-257FA37EC426}"/>
              </a:ext>
            </a:extLst>
          </p:cNvPr>
          <p:cNvCxnSpPr>
            <a:cxnSpLocks/>
            <a:stCxn id="24" idx="2"/>
            <a:endCxn id="34" idx="0"/>
          </p:cNvCxnSpPr>
          <p:nvPr/>
        </p:nvCxnSpPr>
        <p:spPr>
          <a:xfrm rot="5400000" flipH="1">
            <a:off x="2054597" y="2551109"/>
            <a:ext cx="1080825" cy="1936026"/>
          </a:xfrm>
          <a:prstGeom prst="bentConnector5">
            <a:avLst>
              <a:gd name="adj1" fmla="val -21151"/>
              <a:gd name="adj2" fmla="val 18588"/>
              <a:gd name="adj3" fmla="val 12115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267BA03A-D127-33DE-C2F2-17E1B4F23182}"/>
              </a:ext>
            </a:extLst>
          </p:cNvPr>
          <p:cNvCxnSpPr>
            <a:cxnSpLocks/>
            <a:stCxn id="24" idx="4"/>
            <a:endCxn id="35" idx="0"/>
          </p:cNvCxnSpPr>
          <p:nvPr/>
        </p:nvCxnSpPr>
        <p:spPr>
          <a:xfrm rot="5400000" flipH="1" flipV="1">
            <a:off x="6008577" y="2551107"/>
            <a:ext cx="1080824" cy="1936029"/>
          </a:xfrm>
          <a:prstGeom prst="bentConnector5">
            <a:avLst>
              <a:gd name="adj1" fmla="val -21151"/>
              <a:gd name="adj2" fmla="val 18588"/>
              <a:gd name="adj3" fmla="val 12115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24A6DD4-0807-9433-1896-C2342418D045}"/>
              </a:ext>
            </a:extLst>
          </p:cNvPr>
          <p:cNvCxnSpPr>
            <a:stCxn id="24" idx="0"/>
            <a:endCxn id="33" idx="2"/>
          </p:cNvCxnSpPr>
          <p:nvPr/>
        </p:nvCxnSpPr>
        <p:spPr>
          <a:xfrm flipV="1">
            <a:off x="4571999" y="1784211"/>
            <a:ext cx="1" cy="53570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D92F2341-1F9B-2D3A-9D8C-1093713F9520}"/>
              </a:ext>
            </a:extLst>
          </p:cNvPr>
          <p:cNvSpPr/>
          <p:nvPr/>
        </p:nvSpPr>
        <p:spPr>
          <a:xfrm>
            <a:off x="3739807" y="2523314"/>
            <a:ext cx="1664384" cy="1434814"/>
          </a:xfrm>
          <a:prstGeom prst="triangle">
            <a:avLst/>
          </a:prstGeom>
          <a:solidFill>
            <a:schemeClr val="accent1"/>
          </a:solidFill>
          <a:ln w="63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D37D02EE-42DF-CC86-BB9B-518E93702A2D}"/>
              </a:ext>
            </a:extLst>
          </p:cNvPr>
          <p:cNvSpPr/>
          <p:nvPr/>
        </p:nvSpPr>
        <p:spPr>
          <a:xfrm>
            <a:off x="3865587" y="2672862"/>
            <a:ext cx="1412822" cy="121795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D755B175-746E-28F5-FF65-5CB4E8609A91}"/>
              </a:ext>
            </a:extLst>
          </p:cNvPr>
          <p:cNvSpPr/>
          <p:nvPr/>
        </p:nvSpPr>
        <p:spPr>
          <a:xfrm rot="3590400">
            <a:off x="4318380" y="3140190"/>
            <a:ext cx="680236" cy="586410"/>
          </a:xfrm>
          <a:prstGeom prst="triangle">
            <a:avLst/>
          </a:prstGeom>
          <a:solidFill>
            <a:schemeClr val="accent1"/>
          </a:solidFill>
          <a:ln w="127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16306"/>
      </p:ext>
    </p:extLst>
  </p:cSld>
  <p:clrMapOvr>
    <a:masterClrMapping/>
  </p:clrMapOvr>
</p:sld>
</file>

<file path=ppt/theme/theme1.xml><?xml version="1.0" encoding="utf-8"?>
<a:theme xmlns:a="http://schemas.openxmlformats.org/drawingml/2006/main" name="Family Fun by Slidesgo">
  <a:themeElements>
    <a:clrScheme name="Simple Light">
      <a:dk1>
        <a:srgbClr val="00525F"/>
      </a:dk1>
      <a:lt1>
        <a:srgbClr val="FC854F"/>
      </a:lt1>
      <a:dk2>
        <a:srgbClr val="FFFFFF"/>
      </a:dk2>
      <a:lt2>
        <a:srgbClr val="F8F4EC"/>
      </a:lt2>
      <a:accent1>
        <a:srgbClr val="FFAB40"/>
      </a:accent1>
      <a:accent2>
        <a:srgbClr val="6BA4AA"/>
      </a:accent2>
      <a:accent3>
        <a:srgbClr val="00525F"/>
      </a:accent3>
      <a:accent4>
        <a:srgbClr val="B3D2D5"/>
      </a:accent4>
      <a:accent5>
        <a:srgbClr val="FDEAC8"/>
      </a:accent5>
      <a:accent6>
        <a:srgbClr val="FFFFFF"/>
      </a:accent6>
      <a:hlink>
        <a:srgbClr val="0052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428</Words>
  <Application>Microsoft Office PowerPoint</Application>
  <PresentationFormat>Экран (16:9)</PresentationFormat>
  <Paragraphs>29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Ubuntu</vt:lpstr>
      <vt:lpstr>Arial</vt:lpstr>
      <vt:lpstr>Nunito Light</vt:lpstr>
      <vt:lpstr>Family Fun by Slidesgo</vt:lpstr>
      <vt:lpstr>DailyFamily — платформа для семейного планирования и совместного быта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DailyFamily — платформа для семейного планирования и совместного быта</dc:title>
  <dc:creator>GIGABYTE-BUK</dc:creator>
  <cp:lastModifiedBy>MSI</cp:lastModifiedBy>
  <cp:revision>2</cp:revision>
  <dcterms:modified xsi:type="dcterms:W3CDTF">2025-04-18T08:18:39Z</dcterms:modified>
</cp:coreProperties>
</file>