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svg" ContentType="image/sv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309" r:id="rId2"/>
    <p:sldId id="312" r:id="rId3"/>
    <p:sldId id="313" r:id="rId4"/>
    <p:sldId id="269" r:id="rId5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15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CAF17"/>
    <a:srgbClr val="9F00FF"/>
    <a:srgbClr val="B5D8E1"/>
    <a:srgbClr val="FD493D"/>
    <a:srgbClr val="FBB3C1"/>
    <a:srgbClr val="FF2F2D"/>
    <a:srgbClr val="8F00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533" autoAdjust="0"/>
    <p:restoredTop sz="94694"/>
  </p:normalViewPr>
  <p:slideViewPr>
    <p:cSldViewPr snapToGrid="0" snapToObjects="1" showGuides="1">
      <p:cViewPr varScale="1">
        <p:scale>
          <a:sx n="154" d="100"/>
          <a:sy n="154" d="100"/>
        </p:scale>
        <p:origin x="-552" y="-78"/>
      </p:cViewPr>
      <p:guideLst>
        <p:guide orient="horz" pos="2160"/>
        <p:guide orient="horz" pos="1502"/>
        <p:guide pos="39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9971729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21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40" name="Текст 2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44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42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3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46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7" name="3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49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50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7298266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Прямоугольник 10"/>
          <p:cNvSpPr/>
          <p:nvPr/>
        </p:nvSpPr>
        <p:spPr>
          <a:xfrm>
            <a:off x="-50390" y="-20380"/>
            <a:ext cx="12343836" cy="6898758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15" name="Прямоугольник">
            <a:extLst>
              <a:ext uri="{FF2B5EF4-FFF2-40B4-BE49-F238E27FC236}">
                <a16:creationId xmlns="" xmlns:a16="http://schemas.microsoft.com/office/drawing/2014/main" id="{52404081-C23B-458B-B2BD-C56D5699789B}"/>
              </a:ext>
            </a:extLst>
          </p:cNvPr>
          <p:cNvSpPr/>
          <p:nvPr/>
        </p:nvSpPr>
        <p:spPr>
          <a:xfrm>
            <a:off x="11269840" y="3443995"/>
            <a:ext cx="1023606" cy="1724677"/>
          </a:xfrm>
          <a:prstGeom prst="rect">
            <a:avLst/>
          </a:prstGeom>
          <a:solidFill>
            <a:srgbClr val="ADDAE3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50" name="Прямоугольник 13"/>
          <p:cNvSpPr/>
          <p:nvPr/>
        </p:nvSpPr>
        <p:spPr>
          <a:xfrm>
            <a:off x="6527800" y="-20382"/>
            <a:ext cx="4754963" cy="2285863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 dirty="0"/>
          </a:p>
        </p:txBody>
      </p:sp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6B54E817-36BD-2103-7561-D27F5D8F11B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2600" y="6148"/>
            <a:ext cx="2659741" cy="2032849"/>
          </a:xfrm>
          <a:prstGeom prst="rect">
            <a:avLst/>
          </a:prstGeom>
        </p:spPr>
      </p:pic>
      <p:sp>
        <p:nvSpPr>
          <p:cNvPr id="11" name="Прямоугольник">
            <a:extLst>
              <a:ext uri="{FF2B5EF4-FFF2-40B4-BE49-F238E27FC236}">
                <a16:creationId xmlns="" xmlns:a16="http://schemas.microsoft.com/office/drawing/2014/main" id="{4D7D9675-1F53-4C62-AFF8-FDB5CAECD734}"/>
              </a:ext>
            </a:extLst>
          </p:cNvPr>
          <p:cNvSpPr/>
          <p:nvPr/>
        </p:nvSpPr>
        <p:spPr>
          <a:xfrm>
            <a:off x="6527800" y="4550023"/>
            <a:ext cx="4754963" cy="2328356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C93C75E9-CAF8-40B2-ADD8-A28B747B65A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3399" t="21304" r="12396" b="10056"/>
          <a:stretch/>
        </p:blipFill>
        <p:spPr>
          <a:xfrm>
            <a:off x="6883558" y="4629433"/>
            <a:ext cx="4017824" cy="2626234"/>
          </a:xfrm>
          <a:prstGeom prst="rect">
            <a:avLst/>
          </a:prstGeom>
        </p:spPr>
      </p:pic>
      <p:sp>
        <p:nvSpPr>
          <p:cNvPr id="16" name="Прямоугольник">
            <a:extLst>
              <a:ext uri="{FF2B5EF4-FFF2-40B4-BE49-F238E27FC236}">
                <a16:creationId xmlns="" xmlns:a16="http://schemas.microsoft.com/office/drawing/2014/main" id="{933E26C1-A6AA-46B2-98AB-A9B28853CBFF}"/>
              </a:ext>
            </a:extLst>
          </p:cNvPr>
          <p:cNvSpPr/>
          <p:nvPr/>
        </p:nvSpPr>
        <p:spPr>
          <a:xfrm>
            <a:off x="11282763" y="-20380"/>
            <a:ext cx="1010683" cy="1719716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8" name="Прямоугольник 13">
            <a:extLst>
              <a:ext uri="{FF2B5EF4-FFF2-40B4-BE49-F238E27FC236}">
                <a16:creationId xmlns="" xmlns:a16="http://schemas.microsoft.com/office/drawing/2014/main" id="{71D7A6E6-A0AE-4CB9-802E-597CAF9C28F7}"/>
              </a:ext>
            </a:extLst>
          </p:cNvPr>
          <p:cNvSpPr/>
          <p:nvPr/>
        </p:nvSpPr>
        <p:spPr>
          <a:xfrm>
            <a:off x="11278491" y="5153701"/>
            <a:ext cx="1017146" cy="1724678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 dirty="0"/>
          </a:p>
        </p:txBody>
      </p:sp>
      <p:sp>
        <p:nvSpPr>
          <p:cNvPr id="17" name="Прямоугольник 10">
            <a:extLst>
              <a:ext uri="{FF2B5EF4-FFF2-40B4-BE49-F238E27FC236}">
                <a16:creationId xmlns="" xmlns:a16="http://schemas.microsoft.com/office/drawing/2014/main" id="{98D5CBDA-944D-483B-A0BF-F15FC3F46EA7}"/>
              </a:ext>
            </a:extLst>
          </p:cNvPr>
          <p:cNvSpPr/>
          <p:nvPr/>
        </p:nvSpPr>
        <p:spPr>
          <a:xfrm>
            <a:off x="11278492" y="1689328"/>
            <a:ext cx="1010684" cy="1765072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1" name="Текст 2">
            <a:extLst>
              <a:ext uri="{FF2B5EF4-FFF2-40B4-BE49-F238E27FC236}">
                <a16:creationId xmlns="" xmlns:a16="http://schemas.microsoft.com/office/drawing/2014/main" id="{ECC9C9A2-EC9C-494F-9AF0-8039944A4F15}"/>
              </a:ext>
            </a:extLst>
          </p:cNvPr>
          <p:cNvSpPr txBox="1"/>
          <p:nvPr/>
        </p:nvSpPr>
        <p:spPr>
          <a:xfrm>
            <a:off x="882911" y="2265482"/>
            <a:ext cx="5443748" cy="21236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/>
          <a:p>
            <a:pPr>
              <a:defRPr sz="48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6600" dirty="0"/>
              <a:t>Акселератор</a:t>
            </a:r>
            <a:endParaRPr sz="6600" dirty="0"/>
          </a:p>
          <a:p>
            <a:pPr>
              <a:defRPr sz="48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6600" b="1" dirty="0"/>
              <a:t>МИФИ</a:t>
            </a:r>
            <a:endParaRPr sz="6600" b="1" dirty="0"/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62AD6BCB-6690-493E-B3D7-3BD95E43C4F4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527800" y="2264162"/>
            <a:ext cx="4750691" cy="2285859"/>
          </a:xfrm>
          <a:prstGeom prst="rect">
            <a:avLst/>
          </a:prstGeom>
        </p:spPr>
      </p:pic>
      <p:sp>
        <p:nvSpPr>
          <p:cNvPr id="14" name="Текст 2">
            <a:extLst>
              <a:ext uri="{FF2B5EF4-FFF2-40B4-BE49-F238E27FC236}">
                <a16:creationId xmlns="" xmlns:a16="http://schemas.microsoft.com/office/drawing/2014/main" id="{81D72B44-B10F-47EE-ABA6-2ED6D55454E5}"/>
              </a:ext>
            </a:extLst>
          </p:cNvPr>
          <p:cNvSpPr txBox="1"/>
          <p:nvPr/>
        </p:nvSpPr>
        <p:spPr>
          <a:xfrm>
            <a:off x="6718300" y="3082271"/>
            <a:ext cx="435367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lang="ru-RU" sz="1800" b="1" dirty="0" err="1" smtClean="0"/>
              <a:t>Стартап-проект</a:t>
            </a:r>
            <a:r>
              <a:rPr lang="ru-RU" sz="1800" b="1" dirty="0" smtClean="0"/>
              <a:t> </a:t>
            </a:r>
            <a:endParaRPr lang="en-US" sz="1800" b="1" dirty="0" smtClean="0"/>
          </a:p>
          <a:p>
            <a:r>
              <a:rPr lang="ru-RU" sz="1800" b="1" dirty="0" smtClean="0"/>
              <a:t>“Универсальная </a:t>
            </a:r>
            <a:r>
              <a:rPr lang="ru-RU" sz="1800" b="1" dirty="0" smtClean="0"/>
              <a:t>умная </a:t>
            </a:r>
            <a:r>
              <a:rPr lang="ru-RU" sz="1800" b="1" dirty="0" err="1" smtClean="0"/>
              <a:t>таблетница</a:t>
            </a:r>
            <a:r>
              <a:rPr lang="ru-RU" sz="1800" b="1" dirty="0" smtClean="0"/>
              <a:t>”</a:t>
            </a:r>
            <a:endParaRPr lang="ru-RU" sz="1800" dirty="0"/>
          </a:p>
        </p:txBody>
      </p:sp>
    </p:spTree>
    <p:extLst>
      <p:ext uri="{BB962C8B-B14F-4D97-AF65-F5344CB8AC3E}">
        <p14:creationId xmlns="" xmlns:p14="http://schemas.microsoft.com/office/powerpoint/2010/main" val="3378826506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97681B8-A84F-4E1D-9528-B15647E71B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/>
              <a:t>Описание проекта и технического решения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0DAE3E83-AE57-49A7-8F39-A4A5734838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3568" y="1297459"/>
            <a:ext cx="11230232" cy="4879504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Цель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данного проекта – улучшить качество жизни людей, работающих с мелкими деталями или принимающих лекарства на постоянной основе. Ожидается, что каждый попадающий в эту категорию захочет себе данное устройство, чем сильно упростит себе </a:t>
            </a:r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жизнь</a:t>
            </a:r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Таблетница-органайзер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может применятся как дома, так и на производстве при ручной сборке техники и механизмов. Небольшие бизнесы и индивидуальные предприниматели в технической сфере будут нуждаться в данном продукте. Продукт планируется продавать как в розницу в магазинах и на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маркетплейсах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так и небольшими партиями на производства. Данное устройство будет продаваться не только на территории РФ, планируется наладить экспорт во все нуждающиеся в этом страны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мира.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представляет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собой диск, радиусом 30-35см, высотой 5-10см разделённый на 12 секторов. В центре располагается электронная начинка прибора, включая электромотор, приводящий в движение сектора вокруг. Над одним из секторов отсутствует верхняя крышка, в это отверстие и будут попадать нужные лекарства (путём вращения нужного сектора под отверстие). Органы управления будут располагаться сверху. Питание устройства планируется от провода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Type C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4251145217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3B556D0-D2A4-4466-8CC3-1DCB89E448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dirty="0"/>
              <a:t>Описание бизнес-модели: ключевые потребители, объем рынка, маркетинговая стратегия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887C485C-B57A-4C60-9B62-A211ABC45A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27454" y="1825624"/>
            <a:ext cx="11026346" cy="4809953"/>
          </a:xfrm>
        </p:spPr>
        <p:txBody>
          <a:bodyPr>
            <a:normAutofit fontScale="85000" lnSpcReduction="20000"/>
          </a:bodyPr>
          <a:lstStyle/>
          <a:p>
            <a:pPr algn="just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Бизнес-модель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Сектор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рынка: Потребительский сектор, Отрасли и категории бизнеса: Производство товаров и услуг, Данные о физических лицах: Люди с плохим здоровьем, спортсмены, инвалиды 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тд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География: Весь мир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Планируется раскрутка продукта через участие в различных выставках, форумах и прочих тематических мероприятиях (там же возможно привлечение инвесторов). Применение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таблетницы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не только в сфере медицины планируется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пиарить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через небольших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блогеров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по бартеру (в сфере сборки техники, мелкой электроники, моделирования). Комплектующие изначально планируется закупать из Китая мелкими партиями, а сборку проводить в небольшом помещении в Москве. При масштабировании бизнеса производство планируется перенести в менее крупный город в большое помещение, а регулярные поставки наладить напрямую с заводами, производящими комплектующие. Продажу устройства планируется осуществлять как на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маркетплейсах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так и в сетевых магазинах техники, небольших профильных магазинах (таких как аптеки или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хоббийные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магазины).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76126856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Прямоугольник 7"/>
          <p:cNvSpPr/>
          <p:nvPr/>
        </p:nvSpPr>
        <p:spPr>
          <a:xfrm>
            <a:off x="6103137" y="1742787"/>
            <a:ext cx="6121524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0" name="Прямоугольник 10"/>
          <p:cNvSpPr/>
          <p:nvPr/>
        </p:nvSpPr>
        <p:spPr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1" name="Прямоугольник 13"/>
          <p:cNvSpPr/>
          <p:nvPr/>
        </p:nvSpPr>
        <p:spPr>
          <a:xfrm>
            <a:off x="6102381" y="5347906"/>
            <a:ext cx="2372738" cy="1515887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292" name="Прямоугольник 9"/>
          <p:cNvSpPr/>
          <p:nvPr/>
        </p:nvSpPr>
        <p:spPr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5" name="Текст 2"/>
          <p:cNvSpPr txBox="1"/>
          <p:nvPr/>
        </p:nvSpPr>
        <p:spPr>
          <a:xfrm>
            <a:off x="532009" y="995119"/>
            <a:ext cx="4831212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6900" dirty="0"/>
              <a:t>Спасибо за внимание!</a:t>
            </a:r>
            <a:endParaRPr dirty="0"/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11E6A84F-C428-45D9-AD43-C11D53E36ED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572986" y="211790"/>
            <a:ext cx="1312947" cy="131294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3A285C20-220A-41AA-BFFF-A36D5D6099C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3911" y="16715"/>
            <a:ext cx="9700752" cy="685800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3498</TotalTime>
  <Words>357</Words>
  <Application>Microsoft Office PowerPoint</Application>
  <PresentationFormat>Произвольный</PresentationFormat>
  <Paragraphs>12</Paragraphs>
  <Slides>4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Тема Office</vt:lpstr>
      <vt:lpstr>Слайд 1</vt:lpstr>
      <vt:lpstr>Описание проекта и технического решения</vt:lpstr>
      <vt:lpstr>Описание бизнес-модели: ключевые потребители, объем рынка, маркетинговая стратегия</vt:lpstr>
      <vt:lpstr>Слайд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GANSOR</cp:lastModifiedBy>
  <cp:revision>56</cp:revision>
  <dcterms:modified xsi:type="dcterms:W3CDTF">2024-12-06T09:01:39Z</dcterms:modified>
</cp:coreProperties>
</file>