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36" r:id="rId2"/>
    <p:sldId id="345" r:id="rId3"/>
    <p:sldId id="329" r:id="rId4"/>
    <p:sldId id="315" r:id="rId5"/>
    <p:sldId id="346" r:id="rId6"/>
    <p:sldId id="347" r:id="rId7"/>
    <p:sldId id="331" r:id="rId8"/>
    <p:sldId id="326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354" y="84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 smtClean="0"/>
              <a:t>Рынок НТИ:</a:t>
            </a:r>
            <a:endParaRPr lang="ru-RU" sz="2200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 smtClean="0"/>
              <a:t>Эдунет</a:t>
            </a:r>
            <a:r>
              <a:rPr lang="ru-RU" dirty="0" smtClean="0"/>
              <a:t>, </a:t>
            </a:r>
            <a:r>
              <a:rPr lang="ru-RU" dirty="0" err="1" smtClean="0"/>
              <a:t>Технет</a:t>
            </a:r>
            <a:r>
              <a:rPr lang="ru-RU" dirty="0" smtClean="0"/>
              <a:t>, </a:t>
            </a:r>
            <a:r>
              <a:rPr lang="ru-RU" dirty="0" err="1" smtClean="0"/>
              <a:t>Энерджинет</a:t>
            </a:r>
            <a:r>
              <a:rPr lang="ru-RU" dirty="0" smtClean="0"/>
              <a:t> (указать один рынок)</a:t>
            </a:r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 smtClean="0"/>
              <a:t>Тема</a:t>
            </a:r>
            <a:r>
              <a:rPr lang="ru-RU" sz="1900" u="sng" baseline="0" dirty="0" smtClean="0"/>
              <a:t> </a:t>
            </a:r>
            <a:r>
              <a:rPr lang="ru-RU" sz="1900" u="sng" baseline="0" dirty="0" err="1" smtClean="0"/>
              <a:t>стартап</a:t>
            </a:r>
            <a:r>
              <a:rPr lang="ru-RU" sz="1900" u="sng" baseline="0" dirty="0" smtClean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smtClean="0"/>
              <a:t>пункт 2 паспорта </a:t>
            </a:r>
            <a:endParaRPr lang="ru-RU" dirty="0"/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 smtClean="0"/>
              <a:t>Технологическое направление:</a:t>
            </a:r>
            <a:endParaRPr lang="ru-RU" sz="1900" u="sng" dirty="0"/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smtClean="0"/>
              <a:t>пункт 3 паспорта </a:t>
            </a:r>
            <a:endParaRPr lang="ru-RU" dirty="0"/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  <a:endPara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пункт 20 паспорта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Gilroy-ExtraBold"/>
              <a:ea typeface="Gilroy-ExtraBold"/>
              <a:cs typeface="Gilroy-ExtraBold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 smtClean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 smtClean="0"/>
              <a:t>пункт 2</a:t>
            </a:r>
            <a:r>
              <a:rPr lang="en-US" dirty="0" smtClean="0"/>
              <a:t>6</a:t>
            </a:r>
            <a:r>
              <a:rPr lang="ru-RU" dirty="0" smtClean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 smtClean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метрики</a:t>
              </a:r>
              <a:endParaRPr lang="ru-RU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ценность</a:t>
              </a:r>
              <a:r>
                <a:rPr lang="ru-RU" sz="1500" dirty="0" smtClean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доходов</a:t>
              </a:r>
              <a:endParaRPr lang="ru-RU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01.04.24-30.06.24</a:t>
            </a:r>
            <a:endParaRPr lang="ru-RU" dirty="0">
              <a:sym typeface="Helvetica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01.07.24-30.</a:t>
            </a:r>
            <a:r>
              <a:rPr lang="en-US" dirty="0" smtClean="0">
                <a:sym typeface="Helvetica"/>
              </a:rPr>
              <a:t>0</a:t>
            </a:r>
            <a:r>
              <a:rPr lang="ru-RU" dirty="0" smtClean="0">
                <a:sym typeface="Helvetica"/>
              </a:rPr>
              <a:t>9.2</a:t>
            </a:r>
            <a:r>
              <a:rPr lang="en-US" dirty="0" smtClean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01.10.2</a:t>
            </a:r>
            <a:r>
              <a:rPr lang="en-US" dirty="0" smtClean="0">
                <a:sym typeface="Helvetica"/>
              </a:rPr>
              <a:t>4</a:t>
            </a:r>
            <a:r>
              <a:rPr lang="ru-RU" dirty="0" smtClean="0">
                <a:sym typeface="Helvetica"/>
              </a:rPr>
              <a:t>-3</a:t>
            </a:r>
            <a:r>
              <a:rPr lang="en-US" dirty="0" smtClean="0">
                <a:sym typeface="Helvetica"/>
              </a:rPr>
              <a:t>1</a:t>
            </a:r>
            <a:r>
              <a:rPr lang="ru-RU" dirty="0" smtClean="0">
                <a:sym typeface="Helvetica"/>
              </a:rPr>
              <a:t>.12.2</a:t>
            </a:r>
            <a:r>
              <a:rPr lang="en-US" dirty="0" smtClean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Gilroy-ExtraBold"/>
              <a:ea typeface="Gilroy-ExtraBold"/>
              <a:cs typeface="Gilroy-ExtraBold"/>
              <a:sym typeface="Helvetic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uprasetv@gmail.com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085102"/>
            <a:ext cx="5443638" cy="1131075"/>
          </a:xfrm>
        </p:spPr>
        <p:txBody>
          <a:bodyPr/>
          <a:lstStyle/>
          <a:p>
            <a:r>
              <a:rPr lang="ru-RU" dirty="0"/>
              <a:t>Проект адсорбционного генератора воды из воздуха для условий Оренбургской области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TechNet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936905" y="4027787"/>
            <a:ext cx="3872768" cy="71970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Сбор пресной воды непосредственно из атмосферы, получение пресной воды из воздуха.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2386149" y="5416520"/>
            <a:ext cx="3617488" cy="99824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Технологии новых и возобновляемых источников энергии, включая водородную энергетику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Установить на специально предназначенных и отведённых местах данную технологию, сделать её общедоступной для всех жителей.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Проблема заключается в том, что, к примеру, человек в пешем походе, </a:t>
            </a:r>
            <a:r>
              <a:rPr lang="ru-RU" dirty="0" smtClean="0"/>
              <a:t>забывает взять с </a:t>
            </a:r>
            <a:r>
              <a:rPr lang="ru-RU" dirty="0"/>
              <a:t>собой воду или у него она заканчивается.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Таким образом, данная установка даёт возможность пополнить свой запас воды, для дальнейшего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738164136"/>
              </p:ext>
            </p:extLst>
          </p:nvPr>
        </p:nvGraphicFramePr>
        <p:xfrm>
          <a:off x="352425" y="1047750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</a:t>
                      </a: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Основной целевой аудиторией</a:t>
            </a:r>
          </a:p>
          <a:p>
            <a:r>
              <a:rPr lang="ru-RU" dirty="0">
                <a:solidFill>
                  <a:srgbClr val="002060"/>
                </a:solidFill>
              </a:rPr>
              <a:t>являются люди, которые</a:t>
            </a:r>
          </a:p>
          <a:p>
            <a:r>
              <a:rPr lang="ru-RU" dirty="0">
                <a:solidFill>
                  <a:srgbClr val="002060"/>
                </a:solidFill>
              </a:rPr>
              <a:t>путешествуют в нашем климате.</a:t>
            </a:r>
          </a:p>
          <a:p>
            <a:r>
              <a:rPr lang="ru-RU" dirty="0">
                <a:solidFill>
                  <a:srgbClr val="002060"/>
                </a:solidFill>
              </a:rPr>
              <a:t>Данная технология создаст питьевой</a:t>
            </a:r>
          </a:p>
          <a:p>
            <a:r>
              <a:rPr lang="ru-RU" dirty="0">
                <a:solidFill>
                  <a:srgbClr val="002060"/>
                </a:solidFill>
              </a:rPr>
              <a:t>водосборник в Оренбургской области.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2862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Создать общественный водосборник</a:t>
            </a:r>
          </a:p>
          <a:p>
            <a:r>
              <a:rPr lang="ru-RU" dirty="0">
                <a:solidFill>
                  <a:srgbClr val="002060"/>
                </a:solidFill>
              </a:rPr>
              <a:t>пресной воды, для удаленных точек</a:t>
            </a:r>
          </a:p>
          <a:p>
            <a:r>
              <a:rPr lang="ru-RU" dirty="0">
                <a:solidFill>
                  <a:srgbClr val="002060"/>
                </a:solidFill>
              </a:rPr>
              <a:t>потребления. Воспользоваться данной</a:t>
            </a:r>
          </a:p>
          <a:p>
            <a:r>
              <a:rPr lang="ru-RU" dirty="0">
                <a:solidFill>
                  <a:srgbClr val="002060"/>
                </a:solidFill>
              </a:rPr>
              <a:t>технологией смогут люди при</a:t>
            </a:r>
          </a:p>
          <a:p>
            <a:r>
              <a:rPr lang="ru-RU" dirty="0">
                <a:solidFill>
                  <a:srgbClr val="002060"/>
                </a:solidFill>
              </a:rPr>
              <a:t>перемещении по территории</a:t>
            </a:r>
          </a:p>
          <a:p>
            <a:r>
              <a:rPr lang="ru-RU" dirty="0">
                <a:solidFill>
                  <a:srgbClr val="002060"/>
                </a:solidFill>
              </a:rPr>
              <a:t>Оренбургской области в виде пеших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Маршрутов(туристических потоков) </a:t>
            </a:r>
            <a:r>
              <a:rPr lang="ru-RU" dirty="0">
                <a:solidFill>
                  <a:srgbClr val="002060"/>
                </a:solidFill>
              </a:rPr>
              <a:t>или данная технология может</a:t>
            </a:r>
          </a:p>
          <a:p>
            <a:r>
              <a:rPr lang="ru-RU" dirty="0">
                <a:solidFill>
                  <a:srgbClr val="002060"/>
                </a:solidFill>
              </a:rPr>
              <a:t>быть использована для поения животных</a:t>
            </a:r>
          </a:p>
          <a:p>
            <a:r>
              <a:rPr lang="ru-RU" dirty="0">
                <a:solidFill>
                  <a:srgbClr val="002060"/>
                </a:solidFill>
              </a:rPr>
              <a:t>в заповедниках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142167"/>
              </p:ext>
            </p:extLst>
          </p:nvPr>
        </p:nvGraphicFramePr>
        <p:xfrm>
          <a:off x="304801" y="1205440"/>
          <a:ext cx="11630024" cy="35750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</a:t>
                      </a: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КОНКУРЕНТНЫЕ 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259989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Самарский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государственный</a:t>
                      </a:r>
                    </a:p>
                    <a:p>
                      <a:pPr algn="l"/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университет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"Воздушный родник"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Способен получать до 1000 литров пресной воды в сутки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-Накопитель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в виде силикагеля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-Можно перекрыть поток воздуха чтобы не загрязнять систему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Российские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ученные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"Редут"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Способен получать до 20000 литров пресной воды в сутки</a:t>
                      </a:r>
                      <a:endParaRPr lang="ru-RU" sz="200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-Объём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воды которые можно будет получать будет зависеть от размера установки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Расходы на </a:t>
            </a:r>
            <a:r>
              <a:rPr lang="ru-RU" dirty="0" smtClean="0"/>
              <a:t>производство</a:t>
            </a:r>
          </a:p>
          <a:p>
            <a:r>
              <a:rPr lang="ru-RU" dirty="0" smtClean="0"/>
              <a:t>Административные расходы</a:t>
            </a:r>
          </a:p>
          <a:p>
            <a:r>
              <a:rPr lang="ru-RU" dirty="0"/>
              <a:t>Маркетинговые </a:t>
            </a:r>
            <a:r>
              <a:rPr lang="ru-RU" dirty="0" smtClean="0"/>
              <a:t>расходы</a:t>
            </a:r>
          </a:p>
          <a:p>
            <a:r>
              <a:rPr lang="ru-RU" dirty="0" smtClean="0"/>
              <a:t>Расходы на совершенствование и поддержку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100% предоплата покупаемой конструкции </a:t>
            </a:r>
          </a:p>
          <a:p>
            <a:r>
              <a:rPr lang="ru-RU" dirty="0" smtClean="0"/>
              <a:t>Плата за лицензию как право обладателя интеллектуальной собственности</a:t>
            </a:r>
            <a:endParaRPr lang="ru-RU" dirty="0"/>
          </a:p>
          <a:p>
            <a:r>
              <a:rPr lang="ru-RU" dirty="0" smtClean="0"/>
              <a:t>Пост продажное обслуживание конструкции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Может накапливать воду за счёт силикагеля</a:t>
            </a:r>
            <a:r>
              <a:rPr lang="en-US" dirty="0" smtClean="0"/>
              <a:t>, </a:t>
            </a:r>
            <a:r>
              <a:rPr lang="ru-RU" dirty="0" smtClean="0"/>
              <a:t>а так же закрыть воздушный поток чтобы не загрязнять систему.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ru-RU" dirty="0" smtClean="0"/>
              <a:t>Туристы</a:t>
            </a:r>
            <a:r>
              <a:rPr lang="en-US" dirty="0" smtClean="0"/>
              <a:t>, </a:t>
            </a:r>
            <a:r>
              <a:rPr lang="ru-RU" dirty="0" smtClean="0"/>
              <a:t>туристические потоки</a:t>
            </a:r>
            <a:r>
              <a:rPr lang="en-US" dirty="0" smtClean="0"/>
              <a:t>, </a:t>
            </a:r>
            <a:r>
              <a:rPr lang="ru-RU" dirty="0" smtClean="0"/>
              <a:t>человека в походе</a:t>
            </a:r>
            <a:r>
              <a:rPr lang="ru-RU" dirty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 smtClean="0"/>
              <a:t>Медийная</a:t>
            </a:r>
            <a:r>
              <a:rPr lang="ru-RU" dirty="0" smtClean="0"/>
              <a:t> реклама</a:t>
            </a:r>
          </a:p>
          <a:p>
            <a:r>
              <a:rPr lang="ru-RU" dirty="0"/>
              <a:t>Корпоративные события и выставки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Создать общественный водосборник пресной </a:t>
            </a:r>
            <a:r>
              <a:rPr lang="ru-RU" dirty="0"/>
              <a:t>воды, для удаленных </a:t>
            </a:r>
            <a:r>
              <a:rPr lang="ru-RU" dirty="0" smtClean="0"/>
              <a:t>точек потребления</a:t>
            </a:r>
            <a:r>
              <a:rPr lang="ru-RU" dirty="0"/>
              <a:t>. Воспользоваться </a:t>
            </a:r>
            <a:r>
              <a:rPr lang="ru-RU" dirty="0" smtClean="0"/>
              <a:t>данной технологией </a:t>
            </a:r>
            <a:r>
              <a:rPr lang="ru-RU" dirty="0"/>
              <a:t>смогут люди </a:t>
            </a:r>
            <a:r>
              <a:rPr lang="ru-RU" dirty="0" smtClean="0"/>
              <a:t>при перемещении по территории Оренбургской области и не только.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Установить на специально предназначенных и отведённых местах данную </a:t>
            </a:r>
            <a:r>
              <a:rPr lang="ru-RU" dirty="0" smtClean="0"/>
              <a:t>технологическую установку, </a:t>
            </a:r>
            <a:r>
              <a:rPr lang="ru-RU" dirty="0"/>
              <a:t>сделать её общедоступной для всех </a:t>
            </a:r>
            <a:r>
              <a:rPr lang="ru-RU" dirty="0" smtClean="0"/>
              <a:t>жителей Оренбургской области и не только.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Туристу отправившись в </a:t>
            </a:r>
            <a:r>
              <a:rPr lang="ru-RU" dirty="0" err="1" smtClean="0"/>
              <a:t>тур.поток</a:t>
            </a:r>
            <a:r>
              <a:rPr lang="ru-RU" dirty="0" smtClean="0"/>
              <a:t> на 10-50км нужно иметь при себе достаточно большое кол-во воды</a:t>
            </a:r>
            <a:r>
              <a:rPr lang="en-US" dirty="0" smtClean="0"/>
              <a:t>, </a:t>
            </a:r>
            <a:r>
              <a:rPr lang="ru-RU" dirty="0" smtClean="0"/>
              <a:t>либо каждый из нас может забыть взять с собой воду.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Кол-во людей в </a:t>
            </a:r>
            <a:r>
              <a:rPr lang="ru-RU" dirty="0" err="1" smtClean="0"/>
              <a:t>тур.потоке</a:t>
            </a:r>
            <a:r>
              <a:rPr lang="ru-RU" dirty="0"/>
              <a:t>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проходимость людей в день в данной местности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3819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Оценка </a:t>
            </a:r>
            <a:r>
              <a:rPr lang="ru-RU" dirty="0"/>
              <a:t>текущей ситуации и анализ </a:t>
            </a:r>
            <a:r>
              <a:rPr lang="ru-RU" dirty="0" smtClean="0"/>
              <a:t>рисков</a:t>
            </a:r>
          </a:p>
          <a:p>
            <a:r>
              <a:rPr lang="ru-RU" dirty="0" smtClean="0"/>
              <a:t>Определение </a:t>
            </a:r>
            <a:r>
              <a:rPr lang="ru-RU" dirty="0"/>
              <a:t>целей и критериев </a:t>
            </a:r>
            <a:r>
              <a:rPr lang="ru-RU" dirty="0" smtClean="0"/>
              <a:t>успеха</a:t>
            </a:r>
          </a:p>
          <a:p>
            <a:r>
              <a:rPr lang="ru-RU" dirty="0" smtClean="0"/>
              <a:t>Выбор </a:t>
            </a:r>
            <a:r>
              <a:rPr lang="ru-RU" dirty="0"/>
              <a:t>ключевых участников и обеспечение ресурсами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Внедрение </a:t>
            </a:r>
            <a:r>
              <a:rPr lang="ru-RU" dirty="0"/>
              <a:t>и процесс выполнения действий по </a:t>
            </a:r>
            <a:r>
              <a:rPr lang="ru-RU" dirty="0" smtClean="0"/>
              <a:t>плану</a:t>
            </a:r>
          </a:p>
          <a:p>
            <a:r>
              <a:rPr lang="ru-RU" dirty="0" smtClean="0"/>
              <a:t>Контроль </a:t>
            </a:r>
            <a:r>
              <a:rPr lang="ru-RU" dirty="0"/>
              <a:t>и управление </a:t>
            </a:r>
            <a:r>
              <a:rPr lang="ru-RU" dirty="0" smtClean="0"/>
              <a:t>рисками</a:t>
            </a:r>
          </a:p>
          <a:p>
            <a:r>
              <a:rPr lang="ru-RU" dirty="0" smtClean="0"/>
              <a:t>Оценка </a:t>
            </a:r>
            <a:r>
              <a:rPr lang="ru-RU" dirty="0"/>
              <a:t>процесса реализации и внесение корректировок, при необходимости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Разработка </a:t>
            </a:r>
            <a:r>
              <a:rPr lang="ru-RU" dirty="0"/>
              <a:t>детального плана действий и графика </a:t>
            </a:r>
            <a:r>
              <a:rPr lang="ru-RU" dirty="0" smtClean="0"/>
              <a:t>реализации</a:t>
            </a:r>
          </a:p>
          <a:p>
            <a:r>
              <a:rPr lang="ru-RU" dirty="0" smtClean="0"/>
              <a:t>Определение </a:t>
            </a:r>
            <a:r>
              <a:rPr lang="ru-RU" dirty="0"/>
              <a:t>бюджета </a:t>
            </a:r>
            <a:r>
              <a:rPr lang="ru-RU" dirty="0" smtClean="0"/>
              <a:t>проекта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команды проекта и распределение обязанностей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Оценка </a:t>
            </a:r>
            <a:r>
              <a:rPr lang="ru-RU" dirty="0"/>
              <a:t>результатов </a:t>
            </a:r>
            <a:r>
              <a:rPr lang="ru-RU" dirty="0" smtClean="0"/>
              <a:t>проекта</a:t>
            </a:r>
          </a:p>
          <a:p>
            <a:r>
              <a:rPr lang="ru-RU" dirty="0" smtClean="0"/>
              <a:t>Подготовка </a:t>
            </a:r>
            <a:r>
              <a:rPr lang="ru-RU" dirty="0"/>
              <a:t>отчета о выполнении проекта и достижении поставленных </a:t>
            </a:r>
            <a:r>
              <a:rPr lang="ru-RU" dirty="0" smtClean="0"/>
              <a:t>целей</a:t>
            </a:r>
          </a:p>
          <a:p>
            <a:r>
              <a:rPr lang="ru-RU" dirty="0" smtClean="0"/>
              <a:t>Оценка </a:t>
            </a:r>
            <a:r>
              <a:rPr lang="ru-RU" dirty="0"/>
              <a:t>эффективности проекта и определение возможных улучшений для будущих проектов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50096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60170C-E0AA-4705-9D05-72C277CE69E9}"/>
              </a:ext>
            </a:extLst>
          </p:cNvPr>
          <p:cNvSpPr/>
          <p:nvPr/>
        </p:nvSpPr>
        <p:spPr>
          <a:xfrm>
            <a:off x="606490" y="1035699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3B3904-E747-4805-B3B1-FBA635941992}"/>
              </a:ext>
            </a:extLst>
          </p:cNvPr>
          <p:cNvSpPr/>
          <p:nvPr/>
        </p:nvSpPr>
        <p:spPr>
          <a:xfrm>
            <a:off x="1971870" y="2817846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9092799-CA72-4969-8E96-B3CBD6C39C8C}"/>
              </a:ext>
            </a:extLst>
          </p:cNvPr>
          <p:cNvSpPr/>
          <p:nvPr/>
        </p:nvSpPr>
        <p:spPr>
          <a:xfrm>
            <a:off x="5797422" y="1035698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0DA0CF0-3775-450C-9588-4D25EC48CFFD}"/>
              </a:ext>
            </a:extLst>
          </p:cNvPr>
          <p:cNvSpPr/>
          <p:nvPr/>
        </p:nvSpPr>
        <p:spPr>
          <a:xfrm>
            <a:off x="7209453" y="2817845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2211355" y="132494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Новиков Илья Константинович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Командный лидер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 3195768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8D7C5-901C-4495-8F69-F9AB1ACE72FE}"/>
              </a:ext>
            </a:extLst>
          </p:cNvPr>
          <p:cNvSpPr txBox="1"/>
          <p:nvPr/>
        </p:nvSpPr>
        <p:spPr>
          <a:xfrm>
            <a:off x="8761445" y="3480009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Колоскова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Ярослава </a:t>
            </a: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Владимировна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, 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Концепт дизайнер</a:t>
            </a:r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,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 4594917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0BCFAF-F6D2-4FF3-884D-CA1963B5D058}"/>
              </a:ext>
            </a:extLst>
          </p:cNvPr>
          <p:cNvSpPr txBox="1"/>
          <p:nvPr/>
        </p:nvSpPr>
        <p:spPr>
          <a:xfrm>
            <a:off x="7433387" y="1324947"/>
            <a:ext cx="3359021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Ларин Богдан 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Алексеевич,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Генератор идей</a:t>
            </a: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</a:t>
            </a:r>
            <a:endParaRPr kumimoji="0" lang="ru-RU" sz="2000" b="0" i="0" u="none" strike="noStrike" cap="none" spc="0" normalizeH="0" baseline="0" dirty="0" smtClean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 5083371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3651380" y="3484674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Коротков Владимир Владимирович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Инженер проекта</a:t>
            </a:r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,</a:t>
            </a:r>
            <a:endParaRPr kumimoji="0" lang="ru-RU" sz="2000" b="0" i="0" u="none" strike="noStrike" cap="none" spc="0" normalizeH="0" baseline="0" dirty="0" smtClean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 smtClean="0">
                <a:solidFill>
                  <a:srgbClr val="7030A0"/>
                </a:solidFill>
                <a:latin typeface="Gilroy-ExtraBold"/>
              </a:rPr>
              <a:t> 3195793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348" y="2891480"/>
            <a:ext cx="1104022" cy="16348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5" y="1116707"/>
            <a:ext cx="996667" cy="17011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514" y="2933357"/>
            <a:ext cx="1246856" cy="1551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422" y="1066018"/>
            <a:ext cx="1226363" cy="1565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95745" y="2950650"/>
            <a:ext cx="4205563" cy="790078"/>
          </a:xfrm>
        </p:spPr>
        <p:txBody>
          <a:bodyPr/>
          <a:lstStyle/>
          <a:p>
            <a:r>
              <a:rPr lang="ru-RU" dirty="0" smtClean="0"/>
              <a:t>Номер телефона: +7 905 897 57-39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95745" y="3893128"/>
            <a:ext cx="4113199" cy="790078"/>
          </a:xfrm>
        </p:spPr>
        <p:txBody>
          <a:bodyPr>
            <a:normAutofit/>
          </a:bodyPr>
          <a:lstStyle/>
          <a:p>
            <a:r>
              <a:rPr lang="ru-RU" dirty="0" smtClean="0"/>
              <a:t>Почта: </a:t>
            </a:r>
            <a:r>
              <a:rPr lang="en-US" dirty="0" smtClean="0">
                <a:hlinkClick r:id="rId2"/>
              </a:rPr>
              <a:t>suprasetv@gmail.com</a:t>
            </a:r>
            <a:endParaRPr lang="en-US" dirty="0" smtClean="0"/>
          </a:p>
          <a:p>
            <a:r>
              <a:rPr lang="ru-RU" dirty="0" err="1" smtClean="0"/>
              <a:t>Вконтакте</a:t>
            </a:r>
            <a:r>
              <a:rPr lang="ru-RU" dirty="0" smtClean="0"/>
              <a:t>: </a:t>
            </a:r>
            <a:r>
              <a:rPr lang="en-US" dirty="0" smtClean="0"/>
              <a:t>https</a:t>
            </a:r>
            <a:r>
              <a:rPr lang="en-US" dirty="0"/>
              <a:t>://vk.com/ilushkenss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4202</TotalTime>
  <Words>508</Words>
  <Application>Microsoft Office PowerPoint</Application>
  <PresentationFormat>Широкоэкранный</PresentationFormat>
  <Paragraphs>90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Тема Office</vt:lpstr>
      <vt:lpstr>Проект адсорбционного генератора воды из воздуха для условий Оренбургской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Game Box</cp:lastModifiedBy>
  <cp:revision>154</cp:revision>
  <dcterms:modified xsi:type="dcterms:W3CDTF">2023-11-27T06:15:31Z</dcterms:modified>
</cp:coreProperties>
</file>