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5" r:id="rId9"/>
    <p:sldId id="266" r:id="rId10"/>
    <p:sldId id="269" r:id="rId11"/>
    <p:sldId id="271" r:id="rId12"/>
    <p:sldId id="273" r:id="rId13"/>
    <p:sldId id="272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8" y="6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3661-EF3C-4CC8-8677-BE9E14320320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A1B0-9BDC-4C4A-9BF4-C3E2123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279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3661-EF3C-4CC8-8677-BE9E14320320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A1B0-9BDC-4C4A-9BF4-C3E2123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537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3661-EF3C-4CC8-8677-BE9E14320320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A1B0-9BDC-4C4A-9BF4-C3E2123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8424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3661-EF3C-4CC8-8677-BE9E14320320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A1B0-9BDC-4C4A-9BF4-C3E2123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714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3661-EF3C-4CC8-8677-BE9E14320320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A1B0-9BDC-4C4A-9BF4-C3E2123C898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868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3661-EF3C-4CC8-8677-BE9E14320320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A1B0-9BDC-4C4A-9BF4-C3E2123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89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3661-EF3C-4CC8-8677-BE9E14320320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A1B0-9BDC-4C4A-9BF4-C3E2123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401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3661-EF3C-4CC8-8677-BE9E14320320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A1B0-9BDC-4C4A-9BF4-C3E2123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755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E5A63661-EF3C-4CC8-8677-BE9E14320320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A1B0-9BDC-4C4A-9BF4-C3E2123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572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3661-EF3C-4CC8-8677-BE9E14320320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A1B0-9BDC-4C4A-9BF4-C3E2123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654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3661-EF3C-4CC8-8677-BE9E14320320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A1B0-9BDC-4C4A-9BF4-C3E2123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462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E5A63661-EF3C-4CC8-8677-BE9E14320320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A6DA1B0-9BDC-4C4A-9BF4-C3E2123C8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269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1373" y="1088886"/>
            <a:ext cx="8991600" cy="1645920"/>
          </a:xfrm>
        </p:spPr>
        <p:txBody>
          <a:bodyPr>
            <a:normAutofit fontScale="90000"/>
          </a:bodyPr>
          <a:lstStyle/>
          <a:p>
            <a:r>
              <a:rPr lang="ru-RU" dirty="0"/>
              <a:t>Написание ПО для составления полетных миссий БВС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33944" y="3313470"/>
            <a:ext cx="6586457" cy="2939845"/>
          </a:xfrm>
        </p:spPr>
        <p:txBody>
          <a:bodyPr>
            <a:normAutofit fontScale="25000" lnSpcReduction="20000"/>
          </a:bodyPr>
          <a:lstStyle/>
          <a:p>
            <a:r>
              <a:rPr lang="ru-RU" sz="7200" b="1" dirty="0"/>
              <a:t>Участники команды:</a:t>
            </a:r>
          </a:p>
          <a:p>
            <a:endParaRPr lang="ru-RU" sz="7200" b="1" dirty="0"/>
          </a:p>
          <a:p>
            <a:pPr marL="857250" lvl="0" indent="-857250" algn="l">
              <a:lnSpc>
                <a:spcPct val="115000"/>
              </a:lnSpc>
              <a:buClrTx/>
              <a:buFont typeface="Courier New" panose="02070309020205020404" pitchFamily="49" charset="0"/>
              <a:buChar char="o"/>
            </a:pPr>
            <a:r>
              <a:rPr lang="ru-RU" sz="6400" dirty="0">
                <a:ea typeface="Arial" panose="020B0604020202020204" pitchFamily="34" charset="0"/>
              </a:rPr>
              <a:t>Сунгурова Алина </a:t>
            </a:r>
            <a:r>
              <a:rPr lang="ru-RU" sz="6400" dirty="0" err="1">
                <a:ea typeface="Arial" panose="020B0604020202020204" pitchFamily="34" charset="0"/>
              </a:rPr>
              <a:t>Бунияминовна</a:t>
            </a:r>
            <a:r>
              <a:rPr lang="ru-RU" sz="6400" dirty="0">
                <a:ea typeface="Arial" panose="020B0604020202020204" pitchFamily="34" charset="0"/>
              </a:rPr>
              <a:t> — капитан, разработчик</a:t>
            </a:r>
          </a:p>
          <a:p>
            <a:pPr marL="857250" lvl="0" indent="-857250" algn="l">
              <a:lnSpc>
                <a:spcPct val="115000"/>
              </a:lnSpc>
              <a:buClrTx/>
              <a:buFont typeface="Courier New" panose="02070309020205020404" pitchFamily="49" charset="0"/>
              <a:buChar char="o"/>
            </a:pPr>
            <a:r>
              <a:rPr lang="ru-RU" sz="6400" dirty="0">
                <a:ea typeface="Arial" panose="020B0604020202020204" pitchFamily="34" charset="0"/>
              </a:rPr>
              <a:t>Романенко Семен Владиславович — разработчик</a:t>
            </a:r>
          </a:p>
          <a:p>
            <a:pPr marL="857250" lvl="0" indent="-857250" algn="l">
              <a:lnSpc>
                <a:spcPct val="115000"/>
              </a:lnSpc>
              <a:buClrTx/>
              <a:buFont typeface="Courier New" panose="02070309020205020404" pitchFamily="49" charset="0"/>
              <a:buChar char="o"/>
            </a:pPr>
            <a:r>
              <a:rPr lang="ru-RU" sz="6400" dirty="0">
                <a:ea typeface="Arial" panose="020B0604020202020204" pitchFamily="34" charset="0"/>
              </a:rPr>
              <a:t>Ямщиков Артём Владиславович — разработчик</a:t>
            </a:r>
          </a:p>
          <a:p>
            <a:pPr marL="857250" lvl="0" indent="-857250" algn="l">
              <a:lnSpc>
                <a:spcPct val="115000"/>
              </a:lnSpc>
              <a:buClrTx/>
              <a:buFont typeface="Courier New" panose="02070309020205020404" pitchFamily="49" charset="0"/>
              <a:buChar char="o"/>
            </a:pPr>
            <a:r>
              <a:rPr lang="ru-RU" sz="6400" dirty="0">
                <a:ea typeface="Arial" panose="020B0604020202020204" pitchFamily="34" charset="0"/>
              </a:rPr>
              <a:t>Царев Леонид Дмитриевич — разработчик</a:t>
            </a:r>
          </a:p>
          <a:p>
            <a:pPr marL="857250" lvl="0" indent="-857250" algn="l">
              <a:lnSpc>
                <a:spcPct val="115000"/>
              </a:lnSpc>
              <a:buClrTx/>
              <a:buFont typeface="Courier New" panose="02070309020205020404" pitchFamily="49" charset="0"/>
              <a:buChar char="o"/>
            </a:pPr>
            <a:r>
              <a:rPr lang="ru-RU" sz="6400" dirty="0">
                <a:ea typeface="Arial" panose="020B0604020202020204" pitchFamily="34" charset="0"/>
              </a:rPr>
              <a:t>Козин Вячеслав Викторович — разработчик</a:t>
            </a:r>
          </a:p>
          <a:p>
            <a:pPr marL="857250" lvl="0" indent="-857250" algn="l">
              <a:lnSpc>
                <a:spcPct val="115000"/>
              </a:lnSpc>
              <a:spcAft>
                <a:spcPts val="1000"/>
              </a:spcAft>
              <a:buClrTx/>
              <a:buFont typeface="Courier New" panose="02070309020205020404" pitchFamily="49" charset="0"/>
              <a:buChar char="o"/>
            </a:pPr>
            <a:r>
              <a:rPr lang="ru-RU" sz="6400" dirty="0">
                <a:ea typeface="Arial" panose="020B0604020202020204" pitchFamily="34" charset="0"/>
              </a:rPr>
              <a:t>Жиряков Андрей Русланович — разработчик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7957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670697" y="2876710"/>
            <a:ext cx="9869112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Образовательная организация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ООО 1Т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Название образовательной программы</a:t>
            </a: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Инженер в сфере БАС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Название инженерной задачи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Написание ПО для составления полетных миссий БВС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Название команды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Шестеро в полете, не считая</a:t>
            </a:r>
            <a:r>
              <a:rPr kumimoji="0" lang="ru-RU" altLang="ru-RU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дрона</a:t>
            </a:r>
            <a:endParaRPr kumimoji="0" lang="ru-RU" altLang="ru-RU" sz="18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Наставник</a:t>
            </a: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Иван Никаноров</a:t>
            </a:r>
          </a:p>
        </p:txBody>
      </p:sp>
    </p:spTree>
    <p:extLst>
      <p:ext uri="{BB962C8B-B14F-4D97-AF65-F5344CB8AC3E}">
        <p14:creationId xmlns:p14="http://schemas.microsoft.com/office/powerpoint/2010/main" val="1610761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Разработка программного обеспечения для автоматизации планирования полетных миссий для беспилотных воздушных судов (БВС). ПО должно обеспечивать эффективное посторенние полётного задания с учётом параметров БВС.</a:t>
            </a:r>
          </a:p>
        </p:txBody>
      </p:sp>
    </p:spTree>
    <p:extLst>
      <p:ext uri="{BB962C8B-B14F-4D97-AF65-F5344CB8AC3E}">
        <p14:creationId xmlns:p14="http://schemas.microsoft.com/office/powerpoint/2010/main" val="2956664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700981" y="2316284"/>
            <a:ext cx="2743200" cy="70408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Mission Planner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700981" y="3143250"/>
            <a:ext cx="2743200" cy="259677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Бесплатный инструмент для планирования миссий </a:t>
            </a:r>
            <a:r>
              <a:rPr lang="ru-RU" dirty="0" err="1"/>
              <a:t>дронов</a:t>
            </a:r>
            <a:r>
              <a:rPr lang="ru-RU" dirty="0"/>
              <a:t> на основе протокола </a:t>
            </a:r>
            <a:r>
              <a:rPr lang="ru-RU" dirty="0" err="1"/>
              <a:t>MAVLink</a:t>
            </a:r>
            <a:r>
              <a:rPr lang="ru-RU" dirty="0"/>
              <a:t>.</a:t>
            </a:r>
          </a:p>
          <a:p>
            <a:r>
              <a:rPr lang="ru-RU" dirty="0"/>
              <a:t>Ограниченная поддержка специфических требований компании.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4"/>
          </p:nvPr>
        </p:nvSpPr>
        <p:spPr>
          <a:xfrm>
            <a:off x="5166529" y="3143250"/>
            <a:ext cx="2679612" cy="2596776"/>
          </a:xfrm>
        </p:spPr>
        <p:txBody>
          <a:bodyPr>
            <a:normAutofit fontScale="92500"/>
          </a:bodyPr>
          <a:lstStyle/>
          <a:p>
            <a:r>
              <a:rPr lang="ru-RU" dirty="0"/>
              <a:t>Поддержка различных БВС, открытый исходный код.</a:t>
            </a:r>
          </a:p>
          <a:p>
            <a:r>
              <a:rPr lang="ru-RU" dirty="0"/>
              <a:t>Неудобный интерфейс для выполнения сложных миссий, отсутствие интеграции с системой управления компании.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5078040" y="2316283"/>
            <a:ext cx="2768101" cy="704087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QGroundControl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аналогов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806034" y="2635649"/>
            <a:ext cx="2048779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dirty="0" err="1"/>
              <a:t>UgCS</a:t>
            </a:r>
            <a:endParaRPr lang="ru-RU" sz="19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8327923" y="3143250"/>
            <a:ext cx="2959509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/>
              <a:t>Платформа для планирования миссий с поддержкой 3D-карт и различных типов </a:t>
            </a:r>
            <a:r>
              <a:rPr lang="ru-RU" sz="1700" dirty="0" err="1"/>
              <a:t>дронов</a:t>
            </a:r>
            <a:r>
              <a:rPr lang="ru-RU" sz="17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/>
              <a:t>Высокая стоимость лицензии и недостаточная гибкость под конкретные потребности компании.</a:t>
            </a:r>
          </a:p>
        </p:txBody>
      </p:sp>
    </p:spTree>
    <p:extLst>
      <p:ext uri="{BB962C8B-B14F-4D97-AF65-F5344CB8AC3E}">
        <p14:creationId xmlns:p14="http://schemas.microsoft.com/office/powerpoint/2010/main" val="1306831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трудности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31136" y="2953939"/>
            <a:ext cx="77297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dirty="0">
                <a:latin typeface="Arial" panose="020B0604020202020204" pitchFamily="34" charset="0"/>
              </a:rPr>
              <a:t>Разработка интерфейса для пользователя, который позволит оперативно и интуитивно планировать сложные миссии.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latin typeface="Arial" panose="020B0604020202020204" pitchFamily="34" charset="0"/>
            </a:endParaRP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dirty="0">
                <a:latin typeface="Arial" panose="020B0604020202020204" pitchFamily="34" charset="0"/>
              </a:rPr>
              <a:t>Трехмерная визуализация полета в реальном времени.</a:t>
            </a:r>
            <a:endParaRPr lang="en-US" altLang="ru-RU" dirty="0"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ru-RU" dirty="0">
              <a:latin typeface="Arial" panose="020B0604020202020204" pitchFamily="34" charset="0"/>
            </a:endParaRP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dirty="0">
                <a:latin typeface="Arial" panose="020B0604020202020204" pitchFamily="34" charset="0"/>
              </a:rPr>
              <a:t>Интеграция с картами и данными GPS/ГЛОНАСС:</a:t>
            </a:r>
            <a:r>
              <a:rPr lang="en-US" altLang="ru-RU" dirty="0">
                <a:latin typeface="Arial" panose="020B0604020202020204" pitchFamily="34" charset="0"/>
              </a:rPr>
              <a:t/>
            </a:r>
            <a:br>
              <a:rPr lang="en-US" altLang="ru-RU" dirty="0">
                <a:latin typeface="Arial" panose="020B0604020202020204" pitchFamily="34" charset="0"/>
              </a:rPr>
            </a:br>
            <a:endParaRPr lang="ru-RU" altLang="ru-RU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1661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Используемые технологии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pPr lvl="1"/>
            <a:r>
              <a:rPr lang="ru-RU" sz="1800" b="1" dirty="0"/>
              <a:t>Языки программирования</a:t>
            </a:r>
            <a:r>
              <a:rPr lang="ru-RU" sz="1800" dirty="0"/>
              <a:t>: Python, </a:t>
            </a:r>
            <a:r>
              <a:rPr lang="en-US" sz="1800" dirty="0"/>
              <a:t>JavaScript</a:t>
            </a:r>
            <a:r>
              <a:rPr lang="ru-RU" sz="1800" dirty="0"/>
              <a:t>.</a:t>
            </a:r>
            <a:endParaRPr lang="en-US" sz="1800" dirty="0"/>
          </a:p>
          <a:p>
            <a:pPr lvl="1"/>
            <a:r>
              <a:rPr lang="ru-RU" sz="1800" b="1" dirty="0"/>
              <a:t>Библиотеки</a:t>
            </a:r>
            <a:r>
              <a:rPr lang="ru-RU" sz="1800" dirty="0"/>
              <a:t>: </a:t>
            </a:r>
            <a:r>
              <a:rPr lang="ru-RU" sz="1800" dirty="0" err="1"/>
              <a:t>MAVLink</a:t>
            </a:r>
            <a:r>
              <a:rPr lang="ru-RU" sz="1800" dirty="0"/>
              <a:t>, </a:t>
            </a:r>
            <a:r>
              <a:rPr lang="ru-RU" sz="1800" dirty="0" err="1"/>
              <a:t>DroneKit</a:t>
            </a:r>
            <a:r>
              <a:rPr lang="ru-RU" sz="1800" dirty="0"/>
              <a:t>, библиотеки GIS для работы с картами.</a:t>
            </a:r>
            <a:r>
              <a:rPr lang="en-US" sz="1800" dirty="0"/>
              <a:t> Babylon.js</a:t>
            </a:r>
            <a:endParaRPr lang="ru-RU" sz="1800" dirty="0"/>
          </a:p>
          <a:p>
            <a:pPr lvl="1"/>
            <a:r>
              <a:rPr lang="ru-RU" sz="1800" b="1" dirty="0"/>
              <a:t>Инструменты разработки интерфейса</a:t>
            </a:r>
            <a:r>
              <a:rPr lang="ru-RU" sz="1800" dirty="0"/>
              <a:t>: </a:t>
            </a:r>
            <a:r>
              <a:rPr lang="ru-RU" sz="1800" dirty="0" err="1"/>
              <a:t>React</a:t>
            </a:r>
            <a:r>
              <a:rPr lang="ru-RU" sz="1800" dirty="0"/>
              <a:t> для создания пользовательского интерфейса.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039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Гипотеза и решение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5835" y="2641043"/>
            <a:ext cx="4271771" cy="310198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7200" b="1" dirty="0"/>
              <a:t>Функциональные требования</a:t>
            </a:r>
            <a:r>
              <a:rPr lang="ru-RU" sz="7200" dirty="0"/>
              <a:t>:</a:t>
            </a:r>
          </a:p>
          <a:p>
            <a:r>
              <a:rPr lang="ru-RU" sz="7200" dirty="0"/>
              <a:t>Планирование миссии</a:t>
            </a:r>
            <a:endParaRPr lang="en-US" sz="7200" dirty="0"/>
          </a:p>
          <a:p>
            <a:r>
              <a:rPr lang="ru-RU" sz="7200" dirty="0"/>
              <a:t>Построение траектории и расчёт полетных данных</a:t>
            </a:r>
            <a:endParaRPr lang="en-US" sz="7200" dirty="0"/>
          </a:p>
          <a:p>
            <a:r>
              <a:rPr lang="en-US" sz="7200" dirty="0"/>
              <a:t>3D-</a:t>
            </a:r>
            <a:r>
              <a:rPr lang="ru-RU" sz="7200" dirty="0"/>
              <a:t>визуализация полета</a:t>
            </a:r>
            <a:endParaRPr lang="en-US" sz="7200" dirty="0"/>
          </a:p>
          <a:p>
            <a:r>
              <a:rPr lang="ru-RU" sz="7200" dirty="0"/>
              <a:t>Загрузка карт и работа с картографическими данными</a:t>
            </a:r>
            <a:endParaRPr lang="en-US" sz="72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74890" y="2641043"/>
            <a:ext cx="6449961" cy="310198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7200" b="1" dirty="0"/>
              <a:t>Архитектура решения</a:t>
            </a:r>
            <a:r>
              <a:rPr lang="ru-RU" sz="7200" dirty="0"/>
              <a:t>:</a:t>
            </a:r>
          </a:p>
          <a:p>
            <a:pPr marL="0" indent="0">
              <a:buNone/>
            </a:pPr>
            <a:r>
              <a:rPr lang="en-US" sz="7200" dirty="0"/>
              <a:t>Frontend (</a:t>
            </a:r>
            <a:r>
              <a:rPr lang="ru-RU" sz="7200" dirty="0"/>
              <a:t>пользовательский интерфейс):</a:t>
            </a:r>
          </a:p>
          <a:p>
            <a:r>
              <a:rPr lang="ru-RU" sz="7200" dirty="0"/>
              <a:t>Модуль планирования миссий</a:t>
            </a:r>
          </a:p>
          <a:p>
            <a:r>
              <a:rPr lang="ru-RU" sz="7200" dirty="0"/>
              <a:t>Модуль 3</a:t>
            </a:r>
            <a:r>
              <a:rPr lang="en-US" sz="7200" dirty="0"/>
              <a:t>D-</a:t>
            </a:r>
            <a:r>
              <a:rPr lang="ru-RU" sz="7200" dirty="0"/>
              <a:t>визуализации</a:t>
            </a:r>
          </a:p>
          <a:p>
            <a:r>
              <a:rPr lang="ru-RU" sz="7200" dirty="0"/>
              <a:t>Модуль отображения карт</a:t>
            </a:r>
          </a:p>
          <a:p>
            <a:pPr marL="0" indent="0">
              <a:buNone/>
            </a:pPr>
            <a:r>
              <a:rPr lang="en-US" sz="7200" dirty="0"/>
              <a:t>Backend (</a:t>
            </a:r>
            <a:r>
              <a:rPr lang="ru-RU" sz="7200" dirty="0"/>
              <a:t>серверная часть):</a:t>
            </a:r>
          </a:p>
          <a:p>
            <a:r>
              <a:rPr lang="ru-RU" sz="7200" dirty="0"/>
              <a:t>Модуль расчета траектории полета</a:t>
            </a:r>
          </a:p>
          <a:p>
            <a:r>
              <a:rPr lang="ru-RU" sz="7200" dirty="0"/>
              <a:t>Модуль обработки данных БВС</a:t>
            </a:r>
          </a:p>
        </p:txBody>
      </p:sp>
    </p:spTree>
    <p:extLst>
      <p:ext uri="{BB962C8B-B14F-4D97-AF65-F5344CB8AC3E}">
        <p14:creationId xmlns:p14="http://schemas.microsoft.com/office/powerpoint/2010/main" val="387974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разработки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776339" y="2698882"/>
            <a:ext cx="957717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Исследование существующих решений и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требований – 10.10.24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Разработка базового функционала: интерфейс и планирование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маршрутов</a:t>
            </a:r>
            <a:r>
              <a:rPr kumimoji="0" lang="ru-RU" alt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20.10.24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Разработка 3</a:t>
            </a:r>
            <a:r>
              <a:rPr kumimoji="0" lang="en-US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визуализации и модуля расчета траектории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полета – 25.10.24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Тестирование – 05.11.24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Документирование и выпуск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 – 15.11.24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514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Необходимые ресурсы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231136" y="3073354"/>
            <a:ext cx="7729728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Программное обеспечение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IDE для разработки (Visual Studio,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PyCharm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Библиотеки для работы с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MAVLink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и GIS.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Дополнительные материалы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Актуальные карты полетных зон.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API картографических сервисов.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143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сделано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6" y="2638044"/>
            <a:ext cx="7876425" cy="310198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Проведено исследование необходимых инструментов для задачи</a:t>
            </a:r>
          </a:p>
          <a:p>
            <a:r>
              <a:rPr lang="ru-RU" sz="2000" dirty="0" smtClean="0"/>
              <a:t>Выявлены аналоги</a:t>
            </a:r>
          </a:p>
          <a:p>
            <a:r>
              <a:rPr lang="ru-RU" sz="2000" dirty="0" smtClean="0"/>
              <a:t>Установка </a:t>
            </a:r>
            <a:r>
              <a:rPr lang="ru-RU" sz="2000" dirty="0"/>
              <a:t>основных библиотек и настройка </a:t>
            </a:r>
            <a:r>
              <a:rPr lang="ru-RU" sz="2000" dirty="0" smtClean="0"/>
              <a:t>окружения</a:t>
            </a:r>
          </a:p>
          <a:p>
            <a:r>
              <a:rPr lang="ru-RU" sz="2000" dirty="0"/>
              <a:t>Создание интерфейса на </a:t>
            </a:r>
            <a:r>
              <a:rPr lang="en-US" sz="2000" dirty="0" smtClean="0"/>
              <a:t>React</a:t>
            </a:r>
            <a:endParaRPr lang="ru-RU" sz="2000" dirty="0" smtClean="0"/>
          </a:p>
          <a:p>
            <a:r>
              <a:rPr lang="ru-RU" sz="2000" dirty="0" smtClean="0"/>
              <a:t>Создана </a:t>
            </a:r>
            <a:r>
              <a:rPr lang="ru-RU" sz="2000" dirty="0"/>
              <a:t>программа для тестирования интерфейса составления маршрута</a:t>
            </a:r>
            <a:endParaRPr lang="ru-RU" sz="20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9307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5873" y="512408"/>
            <a:ext cx="7729728" cy="1188720"/>
          </a:xfrm>
        </p:spPr>
        <p:txBody>
          <a:bodyPr/>
          <a:lstStyle/>
          <a:p>
            <a:r>
              <a:rPr lang="ru-RU" dirty="0"/>
              <a:t>Создание интерфейса на </a:t>
            </a:r>
            <a:r>
              <a:rPr lang="en-US" dirty="0"/>
              <a:t>React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5873" y="2077987"/>
            <a:ext cx="7860253" cy="442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119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974524"/>
            <a:ext cx="7729728" cy="1188720"/>
          </a:xfrm>
        </p:spPr>
        <p:txBody>
          <a:bodyPr/>
          <a:lstStyle/>
          <a:p>
            <a:r>
              <a:rPr lang="ru-RU" dirty="0" smtClean="0"/>
              <a:t>пример реализации интерфейса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100" y="2823575"/>
            <a:ext cx="9059800" cy="3016786"/>
          </a:xfrm>
        </p:spPr>
      </p:pic>
    </p:spTree>
    <p:extLst>
      <p:ext uri="{BB962C8B-B14F-4D97-AF65-F5344CB8AC3E}">
        <p14:creationId xmlns:p14="http://schemas.microsoft.com/office/powerpoint/2010/main" val="1292306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программа </a:t>
            </a:r>
            <a:r>
              <a:rPr lang="ru-RU" dirty="0"/>
              <a:t>для тестирования интерфейса составления маршрута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554" y="2425104"/>
            <a:ext cx="9338892" cy="383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666" y="2858251"/>
            <a:ext cx="4486656" cy="1141497"/>
          </a:xfrm>
        </p:spPr>
        <p:txBody>
          <a:bodyPr/>
          <a:lstStyle/>
          <a:p>
            <a:r>
              <a:rPr lang="ru-RU" dirty="0"/>
              <a:t>Вопросы к экспертам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Есть ли требования по интеграции с определенными системами управления БВС?</a:t>
            </a:r>
          </a:p>
          <a:p>
            <a:r>
              <a:rPr lang="ru-RU" dirty="0"/>
              <a:t>Какие дополнительные функциональные требования необходимо учесть для удобства работы оператора?</a:t>
            </a:r>
          </a:p>
          <a:p>
            <a:r>
              <a:rPr lang="ru-RU" dirty="0"/>
              <a:t>Какова степень детализации карт, используемых в текущих операциях компании?</a:t>
            </a:r>
          </a:p>
          <a:p>
            <a:r>
              <a:rPr lang="ru-RU" dirty="0"/>
              <a:t>Как будет построен маршрут самолёта, если до какой-то контрольной точки он не успевает набрать нужную высоту?</a:t>
            </a:r>
          </a:p>
          <a:p>
            <a:r>
              <a:rPr lang="ru-RU" dirty="0"/>
              <a:t>Если наша полётная миссия это набор маршрутных точек, то для визуализации надо будет написать алгоритм их </a:t>
            </a:r>
            <a:r>
              <a:rPr lang="ru-RU" dirty="0" smtClean="0"/>
              <a:t>прохождения?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3083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25608249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169</TotalTime>
  <Words>495</Words>
  <Application>Microsoft Office PowerPoint</Application>
  <PresentationFormat>Широкоэкранный</PresentationFormat>
  <Paragraphs>92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Corbel</vt:lpstr>
      <vt:lpstr>Courier New</vt:lpstr>
      <vt:lpstr>Gill Sans MT</vt:lpstr>
      <vt:lpstr>Wingdings</vt:lpstr>
      <vt:lpstr>Parcel</vt:lpstr>
      <vt:lpstr>Написание ПО для составления полетных миссий БВС</vt:lpstr>
      <vt:lpstr>введение</vt:lpstr>
      <vt:lpstr>Описание задачи</vt:lpstr>
      <vt:lpstr>Анализ аналогов</vt:lpstr>
      <vt:lpstr>Основные трудности</vt:lpstr>
      <vt:lpstr>Используемые технологии</vt:lpstr>
      <vt:lpstr>Гипотеза и решение</vt:lpstr>
      <vt:lpstr>План разработки</vt:lpstr>
      <vt:lpstr>Необходимые ресурсы</vt:lpstr>
      <vt:lpstr>Что сделано</vt:lpstr>
      <vt:lpstr>Создание интерфейса на React </vt:lpstr>
      <vt:lpstr>пример реализации интерфейса</vt:lpstr>
      <vt:lpstr>программа для тестирования интерфейса составления маршрута </vt:lpstr>
      <vt:lpstr>Вопросы к экспертам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Написание ПО для составления полетных миссий БВС</dc:title>
  <dc:creator>Алина Сунгурова</dc:creator>
  <cp:lastModifiedBy>Сунгурова Алина Бунияминовна</cp:lastModifiedBy>
  <cp:revision>17</cp:revision>
  <dcterms:created xsi:type="dcterms:W3CDTF">2024-10-22T11:30:18Z</dcterms:created>
  <dcterms:modified xsi:type="dcterms:W3CDTF">2024-10-31T14:55:01Z</dcterms:modified>
</cp:coreProperties>
</file>