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64" d="100"/>
          <a:sy n="164" d="100"/>
        </p:scale>
        <p:origin x="-162" y="-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0232614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e1e06cf19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e1e06cf19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9e1e06cf19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9e1e06cf19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9e1e06cf19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9e1e06cf19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Автомат с лапшой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</a:t>
            </a:r>
            <a:r>
              <a:rPr lang="ru" dirty="0" smtClean="0"/>
              <a:t>ричина </a:t>
            </a:r>
            <a:r>
              <a:rPr lang="ru" dirty="0"/>
              <a:t>создания проекта</a:t>
            </a:r>
            <a:endParaRPr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dirty="0"/>
              <a:t>Часто в ресторанах и даже в местах быстрого питания бывают большие очереди.Поэтому данный автомат поможет </a:t>
            </a:r>
            <a:r>
              <a:rPr lang="ru" dirty="0" smtClean="0"/>
              <a:t>быстро перекусить и </a:t>
            </a:r>
            <a:r>
              <a:rPr lang="ru" dirty="0"/>
              <a:t>отправиться дальше по своим делам(на работу,в колледж,в вуз,в школу и тд).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Целевая аудитория</a:t>
            </a:r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dirty="0"/>
              <a:t>Все люди относящиеся к работоспособным.Люди спешащие </a:t>
            </a:r>
            <a:r>
              <a:rPr lang="ru" dirty="0" smtClean="0"/>
              <a:t>на работу,студенты </a:t>
            </a:r>
            <a:r>
              <a:rPr lang="ru" dirty="0"/>
              <a:t>и даже </a:t>
            </a:r>
            <a:r>
              <a:rPr lang="ru" dirty="0" smtClean="0"/>
              <a:t>школьники.Пожилым </a:t>
            </a:r>
            <a:r>
              <a:rPr lang="ru" dirty="0"/>
              <a:t>людям данная идея не понадобится,так как данный тип населения редко </a:t>
            </a:r>
            <a:r>
              <a:rPr lang="ru" dirty="0" smtClean="0"/>
              <a:t>ходит </a:t>
            </a:r>
            <a:r>
              <a:rPr lang="ru" dirty="0"/>
              <a:t>по местам питания и </a:t>
            </a:r>
            <a:r>
              <a:rPr lang="ru" dirty="0" smtClean="0"/>
              <a:t>предпочитает питание в домашних условиях.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Команда проекта</a:t>
            </a:r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Закупщик продуктов для автомата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программист автомата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ремонтная команда(2-3 человека)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тестировщик продукта(дегустатор)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водитель(человек выполняющий функцию перевозки автоматов из точки А в точку В)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</Words>
  <Application>Microsoft Office PowerPoint</Application>
  <PresentationFormat>Экран (16:9)</PresentationFormat>
  <Paragraphs>13</Paragraphs>
  <Slides>4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Simple Dark</vt:lpstr>
      <vt:lpstr>Автомат с лапшой</vt:lpstr>
      <vt:lpstr>Причина создания проекта</vt:lpstr>
      <vt:lpstr>Целевая аудитория</vt:lpstr>
      <vt:lpstr>Команда проекта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Автомат с лапшой</dc:title>
  <dc:creator>Андрей</dc:creator>
  <cp:lastModifiedBy>Пользователь</cp:lastModifiedBy>
  <cp:revision>2</cp:revision>
  <dcterms:modified xsi:type="dcterms:W3CDTF">2023-11-22T19:34:08Z</dcterms:modified>
</cp:coreProperties>
</file>