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7" roundtripDataSignature="AMtx7mjUnsEWlbKi2YPsCR4oV9y+3dVyy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F12A158-AF67-435C-AC2B-C099C4F3A2D7}">
  <a:tblStyle styleId="{5F12A158-AF67-435C-AC2B-C099C4F3A2D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37" Type="http://customschemas.google.com/relationships/presentationmetadata" Target="metadata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7" name="Google Shape;167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" name="Google Shape;181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0" name="Google Shape;190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3" name="Google Shape;203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4" name="Google Shape;254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0" name="Google Shape;270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30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30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3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Relationship Id="rId4" Type="http://schemas.openxmlformats.org/officeDocument/2006/relationships/image" Target="../media/image4.png"/><Relationship Id="rId5" Type="http://schemas.openxmlformats.org/officeDocument/2006/relationships/image" Target="../media/image14.png"/><Relationship Id="rId6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НАЗВАНИЕ ПРОЕКТА</a:t>
            </a:r>
            <a:endParaRPr sz="3100"/>
          </a:p>
        </p:txBody>
      </p:sp>
      <p:sp>
        <p:nvSpPr>
          <p:cNvPr id="105" name="Google Shape;105;p1"/>
          <p:cNvSpPr txBox="1"/>
          <p:nvPr>
            <p:ph idx="1" type="body"/>
          </p:nvPr>
        </p:nvSpPr>
        <p:spPr>
          <a:xfrm>
            <a:off x="509175" y="1919675"/>
            <a:ext cx="3117300" cy="16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b="1" lang="ru" sz="2200">
                <a:latin typeface="Century Gothic"/>
                <a:ea typeface="Century Gothic"/>
                <a:cs typeface="Century Gothic"/>
                <a:sym typeface="Century Gothic"/>
              </a:rPr>
              <a:t>3D-моделирование опытных образцов для студентов-медиков</a:t>
            </a:r>
            <a:endParaRPr b="1"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2848" y="3792772"/>
            <a:ext cx="1876996" cy="12097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"/>
          <p:cNvSpPr txBox="1"/>
          <p:nvPr>
            <p:ph idx="1" type="body"/>
          </p:nvPr>
        </p:nvSpPr>
        <p:spPr>
          <a:xfrm>
            <a:off x="456818" y="1883081"/>
            <a:ext cx="61533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029"/>
              <a:buNone/>
            </a:pPr>
            <a:r>
              <a:t/>
            </a:r>
            <a:endParaRPr sz="162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117950" y="2571750"/>
            <a:ext cx="6921000" cy="14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</a:t>
            </a:r>
            <a:r>
              <a:rPr lang="ru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 развитие пространственного мышления </a:t>
            </a:r>
            <a:endParaRPr sz="1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9"/>
              <a:buFont typeface="Arial"/>
              <a:buNone/>
            </a:pPr>
            <a:r>
              <a:rPr lang="ru" sz="162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студентам-медикам необходимы опытные       образцы, что не всегда могут предоставить учебные пособия</a:t>
            </a:r>
            <a:endParaRPr sz="162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3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AutoNum type="arabicPeriod"/>
            </a:pPr>
            <a:r>
              <a:rPr lang="ru" sz="1400">
                <a:solidFill>
                  <a:srgbClr val="132C40"/>
                </a:solidFill>
              </a:rPr>
              <a:t>Студенты-медики</a:t>
            </a:r>
            <a:endParaRPr sz="1400">
              <a:solidFill>
                <a:srgbClr val="132C40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AutoNum type="arabicPeriod"/>
            </a:pPr>
            <a:r>
              <a:rPr lang="ru" sz="1400">
                <a:solidFill>
                  <a:srgbClr val="132C40"/>
                </a:solidFill>
              </a:rPr>
              <a:t>Школьники, которые заинтересованы в дальнейшем связать свою жизнь с медициной</a:t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p4"/>
          <p:cNvSpPr txBox="1"/>
          <p:nvPr>
            <p:ph idx="1" type="body"/>
          </p:nvPr>
        </p:nvSpPr>
        <p:spPr>
          <a:xfrm>
            <a:off x="456818" y="2568881"/>
            <a:ext cx="65682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нехватка наглядных образцов, которые можно потрогать руками в любое время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не надо идти в анатомический музей или специализированную лабораторию 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0" name="Google Shape;170;p5"/>
          <p:cNvSpPr txBox="1"/>
          <p:nvPr>
            <p:ph idx="1" type="body"/>
          </p:nvPr>
        </p:nvSpPr>
        <p:spPr>
          <a:xfrm>
            <a:off x="456818" y="2626031"/>
            <a:ext cx="7993200" cy="9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создание 3D-моделей скелета человека, его органов и тканей, а также нервной и кровеносной систем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русификация зарубежного по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4" name="Google Shape;184;p6"/>
          <p:cNvSpPr txBox="1"/>
          <p:nvPr>
            <p:ph idx="1" type="body"/>
          </p:nvPr>
        </p:nvSpPr>
        <p:spPr>
          <a:xfrm>
            <a:off x="356132" y="1481081"/>
            <a:ext cx="7743900" cy="9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Опишите ценность продукта для ваших клиентов. В чем конкретно заключается польза 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от продукта именно для этого сегмента клиентов - экономия времени, денег, сил, снятие каких-то эмоциональных или социальных сложностей, сформулируйте ценностное предложение;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5" name="Google Shape;185;p6"/>
          <p:cNvSpPr txBox="1"/>
          <p:nvPr/>
        </p:nvSpPr>
        <p:spPr>
          <a:xfrm>
            <a:off x="808057" y="2355650"/>
            <a:ext cx="5118900" cy="24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Х,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студентам медикам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нехватки опытных образцов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обучения и наглядного экспериментального взаимодействия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технологи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 3д моделирования и печати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качественное образование и актуальные знания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6" name="Google Shape;186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7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</a:t>
            </a: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WearNet, EduNet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;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6" name="Google Shape;196;p7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8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8"/>
          <p:cNvSpPr txBox="1"/>
          <p:nvPr/>
        </p:nvSpPr>
        <p:spPr>
          <a:xfrm>
            <a:off x="488944" y="2340288"/>
            <a:ext cx="69366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Visible Body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Human Anatomy Atlas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9" name="Google Shape;209;p8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 txBox="1"/>
          <p:nvPr/>
        </p:nvSpPr>
        <p:spPr>
          <a:xfrm>
            <a:off x="488944" y="2345556"/>
            <a:ext cx="69366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опытный образец будет стоить примерно как хороший анатомический атлас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9" name="Google Shape;219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9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9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9"/>
          <p:cNvSpPr txBox="1"/>
          <p:nvPr/>
        </p:nvSpPr>
        <p:spPr>
          <a:xfrm>
            <a:off x="407625" y="4527900"/>
            <a:ext cx="80916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 </a:t>
            </a: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Примеры: шеринг (аренда вместо покупки), подписка, freemium, lock-in (бритва и лезвие), самообслуживание, лицензия,  комиссия и другие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3" name="Google Shape;233;p10"/>
          <p:cNvSpPr txBox="1"/>
          <p:nvPr>
            <p:ph idx="1" type="body"/>
          </p:nvPr>
        </p:nvSpPr>
        <p:spPr>
          <a:xfrm>
            <a:off x="456818" y="2340281"/>
            <a:ext cx="79932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пока идея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4" name="Google Shape;234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3" name="Google Shape;243;p11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{5F12A158-AF67-435C-AC2B-C099C4F3A2D7}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Носкова Варвара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Калистратенкова Екатерина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Габидуллина Арина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4" name="Google Shape;244;p11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5" name="Google Shape;245;p11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46" name="Google Shape;246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7" name="Google Shape;257;p12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8" name="Google Shape;258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1" name="Google Shape;26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6" name="Google Shape;266;p12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{5F12A158-AF67-435C-AC2B-C099C4F3A2D7}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7" name="Google Shape;267;p12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3" name="Google Shape;273;p13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тел. 8-913-115-50-62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4" name="Google Shape;274;p13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5" name="Google Shape;275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8" name="Google Shape;27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