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57" r:id="rId4"/>
    <p:sldId id="259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B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20" autoAdjust="0"/>
  </p:normalViewPr>
  <p:slideViewPr>
    <p:cSldViewPr snapToGrid="0">
      <p:cViewPr varScale="1">
        <p:scale>
          <a:sx n="99" d="100"/>
          <a:sy n="99" d="100"/>
        </p:scale>
        <p:origin x="7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6600" b="0" i="0" u="none" strike="noStrike" kern="1200" spc="0" baseline="0" dirty="0">
                <a:solidFill>
                  <a:schemeClr val="tx1"/>
                </a:solidFill>
              </a:rPr>
              <a:t>Целевая аудитория </a:t>
            </a:r>
            <a:endParaRPr lang="ru-RU" sz="66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5477674233927327"/>
          <c:y val="2.17349601310507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Проблематика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B9-4D45-8A8A-9A675ED60F48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B9-4D45-8A8A-9A675ED60F48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AB9-4D45-8A8A-9A675ED60F48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AB9-4D45-8A8A-9A675ED60F48}"/>
              </c:ext>
            </c:extLst>
          </c:dPt>
          <c:cat>
            <c:strRef>
              <c:f>Лист1!$A$2:$A$5</c:f>
              <c:strCache>
                <c:ptCount val="3"/>
                <c:pt idx="0">
                  <c:v>Абитуриенты</c:v>
                </c:pt>
                <c:pt idx="1">
                  <c:v>Школьники 10-11 классов</c:v>
                </c:pt>
                <c:pt idx="2">
                  <c:v>Желающие получить высшее образование (старше 30 лет)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48</c:v>
                </c:pt>
                <c:pt idx="1">
                  <c:v>9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AB9-4D45-8A8A-9A675ED60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1.1854824253090295E-2"/>
          <c:y val="0.76005739772005398"/>
          <c:w val="0.97754183257077309"/>
          <c:h val="0.228087169481190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6600" dirty="0">
                <a:solidFill>
                  <a:schemeClr val="tx1"/>
                </a:solidFill>
              </a:rPr>
              <a:t>Проблематика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Проблематика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3D-43E1-9AC6-D0969DFD34D6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3"/>
                <c:pt idx="0">
                  <c:v>Неприветливый дизайн</c:v>
                </c:pt>
                <c:pt idx="1">
                  <c:v>Перегруженность функциями</c:v>
                </c:pt>
                <c:pt idx="2">
                  <c:v>Малое количество наглядной информации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3D-43E1-9AC6-D0969DFD34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3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3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3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1.1854824253090295E-2"/>
          <c:y val="0.76005739772005398"/>
          <c:w val="0.97754183257077309"/>
          <c:h val="0.228087169481190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F901A-A5CC-48DA-8D49-613F58CBCB10}" type="datetimeFigureOut">
              <a:rPr lang="ru-RU" smtClean="0"/>
              <a:t>15.10.2023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380A1-A779-4F85-86FE-4B719F6F4A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29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380A1-A779-4F85-86FE-4B719F6F4AA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452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f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2251E-C118-DC93-19DF-A1E4991D3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2251964"/>
            <a:ext cx="8361229" cy="1428706"/>
          </a:xfrm>
        </p:spPr>
        <p:txBody>
          <a:bodyPr/>
          <a:lstStyle/>
          <a:p>
            <a:r>
              <a:rPr lang="ru-RU" sz="6600" dirty="0" err="1">
                <a:solidFill>
                  <a:srgbClr val="191B0E"/>
                </a:solidFill>
              </a:rPr>
              <a:t>ВУЗопровод</a:t>
            </a:r>
            <a:endParaRPr lang="ru-RU" sz="6600" dirty="0">
              <a:solidFill>
                <a:srgbClr val="191B0E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6851FB-8B23-063B-5591-520B15040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5725" y="3680670"/>
            <a:ext cx="7660547" cy="947955"/>
          </a:xfrm>
        </p:spPr>
        <p:txBody>
          <a:bodyPr anchor="b">
            <a:noAutofit/>
          </a:bodyPr>
          <a:lstStyle/>
          <a:p>
            <a:pPr algn="r"/>
            <a:r>
              <a:rPr lang="ru-RU" sz="3300" dirty="0"/>
              <a:t>Команда : </a:t>
            </a:r>
            <a:r>
              <a:rPr lang="ru-RU" sz="3300" dirty="0" err="1"/>
              <a:t>Лоботомиты</a:t>
            </a:r>
            <a:endParaRPr lang="ru-RU" sz="3300" dirty="0"/>
          </a:p>
        </p:txBody>
      </p:sp>
      <p:sp>
        <p:nvSpPr>
          <p:cNvPr id="4" name="AutoShape 2" descr="Цифра 2023">
            <a:extLst>
              <a:ext uri="{FF2B5EF4-FFF2-40B4-BE49-F238E27FC236}">
                <a16:creationId xmlns:a16="http://schemas.microsoft.com/office/drawing/2014/main" id="{A11B8381-EEA3-1840-7888-DBAF0216EF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Цифра 2023">
            <a:extLst>
              <a:ext uri="{FF2B5EF4-FFF2-40B4-BE49-F238E27FC236}">
                <a16:creationId xmlns:a16="http://schemas.microsoft.com/office/drawing/2014/main" id="{711A7BEA-5572-1396-9134-BE52C4B2D3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0" name="Picture 16" descr="Цифра 2023">
            <a:extLst>
              <a:ext uri="{FF2B5EF4-FFF2-40B4-BE49-F238E27FC236}">
                <a16:creationId xmlns:a16="http://schemas.microsoft.com/office/drawing/2014/main" id="{782C875E-2615-A1D7-61DD-7EC282E01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61" y="5554208"/>
            <a:ext cx="1142939" cy="110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92FC873-65B8-9E21-6DC5-2F38B4BE4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9778" y="323919"/>
            <a:ext cx="1001181" cy="100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07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91037D38-F40B-AB13-168D-DD0E33C091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2365148"/>
              </p:ext>
            </p:extLst>
          </p:nvPr>
        </p:nvGraphicFramePr>
        <p:xfrm>
          <a:off x="1022411" y="215283"/>
          <a:ext cx="10147177" cy="6318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5446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6D8334A-0F69-229B-87C6-39A1C7440C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1676321"/>
              </p:ext>
            </p:extLst>
          </p:nvPr>
        </p:nvGraphicFramePr>
        <p:xfrm>
          <a:off x="1322773" y="292963"/>
          <a:ext cx="10147177" cy="6427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619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BBC523-62C4-A002-65AA-785511CFB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888" y="185148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ru-RU" sz="6600" dirty="0"/>
              <a:t>Наше решение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E50AC2-A02B-08B5-7049-DE04D60A2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352" y="1283630"/>
            <a:ext cx="2272521" cy="45131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F39E3C-4854-DF47-82F9-B3044610F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796" y="1283630"/>
            <a:ext cx="2183292" cy="45131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F63A90-3936-3557-458F-F7D230ABF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43" y="1283630"/>
            <a:ext cx="2350713" cy="45131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4C0E37-08BB-0EC0-E395-8F99AE983E99}"/>
              </a:ext>
            </a:extLst>
          </p:cNvPr>
          <p:cNvSpPr txBox="1"/>
          <p:nvPr/>
        </p:nvSpPr>
        <p:spPr>
          <a:xfrm>
            <a:off x="1413352" y="5750004"/>
            <a:ext cx="22725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300" dirty="0"/>
              <a:t>Главная страница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9ED187-4B77-40CB-3366-4399203AA1A4}"/>
              </a:ext>
            </a:extLst>
          </p:cNvPr>
          <p:cNvSpPr txBox="1"/>
          <p:nvPr/>
        </p:nvSpPr>
        <p:spPr>
          <a:xfrm>
            <a:off x="4484225" y="5750004"/>
            <a:ext cx="34362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300" dirty="0"/>
              <a:t>Поле для ввода баллов ЕГЭ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F15D9D-7E51-96C0-576D-3B336D9BC568}"/>
              </a:ext>
            </a:extLst>
          </p:cNvPr>
          <p:cNvSpPr txBox="1"/>
          <p:nvPr/>
        </p:nvSpPr>
        <p:spPr>
          <a:xfrm>
            <a:off x="8487905" y="5751485"/>
            <a:ext cx="26450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300" dirty="0"/>
              <a:t>Страница направления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150389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CEBB52-2DF0-A397-597C-2C3E3383D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/>
              <a:t>Масштабируемость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E27B2F-4441-B809-8E49-81A557D20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286000"/>
            <a:ext cx="9972675" cy="3581400"/>
          </a:xfrm>
        </p:spPr>
        <p:txBody>
          <a:bodyPr>
            <a:normAutofit lnSpcReduction="10000"/>
          </a:bodyPr>
          <a:lstStyle/>
          <a:p>
            <a:r>
              <a:rPr lang="ru-RU" sz="3300" dirty="0"/>
              <a:t>Добавление новых вузов и специальностей (например, </a:t>
            </a:r>
            <a:r>
              <a:rPr lang="ru-RU" sz="3300" dirty="0" err="1"/>
              <a:t>гумманитарные</a:t>
            </a:r>
            <a:r>
              <a:rPr lang="ru-RU" sz="3300" dirty="0"/>
              <a:t> ВУЗы или ВУЗы из других городов)</a:t>
            </a:r>
          </a:p>
          <a:p>
            <a:endParaRPr lang="ru-RU" sz="3300" dirty="0"/>
          </a:p>
          <a:p>
            <a:r>
              <a:rPr lang="ru-RU" sz="3300" dirty="0"/>
              <a:t>Расширение функционала (например, возможность подачи заявления в ВУЗ (через </a:t>
            </a:r>
            <a:r>
              <a:rPr lang="ru-RU" sz="3300" dirty="0" err="1"/>
              <a:t>ГосУслуги</a:t>
            </a:r>
            <a:r>
              <a:rPr lang="ru-RU" sz="33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4986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CEBB52-2DF0-A397-597C-2C3E3383D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/>
              <a:t>Наша 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E27B2F-4441-B809-8E49-81A557D20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692" y="5065872"/>
            <a:ext cx="2320048" cy="16199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/>
              <a:t>Каражаков</a:t>
            </a:r>
            <a:r>
              <a:rPr lang="ru-RU" dirty="0"/>
              <a:t>-</a:t>
            </a:r>
            <a:br>
              <a:rPr lang="ru-RU" dirty="0"/>
            </a:br>
            <a:r>
              <a:rPr lang="ru-RU" dirty="0"/>
              <a:t>Креймер </a:t>
            </a:r>
            <a:br>
              <a:rPr lang="ru-RU" dirty="0"/>
            </a:br>
            <a:r>
              <a:rPr lang="ru-RU" dirty="0"/>
              <a:t>Андрей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Менеджер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ED1361C-C22E-2DFA-4033-B15F81A7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776" y="1932658"/>
            <a:ext cx="2992683" cy="299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849D00B-D135-B2B7-5254-18FCE7244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088" y="1932658"/>
            <a:ext cx="2226340" cy="296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>
            <a:extLst>
              <a:ext uri="{FF2B5EF4-FFF2-40B4-BE49-F238E27FC236}">
                <a16:creationId xmlns:a16="http://schemas.microsoft.com/office/drawing/2014/main" id="{6A65019A-FDEC-AB7D-C616-4A490F0230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-496079"/>
            <a:ext cx="4077479" cy="407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Изображение выглядит как Наземный транспорт, колесо, транспортное средство, транспорт&#10;&#10;Автоматически созданное описание">
            <a:extLst>
              <a:ext uri="{FF2B5EF4-FFF2-40B4-BE49-F238E27FC236}">
                <a16:creationId xmlns:a16="http://schemas.microsoft.com/office/drawing/2014/main" id="{89B2E6F5-EA48-0D27-8A4E-F04B1708B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499" y="1938083"/>
            <a:ext cx="2992682" cy="29926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E5B44C-846E-EBE1-D38F-3D1423FB880D}"/>
              </a:ext>
            </a:extLst>
          </p:cNvPr>
          <p:cNvSpPr txBox="1"/>
          <p:nvPr/>
        </p:nvSpPr>
        <p:spPr>
          <a:xfrm>
            <a:off x="5721776" y="5067437"/>
            <a:ext cx="29926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Фомин Михаил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Дизайнер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DEF8A-12EA-EF03-F4DC-1CA42488AFB8}"/>
              </a:ext>
            </a:extLst>
          </p:cNvPr>
          <p:cNvSpPr txBox="1"/>
          <p:nvPr/>
        </p:nvSpPr>
        <p:spPr>
          <a:xfrm>
            <a:off x="8835497" y="5066586"/>
            <a:ext cx="29926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Лёша </a:t>
            </a:r>
            <a:br>
              <a:rPr lang="ru-RU" dirty="0"/>
            </a:br>
            <a:br>
              <a:rPr lang="ru-RU" dirty="0"/>
            </a:br>
            <a:r>
              <a:rPr lang="ru-RU" dirty="0" err="1"/>
              <a:t>Frontend</a:t>
            </a:r>
            <a:r>
              <a:rPr lang="ru-RU" dirty="0"/>
              <a:t>–разработчик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C4BC34-FF74-F6B7-578A-56B3BFC165E5}"/>
              </a:ext>
            </a:extLst>
          </p:cNvPr>
          <p:cNvSpPr txBox="1"/>
          <p:nvPr/>
        </p:nvSpPr>
        <p:spPr>
          <a:xfrm>
            <a:off x="3362088" y="5066586"/>
            <a:ext cx="22263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Всеволод Рыбник </a:t>
            </a:r>
            <a:br>
              <a:rPr lang="ru-RU" dirty="0"/>
            </a:br>
            <a:br>
              <a:rPr lang="ru-RU" dirty="0"/>
            </a:br>
            <a:r>
              <a:rPr lang="en-US" dirty="0"/>
              <a:t>Backend-</a:t>
            </a:r>
            <a:r>
              <a:rPr lang="ru-RU" dirty="0"/>
              <a:t>разработчик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0BBEACC-14D9-3E15-B258-590C98DD2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692" y="1932658"/>
            <a:ext cx="2320048" cy="29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57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2251E-C118-DC93-19DF-A1E4991D3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2251964"/>
            <a:ext cx="8361229" cy="1428706"/>
          </a:xfrm>
        </p:spPr>
        <p:txBody>
          <a:bodyPr/>
          <a:lstStyle/>
          <a:p>
            <a:r>
              <a:rPr lang="ru-RU" sz="6600" dirty="0" err="1">
                <a:solidFill>
                  <a:srgbClr val="191B0E"/>
                </a:solidFill>
              </a:rPr>
              <a:t>ВУЗопровод</a:t>
            </a:r>
            <a:endParaRPr lang="ru-RU" sz="6600" dirty="0">
              <a:solidFill>
                <a:srgbClr val="191B0E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6851FB-8B23-063B-5591-520B15040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5725" y="3680670"/>
            <a:ext cx="7660547" cy="947955"/>
          </a:xfrm>
        </p:spPr>
        <p:txBody>
          <a:bodyPr anchor="b">
            <a:noAutofit/>
          </a:bodyPr>
          <a:lstStyle/>
          <a:p>
            <a:pPr algn="r"/>
            <a:r>
              <a:rPr lang="ru-RU" sz="3300" dirty="0"/>
              <a:t>Команда : </a:t>
            </a:r>
            <a:r>
              <a:rPr lang="ru-RU" sz="3300" dirty="0" err="1"/>
              <a:t>Лоботомиты</a:t>
            </a:r>
            <a:endParaRPr lang="ru-RU" sz="3300" dirty="0"/>
          </a:p>
        </p:txBody>
      </p:sp>
    </p:spTree>
    <p:extLst>
      <p:ext uri="{BB962C8B-B14F-4D97-AF65-F5344CB8AC3E}">
        <p14:creationId xmlns:p14="http://schemas.microsoft.com/office/powerpoint/2010/main" val="2769668852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283</TotalTime>
  <Words>81</Words>
  <Application>Microsoft Office PowerPoint</Application>
  <PresentationFormat>Широкоэкранный</PresentationFormat>
  <Paragraphs>20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Calibri</vt:lpstr>
      <vt:lpstr>Franklin Gothic Book</vt:lpstr>
      <vt:lpstr>Уголки</vt:lpstr>
      <vt:lpstr>ВУЗопровод</vt:lpstr>
      <vt:lpstr>Презентация PowerPoint</vt:lpstr>
      <vt:lpstr>Презентация PowerPoint</vt:lpstr>
      <vt:lpstr>Наше решение</vt:lpstr>
      <vt:lpstr>Масштабируемость</vt:lpstr>
      <vt:lpstr>Наша команда</vt:lpstr>
      <vt:lpstr>ВУЗопровод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ВУЗоводитель</dc:title>
  <dc:creator>Каражаков-Креймер Андрей Кириллович</dc:creator>
  <cp:lastModifiedBy>Андрей Каражаков-Креймер</cp:lastModifiedBy>
  <cp:revision>6</cp:revision>
  <dcterms:created xsi:type="dcterms:W3CDTF">2023-10-14T15:51:22Z</dcterms:created>
  <dcterms:modified xsi:type="dcterms:W3CDTF">2023-10-15T08:38:01Z</dcterms:modified>
</cp:coreProperties>
</file>