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media/image27.jpg" ContentType="image/png"/>
  <Override PartName="/ppt/media/image28.jpg" ContentType="image/png"/>
  <Override PartName="/ppt/media/image29.jpg" ContentType="image/png"/>
  <Override PartName="/ppt/media/image30.jpg" ContentType="image/png"/>
  <Override PartName="/ppt/media/image31.jpg" ContentType="image/png"/>
  <Override PartName="/ppt/media/image32.jpg" ContentType="image/png"/>
  <Override PartName="/ppt/media/image35.jpg" ContentType="image/pn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72" r:id="rId2"/>
    <p:sldId id="281" r:id="rId3"/>
    <p:sldId id="286" r:id="rId4"/>
    <p:sldId id="287" r:id="rId5"/>
    <p:sldId id="295" r:id="rId6"/>
    <p:sldId id="296" r:id="rId7"/>
    <p:sldId id="297" r:id="rId8"/>
    <p:sldId id="289" r:id="rId9"/>
    <p:sldId id="290" r:id="rId10"/>
    <p:sldId id="288" r:id="rId11"/>
    <p:sldId id="291" r:id="rId12"/>
    <p:sldId id="292" r:id="rId13"/>
    <p:sldId id="293" r:id="rId14"/>
    <p:sldId id="298" r:id="rId15"/>
    <p:sldId id="294" r:id="rId16"/>
    <p:sldId id="299" r:id="rId17"/>
    <p:sldId id="300" r:id="rId18"/>
    <p:sldId id="269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CAF17"/>
    <a:srgbClr val="FD493D"/>
    <a:srgbClr val="9F00FF"/>
    <a:srgbClr val="006600"/>
    <a:srgbClr val="FBB3C1"/>
    <a:srgbClr val="FFFF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ёна Муравьева" userId="3d64465ab97ae206" providerId="LiveId" clId="{4DD5FC5F-667A-4117-A8EA-9364933404AF}"/>
    <pc:docChg chg="undo custSel modSld">
      <pc:chgData name="Алёна Муравьева" userId="3d64465ab97ae206" providerId="LiveId" clId="{4DD5FC5F-667A-4117-A8EA-9364933404AF}" dt="2023-11-01T15:02:42.093" v="813" actId="20577"/>
      <pc:docMkLst>
        <pc:docMk/>
      </pc:docMkLst>
      <pc:sldChg chg="addSp modSp mod">
        <pc:chgData name="Алёна Муравьева" userId="3d64465ab97ae206" providerId="LiveId" clId="{4DD5FC5F-667A-4117-A8EA-9364933404AF}" dt="2023-11-01T14:47:46.486" v="739" actId="14100"/>
        <pc:sldMkLst>
          <pc:docMk/>
          <pc:sldMk cId="375830483" sldId="281"/>
        </pc:sldMkLst>
        <pc:spChg chg="add mod">
          <ac:chgData name="Алёна Муравьева" userId="3d64465ab97ae206" providerId="LiveId" clId="{4DD5FC5F-667A-4117-A8EA-9364933404AF}" dt="2023-11-01T14:47:42.059" v="738" actId="1076"/>
          <ac:spMkLst>
            <pc:docMk/>
            <pc:sldMk cId="375830483" sldId="281"/>
            <ac:spMk id="2" creationId="{FE810DEF-7103-6F0B-3FDD-E5B6CCA32A67}"/>
          </ac:spMkLst>
        </pc:spChg>
        <pc:spChg chg="mod">
          <ac:chgData name="Алёна Муравьева" userId="3d64465ab97ae206" providerId="LiveId" clId="{4DD5FC5F-667A-4117-A8EA-9364933404AF}" dt="2023-11-01T14:47:46.486" v="739" actId="14100"/>
          <ac:spMkLst>
            <pc:docMk/>
            <pc:sldMk cId="375830483" sldId="281"/>
            <ac:spMk id="185" creationId="{00000000-0000-0000-0000-000000000000}"/>
          </ac:spMkLst>
        </pc:spChg>
        <pc:picChg chg="mod">
          <ac:chgData name="Алёна Муравьева" userId="3d64465ab97ae206" providerId="LiveId" clId="{4DD5FC5F-667A-4117-A8EA-9364933404AF}" dt="2023-11-01T14:47:32.687" v="737" actId="1076"/>
          <ac:picMkLst>
            <pc:docMk/>
            <pc:sldMk cId="375830483" sldId="281"/>
            <ac:picMk id="4" creationId="{54DDBDA6-FDA1-2B80-A0E0-3788E5D98241}"/>
          </ac:picMkLst>
        </pc:picChg>
      </pc:sldChg>
      <pc:sldChg chg="addSp modSp mod">
        <pc:chgData name="Алёна Муравьева" userId="3d64465ab97ae206" providerId="LiveId" clId="{4DD5FC5F-667A-4117-A8EA-9364933404AF}" dt="2023-11-01T14:48:17.785" v="745" actId="14100"/>
        <pc:sldMkLst>
          <pc:docMk/>
          <pc:sldMk cId="1472892781" sldId="286"/>
        </pc:sldMkLst>
        <pc:spChg chg="add mod">
          <ac:chgData name="Алёна Муравьева" userId="3d64465ab97ae206" providerId="LiveId" clId="{4DD5FC5F-667A-4117-A8EA-9364933404AF}" dt="2023-11-01T14:48:09.771" v="744" actId="1076"/>
          <ac:spMkLst>
            <pc:docMk/>
            <pc:sldMk cId="1472892781" sldId="286"/>
            <ac:spMk id="2" creationId="{95897F81-5E4C-9A68-F727-56267070B25B}"/>
          </ac:spMkLst>
        </pc:spChg>
        <pc:spChg chg="mod">
          <ac:chgData name="Алёна Муравьева" userId="3d64465ab97ae206" providerId="LiveId" clId="{4DD5FC5F-667A-4117-A8EA-9364933404AF}" dt="2023-11-01T14:48:17.785" v="745" actId="14100"/>
          <ac:spMkLst>
            <pc:docMk/>
            <pc:sldMk cId="1472892781" sldId="286"/>
            <ac:spMk id="4" creationId="{C6B68C62-35A5-0EB2-1E14-760A4057FE5C}"/>
          </ac:spMkLst>
        </pc:spChg>
        <pc:picChg chg="mod">
          <ac:chgData name="Алёна Муравьева" userId="3d64465ab97ae206" providerId="LiveId" clId="{4DD5FC5F-667A-4117-A8EA-9364933404AF}" dt="2023-11-01T14:48:04.030" v="743" actId="1076"/>
          <ac:picMkLst>
            <pc:docMk/>
            <pc:sldMk cId="1472892781" sldId="286"/>
            <ac:picMk id="14" creationId="{317E1CC4-A609-1EAB-89C4-C4F0A5B0587F}"/>
          </ac:picMkLst>
        </pc:picChg>
      </pc:sldChg>
      <pc:sldChg chg="addSp modSp mod">
        <pc:chgData name="Алёна Муравьева" userId="3d64465ab97ae206" providerId="LiveId" clId="{4DD5FC5F-667A-4117-A8EA-9364933404AF}" dt="2023-11-01T14:34:30.816" v="663" actId="1076"/>
        <pc:sldMkLst>
          <pc:docMk/>
          <pc:sldMk cId="3758363173" sldId="287"/>
        </pc:sldMkLst>
        <pc:spChg chg="mod">
          <ac:chgData name="Алёна Муравьева" userId="3d64465ab97ae206" providerId="LiveId" clId="{4DD5FC5F-667A-4117-A8EA-9364933404AF}" dt="2023-11-01T14:34:21.678" v="660" actId="20577"/>
          <ac:spMkLst>
            <pc:docMk/>
            <pc:sldMk cId="3758363173" sldId="287"/>
            <ac:spMk id="4" creationId="{C6B68C62-35A5-0EB2-1E14-760A4057FE5C}"/>
          </ac:spMkLst>
        </pc:spChg>
        <pc:picChg chg="add mod">
          <ac:chgData name="Алёна Муравьева" userId="3d64465ab97ae206" providerId="LiveId" clId="{4DD5FC5F-667A-4117-A8EA-9364933404AF}" dt="2023-11-01T14:34:30.816" v="663" actId="1076"/>
          <ac:picMkLst>
            <pc:docMk/>
            <pc:sldMk cId="3758363173" sldId="287"/>
            <ac:picMk id="2" creationId="{F0CE0C10-CE63-E027-7F29-C5F2A3528FB1}"/>
          </ac:picMkLst>
        </pc:picChg>
        <pc:picChg chg="mod">
          <ac:chgData name="Алёна Муравьева" userId="3d64465ab97ae206" providerId="LiveId" clId="{4DD5FC5F-667A-4117-A8EA-9364933404AF}" dt="2023-11-01T14:34:25.105" v="661" actId="1076"/>
          <ac:picMkLst>
            <pc:docMk/>
            <pc:sldMk cId="3758363173" sldId="287"/>
            <ac:picMk id="3" creationId="{0906A232-623C-6B3E-9222-A38BA15DC754}"/>
          </ac:picMkLst>
        </pc:picChg>
        <pc:picChg chg="mod">
          <ac:chgData name="Алёна Муравьева" userId="3d64465ab97ae206" providerId="LiveId" clId="{4DD5FC5F-667A-4117-A8EA-9364933404AF}" dt="2023-11-01T14:34:27.990" v="662" actId="1076"/>
          <ac:picMkLst>
            <pc:docMk/>
            <pc:sldMk cId="3758363173" sldId="287"/>
            <ac:picMk id="6" creationId="{50C0DA24-97D5-5B60-88B6-D0424808CDB8}"/>
          </ac:picMkLst>
        </pc:picChg>
      </pc:sldChg>
      <pc:sldChg chg="modSp mod">
        <pc:chgData name="Алёна Муравьева" userId="3d64465ab97ae206" providerId="LiveId" clId="{4DD5FC5F-667A-4117-A8EA-9364933404AF}" dt="2023-11-01T14:53:28.346" v="775" actId="1076"/>
        <pc:sldMkLst>
          <pc:docMk/>
          <pc:sldMk cId="2094825111" sldId="288"/>
        </pc:sldMkLst>
        <pc:graphicFrameChg chg="mod modGraphic">
          <ac:chgData name="Алёна Муравьева" userId="3d64465ab97ae206" providerId="LiveId" clId="{4DD5FC5F-667A-4117-A8EA-9364933404AF}" dt="2023-11-01T14:53:28.346" v="775" actId="1076"/>
          <ac:graphicFrameMkLst>
            <pc:docMk/>
            <pc:sldMk cId="2094825111" sldId="288"/>
            <ac:graphicFrameMk id="2" creationId="{F5B6BC16-83DF-025D-F07A-A39F1C2662A0}"/>
          </ac:graphicFrameMkLst>
        </pc:graphicFrameChg>
      </pc:sldChg>
      <pc:sldChg chg="addSp modSp mod">
        <pc:chgData name="Алёна Муравьева" userId="3d64465ab97ae206" providerId="LiveId" clId="{4DD5FC5F-667A-4117-A8EA-9364933404AF}" dt="2023-11-01T14:42:30.642" v="719" actId="1076"/>
        <pc:sldMkLst>
          <pc:docMk/>
          <pc:sldMk cId="443406223" sldId="290"/>
        </pc:sldMkLst>
        <pc:spChg chg="add mod">
          <ac:chgData name="Алёна Муравьева" userId="3d64465ab97ae206" providerId="LiveId" clId="{4DD5FC5F-667A-4117-A8EA-9364933404AF}" dt="2023-11-01T14:42:30.642" v="719" actId="1076"/>
          <ac:spMkLst>
            <pc:docMk/>
            <pc:sldMk cId="443406223" sldId="290"/>
            <ac:spMk id="2" creationId="{E1B96675-8D2F-F2B7-4C8B-1BEE26D311E6}"/>
          </ac:spMkLst>
        </pc:spChg>
      </pc:sldChg>
      <pc:sldChg chg="modSp mod">
        <pc:chgData name="Алёна Муравьева" userId="3d64465ab97ae206" providerId="LiveId" clId="{4DD5FC5F-667A-4117-A8EA-9364933404AF}" dt="2023-11-01T14:54:21.433" v="781" actId="1076"/>
        <pc:sldMkLst>
          <pc:docMk/>
          <pc:sldMk cId="552829552" sldId="291"/>
        </pc:sldMkLst>
        <pc:spChg chg="mod">
          <ac:chgData name="Алёна Муравьева" userId="3d64465ab97ae206" providerId="LiveId" clId="{4DD5FC5F-667A-4117-A8EA-9364933404AF}" dt="2023-11-01T14:54:06.849" v="779" actId="1076"/>
          <ac:spMkLst>
            <pc:docMk/>
            <pc:sldMk cId="552829552" sldId="291"/>
            <ac:spMk id="2" creationId="{DC9426C5-0FFD-1048-1B70-BF0C1EC73617}"/>
          </ac:spMkLst>
        </pc:spChg>
        <pc:spChg chg="mod">
          <ac:chgData name="Алёна Муравьева" userId="3d64465ab97ae206" providerId="LiveId" clId="{4DD5FC5F-667A-4117-A8EA-9364933404AF}" dt="2023-11-01T14:54:21.433" v="781" actId="1076"/>
          <ac:spMkLst>
            <pc:docMk/>
            <pc:sldMk cId="552829552" sldId="291"/>
            <ac:spMk id="18" creationId="{C0E9A817-E493-7065-9731-E0089E577DD5}"/>
          </ac:spMkLst>
        </pc:spChg>
        <pc:graphicFrameChg chg="mod modGraphic">
          <ac:chgData name="Алёна Муравьева" userId="3d64465ab97ae206" providerId="LiveId" clId="{4DD5FC5F-667A-4117-A8EA-9364933404AF}" dt="2023-11-01T14:54:10.786" v="780" actId="1076"/>
          <ac:graphicFrameMkLst>
            <pc:docMk/>
            <pc:sldMk cId="552829552" sldId="291"/>
            <ac:graphicFrameMk id="3" creationId="{A3C8EA4A-C8EE-2E2D-D713-4A8CE1FC0CBE}"/>
          </ac:graphicFrameMkLst>
        </pc:graphicFrameChg>
      </pc:sldChg>
      <pc:sldChg chg="modSp mod">
        <pc:chgData name="Алёна Муравьева" userId="3d64465ab97ae206" providerId="LiveId" clId="{4DD5FC5F-667A-4117-A8EA-9364933404AF}" dt="2023-11-01T14:55:55.526" v="786" actId="20577"/>
        <pc:sldMkLst>
          <pc:docMk/>
          <pc:sldMk cId="684708840" sldId="292"/>
        </pc:sldMkLst>
        <pc:graphicFrameChg chg="modGraphic">
          <ac:chgData name="Алёна Муравьева" userId="3d64465ab97ae206" providerId="LiveId" clId="{4DD5FC5F-667A-4117-A8EA-9364933404AF}" dt="2023-11-01T14:55:55.526" v="786" actId="20577"/>
          <ac:graphicFrameMkLst>
            <pc:docMk/>
            <pc:sldMk cId="684708840" sldId="292"/>
            <ac:graphicFrameMk id="11" creationId="{93BA24E3-432A-C9DA-C5F7-DA40B716136A}"/>
          </ac:graphicFrameMkLst>
        </pc:graphicFrameChg>
      </pc:sldChg>
      <pc:sldChg chg="addSp delSp modSp mod">
        <pc:chgData name="Алёна Муравьева" userId="3d64465ab97ae206" providerId="LiveId" clId="{4DD5FC5F-667A-4117-A8EA-9364933404AF}" dt="2023-11-01T12:24:01.095" v="91" actId="1076"/>
        <pc:sldMkLst>
          <pc:docMk/>
          <pc:sldMk cId="4279260729" sldId="293"/>
        </pc:sldMkLst>
        <pc:spChg chg="del mod">
          <ac:chgData name="Алёна Муравьева" userId="3d64465ab97ae206" providerId="LiveId" clId="{4DD5FC5F-667A-4117-A8EA-9364933404AF}" dt="2023-11-01T12:15:57.610" v="25" actId="478"/>
          <ac:spMkLst>
            <pc:docMk/>
            <pc:sldMk cId="4279260729" sldId="293"/>
            <ac:spMk id="2" creationId="{B941A7C1-42D2-12E4-8951-5F324C114C8D}"/>
          </ac:spMkLst>
        </pc:spChg>
        <pc:spChg chg="mod">
          <ac:chgData name="Алёна Муравьева" userId="3d64465ab97ae206" providerId="LiveId" clId="{4DD5FC5F-667A-4117-A8EA-9364933404AF}" dt="2023-11-01T12:18:00.478" v="46" actId="1076"/>
          <ac:spMkLst>
            <pc:docMk/>
            <pc:sldMk cId="4279260729" sldId="293"/>
            <ac:spMk id="12" creationId="{970553A9-27B9-B354-BB78-760BAB95ABFD}"/>
          </ac:spMkLst>
        </pc:spChg>
        <pc:spChg chg="mod">
          <ac:chgData name="Алёна Муравьева" userId="3d64465ab97ae206" providerId="LiveId" clId="{4DD5FC5F-667A-4117-A8EA-9364933404AF}" dt="2023-11-01T12:17:29.845" v="43" actId="1076"/>
          <ac:spMkLst>
            <pc:docMk/>
            <pc:sldMk cId="4279260729" sldId="293"/>
            <ac:spMk id="13" creationId="{D87AFF95-9594-DB7D-0047-371247271F31}"/>
          </ac:spMkLst>
        </pc:spChg>
        <pc:spChg chg="mod">
          <ac:chgData name="Алёна Муравьева" userId="3d64465ab97ae206" providerId="LiveId" clId="{4DD5FC5F-667A-4117-A8EA-9364933404AF}" dt="2023-11-01T12:18:16.650" v="50" actId="1076"/>
          <ac:spMkLst>
            <pc:docMk/>
            <pc:sldMk cId="4279260729" sldId="293"/>
            <ac:spMk id="16" creationId="{AEF133D7-6F93-35E5-2D0D-E4BE9F44D0DD}"/>
          </ac:spMkLst>
        </pc:spChg>
        <pc:spChg chg="add mod">
          <ac:chgData name="Алёна Муравьева" userId="3d64465ab97ae206" providerId="LiveId" clId="{4DD5FC5F-667A-4117-A8EA-9364933404AF}" dt="2023-11-01T12:24:01.095" v="91" actId="1076"/>
          <ac:spMkLst>
            <pc:docMk/>
            <pc:sldMk cId="4279260729" sldId="293"/>
            <ac:spMk id="17" creationId="{471F3E92-6DD9-3DE5-4095-38BD79B836CE}"/>
          </ac:spMkLst>
        </pc:spChg>
        <pc:spChg chg="add mod">
          <ac:chgData name="Алёна Муравьева" userId="3d64465ab97ae206" providerId="LiveId" clId="{4DD5FC5F-667A-4117-A8EA-9364933404AF}" dt="2023-11-01T12:18:13.213" v="49" actId="1076"/>
          <ac:spMkLst>
            <pc:docMk/>
            <pc:sldMk cId="4279260729" sldId="293"/>
            <ac:spMk id="18" creationId="{F6654A4F-C831-CC87-FA12-F0D5B4763B9B}"/>
          </ac:spMkLst>
        </pc:spChg>
        <pc:picChg chg="mod">
          <ac:chgData name="Алёна Муравьева" userId="3d64465ab97ae206" providerId="LiveId" clId="{4DD5FC5F-667A-4117-A8EA-9364933404AF}" dt="2023-11-01T12:16:48.340" v="40" actId="1076"/>
          <ac:picMkLst>
            <pc:docMk/>
            <pc:sldMk cId="4279260729" sldId="293"/>
            <ac:picMk id="3" creationId="{0192ABC1-0B79-7A0D-444E-7BEEF9B462CB}"/>
          </ac:picMkLst>
        </pc:picChg>
        <pc:picChg chg="mod">
          <ac:chgData name="Алёна Муравьева" userId="3d64465ab97ae206" providerId="LiveId" clId="{4DD5FC5F-667A-4117-A8EA-9364933404AF}" dt="2023-11-01T12:17:16.239" v="42" actId="1076"/>
          <ac:picMkLst>
            <pc:docMk/>
            <pc:sldMk cId="4279260729" sldId="293"/>
            <ac:picMk id="4" creationId="{AFE52111-E934-5EF6-585B-8FCBB3FCE0F7}"/>
          </ac:picMkLst>
        </pc:picChg>
        <pc:picChg chg="mod">
          <ac:chgData name="Алёна Муравьева" userId="3d64465ab97ae206" providerId="LiveId" clId="{4DD5FC5F-667A-4117-A8EA-9364933404AF}" dt="2023-11-01T12:18:22.579" v="51" actId="1076"/>
          <ac:picMkLst>
            <pc:docMk/>
            <pc:sldMk cId="4279260729" sldId="293"/>
            <ac:picMk id="5" creationId="{53AE7E88-59FF-47AD-3114-36516D64CCD0}"/>
          </ac:picMkLst>
        </pc:picChg>
        <pc:picChg chg="add mod">
          <ac:chgData name="Алёна Муравьева" userId="3d64465ab97ae206" providerId="LiveId" clId="{4DD5FC5F-667A-4117-A8EA-9364933404AF}" dt="2023-11-01T12:18:31.582" v="52" actId="1076"/>
          <ac:picMkLst>
            <pc:docMk/>
            <pc:sldMk cId="4279260729" sldId="293"/>
            <ac:picMk id="14" creationId="{EC666FE8-576E-B1BC-C71C-09FC61164EC7}"/>
          </ac:picMkLst>
        </pc:picChg>
        <pc:picChg chg="add mod">
          <ac:chgData name="Алёна Муравьева" userId="3d64465ab97ae206" providerId="LiveId" clId="{4DD5FC5F-667A-4117-A8EA-9364933404AF}" dt="2023-11-01T12:18:06.379" v="47" actId="1076"/>
          <ac:picMkLst>
            <pc:docMk/>
            <pc:sldMk cId="4279260729" sldId="293"/>
            <ac:picMk id="15" creationId="{A2B71A4E-6E8E-0BBF-75B3-B877AE12B667}"/>
          </ac:picMkLst>
        </pc:picChg>
      </pc:sldChg>
      <pc:sldChg chg="modSp mod">
        <pc:chgData name="Алёна Муравьева" userId="3d64465ab97ae206" providerId="LiveId" clId="{4DD5FC5F-667A-4117-A8EA-9364933404AF}" dt="2023-11-01T14:55:45.476" v="785" actId="20577"/>
        <pc:sldMkLst>
          <pc:docMk/>
          <pc:sldMk cId="2181906758" sldId="294"/>
        </pc:sldMkLst>
        <pc:graphicFrameChg chg="modGraphic">
          <ac:chgData name="Алёна Муравьева" userId="3d64465ab97ae206" providerId="LiveId" clId="{4DD5FC5F-667A-4117-A8EA-9364933404AF}" dt="2023-11-01T14:55:45.476" v="785" actId="20577"/>
          <ac:graphicFrameMkLst>
            <pc:docMk/>
            <pc:sldMk cId="2181906758" sldId="294"/>
            <ac:graphicFrameMk id="3" creationId="{682FD5EC-8A0E-A907-8720-2859BB437909}"/>
          </ac:graphicFrameMkLst>
        </pc:graphicFrameChg>
      </pc:sldChg>
      <pc:sldChg chg="addSp delSp modSp mod">
        <pc:chgData name="Алёна Муравьева" userId="3d64465ab97ae206" providerId="LiveId" clId="{4DD5FC5F-667A-4117-A8EA-9364933404AF}" dt="2023-11-01T14:59:02.433" v="797" actId="20577"/>
        <pc:sldMkLst>
          <pc:docMk/>
          <pc:sldMk cId="1973726587" sldId="295"/>
        </pc:sldMkLst>
        <pc:spChg chg="add del">
          <ac:chgData name="Алёна Муравьева" userId="3d64465ab97ae206" providerId="LiveId" clId="{4DD5FC5F-667A-4117-A8EA-9364933404AF}" dt="2023-11-01T14:50:55.340" v="763" actId="11529"/>
          <ac:spMkLst>
            <pc:docMk/>
            <pc:sldMk cId="1973726587" sldId="295"/>
            <ac:spMk id="3" creationId="{DDE2311B-92E4-7F07-8997-E0601C8E4B7F}"/>
          </ac:spMkLst>
        </pc:spChg>
        <pc:spChg chg="mod">
          <ac:chgData name="Алёна Муравьева" userId="3d64465ab97ae206" providerId="LiveId" clId="{4DD5FC5F-667A-4117-A8EA-9364933404AF}" dt="2023-11-01T14:59:02.433" v="797" actId="20577"/>
          <ac:spMkLst>
            <pc:docMk/>
            <pc:sldMk cId="1973726587" sldId="295"/>
            <ac:spMk id="5" creationId="{CB0FB664-2E04-CDEA-7F64-72EBF9BC602D}"/>
          </ac:spMkLst>
        </pc:spChg>
        <pc:spChg chg="add mod">
          <ac:chgData name="Алёна Муравьева" userId="3d64465ab97ae206" providerId="LiveId" clId="{4DD5FC5F-667A-4117-A8EA-9364933404AF}" dt="2023-11-01T14:50:10.173" v="757" actId="1076"/>
          <ac:spMkLst>
            <pc:docMk/>
            <pc:sldMk cId="1973726587" sldId="295"/>
            <ac:spMk id="12" creationId="{13E40D3D-E2CC-8F8D-79B1-7FFD625EEB1B}"/>
          </ac:spMkLst>
        </pc:spChg>
        <pc:spChg chg="add mod">
          <ac:chgData name="Алёна Муравьева" userId="3d64465ab97ae206" providerId="LiveId" clId="{4DD5FC5F-667A-4117-A8EA-9364933404AF}" dt="2023-11-01T14:49:29.707" v="753" actId="1076"/>
          <ac:spMkLst>
            <pc:docMk/>
            <pc:sldMk cId="1973726587" sldId="295"/>
            <ac:spMk id="15" creationId="{E912D5C2-19B7-2505-F4EF-D7EEDAD4978A}"/>
          </ac:spMkLst>
        </pc:spChg>
        <pc:spChg chg="add mod">
          <ac:chgData name="Алёна Муравьева" userId="3d64465ab97ae206" providerId="LiveId" clId="{4DD5FC5F-667A-4117-A8EA-9364933404AF}" dt="2023-11-01T14:50:17.332" v="759" actId="1076"/>
          <ac:spMkLst>
            <pc:docMk/>
            <pc:sldMk cId="1973726587" sldId="295"/>
            <ac:spMk id="18" creationId="{306190D4-14F6-6E09-247E-CC3FD076FEC9}"/>
          </ac:spMkLst>
        </pc:spChg>
        <pc:picChg chg="add mod">
          <ac:chgData name="Алёна Муравьева" userId="3d64465ab97ae206" providerId="LiveId" clId="{4DD5FC5F-667A-4117-A8EA-9364933404AF}" dt="2023-11-01T14:50:04.161" v="756" actId="1076"/>
          <ac:picMkLst>
            <pc:docMk/>
            <pc:sldMk cId="1973726587" sldId="295"/>
            <ac:picMk id="2" creationId="{7EF52613-4B48-6908-F077-F2B022E329EB}"/>
          </ac:picMkLst>
        </pc:picChg>
        <pc:picChg chg="del mod">
          <ac:chgData name="Алёна Муравьева" userId="3d64465ab97ae206" providerId="LiveId" clId="{4DD5FC5F-667A-4117-A8EA-9364933404AF}" dt="2023-11-01T13:04:30.704" v="308" actId="478"/>
          <ac:picMkLst>
            <pc:docMk/>
            <pc:sldMk cId="1973726587" sldId="295"/>
            <ac:picMk id="3" creationId="{655CF6AA-ACA4-7387-8C82-B1739B0AA922}"/>
          </ac:picMkLst>
        </pc:picChg>
        <pc:picChg chg="add mod">
          <ac:chgData name="Алёна Муравьева" userId="3d64465ab97ae206" providerId="LiveId" clId="{4DD5FC5F-667A-4117-A8EA-9364933404AF}" dt="2023-11-01T14:49:22.782" v="752" actId="1076"/>
          <ac:picMkLst>
            <pc:docMk/>
            <pc:sldMk cId="1973726587" sldId="295"/>
            <ac:picMk id="13" creationId="{E9A7B21A-48AE-BE8A-E7A0-3DC4581211B4}"/>
          </ac:picMkLst>
        </pc:picChg>
        <pc:picChg chg="add mod">
          <ac:chgData name="Алёна Муравьева" userId="3d64465ab97ae206" providerId="LiveId" clId="{4DD5FC5F-667A-4117-A8EA-9364933404AF}" dt="2023-11-01T14:50:13.062" v="758" actId="1076"/>
          <ac:picMkLst>
            <pc:docMk/>
            <pc:sldMk cId="1973726587" sldId="295"/>
            <ac:picMk id="16" creationId="{70810999-7ECB-826D-BFEB-232FDFB74C41}"/>
          </ac:picMkLst>
        </pc:picChg>
      </pc:sldChg>
      <pc:sldChg chg="addSp delSp modSp mod">
        <pc:chgData name="Алёна Муравьева" userId="3d64465ab97ae206" providerId="LiveId" clId="{4DD5FC5F-667A-4117-A8EA-9364933404AF}" dt="2023-11-01T14:34:53.441" v="664" actId="1076"/>
        <pc:sldMkLst>
          <pc:docMk/>
          <pc:sldMk cId="3746186404" sldId="296"/>
        </pc:sldMkLst>
        <pc:spChg chg="mod">
          <ac:chgData name="Алёна Муравьева" userId="3d64465ab97ae206" providerId="LiveId" clId="{4DD5FC5F-667A-4117-A8EA-9364933404AF}" dt="2023-11-01T14:25:36.002" v="633" actId="1076"/>
          <ac:spMkLst>
            <pc:docMk/>
            <pc:sldMk cId="3746186404" sldId="296"/>
            <ac:spMk id="4" creationId="{C6B68C62-35A5-0EB2-1E14-760A4057FE5C}"/>
          </ac:spMkLst>
        </pc:spChg>
        <pc:spChg chg="add mod">
          <ac:chgData name="Алёна Муравьева" userId="3d64465ab97ae206" providerId="LiveId" clId="{4DD5FC5F-667A-4117-A8EA-9364933404AF}" dt="2023-11-01T14:34:53.441" v="664" actId="1076"/>
          <ac:spMkLst>
            <pc:docMk/>
            <pc:sldMk cId="3746186404" sldId="296"/>
            <ac:spMk id="8" creationId="{77F872B0-86A0-C072-1200-5BE0CEFC688A}"/>
          </ac:spMkLst>
        </pc:spChg>
        <pc:picChg chg="del mod">
          <ac:chgData name="Алёна Муравьева" userId="3d64465ab97ae206" providerId="LiveId" clId="{4DD5FC5F-667A-4117-A8EA-9364933404AF}" dt="2023-11-01T14:22:37.642" v="615" actId="478"/>
          <ac:picMkLst>
            <pc:docMk/>
            <pc:sldMk cId="3746186404" sldId="296"/>
            <ac:picMk id="2" creationId="{F77ED9CB-E4B2-0FEE-2E11-0AC357E39D7B}"/>
          </ac:picMkLst>
        </pc:picChg>
        <pc:picChg chg="add del mod">
          <ac:chgData name="Алёна Муравьева" userId="3d64465ab97ae206" providerId="LiveId" clId="{4DD5FC5F-667A-4117-A8EA-9364933404AF}" dt="2023-11-01T14:25:23.830" v="628" actId="478"/>
          <ac:picMkLst>
            <pc:docMk/>
            <pc:sldMk cId="3746186404" sldId="296"/>
            <ac:picMk id="3" creationId="{196EAC2F-0681-2ACB-1495-F3E030D9B201}"/>
          </ac:picMkLst>
        </pc:picChg>
        <pc:picChg chg="add mod">
          <ac:chgData name="Алёна Муравьева" userId="3d64465ab97ae206" providerId="LiveId" clId="{4DD5FC5F-667A-4117-A8EA-9364933404AF}" dt="2023-11-01T14:27:20.271" v="656" actId="1076"/>
          <ac:picMkLst>
            <pc:docMk/>
            <pc:sldMk cId="3746186404" sldId="296"/>
            <ac:picMk id="6" creationId="{80A21A95-FE6A-812F-6B7C-BE55F4FE643D}"/>
          </ac:picMkLst>
        </pc:picChg>
      </pc:sldChg>
      <pc:sldChg chg="addSp modSp mod">
        <pc:chgData name="Алёна Муравьева" userId="3d64465ab97ae206" providerId="LiveId" clId="{4DD5FC5F-667A-4117-A8EA-9364933404AF}" dt="2023-11-01T14:52:52.561" v="770" actId="1076"/>
        <pc:sldMkLst>
          <pc:docMk/>
          <pc:sldMk cId="2663795826" sldId="297"/>
        </pc:sldMkLst>
        <pc:spChg chg="add mod">
          <ac:chgData name="Алёна Муравьева" userId="3d64465ab97ae206" providerId="LiveId" clId="{4DD5FC5F-667A-4117-A8EA-9364933404AF}" dt="2023-11-01T14:52:52.561" v="770" actId="1076"/>
          <ac:spMkLst>
            <pc:docMk/>
            <pc:sldMk cId="2663795826" sldId="297"/>
            <ac:spMk id="2" creationId="{B8DC9F23-E14F-733B-FA13-D9DBE00F5B70}"/>
          </ac:spMkLst>
        </pc:spChg>
        <pc:spChg chg="mod">
          <ac:chgData name="Алёна Муравьева" userId="3d64465ab97ae206" providerId="LiveId" clId="{4DD5FC5F-667A-4117-A8EA-9364933404AF}" dt="2023-11-01T13:16:05.065" v="592" actId="948"/>
          <ac:spMkLst>
            <pc:docMk/>
            <pc:sldMk cId="2663795826" sldId="297"/>
            <ac:spMk id="4" creationId="{C6B68C62-35A5-0EB2-1E14-760A4057FE5C}"/>
          </ac:spMkLst>
        </pc:spChg>
      </pc:sldChg>
      <pc:sldChg chg="addSp delSp modSp mod">
        <pc:chgData name="Алёна Муравьева" userId="3d64465ab97ae206" providerId="LiveId" clId="{4DD5FC5F-667A-4117-A8EA-9364933404AF}" dt="2023-11-01T15:02:42.093" v="813" actId="20577"/>
        <pc:sldMkLst>
          <pc:docMk/>
          <pc:sldMk cId="3655002745" sldId="298"/>
        </pc:sldMkLst>
        <pc:spChg chg="del">
          <ac:chgData name="Алёна Муравьева" userId="3d64465ab97ae206" providerId="LiveId" clId="{4DD5FC5F-667A-4117-A8EA-9364933404AF}" dt="2023-11-01T12:18:42.946" v="54" actId="478"/>
          <ac:spMkLst>
            <pc:docMk/>
            <pc:sldMk cId="3655002745" sldId="298"/>
            <ac:spMk id="2" creationId="{B941A7C1-42D2-12E4-8951-5F324C114C8D}"/>
          </ac:spMkLst>
        </pc:spChg>
        <pc:spChg chg="del">
          <ac:chgData name="Алёна Муравьева" userId="3d64465ab97ae206" providerId="LiveId" clId="{4DD5FC5F-667A-4117-A8EA-9364933404AF}" dt="2023-11-01T12:18:50.338" v="58" actId="478"/>
          <ac:spMkLst>
            <pc:docMk/>
            <pc:sldMk cId="3655002745" sldId="298"/>
            <ac:spMk id="17" creationId="{55B547ED-AA49-0212-EB29-1E01B7F8F8DF}"/>
          </ac:spMkLst>
        </pc:spChg>
        <pc:spChg chg="del">
          <ac:chgData name="Алёна Муравьева" userId="3d64465ab97ae206" providerId="LiveId" clId="{4DD5FC5F-667A-4117-A8EA-9364933404AF}" dt="2023-11-01T12:18:47.927" v="57" actId="478"/>
          <ac:spMkLst>
            <pc:docMk/>
            <pc:sldMk cId="3655002745" sldId="298"/>
            <ac:spMk id="20" creationId="{AE17DE04-A1FD-8B7E-3A42-29BE11AD1118}"/>
          </ac:spMkLst>
        </pc:spChg>
        <pc:graphicFrameChg chg="add mod modGraphic">
          <ac:chgData name="Алёна Муравьева" userId="3d64465ab97ae206" providerId="LiveId" clId="{4DD5FC5F-667A-4117-A8EA-9364933404AF}" dt="2023-11-01T15:02:42.093" v="813" actId="20577"/>
          <ac:graphicFrameMkLst>
            <pc:docMk/>
            <pc:sldMk cId="3655002745" sldId="298"/>
            <ac:graphicFrameMk id="3" creationId="{5F4A3EFD-DA8A-AF91-9163-7954F00AB63E}"/>
          </ac:graphicFrameMkLst>
        </pc:graphicFrameChg>
        <pc:picChg chg="del">
          <ac:chgData name="Алёна Муравьева" userId="3d64465ab97ae206" providerId="LiveId" clId="{4DD5FC5F-667A-4117-A8EA-9364933404AF}" dt="2023-11-01T12:18:44.466" v="55" actId="478"/>
          <ac:picMkLst>
            <pc:docMk/>
            <pc:sldMk cId="3655002745" sldId="298"/>
            <ac:picMk id="19" creationId="{08F5DBBB-C368-94F7-9B5A-E701A689662D}"/>
          </ac:picMkLst>
        </pc:picChg>
        <pc:picChg chg="del">
          <ac:chgData name="Алёна Муравьева" userId="3d64465ab97ae206" providerId="LiveId" clId="{4DD5FC5F-667A-4117-A8EA-9364933404AF}" dt="2023-11-01T12:18:45.744" v="56" actId="478"/>
          <ac:picMkLst>
            <pc:docMk/>
            <pc:sldMk cId="3655002745" sldId="298"/>
            <ac:picMk id="22" creationId="{119DCD35-2694-C949-85EF-7671A4D71CA5}"/>
          </ac:picMkLst>
        </pc:picChg>
      </pc:sldChg>
    </pc:docChg>
  </pc:docChgLst>
  <pc:docChgLst>
    <pc:chgData name="Алёна Муравьева" userId="3d64465ab97ae206" providerId="LiveId" clId="{0ADA30D9-4C68-4BE2-87FD-9E5E1BD77AF4}"/>
    <pc:docChg chg="custSel modSld">
      <pc:chgData name="Алёна Муравьева" userId="3d64465ab97ae206" providerId="LiveId" clId="{0ADA30D9-4C68-4BE2-87FD-9E5E1BD77AF4}" dt="2023-10-31T09:53:15.901" v="2438" actId="20577"/>
      <pc:docMkLst>
        <pc:docMk/>
      </pc:docMkLst>
      <pc:sldChg chg="delSp modSp mod">
        <pc:chgData name="Алёна Муравьева" userId="3d64465ab97ae206" providerId="LiveId" clId="{0ADA30D9-4C68-4BE2-87FD-9E5E1BD77AF4}" dt="2023-10-28T16:02:05.111" v="14" actId="1076"/>
        <pc:sldMkLst>
          <pc:docMk/>
          <pc:sldMk cId="0" sldId="256"/>
        </pc:sldMkLst>
        <pc:spChg chg="mod">
          <ac:chgData name="Алёна Муравьева" userId="3d64465ab97ae206" providerId="LiveId" clId="{0ADA30D9-4C68-4BE2-87FD-9E5E1BD77AF4}" dt="2023-10-28T16:02:05.111" v="14" actId="1076"/>
          <ac:spMkLst>
            <pc:docMk/>
            <pc:sldMk cId="0" sldId="256"/>
            <ac:spMk id="54" creationId="{00000000-0000-0000-0000-000000000000}"/>
          </ac:spMkLst>
        </pc:spChg>
        <pc:spChg chg="del">
          <ac:chgData name="Алёна Муравьева" userId="3d64465ab97ae206" providerId="LiveId" clId="{0ADA30D9-4C68-4BE2-87FD-9E5E1BD77AF4}" dt="2023-10-28T16:02:01.922" v="13" actId="21"/>
          <ac:spMkLst>
            <pc:docMk/>
            <pc:sldMk cId="0" sldId="256"/>
            <ac:spMk id="55" creationId="{00000000-0000-0000-0000-000000000000}"/>
          </ac:spMkLst>
        </pc:spChg>
      </pc:sldChg>
      <pc:sldChg chg="modSp mod">
        <pc:chgData name="Алёна Муравьева" userId="3d64465ab97ae206" providerId="LiveId" clId="{0ADA30D9-4C68-4BE2-87FD-9E5E1BD77AF4}" dt="2023-10-31T09:52:24.983" v="2412" actId="20577"/>
        <pc:sldMkLst>
          <pc:docMk/>
          <pc:sldMk cId="0" sldId="257"/>
        </pc:sldMkLst>
        <pc:spChg chg="mod">
          <ac:chgData name="Алёна Муравьева" userId="3d64465ab97ae206" providerId="LiveId" clId="{0ADA30D9-4C68-4BE2-87FD-9E5E1BD77AF4}" dt="2023-10-31T09:52:24.983" v="2412" actId="20577"/>
          <ac:spMkLst>
            <pc:docMk/>
            <pc:sldMk cId="0" sldId="257"/>
            <ac:spMk id="61" creationId="{00000000-0000-0000-0000-000000000000}"/>
          </ac:spMkLst>
        </pc:spChg>
      </pc:sldChg>
      <pc:sldChg chg="modSp mod">
        <pc:chgData name="Алёна Муравьева" userId="3d64465ab97ae206" providerId="LiveId" clId="{0ADA30D9-4C68-4BE2-87FD-9E5E1BD77AF4}" dt="2023-10-31T09:53:15.901" v="2438" actId="20577"/>
        <pc:sldMkLst>
          <pc:docMk/>
          <pc:sldMk cId="0" sldId="258"/>
        </pc:sldMkLst>
        <pc:spChg chg="mod">
          <ac:chgData name="Алёна Муравьева" userId="3d64465ab97ae206" providerId="LiveId" clId="{0ADA30D9-4C68-4BE2-87FD-9E5E1BD77AF4}" dt="2023-10-31T09:53:15.901" v="2438" actId="20577"/>
          <ac:spMkLst>
            <pc:docMk/>
            <pc:sldMk cId="0" sldId="258"/>
            <ac:spMk id="6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56;&#1072;&#1073;&#1086;&#1090;&#1072;\2021-2022%20&#1091;&#1095;%20&#1075;&#1086;&#1076;\&#1040;&#1085;&#1103;%20&#1065;&#1077;&#1088;&#1073;&#1072;&#1082;&#1086;&#1074;&#1072;\&#1052;&#1072;&#1088;&#1082;&#1077;&#1090;%20&#1080;&#1089;&#1089;&#1083;&#1077;&#1076;\&#1089;&#1087;&#1080;&#1089;&#1086;&#1082;%20&#1082;&#1086;&#1085;&#1082;&#1091;&#1088;&#1077;&#1085;&#1090;&#1086;&#1074;%20&#1087;&#1086;%20&#1074;&#1099;&#1088;&#1091;&#1095;&#1082;&#1077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ru-RU" sz="1200" b="1" i="0" u="none" strike="noStrike" kern="1200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ru-RU" sz="1100" b="1" i="0" u="none" strike="noStrike" kern="1200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Прогноз производства аквакультуры в России, тыс. тонн</a:t>
            </a:r>
          </a:p>
        </c:rich>
      </c:tx>
      <c:layout>
        <c:manualLayout>
          <c:xMode val="edge"/>
          <c:yMode val="edge"/>
          <c:x val="0.12441423329230603"/>
          <c:y val="3.9785513269669552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B5D8E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100" b="0" i="0" u="none" strike="noStrike" kern="1200" baseline="0">
                    <a:solidFill>
                      <a:srgbClr val="FD493D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'фонд водоемов'!$N$22:$V$22</c:f>
              <c:strCache>
                <c:ptCount val="9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  <c:pt idx="4">
                  <c:v>2026 г.</c:v>
                </c:pt>
                <c:pt idx="5">
                  <c:v>2027 г.</c:v>
                </c:pt>
                <c:pt idx="6">
                  <c:v>2028 г.</c:v>
                </c:pt>
                <c:pt idx="7">
                  <c:v>2029 г.</c:v>
                </c:pt>
                <c:pt idx="8">
                  <c:v>2030 г.</c:v>
                </c:pt>
              </c:strCache>
            </c:strRef>
          </c:cat>
          <c:val>
            <c:numRef>
              <c:f>'фонд водоемов'!$N$25:$V$25</c:f>
              <c:numCache>
                <c:formatCode>0.0</c:formatCode>
                <c:ptCount val="9"/>
                <c:pt idx="0">
                  <c:v>445.75</c:v>
                </c:pt>
                <c:pt idx="1">
                  <c:v>490.32500000000005</c:v>
                </c:pt>
                <c:pt idx="2">
                  <c:v>539.35750000000007</c:v>
                </c:pt>
                <c:pt idx="3">
                  <c:v>593.29325000000017</c:v>
                </c:pt>
                <c:pt idx="4">
                  <c:v>652.62257500000021</c:v>
                </c:pt>
                <c:pt idx="5">
                  <c:v>685.25370375000023</c:v>
                </c:pt>
                <c:pt idx="6">
                  <c:v>719.51638893750032</c:v>
                </c:pt>
                <c:pt idx="7">
                  <c:v>755.49220838437532</c:v>
                </c:pt>
                <c:pt idx="8">
                  <c:v>793.26681880359411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E-4E02-9885-AEC281F99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2531200"/>
        <c:axId val="182532736"/>
        <c:axId val="0"/>
      </c:bar3DChart>
      <c:catAx>
        <c:axId val="182531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 lang="ru-RU" sz="10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532736"/>
        <c:crosses val="autoZero"/>
        <c:auto val="1"/>
        <c:lblAlgn val="ctr"/>
        <c:lblOffset val="100"/>
        <c:noMultiLvlLbl val="0"/>
      </c:catAx>
      <c:valAx>
        <c:axId val="18253273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825312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Лист1!$A$6</c:f>
              <c:strCache>
                <c:ptCount val="1"/>
                <c:pt idx="0">
                  <c:v>Выручка, тыс. руб.</c:v>
                </c:pt>
              </c:strCache>
            </c:strRef>
          </c:tx>
          <c:spPr>
            <a:ln w="25400">
              <a:solidFill>
                <a:srgbClr val="9F00F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3.7894736842105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EB-4243-87A3-B41BD7089D24}"/>
                </c:ext>
              </c:extLst>
            </c:dLbl>
            <c:dLbl>
              <c:idx val="1"/>
              <c:layout>
                <c:manualLayout>
                  <c:x val="0"/>
                  <c:y val="4.21052631578939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EB-4243-87A3-B41BD7089D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9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Лист1!$B$3:$F$3</c:f>
              <c:numCache>
                <c:formatCode>General</c:formatCode>
                <c:ptCount val="5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</c:numCache>
            </c:numRef>
          </c:cat>
          <c:val>
            <c:numRef>
              <c:f>Лист1!$B$6:$F$6</c:f>
              <c:numCache>
                <c:formatCode>0</c:formatCode>
                <c:ptCount val="5"/>
                <c:pt idx="0">
                  <c:v>4200</c:v>
                </c:pt>
                <c:pt idx="1">
                  <c:v>7056</c:v>
                </c:pt>
                <c:pt idx="2">
                  <c:v>11854.080000000002</c:v>
                </c:pt>
                <c:pt idx="3">
                  <c:v>19914.854400000004</c:v>
                </c:pt>
                <c:pt idx="4">
                  <c:v>33456.955392000011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EB-4243-87A3-B41BD7089D24}"/>
            </c:ext>
          </c:extLst>
        </c:ser>
        <c:ser>
          <c:idx val="1"/>
          <c:order val="1"/>
          <c:tx>
            <c:strRef>
              <c:f>Лист1!$A$58</c:f>
              <c:strCache>
                <c:ptCount val="1"/>
                <c:pt idx="0">
                  <c:v>Расходы, тыс. руб.</c:v>
                </c:pt>
              </c:strCache>
            </c:strRef>
          </c:tx>
          <c:spPr>
            <a:ln w="25400"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1.2631578947368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EB-4243-87A3-B41BD7089D24}"/>
                </c:ext>
              </c:extLst>
            </c:dLbl>
            <c:dLbl>
              <c:idx val="1"/>
              <c:layout>
                <c:manualLayout>
                  <c:x val="0"/>
                  <c:y val="8.42105263157894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EB-4243-87A3-B41BD7089D24}"/>
                </c:ext>
              </c:extLst>
            </c:dLbl>
            <c:dLbl>
              <c:idx val="2"/>
              <c:layout>
                <c:manualLayout>
                  <c:x val="-6.3471711073216245E-17"/>
                  <c:y val="-3.3684210526315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BEB-4243-87A3-B41BD7089D24}"/>
                </c:ext>
              </c:extLst>
            </c:dLbl>
            <c:dLbl>
              <c:idx val="3"/>
              <c:layout>
                <c:manualLayout>
                  <c:x val="0"/>
                  <c:y val="2.3157894736842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BEB-4243-87A3-B41BD7089D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Лист1!$B$3:$F$3</c:f>
              <c:numCache>
                <c:formatCode>General</c:formatCode>
                <c:ptCount val="5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</c:numCache>
            </c:numRef>
          </c:cat>
          <c:val>
            <c:numRef>
              <c:f>Лист1!$B$58:$F$58</c:f>
              <c:numCache>
                <c:formatCode>0</c:formatCode>
                <c:ptCount val="5"/>
                <c:pt idx="0">
                  <c:v>3901.922904</c:v>
                </c:pt>
                <c:pt idx="1">
                  <c:v>5162.121175199999</c:v>
                </c:pt>
                <c:pt idx="2">
                  <c:v>6946.8991917600006</c:v>
                </c:pt>
                <c:pt idx="3">
                  <c:v>9532.8270779280028</c:v>
                </c:pt>
                <c:pt idx="4">
                  <c:v>13370.819187712801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BEB-4243-87A3-B41BD7089D24}"/>
            </c:ext>
          </c:extLst>
        </c:ser>
        <c:ser>
          <c:idx val="3"/>
          <c:order val="2"/>
          <c:tx>
            <c:strRef>
              <c:f>Лист1!$A$59</c:f>
              <c:strCache>
                <c:ptCount val="1"/>
                <c:pt idx="0">
                  <c:v>Прибыль, тыс. руб.</c:v>
                </c:pt>
              </c:strCache>
            </c:strRef>
          </c:tx>
          <c:spPr>
            <a:ln w="25400">
              <a:solidFill>
                <a:srgbClr val="FCAF17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2.5263157894736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BEB-4243-87A3-B41BD7089D24}"/>
                </c:ext>
              </c:extLst>
            </c:dLbl>
            <c:dLbl>
              <c:idx val="1"/>
              <c:layout>
                <c:manualLayout>
                  <c:x val="0"/>
                  <c:y val="6.31578947368421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BEB-4243-87A3-B41BD7089D24}"/>
                </c:ext>
              </c:extLst>
            </c:dLbl>
            <c:dLbl>
              <c:idx val="3"/>
              <c:layout>
                <c:manualLayout>
                  <c:x val="-6.4257271949929931E-2"/>
                  <c:y val="-5.6030133344589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BEB-4243-87A3-B41BD7089D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baseline="0">
                    <a:solidFill>
                      <a:srgbClr val="FCAF1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Лист1!$B$3:$F$3</c:f>
              <c:numCache>
                <c:formatCode>General</c:formatCode>
                <c:ptCount val="5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</c:numCache>
            </c:numRef>
          </c:cat>
          <c:val>
            <c:numRef>
              <c:f>Лист1!$B$59:$F$59</c:f>
              <c:numCache>
                <c:formatCode>0</c:formatCode>
                <c:ptCount val="5"/>
                <c:pt idx="0">
                  <c:v>298.07709599999998</c:v>
                </c:pt>
                <c:pt idx="1">
                  <c:v>1893.878824800001</c:v>
                </c:pt>
                <c:pt idx="2">
                  <c:v>4907.1808082400012</c:v>
                </c:pt>
                <c:pt idx="3">
                  <c:v>10382.027322072001</c:v>
                </c:pt>
                <c:pt idx="4">
                  <c:v>20086.13620428721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BEB-4243-87A3-B41BD7089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202496"/>
        <c:axId val="167796736"/>
      </c:lineChart>
      <c:catAx>
        <c:axId val="136202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7796736"/>
        <c:crosses val="autoZero"/>
        <c:auto val="1"/>
        <c:lblAlgn val="ctr"/>
        <c:lblOffset val="100"/>
        <c:noMultiLvlLbl val="0"/>
      </c:catAx>
      <c:valAx>
        <c:axId val="167796736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13620249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CE9C5D-3357-4DAA-B07F-FF009D8D8948}" type="doc">
      <dgm:prSet loTypeId="urn:microsoft.com/office/officeart/2005/8/layout/venn2" loCatId="relationship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620EDBA-7B3A-47E6-9666-608E8BA191C3}">
      <dgm:prSet phldrT="[Текст]" custT="1"/>
      <dgm:spPr/>
      <dgm:t>
        <a:bodyPr/>
        <a:lstStyle/>
        <a:p>
          <a:r>
            <a:rPr lang="ru-RU" sz="1200" b="1" dirty="0">
              <a:solidFill>
                <a:srgbClr val="FD493D"/>
              </a:solidFill>
            </a:rPr>
            <a:t>ТАМ</a:t>
          </a:r>
        </a:p>
        <a:p>
          <a:r>
            <a:rPr lang="ru-RU" sz="1200" dirty="0"/>
            <a:t>264,32 млн руб.</a:t>
          </a:r>
        </a:p>
      </dgm:t>
    </dgm:pt>
    <dgm:pt modelId="{0BF5CBA4-E40D-48D8-A056-C199D79F2E93}" type="parTrans" cxnId="{E23E5F4C-6FDA-48BD-B0EE-670A7B6E83A8}">
      <dgm:prSet/>
      <dgm:spPr/>
      <dgm:t>
        <a:bodyPr/>
        <a:lstStyle/>
        <a:p>
          <a:endParaRPr lang="ru-RU"/>
        </a:p>
      </dgm:t>
    </dgm:pt>
    <dgm:pt modelId="{A62BBA36-645F-42A6-99D8-01B29EB0C505}" type="sibTrans" cxnId="{E23E5F4C-6FDA-48BD-B0EE-670A7B6E83A8}">
      <dgm:prSet/>
      <dgm:spPr/>
      <dgm:t>
        <a:bodyPr/>
        <a:lstStyle/>
        <a:p>
          <a:endParaRPr lang="ru-RU"/>
        </a:p>
      </dgm:t>
    </dgm:pt>
    <dgm:pt modelId="{8EC66EAB-4591-453F-91E8-3C41914619B0}">
      <dgm:prSet phldrT="[Текст]" custT="1"/>
      <dgm:spPr/>
      <dgm:t>
        <a:bodyPr/>
        <a:lstStyle/>
        <a:p>
          <a:r>
            <a:rPr lang="en-US" sz="1200" b="1" dirty="0">
              <a:solidFill>
                <a:srgbClr val="FD493D"/>
              </a:solidFill>
            </a:rPr>
            <a:t>SAM</a:t>
          </a:r>
          <a:endParaRPr lang="ru-RU" sz="1200" b="1" dirty="0">
            <a:solidFill>
              <a:srgbClr val="FD493D"/>
            </a:solidFill>
          </a:endParaRPr>
        </a:p>
        <a:p>
          <a:r>
            <a:rPr lang="ru-RU" sz="1200" dirty="0"/>
            <a:t>264,32 млн руб.</a:t>
          </a:r>
        </a:p>
      </dgm:t>
    </dgm:pt>
    <dgm:pt modelId="{9C637128-BE78-4E52-B23B-D51FDE97831D}" type="parTrans" cxnId="{08958A45-46B4-4589-89FB-FEEF5625F579}">
      <dgm:prSet/>
      <dgm:spPr/>
      <dgm:t>
        <a:bodyPr/>
        <a:lstStyle/>
        <a:p>
          <a:endParaRPr lang="ru-RU"/>
        </a:p>
      </dgm:t>
    </dgm:pt>
    <dgm:pt modelId="{6668690A-3EA9-422F-B66C-F952FD5037DD}" type="sibTrans" cxnId="{08958A45-46B4-4589-89FB-FEEF5625F579}">
      <dgm:prSet/>
      <dgm:spPr/>
      <dgm:t>
        <a:bodyPr/>
        <a:lstStyle/>
        <a:p>
          <a:endParaRPr lang="ru-RU"/>
        </a:p>
      </dgm:t>
    </dgm:pt>
    <dgm:pt modelId="{2D13E38B-9732-4E7D-AD8D-1C837D5708C0}">
      <dgm:prSet phldrT="[Текст]" custT="1"/>
      <dgm:spPr/>
      <dgm:t>
        <a:bodyPr/>
        <a:lstStyle/>
        <a:p>
          <a:r>
            <a:rPr lang="en-US" sz="1200" b="1" dirty="0">
              <a:solidFill>
                <a:srgbClr val="FD493D"/>
              </a:solidFill>
            </a:rPr>
            <a:t>SOM</a:t>
          </a:r>
          <a:endParaRPr lang="ru-RU" sz="1200" b="1" dirty="0">
            <a:solidFill>
              <a:srgbClr val="FD493D"/>
            </a:solidFill>
          </a:endParaRPr>
        </a:p>
        <a:p>
          <a:r>
            <a:rPr lang="ru-RU" sz="1200" dirty="0"/>
            <a:t>33,46 млн руб.</a:t>
          </a:r>
        </a:p>
        <a:p>
          <a:r>
            <a:rPr lang="ru-RU" sz="1200" dirty="0"/>
            <a:t>в 2030 г.</a:t>
          </a:r>
        </a:p>
      </dgm:t>
    </dgm:pt>
    <dgm:pt modelId="{6F5AAD40-41A8-45A9-92D6-47D95A5D5FF4}" type="parTrans" cxnId="{74B52242-19F9-44D4-996B-DA88926C0120}">
      <dgm:prSet/>
      <dgm:spPr/>
      <dgm:t>
        <a:bodyPr/>
        <a:lstStyle/>
        <a:p>
          <a:endParaRPr lang="ru-RU"/>
        </a:p>
      </dgm:t>
    </dgm:pt>
    <dgm:pt modelId="{60608FC5-87D6-43EE-9E4E-DD7D956AB9E9}" type="sibTrans" cxnId="{74B52242-19F9-44D4-996B-DA88926C0120}">
      <dgm:prSet/>
      <dgm:spPr/>
      <dgm:t>
        <a:bodyPr/>
        <a:lstStyle/>
        <a:p>
          <a:endParaRPr lang="ru-RU"/>
        </a:p>
      </dgm:t>
    </dgm:pt>
    <dgm:pt modelId="{4F0DDA3F-3081-49EB-B63D-432F38BC514E}" type="pres">
      <dgm:prSet presAssocID="{83CE9C5D-3357-4DAA-B07F-FF009D8D8948}" presName="Name0" presStyleCnt="0">
        <dgm:presLayoutVars>
          <dgm:chMax val="7"/>
          <dgm:resizeHandles val="exact"/>
        </dgm:presLayoutVars>
      </dgm:prSet>
      <dgm:spPr/>
    </dgm:pt>
    <dgm:pt modelId="{A3FA8D87-A71D-4394-ADAB-CAEAD74EFE68}" type="pres">
      <dgm:prSet presAssocID="{83CE9C5D-3357-4DAA-B07F-FF009D8D8948}" presName="comp1" presStyleCnt="0"/>
      <dgm:spPr/>
    </dgm:pt>
    <dgm:pt modelId="{558FB27E-657E-44A9-B266-7D31F990FE66}" type="pres">
      <dgm:prSet presAssocID="{83CE9C5D-3357-4DAA-B07F-FF009D8D8948}" presName="circle1" presStyleLbl="node1" presStyleIdx="0" presStyleCnt="3"/>
      <dgm:spPr/>
    </dgm:pt>
    <dgm:pt modelId="{D97256E8-5E0D-433F-ACAF-18FCCF5BBD3D}" type="pres">
      <dgm:prSet presAssocID="{83CE9C5D-3357-4DAA-B07F-FF009D8D8948}" presName="c1text" presStyleLbl="node1" presStyleIdx="0" presStyleCnt="3">
        <dgm:presLayoutVars>
          <dgm:bulletEnabled val="1"/>
        </dgm:presLayoutVars>
      </dgm:prSet>
      <dgm:spPr/>
    </dgm:pt>
    <dgm:pt modelId="{D88C8BC2-D909-4780-BB74-50C043D55585}" type="pres">
      <dgm:prSet presAssocID="{83CE9C5D-3357-4DAA-B07F-FF009D8D8948}" presName="comp2" presStyleCnt="0"/>
      <dgm:spPr/>
    </dgm:pt>
    <dgm:pt modelId="{386B4B0C-CDF9-45AE-ACF1-AF9CC5F61335}" type="pres">
      <dgm:prSet presAssocID="{83CE9C5D-3357-4DAA-B07F-FF009D8D8948}" presName="circle2" presStyleLbl="node1" presStyleIdx="1" presStyleCnt="3"/>
      <dgm:spPr/>
    </dgm:pt>
    <dgm:pt modelId="{9FFB7221-3025-4F58-833A-63AA4783046D}" type="pres">
      <dgm:prSet presAssocID="{83CE9C5D-3357-4DAA-B07F-FF009D8D8948}" presName="c2text" presStyleLbl="node1" presStyleIdx="1" presStyleCnt="3">
        <dgm:presLayoutVars>
          <dgm:bulletEnabled val="1"/>
        </dgm:presLayoutVars>
      </dgm:prSet>
      <dgm:spPr/>
    </dgm:pt>
    <dgm:pt modelId="{0689236B-015E-4CAF-AE8D-F1B5A69ED853}" type="pres">
      <dgm:prSet presAssocID="{83CE9C5D-3357-4DAA-B07F-FF009D8D8948}" presName="comp3" presStyleCnt="0"/>
      <dgm:spPr/>
    </dgm:pt>
    <dgm:pt modelId="{9E079979-DC8D-42A1-B648-1655C99F3446}" type="pres">
      <dgm:prSet presAssocID="{83CE9C5D-3357-4DAA-B07F-FF009D8D8948}" presName="circle3" presStyleLbl="node1" presStyleIdx="2" presStyleCnt="3"/>
      <dgm:spPr/>
    </dgm:pt>
    <dgm:pt modelId="{835D796E-3E58-4C4B-AC5A-F4E0B0B05417}" type="pres">
      <dgm:prSet presAssocID="{83CE9C5D-3357-4DAA-B07F-FF009D8D8948}" presName="c3text" presStyleLbl="node1" presStyleIdx="2" presStyleCnt="3">
        <dgm:presLayoutVars>
          <dgm:bulletEnabled val="1"/>
        </dgm:presLayoutVars>
      </dgm:prSet>
      <dgm:spPr/>
    </dgm:pt>
  </dgm:ptLst>
  <dgm:cxnLst>
    <dgm:cxn modelId="{F1BC4F04-DCEB-4FC3-B2AF-BD8B2701EECE}" type="presOf" srcId="{8EC66EAB-4591-453F-91E8-3C41914619B0}" destId="{9FFB7221-3025-4F58-833A-63AA4783046D}" srcOrd="1" destOrd="0" presId="urn:microsoft.com/office/officeart/2005/8/layout/venn2"/>
    <dgm:cxn modelId="{74B52242-19F9-44D4-996B-DA88926C0120}" srcId="{83CE9C5D-3357-4DAA-B07F-FF009D8D8948}" destId="{2D13E38B-9732-4E7D-AD8D-1C837D5708C0}" srcOrd="2" destOrd="0" parTransId="{6F5AAD40-41A8-45A9-92D6-47D95A5D5FF4}" sibTransId="{60608FC5-87D6-43EE-9E4E-DD7D956AB9E9}"/>
    <dgm:cxn modelId="{08958A45-46B4-4589-89FB-FEEF5625F579}" srcId="{83CE9C5D-3357-4DAA-B07F-FF009D8D8948}" destId="{8EC66EAB-4591-453F-91E8-3C41914619B0}" srcOrd="1" destOrd="0" parTransId="{9C637128-BE78-4E52-B23B-D51FDE97831D}" sibTransId="{6668690A-3EA9-422F-B66C-F952FD5037DD}"/>
    <dgm:cxn modelId="{E23E5F4C-6FDA-48BD-B0EE-670A7B6E83A8}" srcId="{83CE9C5D-3357-4DAA-B07F-FF009D8D8948}" destId="{D620EDBA-7B3A-47E6-9666-608E8BA191C3}" srcOrd="0" destOrd="0" parTransId="{0BF5CBA4-E40D-48D8-A056-C199D79F2E93}" sibTransId="{A62BBA36-645F-42A6-99D8-01B29EB0C505}"/>
    <dgm:cxn modelId="{0FCA566F-688D-4FBF-B7BC-1AF09204730D}" type="presOf" srcId="{2D13E38B-9732-4E7D-AD8D-1C837D5708C0}" destId="{9E079979-DC8D-42A1-B648-1655C99F3446}" srcOrd="0" destOrd="0" presId="urn:microsoft.com/office/officeart/2005/8/layout/venn2"/>
    <dgm:cxn modelId="{731BAC7A-FE30-47AB-8145-22B3EA61A5A4}" type="presOf" srcId="{8EC66EAB-4591-453F-91E8-3C41914619B0}" destId="{386B4B0C-CDF9-45AE-ACF1-AF9CC5F61335}" srcOrd="0" destOrd="0" presId="urn:microsoft.com/office/officeart/2005/8/layout/venn2"/>
    <dgm:cxn modelId="{A2B9E2BE-2472-48DB-8161-419E4602632F}" type="presOf" srcId="{2D13E38B-9732-4E7D-AD8D-1C837D5708C0}" destId="{835D796E-3E58-4C4B-AC5A-F4E0B0B05417}" srcOrd="1" destOrd="0" presId="urn:microsoft.com/office/officeart/2005/8/layout/venn2"/>
    <dgm:cxn modelId="{2E2783C5-A4B7-4426-8AD6-E2F3B37AD104}" type="presOf" srcId="{D620EDBA-7B3A-47E6-9666-608E8BA191C3}" destId="{558FB27E-657E-44A9-B266-7D31F990FE66}" srcOrd="0" destOrd="0" presId="urn:microsoft.com/office/officeart/2005/8/layout/venn2"/>
    <dgm:cxn modelId="{934CFED7-F14A-4BC0-85AD-E2579DBCD0DD}" type="presOf" srcId="{83CE9C5D-3357-4DAA-B07F-FF009D8D8948}" destId="{4F0DDA3F-3081-49EB-B63D-432F38BC514E}" srcOrd="0" destOrd="0" presId="urn:microsoft.com/office/officeart/2005/8/layout/venn2"/>
    <dgm:cxn modelId="{922407EC-CC3A-4B71-B3CD-72B255E28917}" type="presOf" srcId="{D620EDBA-7B3A-47E6-9666-608E8BA191C3}" destId="{D97256E8-5E0D-433F-ACAF-18FCCF5BBD3D}" srcOrd="1" destOrd="0" presId="urn:microsoft.com/office/officeart/2005/8/layout/venn2"/>
    <dgm:cxn modelId="{B1FDC9C3-CB01-43E9-BA78-71E325D28E52}" type="presParOf" srcId="{4F0DDA3F-3081-49EB-B63D-432F38BC514E}" destId="{A3FA8D87-A71D-4394-ADAB-CAEAD74EFE68}" srcOrd="0" destOrd="0" presId="urn:microsoft.com/office/officeart/2005/8/layout/venn2"/>
    <dgm:cxn modelId="{566EEDE2-DCAE-46C5-8267-3BAA10004ED0}" type="presParOf" srcId="{A3FA8D87-A71D-4394-ADAB-CAEAD74EFE68}" destId="{558FB27E-657E-44A9-B266-7D31F990FE66}" srcOrd="0" destOrd="0" presId="urn:microsoft.com/office/officeart/2005/8/layout/venn2"/>
    <dgm:cxn modelId="{29E03228-3579-46DF-BEC9-A84CB353CB0C}" type="presParOf" srcId="{A3FA8D87-A71D-4394-ADAB-CAEAD74EFE68}" destId="{D97256E8-5E0D-433F-ACAF-18FCCF5BBD3D}" srcOrd="1" destOrd="0" presId="urn:microsoft.com/office/officeart/2005/8/layout/venn2"/>
    <dgm:cxn modelId="{87993D27-7D38-4EC9-8238-32F56AA2CD8C}" type="presParOf" srcId="{4F0DDA3F-3081-49EB-B63D-432F38BC514E}" destId="{D88C8BC2-D909-4780-BB74-50C043D55585}" srcOrd="1" destOrd="0" presId="urn:microsoft.com/office/officeart/2005/8/layout/venn2"/>
    <dgm:cxn modelId="{CFFFAC7C-C999-4F7D-9918-AE6CF52EDA51}" type="presParOf" srcId="{D88C8BC2-D909-4780-BB74-50C043D55585}" destId="{386B4B0C-CDF9-45AE-ACF1-AF9CC5F61335}" srcOrd="0" destOrd="0" presId="urn:microsoft.com/office/officeart/2005/8/layout/venn2"/>
    <dgm:cxn modelId="{D9C23D98-1C04-42D9-8DB8-D8EF9F33D956}" type="presParOf" srcId="{D88C8BC2-D909-4780-BB74-50C043D55585}" destId="{9FFB7221-3025-4F58-833A-63AA4783046D}" srcOrd="1" destOrd="0" presId="urn:microsoft.com/office/officeart/2005/8/layout/venn2"/>
    <dgm:cxn modelId="{B74D93B4-47CB-4554-B578-B2C21F22B93E}" type="presParOf" srcId="{4F0DDA3F-3081-49EB-B63D-432F38BC514E}" destId="{0689236B-015E-4CAF-AE8D-F1B5A69ED853}" srcOrd="2" destOrd="0" presId="urn:microsoft.com/office/officeart/2005/8/layout/venn2"/>
    <dgm:cxn modelId="{198EE395-3F86-46CB-AFF0-A4A725AA0F4B}" type="presParOf" srcId="{0689236B-015E-4CAF-AE8D-F1B5A69ED853}" destId="{9E079979-DC8D-42A1-B648-1655C99F3446}" srcOrd="0" destOrd="0" presId="urn:microsoft.com/office/officeart/2005/8/layout/venn2"/>
    <dgm:cxn modelId="{66542DA4-EA0F-4ABD-86CF-7A097C813040}" type="presParOf" srcId="{0689236B-015E-4CAF-AE8D-F1B5A69ED853}" destId="{835D796E-3E58-4C4B-AC5A-F4E0B0B0541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FB27E-657E-44A9-B266-7D31F990FE66}">
      <dsp:nvSpPr>
        <dsp:cNvPr id="0" name=""/>
        <dsp:cNvSpPr/>
      </dsp:nvSpPr>
      <dsp:spPr>
        <a:xfrm>
          <a:off x="143062" y="0"/>
          <a:ext cx="4064000" cy="4064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FD493D"/>
              </a:solidFill>
            </a:rPr>
            <a:t>ТАМ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264,32 млн руб.</a:t>
          </a:r>
        </a:p>
      </dsp:txBody>
      <dsp:txXfrm>
        <a:off x="1464878" y="203199"/>
        <a:ext cx="1420368" cy="609600"/>
      </dsp:txXfrm>
    </dsp:sp>
    <dsp:sp modelId="{386B4B0C-CDF9-45AE-ACF1-AF9CC5F61335}">
      <dsp:nvSpPr>
        <dsp:cNvPr id="0" name=""/>
        <dsp:cNvSpPr/>
      </dsp:nvSpPr>
      <dsp:spPr>
        <a:xfrm>
          <a:off x="651062" y="1015999"/>
          <a:ext cx="3048000" cy="3048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FD493D"/>
              </a:solidFill>
            </a:rPr>
            <a:t>SAM</a:t>
          </a:r>
          <a:endParaRPr lang="ru-RU" sz="1200" b="1" kern="1200" dirty="0">
            <a:solidFill>
              <a:srgbClr val="FD493D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264,32 млн руб.</a:t>
          </a:r>
        </a:p>
      </dsp:txBody>
      <dsp:txXfrm>
        <a:off x="1464878" y="1206499"/>
        <a:ext cx="1420368" cy="571500"/>
      </dsp:txXfrm>
    </dsp:sp>
    <dsp:sp modelId="{9E079979-DC8D-42A1-B648-1655C99F3446}">
      <dsp:nvSpPr>
        <dsp:cNvPr id="0" name=""/>
        <dsp:cNvSpPr/>
      </dsp:nvSpPr>
      <dsp:spPr>
        <a:xfrm>
          <a:off x="1159062" y="2032000"/>
          <a:ext cx="2032000" cy="2032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FD493D"/>
              </a:solidFill>
            </a:rPr>
            <a:t>SOM</a:t>
          </a:r>
          <a:endParaRPr lang="ru-RU" sz="1200" b="1" kern="1200" dirty="0">
            <a:solidFill>
              <a:srgbClr val="FD493D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33,46 млн руб.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 2030 г.</a:t>
          </a:r>
        </a:p>
      </dsp:txBody>
      <dsp:txXfrm>
        <a:off x="1456641" y="2540000"/>
        <a:ext cx="1436840" cy="101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32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323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vk.com/allo6" TargetMode="External"/><Relationship Id="rId4" Type="http://schemas.openxmlformats.org/officeDocument/2006/relationships/hyperlink" Target="mailto:darkkingnuker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311999" y="2338271"/>
            <a:ext cx="85200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dirty="0">
                <a:solidFill>
                  <a:srgbClr val="8F00FF"/>
                </a:solidFill>
                <a:latin typeface="Gilroy-ExtraBold"/>
                <a:sym typeface="Gilroy-ExtraBold"/>
              </a:rPr>
              <a:t>Безэкипажный надводный аппарат для рыбоводства</a:t>
            </a:r>
            <a:br>
              <a:rPr lang="ru-RU" sz="7200" dirty="0"/>
            </a:b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 r="7391" b="14665"/>
          <a:stretch/>
        </p:blipFill>
        <p:spPr>
          <a:xfrm>
            <a:off x="3798180" y="379430"/>
            <a:ext cx="2004840" cy="9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9064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1850" y="317475"/>
            <a:ext cx="2632825" cy="9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684" y="379430"/>
            <a:ext cx="3576475" cy="11621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92805" y="634778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ПРОБЛЕМА </a:t>
            </a:r>
            <a:endParaRPr sz="27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4873" y="1119524"/>
            <a:ext cx="4544327" cy="288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marL="0" lvl="0" indent="39600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/>
              <a:t>Предприятия по разведению и выращиванию рыб в искусственных и естественных водоемах </a:t>
            </a:r>
            <a:r>
              <a:rPr lang="ru-RU" b="1" dirty="0"/>
              <a:t>сталкиваются с трудностями при определении кормовой базы водоема и кормлении рыб</a:t>
            </a:r>
            <a:r>
              <a:rPr lang="ru-RU" dirty="0"/>
              <a:t>. </a:t>
            </a:r>
          </a:p>
          <a:p>
            <a:pPr indent="396000">
              <a:spcAft>
                <a:spcPts val="600"/>
              </a:spcAft>
            </a:pPr>
            <a:r>
              <a:rPr lang="ru-RU" dirty="0"/>
              <a:t>На данный момент в большинстве предприятий используется </a:t>
            </a:r>
            <a:r>
              <a:rPr lang="ru-RU" b="1" dirty="0"/>
              <a:t>ручное кормление, которое является трудоемким для человека, </a:t>
            </a:r>
            <a:r>
              <a:rPr lang="ru-RU" dirty="0"/>
              <a:t>а также неточным в дозировке корма, что влечет за собой перекорм или недокорм рыбы. </a:t>
            </a:r>
          </a:p>
          <a:p>
            <a:pPr indent="396000">
              <a:spcAft>
                <a:spcPts val="600"/>
              </a:spcAft>
            </a:pPr>
            <a:r>
              <a:rPr lang="ru-RU" dirty="0"/>
              <a:t>Представленные на рынке кормушки также </a:t>
            </a:r>
            <a:r>
              <a:rPr lang="ru-RU" b="1" dirty="0"/>
              <a:t>требуют участия человека в процессе кормления</a:t>
            </a:r>
            <a:r>
              <a:rPr lang="ru-RU" dirty="0"/>
              <a:t>. </a:t>
            </a:r>
          </a:p>
          <a:p>
            <a:pPr marL="0" lvl="0" indent="396000" algn="l" rtl="0">
              <a:spcBef>
                <a:spcPts val="0"/>
              </a:spcBef>
              <a:spcAft>
                <a:spcPts val="600"/>
              </a:spcAft>
              <a:buNone/>
            </a:pPr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3891" y="476889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sz="900" dirty="0"/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519377"/>
            <a:ext cx="1966445" cy="115401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DDBDA6-FDA1-2B80-A0E0-3788E5D98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038" y="1119524"/>
            <a:ext cx="3582157" cy="2388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810DEF-7103-6F0B-3FDD-E5B6CCA32A67}"/>
              </a:ext>
            </a:extLst>
          </p:cNvPr>
          <p:cNvSpPr txBox="1"/>
          <p:nvPr/>
        </p:nvSpPr>
        <p:spPr>
          <a:xfrm>
            <a:off x="5174112" y="3682327"/>
            <a:ext cx="3969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Источник: </a:t>
            </a:r>
            <a:r>
              <a:rPr lang="en-US" sz="1000" dirty="0"/>
              <a:t>https://klev26.ru/kormlenie-ryby-v-prudu-pravilnoe-kormlenie-prudovoj-ryby/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476889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3</a:t>
              </a:r>
              <a:endParaRPr sz="900"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65013" y="1239652"/>
            <a:ext cx="8084303" cy="50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marL="0" lvl="0" indent="396000">
              <a:spcAft>
                <a:spcPts val="600"/>
              </a:spcAft>
              <a:buNone/>
            </a:pPr>
            <a:r>
              <a:rPr lang="ru-RU" dirty="0" err="1"/>
              <a:t>Безэкипажный</a:t>
            </a:r>
            <a:r>
              <a:rPr lang="ru-RU" dirty="0"/>
              <a:t> надводный аппарат </a:t>
            </a:r>
            <a:r>
              <a:rPr lang="ru-RU" b="1" dirty="0"/>
              <a:t>имеет систему автоматической навигации</a:t>
            </a:r>
            <a:r>
              <a:rPr lang="ru-RU" dirty="0"/>
              <a:t>, что позволяет ему передвигаться по заданной траектории </a:t>
            </a:r>
            <a:r>
              <a:rPr lang="ru-RU" b="1" dirty="0"/>
              <a:t>без вмешательства человека.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ЦЕННОСТЬ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7E1CC4-A609-1EAB-89C4-C4F0A5B05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2006" y="2038281"/>
            <a:ext cx="3601679" cy="24317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897F81-5E4C-9A68-F727-56267070B25B}"/>
              </a:ext>
            </a:extLst>
          </p:cNvPr>
          <p:cNvSpPr txBox="1"/>
          <p:nvPr/>
        </p:nvSpPr>
        <p:spPr>
          <a:xfrm>
            <a:off x="786654" y="4568840"/>
            <a:ext cx="4581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Источник: </a:t>
            </a:r>
            <a:r>
              <a:rPr lang="en-US" sz="1000" dirty="0"/>
              <a:t>https://gruzarf.ru/rybalka-v-penze-i-penzenskoj-oblasti-lucsie-mesta-dla-lovli-rybolovnaa-karta-2/</a:t>
            </a:r>
            <a:endParaRPr lang="ru-RU" sz="1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1EB6FA-98C4-2AD3-6710-3491E88146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7" b="26"/>
          <a:stretch/>
        </p:blipFill>
        <p:spPr>
          <a:xfrm>
            <a:off x="189456" y="2083213"/>
            <a:ext cx="4818588" cy="241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ПРОДУКТ/РЕШЕНИЕ</a:t>
            </a:r>
            <a:r>
              <a:rPr lang="ru" sz="1400" dirty="0">
                <a:solidFill>
                  <a:srgbClr val="CC0000"/>
                </a:solidFill>
              </a:rPr>
              <a:t> 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06A232-623C-6B3E-9222-A38BA15DC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945" y="1866628"/>
            <a:ext cx="2901844" cy="32209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C0DA24-97D5-5B60-88B6-D0424808C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61912"/>
            <a:ext cx="3125870" cy="3220221"/>
          </a:xfrm>
          <a:prstGeom prst="rect">
            <a:avLst/>
          </a:prstGeom>
        </p:spPr>
      </p:pic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0" y="4768895"/>
            <a:ext cx="406696" cy="380133"/>
            <a:chOff x="-1" y="0"/>
            <a:chExt cx="542260" cy="506841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914400" eaLnBrk="1" fontAlgn="auto" latinLnBrk="0" hangingPunct="0"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sz="900" dirty="0">
                  <a:solidFill>
                    <a:srgbClr val="FFFFFF"/>
                  </a:solidFill>
                  <a:latin typeface="Gilroy-Bold"/>
                </a:rPr>
                <a:t>4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31153A3-D80F-51F4-92F0-4DE06C76C090}"/>
              </a:ext>
            </a:extLst>
          </p:cNvPr>
          <p:cNvSpPr txBox="1"/>
          <p:nvPr/>
        </p:nvSpPr>
        <p:spPr>
          <a:xfrm>
            <a:off x="1446130" y="1492580"/>
            <a:ext cx="8590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cs typeface="Arial"/>
                <a:sym typeface="Gilroy-ExtraBold"/>
              </a:rPr>
              <a:t>3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cs typeface="Arial"/>
                <a:sym typeface="Gilroy-ExtraBold"/>
              </a:rPr>
              <a:t>D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cs typeface="Arial"/>
                <a:sym typeface="Gilroy-ExtraBold"/>
              </a:rPr>
              <a:t>и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cs typeface="Arial"/>
                <a:sym typeface="Gilroy-ExtraBold"/>
              </a:rPr>
              <a:t>2D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cs typeface="Arial"/>
                <a:sym typeface="Gilroy-ExtraBold"/>
              </a:rPr>
              <a:t>модели                           Таблица технических</a:t>
            </a:r>
            <a:r>
              <a:rPr lang="ru-RU" sz="1800" dirty="0">
                <a:latin typeface="Gilroy-ExtraBold"/>
                <a:sym typeface="Gilroy-ExtraBold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cs typeface="Arial"/>
                <a:sym typeface="Gilroy-ExtraBold"/>
              </a:rPr>
              <a:t> характеристик</a:t>
            </a:r>
            <a:endParaRPr lang="ru-RU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5A19E4-8AD6-C083-3C4F-0A41B33D7C3F}"/>
              </a:ext>
            </a:extLst>
          </p:cNvPr>
          <p:cNvSpPr txBox="1"/>
          <p:nvPr/>
        </p:nvSpPr>
        <p:spPr>
          <a:xfrm>
            <a:off x="378904" y="1007834"/>
            <a:ext cx="8372291" cy="536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ru-RU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ровень готовности проекта TRL 2: Сформулирована техническая концепция, установлены возможные области применения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375836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04799" y="578129"/>
            <a:ext cx="6149189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ТЕХНОЛОГИЧЕСКОЕ РЕШЕНИЕ </a:t>
            </a:r>
            <a:endParaRPr sz="27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3891" y="476889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5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519377"/>
            <a:ext cx="1966445" cy="115401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B0FB664-2E04-CDEA-7F64-72EBF9BC602D}"/>
              </a:ext>
            </a:extLst>
          </p:cNvPr>
          <p:cNvSpPr txBox="1"/>
          <p:nvPr/>
        </p:nvSpPr>
        <p:spPr>
          <a:xfrm>
            <a:off x="189456" y="4399563"/>
            <a:ext cx="8401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dirty="0"/>
              <a:t>Комплектующие, использованные для постройки каркаса БНА: пеноплекс, металлический профиль сечения 10×10 мм, защитный кожух двигателя из АБС пластика, пластиковые контейнеры, провода.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F52613-4B48-6908-F077-F2B022E329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79" y="1884914"/>
            <a:ext cx="1482261" cy="111169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E40D3D-E2CC-8F8D-79B1-7FFD625EEB1B}"/>
              </a:ext>
            </a:extLst>
          </p:cNvPr>
          <p:cNvSpPr txBox="1"/>
          <p:nvPr/>
        </p:nvSpPr>
        <p:spPr>
          <a:xfrm>
            <a:off x="1121731" y="1580705"/>
            <a:ext cx="1807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ARDUINO UNO R</a:t>
            </a:r>
            <a:r>
              <a:rPr lang="ru-RU" dirty="0"/>
              <a:t>3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9A7B21A-48AE-BE8A-E7A0-3DC458121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010" y="3290821"/>
            <a:ext cx="1282237" cy="107309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12D5C2-19B7-2505-F4EF-D7EEDAD4978A}"/>
              </a:ext>
            </a:extLst>
          </p:cNvPr>
          <p:cNvSpPr txBox="1"/>
          <p:nvPr/>
        </p:nvSpPr>
        <p:spPr>
          <a:xfrm>
            <a:off x="1966445" y="2983043"/>
            <a:ext cx="13631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АКБ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810999-7ECB-826D-BFEB-232FDFB74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75" y="3230724"/>
            <a:ext cx="1164508" cy="116450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06190D4-14F6-6E09-247E-CC3FD076FEC9}"/>
              </a:ext>
            </a:extLst>
          </p:cNvPr>
          <p:cNvSpPr txBox="1"/>
          <p:nvPr/>
        </p:nvSpPr>
        <p:spPr>
          <a:xfrm>
            <a:off x="554596" y="2983044"/>
            <a:ext cx="748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HC</a:t>
            </a:r>
            <a:r>
              <a:rPr lang="ru-RU" dirty="0"/>
              <a:t>-06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3B4068-EF59-6DA0-5D70-A87E762DF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984" y="1502058"/>
            <a:ext cx="4286420" cy="28209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3B0B1C-857E-447F-245B-F3C6BE0C54FE}"/>
              </a:ext>
            </a:extLst>
          </p:cNvPr>
          <p:cNvSpPr txBox="1"/>
          <p:nvPr/>
        </p:nvSpPr>
        <p:spPr>
          <a:xfrm>
            <a:off x="252151" y="983426"/>
            <a:ext cx="8587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Gilroy-ExtraBold"/>
                <a:sym typeface="Gilroy-ExtraBold"/>
              </a:rPr>
              <a:t>Основные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Gilroy-ExtraBold"/>
                <a:sym typeface="Gilroy-ExtraBold"/>
              </a:rPr>
              <a:t>компоненты.                                        Электронная схема устройства.</a:t>
            </a:r>
            <a:r>
              <a:rPr lang="ru-RU" sz="1800" dirty="0">
                <a:solidFill>
                  <a:srgbClr val="8F00FF"/>
                </a:solidFill>
                <a:latin typeface="Gilroy-ExtraBold"/>
                <a:sym typeface="Gilroy-ExtraBold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73726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3891" y="476889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6</a:t>
              </a:r>
              <a:endParaRPr sz="900" dirty="0"/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49955" y="1375663"/>
            <a:ext cx="4060168" cy="1438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indent="396000">
              <a:spcAft>
                <a:spcPts val="600"/>
              </a:spcAft>
            </a:pPr>
            <a:r>
              <a:rPr lang="ru-RU" dirty="0"/>
              <a:t>Устройство передвигается по водоему </a:t>
            </a:r>
            <a:r>
              <a:rPr lang="ru-RU" b="1" dirty="0"/>
              <a:t>на основе построенной заранее траектории</a:t>
            </a:r>
            <a:r>
              <a:rPr lang="ru-RU" dirty="0"/>
              <a:t>,. </a:t>
            </a:r>
          </a:p>
          <a:p>
            <a:pPr indent="396000">
              <a:spcAft>
                <a:spcPts val="600"/>
              </a:spcAft>
            </a:pPr>
            <a:r>
              <a:rPr lang="ru-RU" dirty="0"/>
              <a:t>При необходимости, с БНА можно </a:t>
            </a:r>
            <a:r>
              <a:rPr lang="ru-RU" b="1" dirty="0"/>
              <a:t>связаться</a:t>
            </a:r>
            <a:r>
              <a:rPr lang="ru-RU" dirty="0"/>
              <a:t> посредством UART </a:t>
            </a:r>
            <a:r>
              <a:rPr lang="ru-RU" b="1" dirty="0"/>
              <a:t>через Bluetooth связь</a:t>
            </a:r>
            <a:r>
              <a:rPr lang="ru-RU" dirty="0"/>
              <a:t>, используя такие приложения, как Bluetooth </a:t>
            </a:r>
            <a:r>
              <a:rPr lang="ru-RU" dirty="0" err="1"/>
              <a:t>electronics</a:t>
            </a:r>
            <a:r>
              <a:rPr lang="ru-RU" dirty="0"/>
              <a:t>. 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7540960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ПРИНЦИП РАБОТЫ ПРОДУКТА/РЕШЕНИЯ 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A21A95-FE6A-812F-6B7C-BE55F4FE64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79" y="1943822"/>
            <a:ext cx="3802890" cy="27320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F872B0-86A0-C072-1200-5BE0CEFC688A}"/>
              </a:ext>
            </a:extLst>
          </p:cNvPr>
          <p:cNvSpPr txBox="1"/>
          <p:nvPr/>
        </p:nvSpPr>
        <p:spPr>
          <a:xfrm>
            <a:off x="5399777" y="1444415"/>
            <a:ext cx="2533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3</a:t>
            </a:r>
            <a:r>
              <a:rPr lang="en-US" dirty="0"/>
              <a:t>D</a:t>
            </a:r>
            <a:r>
              <a:rPr lang="ru-RU" dirty="0"/>
              <a:t> модель аппарата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0A28D7-AAA6-91A8-1000-E1066069D9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01" y="2922108"/>
            <a:ext cx="3664475" cy="1789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618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73313" y="1451523"/>
            <a:ext cx="3436676" cy="2285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indent="396000">
              <a:spcAft>
                <a:spcPts val="1200"/>
              </a:spcAft>
            </a:pPr>
            <a:r>
              <a:rPr lang="ru-RU" sz="1600" dirty="0"/>
              <a:t>Исходя из анализа субъектов РФ с наиболее высоким уровнем производства аквакультуры, потенциальными пользователями нашего аппарата преимущественно станут предприятия аквакультуры Мурманской области, Приморского края и республики Карелии. 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ПОЛЬЗОВАТЕЛЬ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0" y="4768895"/>
            <a:ext cx="406696" cy="380133"/>
            <a:chOff x="-1" y="0"/>
            <a:chExt cx="542260" cy="506841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914400" eaLnBrk="1" fontAlgn="auto" latinLnBrk="0" hangingPunct="0"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900" dirty="0">
                  <a:solidFill>
                    <a:srgbClr val="FFFFFF"/>
                  </a:solidFill>
                  <a:latin typeface="Gilroy-Bold"/>
                </a:rPr>
                <a:t>7</a:t>
              </a:r>
              <a:endParaRPr sz="900" dirty="0">
                <a:solidFill>
                  <a:srgbClr val="FFFFFF"/>
                </a:solidFill>
                <a:latin typeface="Gilroy-Bold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053407-C860-D5D4-0ADC-EC13129C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989" y="1115281"/>
            <a:ext cx="5169040" cy="29577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DC9F23-E14F-733B-FA13-D9DBE00F5B70}"/>
              </a:ext>
            </a:extLst>
          </p:cNvPr>
          <p:cNvSpPr txBox="1"/>
          <p:nvPr/>
        </p:nvSpPr>
        <p:spPr>
          <a:xfrm>
            <a:off x="6003525" y="4073005"/>
            <a:ext cx="2807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Источник: </a:t>
            </a:r>
            <a:r>
              <a:rPr lang="en-US" sz="1000" dirty="0"/>
              <a:t>https://fish.gov.ru</a:t>
            </a:r>
            <a:r>
              <a:rPr lang="en-US" dirty="0"/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795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>
                <a:solidFill>
                  <a:srgbClr val="8F00FF"/>
                </a:solidFill>
                <a:latin typeface="Gilroy-ExtraBold"/>
                <a:sym typeface="Gilroy-ExtraBold"/>
              </a:rPr>
              <a:t>ИЗМЕРЕНИЕ РЫНКА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0" y="4768895"/>
            <a:ext cx="406696" cy="380133"/>
            <a:chOff x="-1" y="0"/>
            <a:chExt cx="542260" cy="506841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914400" eaLnBrk="1" fontAlgn="auto" latinLnBrk="0" hangingPunct="0"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900" dirty="0">
                  <a:solidFill>
                    <a:srgbClr val="FFFFFF"/>
                  </a:solidFill>
                  <a:latin typeface="Gilroy-Bold"/>
                </a:rPr>
                <a:t>8</a:t>
              </a:r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A7D63B-BD83-32CC-812E-5C10F2EDE775}"/>
              </a:ext>
            </a:extLst>
          </p:cNvPr>
          <p:cNvSpPr/>
          <p:nvPr/>
        </p:nvSpPr>
        <p:spPr>
          <a:xfrm>
            <a:off x="2837405" y="1077226"/>
            <a:ext cx="3244799" cy="307777"/>
          </a:xfrm>
          <a:prstGeom prst="rect">
            <a:avLst/>
          </a:prstGeom>
          <a:solidFill>
            <a:srgbClr val="FBB3C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dirty="0"/>
              <a:t>ВИДЫ ТОВАРНОЙ АКВАКУЛЬТУРЫ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78462E56-A276-3BE0-A9DB-18A39BC99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854278"/>
              </p:ext>
            </p:extLst>
          </p:nvPr>
        </p:nvGraphicFramePr>
        <p:xfrm>
          <a:off x="1695465" y="1385003"/>
          <a:ext cx="575307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7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Пастбищная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Индустриальная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Прудовая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C5BCBE-4D9B-C27D-34C2-F59468B1F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65" y="1689803"/>
            <a:ext cx="1761897" cy="117053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CD845E-E3E9-5EA7-08F0-6A9AE1D2F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00" y="1689803"/>
            <a:ext cx="1755800" cy="117053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860C6F-2B18-5123-8000-E23115D4F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156" y="1690233"/>
            <a:ext cx="1792379" cy="11705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E02A7C0-7A52-E4BB-2A61-0E4A9FBE8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367" y="2956214"/>
            <a:ext cx="5402874" cy="200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57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4763369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9</a:t>
              </a:r>
              <a:endParaRPr sz="900"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>
                <a:solidFill>
                  <a:srgbClr val="8F00FF"/>
                </a:solidFill>
                <a:latin typeface="Gilroy-ExtraBold"/>
                <a:sym typeface="Gilroy-ExtraBold"/>
              </a:rPr>
              <a:t>ИЗМЕРЕНИЕ РЫНКА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2650F2A-0BB8-A81E-157F-87D0B9FFBD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264564"/>
              </p:ext>
            </p:extLst>
          </p:nvPr>
        </p:nvGraphicFramePr>
        <p:xfrm>
          <a:off x="-1" y="2963500"/>
          <a:ext cx="5410217" cy="1915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1B96675-8D2F-F2B7-4C8B-1BEE26D311E6}"/>
              </a:ext>
            </a:extLst>
          </p:cNvPr>
          <p:cNvSpPr txBox="1"/>
          <p:nvPr/>
        </p:nvSpPr>
        <p:spPr>
          <a:xfrm>
            <a:off x="1576147" y="4830324"/>
            <a:ext cx="26646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Источник: </a:t>
            </a:r>
            <a:r>
              <a:rPr lang="en-US" sz="1000" dirty="0"/>
              <a:t>https://fish.gov.ru/</a:t>
            </a:r>
            <a:endParaRPr lang="ru-RU" sz="1000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94011427"/>
              </p:ext>
            </p:extLst>
          </p:nvPr>
        </p:nvGraphicFramePr>
        <p:xfrm>
          <a:off x="4718248" y="635428"/>
          <a:ext cx="43501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2306" y="1330106"/>
            <a:ext cx="47001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dirty="0">
                <a:sym typeface="Gilroy-ExtraBold"/>
              </a:rPr>
              <a:t>В России в 2023 году действуют 1888 рыбоводческих хозяйств. Таким образом, емкость рынка</a:t>
            </a:r>
          </a:p>
          <a:p>
            <a:r>
              <a:rPr lang="ru" dirty="0">
                <a:sym typeface="Gilroy-ExtraBold"/>
              </a:rPr>
              <a:t>(по пессиместическому сценарию – один продукт</a:t>
            </a:r>
          </a:p>
          <a:p>
            <a:r>
              <a:rPr lang="ru" dirty="0">
                <a:sym typeface="Gilroy-ExtraBold"/>
              </a:rPr>
              <a:t>в одну организацию) </a:t>
            </a:r>
            <a:r>
              <a:rPr lang="ru-RU" dirty="0">
                <a:sym typeface="Gilroy-ExtraBold"/>
              </a:rPr>
              <a:t>безэкипажного надводного аппарата для рыбоводства</a:t>
            </a:r>
            <a:r>
              <a:rPr lang="ru" dirty="0">
                <a:sym typeface="Gilroy-ExtraBold"/>
              </a:rPr>
              <a:t> при цене 140 тыс. </a:t>
            </a:r>
            <a:r>
              <a:rPr lang="ru-RU" dirty="0">
                <a:sym typeface="Gilroy-ExtraBold"/>
              </a:rPr>
              <a:t>р</a:t>
            </a:r>
            <a:r>
              <a:rPr lang="ru" dirty="0">
                <a:sym typeface="Gilroy-ExtraBold"/>
              </a:rPr>
              <a:t>уб. </a:t>
            </a:r>
            <a:r>
              <a:rPr lang="ru-RU" dirty="0">
                <a:sym typeface="Gilroy-ExtraBold"/>
              </a:rPr>
              <a:t>с</a:t>
            </a:r>
            <a:r>
              <a:rPr lang="ru" dirty="0">
                <a:sym typeface="Gilroy-ExtraBold"/>
              </a:rPr>
              <a:t>оставит 264,32 млн 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406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4763369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10</a:t>
              </a:r>
              <a:endParaRPr sz="900"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78904" y="478482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БИЗНЕС-МОДЕЛЬ 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8355"/>
            <a:ext cx="1969179" cy="11583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5B6BC16-83DF-025D-F07A-A39F1C266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371540"/>
              </p:ext>
            </p:extLst>
          </p:nvPr>
        </p:nvGraphicFramePr>
        <p:xfrm>
          <a:off x="488814" y="963228"/>
          <a:ext cx="8166372" cy="394743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14798">
                  <a:extLst>
                    <a:ext uri="{9D8B030D-6E8A-4147-A177-3AD203B41FA5}">
                      <a16:colId xmlns:a16="http://schemas.microsoft.com/office/drawing/2014/main" val="1515158634"/>
                    </a:ext>
                  </a:extLst>
                </a:gridCol>
                <a:gridCol w="1620370">
                  <a:extLst>
                    <a:ext uri="{9D8B030D-6E8A-4147-A177-3AD203B41FA5}">
                      <a16:colId xmlns:a16="http://schemas.microsoft.com/office/drawing/2014/main" val="448672659"/>
                    </a:ext>
                  </a:extLst>
                </a:gridCol>
                <a:gridCol w="948018">
                  <a:extLst>
                    <a:ext uri="{9D8B030D-6E8A-4147-A177-3AD203B41FA5}">
                      <a16:colId xmlns:a16="http://schemas.microsoft.com/office/drawing/2014/main" val="2821171812"/>
                    </a:ext>
                  </a:extLst>
                </a:gridCol>
                <a:gridCol w="941294">
                  <a:extLst>
                    <a:ext uri="{9D8B030D-6E8A-4147-A177-3AD203B41FA5}">
                      <a16:colId xmlns:a16="http://schemas.microsoft.com/office/drawing/2014/main" val="2246718530"/>
                    </a:ext>
                  </a:extLst>
                </a:gridCol>
                <a:gridCol w="1640541">
                  <a:extLst>
                    <a:ext uri="{9D8B030D-6E8A-4147-A177-3AD203B41FA5}">
                      <a16:colId xmlns:a16="http://schemas.microsoft.com/office/drawing/2014/main" val="2637977602"/>
                    </a:ext>
                  </a:extLst>
                </a:gridCol>
                <a:gridCol w="1501351">
                  <a:extLst>
                    <a:ext uri="{9D8B030D-6E8A-4147-A177-3AD203B41FA5}">
                      <a16:colId xmlns:a16="http://schemas.microsoft.com/office/drawing/2014/main" val="2716852781"/>
                    </a:ext>
                  </a:extLst>
                </a:gridCol>
              </a:tblGrid>
              <a:tr h="1738240"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ООО НПО «</a:t>
                      </a:r>
                      <a:r>
                        <a:rPr lang="ru-RU" sz="900" b="0" i="0" u="none" strike="noStrike" kern="100" cap="non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Иммид</a:t>
                      </a: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 Аквакультура»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(индустриальный партнер)</a:t>
                      </a:r>
                      <a:endParaRPr lang="ru-RU" sz="900" b="0" kern="1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Ключевые виды деятельности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1) Научно-исследовательские и опытно-конструкторские работы (НИОКР).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2) Маркетинговая деятельность.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3) Производственная</a:t>
                      </a: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900" b="0" i="0" u="none" strike="noStrike" kern="100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деятельности.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Ценностные предложения</a:t>
                      </a:r>
                    </a:p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0" i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</a:rPr>
                        <a:t>Безэкипажный надводный аппарат имеет систему автоматической навигации, тем самым </a:t>
                      </a:r>
                      <a:r>
                        <a:rPr lang="ru-RU" sz="9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может передвигаться по заданной траектории и развозить корм в любую точку водоема без вмешательства человека,</a:t>
                      </a:r>
                      <a:r>
                        <a:rPr lang="ru-RU" sz="900" b="0" i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обеспечивая регулярный прикорм рыбы.</a:t>
                      </a:r>
                      <a:endParaRPr lang="ru-RU" sz="900" b="0" i="0" u="none" strike="noStrike" kern="100" cap="none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Взаимоотношения</a:t>
                      </a:r>
                    </a:p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с клиентами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b="0" kern="1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1) Участие в специализированных выставках</a:t>
                      </a:r>
                      <a:r>
                        <a:rPr lang="ru-RU" sz="900" b="0" kern="100" baseline="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900" b="0" kern="1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ярмарках. 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2) Реклама на онлайн-платформах.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3) Рассылка коммерческих предложений. </a:t>
                      </a:r>
                      <a:endParaRPr lang="ru-RU" sz="900" b="0" kern="1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Потребительские сегменты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Сектор </a:t>
                      </a:r>
                      <a:r>
                        <a:rPr lang="en-US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</a:t>
                      </a: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2</a:t>
                      </a:r>
                      <a:r>
                        <a:rPr lang="en-US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</a:t>
                      </a: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Организации рынка аквакультуры и рыбоводства.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033022"/>
                  </a:ext>
                </a:extLst>
              </a:tr>
              <a:tr h="133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Ключевые ресурсы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1) Команда проекта (инженеры, программисты, экономист).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b="0" i="0" u="none" strike="noStrike" kern="100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2) Интеллектуальная собственность.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Каналы сбыта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Сектор </a:t>
                      </a:r>
                      <a:r>
                        <a:rPr lang="en-US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</a:t>
                      </a: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2</a:t>
                      </a:r>
                      <a:r>
                        <a:rPr lang="en-US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B</a:t>
                      </a:r>
                      <a:r>
                        <a:rPr lang="ru-RU" sz="900" b="0" i="0" u="none" strike="noStrike" kern="1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: прямые продажи по договору.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038">
                <a:tc gridSpan="3"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Структура издержек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Расходы на: НИОКР, </a:t>
                      </a:r>
                      <a:r>
                        <a:rPr lang="ru-RU" sz="900" b="0" kern="100" baseline="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900" b="0" kern="1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риобретенное</a:t>
                      </a:r>
                      <a:r>
                        <a:rPr lang="ru-RU" sz="900" b="0" kern="100" baseline="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kern="1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оборудование, маркетинговые мероприятия,</a:t>
                      </a:r>
                      <a:r>
                        <a:rPr lang="ru-RU" sz="900" b="0" kern="100" baseline="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заработную плату рабочим, 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отчисления во внебюджетные фонды,</a:t>
                      </a:r>
                      <a:r>
                        <a:rPr lang="ru-RU" sz="900" b="0" kern="100" baseline="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расходы на аренду помещений, налоговые отчисления (УСН) и прочее.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0" kern="100" baseline="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u="none" strike="noStrike" kern="100" cap="non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  <a:sym typeface="Arial"/>
                        </a:rPr>
                        <a:t>Потоки поступления доходов</a:t>
                      </a:r>
                    </a:p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Выручка от реализации продукта.</a:t>
                      </a:r>
                    </a:p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Выручка от продаж через дилера – индустриального партнера.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6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825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58668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700" dirty="0"/>
              <a:t>МАРКЕТИНГОВАЯ СТРАТЕГИЯ 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0" y="4768895"/>
            <a:ext cx="406696" cy="380133"/>
            <a:chOff x="-1" y="0"/>
            <a:chExt cx="542260" cy="506841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914400" eaLnBrk="1" fontAlgn="auto" latinLnBrk="0" hangingPunct="0"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900" dirty="0">
                  <a:solidFill>
                    <a:srgbClr val="FFFFFF"/>
                  </a:solidFill>
                  <a:latin typeface="Gilroy-Bold"/>
                </a:rPr>
                <a:t>11</a:t>
              </a:r>
            </a:p>
          </p:txBody>
        </p:sp>
      </p:grpSp>
      <p:sp>
        <p:nvSpPr>
          <p:cNvPr id="2" name="Текст 4">
            <a:extLst>
              <a:ext uri="{FF2B5EF4-FFF2-40B4-BE49-F238E27FC236}">
                <a16:creationId xmlns:a16="http://schemas.microsoft.com/office/drawing/2014/main" id="{DC9426C5-0FFD-1048-1B70-BF0C1EC73617}"/>
              </a:ext>
            </a:extLst>
          </p:cNvPr>
          <p:cNvSpPr txBox="1">
            <a:spLocks/>
          </p:cNvSpPr>
          <p:nvPr/>
        </p:nvSpPr>
        <p:spPr>
          <a:xfrm>
            <a:off x="434487" y="1099080"/>
            <a:ext cx="8397813" cy="806694"/>
          </a:xfrm>
          <a:prstGeom prst="rect">
            <a:avLst/>
          </a:prstGeom>
          <a:solidFill>
            <a:srgbClr val="FCAF17"/>
          </a:solidFill>
          <a:ln w="25400" cap="flat" cmpd="sng" algn="ctr">
            <a:solidFill>
              <a:schemeClr val="accent4">
                <a:lumMod val="75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114300" indent="0"/>
            <a:r>
              <a:rPr lang="ru-RU" sz="1600" b="1" dirty="0">
                <a:solidFill>
                  <a:srgbClr val="FD493D"/>
                </a:solidFill>
                <a:latin typeface="Arial"/>
                <a:cs typeface="Arial"/>
              </a:rPr>
              <a:t>Цель маркетинговой стратегии</a:t>
            </a:r>
            <a:r>
              <a:rPr lang="ru-RU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rial"/>
                <a:cs typeface="Arial"/>
              </a:rPr>
              <a:t>– выведение безэкипажного надводного аппарата</a:t>
            </a:r>
          </a:p>
          <a:p>
            <a:pPr marL="114300" indent="0"/>
            <a:r>
              <a:rPr lang="ru-RU" sz="1600" dirty="0">
                <a:solidFill>
                  <a:srgbClr val="000000"/>
                </a:solidFill>
                <a:latin typeface="Arial"/>
                <a:cs typeface="Arial"/>
              </a:rPr>
              <a:t>на российский рынок рыбоводства и обеспечение доли рынка не менее 12% к 2030 году.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3C8EA4A-C8EE-2E2D-D713-4A8CE1FC0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407010"/>
              </p:ext>
            </p:extLst>
          </p:nvPr>
        </p:nvGraphicFramePr>
        <p:xfrm>
          <a:off x="434487" y="1986395"/>
          <a:ext cx="8378976" cy="289790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8378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9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FD493D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ПРОДУКТОВАЯ (ТОВАРНАЯ) СТРАТЕГИЯ 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019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Модернизация продукта на постоянной основе, путем трансформации и создания новых свойств и функций, или повышение качества на основе обратной связи от потребителей. Расширение производственных мощностей и ассортимента.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0"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FD493D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ЦЕНОВАЯ СТРАТЕГИЯ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019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Цена будет установлена на среднерыночном уровне китайских аналогов, имеющих</a:t>
                      </a:r>
                      <a:r>
                        <a:rPr lang="ru-RU" sz="1100" b="0" i="0" u="none" strike="noStrike" kern="1200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другой функционал. Ежегодно цена будет индексироваться в соответствии с индексом-дефлятором в отрасли. Для оптовых клиентов – снижение цены.</a:t>
                      </a:r>
                      <a:endParaRPr lang="ru-RU" sz="1100" b="0" i="0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384"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FD493D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РЕКЛАМНАЯ СТРАТЕГИЯ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3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Участие в специализированных выставках и ярмарках (выставка аквакультуры рыбохозяйственного комплекса в г. Москве). Реклама на онлайн-платформах. Рассылка коммерческих предложений.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001"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FD493D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КАНАЛЫ ПРОДАЖ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720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Прямые продажи по договору. Продажи через дилера – индустриального партнера.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Стрелка вниз 10">
            <a:extLst>
              <a:ext uri="{FF2B5EF4-FFF2-40B4-BE49-F238E27FC236}">
                <a16:creationId xmlns:a16="http://schemas.microsoft.com/office/drawing/2014/main" id="{3FFC376D-83DD-F943-B07F-8B574D30C53A}"/>
              </a:ext>
            </a:extLst>
          </p:cNvPr>
          <p:cNvSpPr/>
          <p:nvPr/>
        </p:nvSpPr>
        <p:spPr>
          <a:xfrm>
            <a:off x="4406538" y="2190726"/>
            <a:ext cx="165462" cy="119743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трелка вниз 10">
            <a:extLst>
              <a:ext uri="{FF2B5EF4-FFF2-40B4-BE49-F238E27FC236}">
                <a16:creationId xmlns:a16="http://schemas.microsoft.com/office/drawing/2014/main" id="{A67A4F8F-C0F5-697A-996C-4C945FAF921F}"/>
              </a:ext>
            </a:extLst>
          </p:cNvPr>
          <p:cNvSpPr/>
          <p:nvPr/>
        </p:nvSpPr>
        <p:spPr>
          <a:xfrm>
            <a:off x="4406309" y="2934270"/>
            <a:ext cx="165462" cy="119743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Стрелка вниз 10">
            <a:extLst>
              <a:ext uri="{FF2B5EF4-FFF2-40B4-BE49-F238E27FC236}">
                <a16:creationId xmlns:a16="http://schemas.microsoft.com/office/drawing/2014/main" id="{2D20FA06-7A91-8CD4-95EA-3156AAD6474A}"/>
              </a:ext>
            </a:extLst>
          </p:cNvPr>
          <p:cNvSpPr/>
          <p:nvPr/>
        </p:nvSpPr>
        <p:spPr>
          <a:xfrm>
            <a:off x="4392101" y="3681668"/>
            <a:ext cx="165462" cy="119743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Стрелка вниз 10">
            <a:extLst>
              <a:ext uri="{FF2B5EF4-FFF2-40B4-BE49-F238E27FC236}">
                <a16:creationId xmlns:a16="http://schemas.microsoft.com/office/drawing/2014/main" id="{C0E9A817-E493-7065-9731-E0089E577DD5}"/>
              </a:ext>
            </a:extLst>
          </p:cNvPr>
          <p:cNvSpPr/>
          <p:nvPr/>
        </p:nvSpPr>
        <p:spPr>
          <a:xfrm>
            <a:off x="4392101" y="4562971"/>
            <a:ext cx="165462" cy="119743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29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92805" y="630535"/>
            <a:ext cx="7224954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700" dirty="0"/>
              <a:t>ОЦЕНКА ЭФФЕКТИВНОСТИ ПРОЕКТА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0" y="4768895"/>
            <a:ext cx="406696" cy="380133"/>
            <a:chOff x="-1" y="0"/>
            <a:chExt cx="542260" cy="506841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914400" eaLnBrk="1" fontAlgn="auto" latinLnBrk="0" hangingPunct="0"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900" dirty="0">
                  <a:solidFill>
                    <a:srgbClr val="FFFFFF"/>
                  </a:solidFill>
                  <a:latin typeface="Gilroy-Bold"/>
                </a:rPr>
                <a:t>12</a:t>
              </a:r>
            </a:p>
          </p:txBody>
        </p:sp>
      </p:grp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93BA24E3-432A-C9DA-C5F7-DA40B7161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011237"/>
              </p:ext>
            </p:extLst>
          </p:nvPr>
        </p:nvGraphicFramePr>
        <p:xfrm>
          <a:off x="491763" y="2443685"/>
          <a:ext cx="3535631" cy="25592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7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Показатель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Сумма, тыс.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Расходы на НИОКР</a:t>
                      </a:r>
                    </a:p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(грант по программе Студенческий стартап)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998,58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Оборудование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689,319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Резерв средств</a:t>
                      </a:r>
                    </a:p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(текущие расходы на первые два месяца с начала продаж)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650,32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Инвестиции (без учета гранта)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1339,639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E3B550A6-C8B1-FE9F-1E5A-6D221A6FF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50140"/>
              </p:ext>
            </p:extLst>
          </p:nvPr>
        </p:nvGraphicFramePr>
        <p:xfrm>
          <a:off x="491763" y="1053838"/>
          <a:ext cx="4928945" cy="12943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8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94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ЧДД (чистый дисконтированный доход) - 2171,88 тыс.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ИД (индекс доходности) - 2,62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ВНД (внутренняя норма доходности) - 81%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Дисконтированный срок окупаемости (DPP) - 2 года и 1 месяц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3968195"/>
              </p:ext>
            </p:extLst>
          </p:nvPr>
        </p:nvGraphicFramePr>
        <p:xfrm>
          <a:off x="4005282" y="11148"/>
          <a:ext cx="5138718" cy="502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4708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92805" y="634778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КОНКУРЕНТЫ </a:t>
            </a:r>
            <a:endParaRPr sz="27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3891" y="476889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13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519377"/>
            <a:ext cx="1966445" cy="115401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92ABC1-0B79-7A0D-444E-7BEEF9B46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889" y="1345360"/>
            <a:ext cx="1311048" cy="13110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E52111-E934-5EF6-585B-8FCBB3FCE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955" y="1057923"/>
            <a:ext cx="1624394" cy="16243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AE7E88-59FF-47AD-3114-36516D64C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776" y="3396491"/>
            <a:ext cx="1921366" cy="1372404"/>
          </a:xfrm>
          <a:prstGeom prst="rect">
            <a:avLst/>
          </a:prstGeom>
        </p:spPr>
      </p:pic>
      <p:sp>
        <p:nvSpPr>
          <p:cNvPr id="12" name="Google Shape;118;p22">
            <a:extLst>
              <a:ext uri="{FF2B5EF4-FFF2-40B4-BE49-F238E27FC236}">
                <a16:creationId xmlns:a16="http://schemas.microsoft.com/office/drawing/2014/main" id="{970553A9-27B9-B354-BB78-760BAB95ABFD}"/>
              </a:ext>
            </a:extLst>
          </p:cNvPr>
          <p:cNvSpPr txBox="1">
            <a:spLocks/>
          </p:cNvSpPr>
          <p:nvPr/>
        </p:nvSpPr>
        <p:spPr>
          <a:xfrm>
            <a:off x="2705426" y="877151"/>
            <a:ext cx="2830066" cy="460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l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0000"/>
                </a:solidFill>
              </a:rPr>
              <a:t> Кораблик для прикормки Tornado 3</a:t>
            </a:r>
            <a:r>
              <a:rPr lang="ru-RU" sz="1200" b="1" dirty="0">
                <a:solidFill>
                  <a:srgbClr val="000000"/>
                </a:solidFill>
              </a:rPr>
              <a:t> 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7AFF95-9594-DB7D-0047-371247271F31}"/>
              </a:ext>
            </a:extLst>
          </p:cNvPr>
          <p:cNvSpPr txBox="1"/>
          <p:nvPr/>
        </p:nvSpPr>
        <p:spPr>
          <a:xfrm>
            <a:off x="5993494" y="860819"/>
            <a:ext cx="2013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Кораблик для рыбалки </a:t>
            </a:r>
            <a:r>
              <a:rPr lang="ru-RU" sz="1200" dirty="0" err="1"/>
              <a:t>Flytec</a:t>
            </a:r>
            <a:r>
              <a:rPr lang="ru-RU" sz="1200" dirty="0"/>
              <a:t> 2011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F133D7-6F93-35E5-2D0D-E4BE9F44D0DD}"/>
              </a:ext>
            </a:extLst>
          </p:cNvPr>
          <p:cNvSpPr txBox="1"/>
          <p:nvPr/>
        </p:nvSpPr>
        <p:spPr>
          <a:xfrm>
            <a:off x="2953104" y="2818087"/>
            <a:ext cx="2080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Прикормочный кораблик </a:t>
            </a:r>
            <a:r>
              <a:rPr lang="ru-RU" sz="1200" dirty="0" err="1"/>
              <a:t>Boatman</a:t>
            </a:r>
            <a:r>
              <a:rPr lang="ru-RU" sz="1200" dirty="0"/>
              <a:t> </a:t>
            </a:r>
            <a:r>
              <a:rPr lang="ru-RU" sz="1200" dirty="0" err="1"/>
              <a:t>Actor</a:t>
            </a:r>
            <a:r>
              <a:rPr lang="ru-RU" sz="1200" dirty="0"/>
              <a:t> </a:t>
            </a:r>
            <a:r>
              <a:rPr lang="ru-RU" sz="1200" dirty="0" err="1"/>
              <a:t>Qin</a:t>
            </a:r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666FE8-576E-B1BC-C71C-09FC61164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61" y="2031415"/>
            <a:ext cx="1668123" cy="15733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B71A4E-6E8E-0BBF-75B3-B877AE12B6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374" y="3547597"/>
            <a:ext cx="2125810" cy="12212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1F3E92-6DD9-3DE5-4095-38BD79B836CE}"/>
              </a:ext>
            </a:extLst>
          </p:cNvPr>
          <p:cNvSpPr txBox="1"/>
          <p:nvPr/>
        </p:nvSpPr>
        <p:spPr>
          <a:xfrm>
            <a:off x="534790" y="1539219"/>
            <a:ext cx="178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Прикормочный кораблик </a:t>
            </a:r>
            <a:r>
              <a:rPr lang="ru-RU" sz="1200" dirty="0" err="1"/>
              <a:t>Teltos</a:t>
            </a:r>
            <a:r>
              <a:rPr lang="ru-RU" sz="1200" dirty="0"/>
              <a:t> Аква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654A4F-C831-CC87-FA12-F0D5B4763B9B}"/>
              </a:ext>
            </a:extLst>
          </p:cNvPr>
          <p:cNvSpPr txBox="1"/>
          <p:nvPr/>
        </p:nvSpPr>
        <p:spPr>
          <a:xfrm>
            <a:off x="5937374" y="2806391"/>
            <a:ext cx="2275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Прикормочный Кораблик CARPBOAT DELUXE</a:t>
            </a:r>
          </a:p>
        </p:txBody>
      </p:sp>
    </p:spTree>
    <p:extLst>
      <p:ext uri="{BB962C8B-B14F-4D97-AF65-F5344CB8AC3E}">
        <p14:creationId xmlns:p14="http://schemas.microsoft.com/office/powerpoint/2010/main" val="4279260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65013" y="577077"/>
            <a:ext cx="4889201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КОНКУРЕНТЫ </a:t>
            </a:r>
            <a:endParaRPr sz="27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3891" y="4768895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14</a:t>
              </a:r>
              <a:endParaRPr sz="9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519377"/>
            <a:ext cx="1966445" cy="115401"/>
            <a:chOff x="0" y="556376"/>
            <a:chExt cx="2624903" cy="36932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9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5" y="556376"/>
              <a:ext cx="1294463" cy="36932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F4A3EFD-DA8A-AF91-9163-7954F00AB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58234"/>
              </p:ext>
            </p:extLst>
          </p:nvPr>
        </p:nvGraphicFramePr>
        <p:xfrm>
          <a:off x="612520" y="937073"/>
          <a:ext cx="8236060" cy="2980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00">
                  <a:extLst>
                    <a:ext uri="{9D8B030D-6E8A-4147-A177-3AD203B41FA5}">
                      <a16:colId xmlns:a16="http://schemas.microsoft.com/office/drawing/2014/main" val="1043331706"/>
                    </a:ext>
                  </a:extLst>
                </a:gridCol>
                <a:gridCol w="1693068">
                  <a:extLst>
                    <a:ext uri="{9D8B030D-6E8A-4147-A177-3AD203B41FA5}">
                      <a16:colId xmlns:a16="http://schemas.microsoft.com/office/drawing/2014/main" val="495636445"/>
                    </a:ext>
                  </a:extLst>
                </a:gridCol>
                <a:gridCol w="1530172">
                  <a:extLst>
                    <a:ext uri="{9D8B030D-6E8A-4147-A177-3AD203B41FA5}">
                      <a16:colId xmlns:a16="http://schemas.microsoft.com/office/drawing/2014/main" val="1941157910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4033972950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2998130790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626892344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789013298"/>
                    </a:ext>
                  </a:extLst>
                </a:gridCol>
              </a:tblGrid>
              <a:tr h="4828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Система автоматической навигации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Грузоподъемность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Скорость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Время работы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Аккумулятор</a:t>
                      </a:r>
                    </a:p>
                  </a:txBody>
                  <a:tcPr anchor="ctr"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293609"/>
                  </a:ext>
                </a:extLst>
              </a:tr>
              <a:tr h="4828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Teltos</a:t>
                      </a:r>
                      <a:r>
                        <a:rPr lang="ru-RU" sz="1400" dirty="0"/>
                        <a:t> Аква</a:t>
                      </a:r>
                      <a:endParaRPr lang="ru-RU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085168"/>
                  </a:ext>
                </a:extLst>
              </a:tr>
              <a:tr h="4828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Tornado 3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ru-RU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714268"/>
                  </a:ext>
                </a:extLst>
              </a:tr>
              <a:tr h="48281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Flytec</a:t>
                      </a:r>
                      <a:r>
                        <a:rPr lang="ru-RU" sz="1400" dirty="0"/>
                        <a:t> 2011 </a:t>
                      </a:r>
                      <a:endParaRPr lang="ru-RU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329189"/>
                  </a:ext>
                </a:extLst>
              </a:tr>
              <a:tr h="40959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Boatman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Actor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Qin</a:t>
                      </a:r>
                      <a:endParaRPr lang="ru-RU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618745"/>
                  </a:ext>
                </a:extLst>
              </a:tr>
              <a:tr h="52810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CARPBOAT DELUXE</a:t>
                      </a:r>
                      <a:endParaRPr lang="ru-RU" dirty="0"/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542728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819104F-8459-AC8A-7941-333537732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792563"/>
              </p:ext>
            </p:extLst>
          </p:nvPr>
        </p:nvGraphicFramePr>
        <p:xfrm>
          <a:off x="612520" y="3917575"/>
          <a:ext cx="823606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00">
                  <a:extLst>
                    <a:ext uri="{9D8B030D-6E8A-4147-A177-3AD203B41FA5}">
                      <a16:colId xmlns:a16="http://schemas.microsoft.com/office/drawing/2014/main" val="2314398076"/>
                    </a:ext>
                  </a:extLst>
                </a:gridCol>
                <a:gridCol w="1693068">
                  <a:extLst>
                    <a:ext uri="{9D8B030D-6E8A-4147-A177-3AD203B41FA5}">
                      <a16:colId xmlns:a16="http://schemas.microsoft.com/office/drawing/2014/main" val="1932540302"/>
                    </a:ext>
                  </a:extLst>
                </a:gridCol>
                <a:gridCol w="1530172">
                  <a:extLst>
                    <a:ext uri="{9D8B030D-6E8A-4147-A177-3AD203B41FA5}">
                      <a16:colId xmlns:a16="http://schemas.microsoft.com/office/drawing/2014/main" val="2886291403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1700678420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2908520711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12658972"/>
                    </a:ext>
                  </a:extLst>
                </a:gridCol>
                <a:gridCol w="1176580">
                  <a:extLst>
                    <a:ext uri="{9D8B030D-6E8A-4147-A177-3AD203B41FA5}">
                      <a16:colId xmlns:a16="http://schemas.microsoft.com/office/drawing/2014/main" val="1559720724"/>
                    </a:ext>
                  </a:extLst>
                </a:gridCol>
              </a:tblGrid>
              <a:tr h="528107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ru-RU" sz="1400" b="0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Gilroy-ExtraBold"/>
                        </a:rPr>
                        <a:t>Безэкипажный</a:t>
                      </a:r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Gilroy-ExtraBold"/>
                        </a:rPr>
                        <a:t> надводный аппарат для рыбоводства</a:t>
                      </a:r>
                      <a:br>
                        <a:rPr lang="ru-RU" sz="2800" dirty="0"/>
                      </a:b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+</a:t>
                      </a:r>
                    </a:p>
                  </a:txBody>
                  <a:tcPr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75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00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4763369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15</a:t>
              </a:r>
              <a:endParaRPr sz="900"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06696" y="738257"/>
            <a:ext cx="6713522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ПЛАН РАБОТЫ НАД ПРОЕКТОМ 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82FD5EC-8A0E-A907-8720-2859BB437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89440"/>
              </p:ext>
            </p:extLst>
          </p:nvPr>
        </p:nvGraphicFramePr>
        <p:xfrm>
          <a:off x="434488" y="1199183"/>
          <a:ext cx="8490900" cy="382891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83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38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НАПРАВЛЕНИЯ РАБОТ</a:t>
                      </a: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2024 г.</a:t>
                      </a: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2025 г.</a:t>
                      </a: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2026 г.</a:t>
                      </a: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октябрь: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разработка технического проекта и конструкторской документации</a:t>
                      </a:r>
                      <a:endParaRPr lang="ru-RU" sz="1200" b="1" kern="1200" baseline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декабрь: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создание программного обеспечения (разработка прототипа)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апрель: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подготовка заявки на получение гранта по программе Студенческий стартап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заключение договора по программе Студенческий стартап</a:t>
                      </a:r>
                      <a:endParaRPr lang="ru-RU" sz="1200" b="1" kern="1200" baseline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создание юридического лица и  найм двух работников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июнь: </a:t>
                      </a:r>
                      <a:r>
                        <a:rPr lang="ru-RU" sz="1200" b="0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расширенное 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маркетинговое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исследование рынка</a:t>
                      </a: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март: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проведение испытаний в реальных условиях, тестирование программного обеспечения</a:t>
                      </a:r>
                    </a:p>
                    <a:p>
                      <a:pPr algn="l" fontAlgn="b"/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август: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доработка продукта и конструкторской документации по результатам испытаний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март: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создание опытного образца безэкипажного надводного аппарата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июнь: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регистрация программы для ЭВМ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май: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создание сайта организации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найм работников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октябрь: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аренда помещений, закупка оборудования и материалов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август: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поиск инвестиций (субсидии, льготные кредиты)</a:t>
                      </a: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январь: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рассылка коммерческих предложений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апрель: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участие в выставке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сентябрь: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рассылка коммерческих предложений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январь: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начало продаж продукта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906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4763369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16</a:t>
              </a:r>
              <a:endParaRPr sz="900"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12320" y="83814"/>
            <a:ext cx="6713522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КОМАНДА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E2722C-C328-0370-BA85-C17107B55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24" y="814528"/>
            <a:ext cx="1258804" cy="12588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61E00D-7724-E726-9963-1EEEB32BA7B5}"/>
              </a:ext>
            </a:extLst>
          </p:cNvPr>
          <p:cNvSpPr txBox="1"/>
          <p:nvPr/>
        </p:nvSpPr>
        <p:spPr>
          <a:xfrm>
            <a:off x="149154" y="2063729"/>
            <a:ext cx="251154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Петров Родион Олегович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Руководитель проекта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Студент 3 курса по профилю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«Промышленная теплоэнергетика»</a:t>
            </a:r>
          </a:p>
          <a:p>
            <a:pPr marL="285750" indent="-285750" algn="ctr"/>
            <a:endParaRPr lang="ru-RU" sz="105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2CAC00-3BA6-8BA0-296E-7488DFB8F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627" y="813180"/>
            <a:ext cx="1260152" cy="12601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E207FAF-648C-2BC1-50ED-B7CCFA1B8DB7}"/>
              </a:ext>
            </a:extLst>
          </p:cNvPr>
          <p:cNvSpPr txBox="1"/>
          <p:nvPr/>
        </p:nvSpPr>
        <p:spPr>
          <a:xfrm>
            <a:off x="2175407" y="2063369"/>
            <a:ext cx="288459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Муравьева Алёна Сергеевн</a:t>
            </a:r>
            <a:r>
              <a:rPr lang="ru-RU" sz="1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а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Инженер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Студент 3 курса по профилю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«Промышленная теплоэнергетика»</a:t>
            </a:r>
          </a:p>
          <a:p>
            <a:pPr marL="285750" indent="-285750" algn="ctr"/>
            <a:endParaRPr lang="ru-RU" sz="1100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0C4B381-31C5-625C-B0F6-DC40AB409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598" y="806970"/>
            <a:ext cx="1258803" cy="12588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77C578-9515-997D-2769-134493F2C261}"/>
              </a:ext>
            </a:extLst>
          </p:cNvPr>
          <p:cNvSpPr txBox="1"/>
          <p:nvPr/>
        </p:nvSpPr>
        <p:spPr>
          <a:xfrm>
            <a:off x="4505884" y="2063264"/>
            <a:ext cx="2812230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Чернышев Павел Романович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Инженер-конструктор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Студент 3 курса по профилю «Промышленная теплоэнергетика»</a:t>
            </a:r>
          </a:p>
          <a:p>
            <a:pPr marL="285750" indent="-285750" algn="ctr"/>
            <a:endParaRPr lang="ru-RU" sz="1050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3095795-8A9E-E46D-A21E-B3ADD4AB1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0719" y="2870518"/>
            <a:ext cx="1258803" cy="12588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907EBC-587C-150A-ED01-E0A4A0A70C4D}"/>
              </a:ext>
            </a:extLst>
          </p:cNvPr>
          <p:cNvSpPr txBox="1"/>
          <p:nvPr/>
        </p:nvSpPr>
        <p:spPr>
          <a:xfrm>
            <a:off x="699585" y="4143664"/>
            <a:ext cx="2801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Коченкова</a:t>
            </a:r>
            <a:r>
              <a:rPr lang="ru-RU" sz="10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Елена Владиславовна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Экономист  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Студент 5 курса по профилю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«Экономическая безопасность»</a:t>
            </a:r>
            <a:endParaRPr lang="ru-RU" sz="105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6DD80B5-D53E-8FB6-9711-D0F36775B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8709" y="2871580"/>
            <a:ext cx="1262226" cy="126222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2618BB2-4463-0E3B-4D32-489E0ACCFBDF}"/>
              </a:ext>
            </a:extLst>
          </p:cNvPr>
          <p:cNvSpPr txBox="1"/>
          <p:nvPr/>
        </p:nvSpPr>
        <p:spPr>
          <a:xfrm>
            <a:off x="3129704" y="4127852"/>
            <a:ext cx="28845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Полозкова Екатерина Сергеевна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 Инженер-программист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n-lt"/>
              </a:rPr>
              <a:t>Студент 2 курса по профилю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n-lt"/>
              </a:rPr>
              <a:t>«Прикладная информатика в информационной безопасности»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D80FA38-503A-4A75-EEF2-B6064BCD3E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5168" y="2871580"/>
            <a:ext cx="1258804" cy="125880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5402ECA-8C13-552B-4422-81667DE2A89C}"/>
              </a:ext>
            </a:extLst>
          </p:cNvPr>
          <p:cNvSpPr txBox="1"/>
          <p:nvPr/>
        </p:nvSpPr>
        <p:spPr>
          <a:xfrm>
            <a:off x="5578611" y="4120158"/>
            <a:ext cx="29719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effectLst/>
                <a:latin typeface="+mn-lt"/>
                <a:ea typeface="Calibri" panose="020F0502020204030204" pitchFamily="34" charset="0"/>
              </a:rPr>
              <a:t>Лялина Вера Сергеевна</a:t>
            </a:r>
            <a:r>
              <a:rPr lang="ru-RU" sz="10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Инженер-программист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n-lt"/>
              </a:rPr>
              <a:t>Студент 2 курса по профилю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n-lt"/>
              </a:rPr>
              <a:t>«Прикладная информатика в информационной безопасности»</a:t>
            </a:r>
          </a:p>
        </p:txBody>
      </p:sp>
    </p:spTree>
    <p:extLst>
      <p:ext uri="{BB962C8B-B14F-4D97-AF65-F5344CB8AC3E}">
        <p14:creationId xmlns:p14="http://schemas.microsoft.com/office/powerpoint/2010/main" val="1081945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0" y="4763369"/>
            <a:ext cx="406695" cy="38013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5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900" dirty="0"/>
                <a:t>17</a:t>
              </a:r>
              <a:endParaRPr sz="900"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12320" y="83814"/>
            <a:ext cx="6713522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" sz="2700" dirty="0"/>
              <a:t>КОМАНДА</a:t>
            </a:r>
            <a:r>
              <a:rPr lang="ru" sz="1400" dirty="0">
                <a:solidFill>
                  <a:srgbClr val="CC0000"/>
                </a:solidFill>
              </a:rPr>
              <a:t>	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C7D5D-1057-73C4-CA00-490BD7C9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701"/>
            <a:ext cx="1969179" cy="115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61E00D-7724-E726-9963-1EEEB32BA7B5}"/>
              </a:ext>
            </a:extLst>
          </p:cNvPr>
          <p:cNvSpPr txBox="1"/>
          <p:nvPr/>
        </p:nvSpPr>
        <p:spPr>
          <a:xfrm>
            <a:off x="149154" y="2895825"/>
            <a:ext cx="25115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50" dirty="0">
                <a:solidFill>
                  <a:schemeClr val="tx1"/>
                </a:solidFill>
                <a:latin typeface="+mn-lt"/>
              </a:rPr>
              <a:t>Щербакова Анна Александровна</a:t>
            </a:r>
          </a:p>
          <a:p>
            <a:pPr marL="285750" indent="-285750" algn="ctr"/>
            <a:r>
              <a:rPr lang="ru-RU" sz="1050" dirty="0">
                <a:solidFill>
                  <a:schemeClr val="tx1"/>
                </a:solidFill>
                <a:latin typeface="+mn-lt"/>
              </a:rPr>
              <a:t>Консультант проекта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207FAF-648C-2BC1-50ED-B7CCFA1B8DB7}"/>
              </a:ext>
            </a:extLst>
          </p:cNvPr>
          <p:cNvSpPr txBox="1"/>
          <p:nvPr/>
        </p:nvSpPr>
        <p:spPr>
          <a:xfrm>
            <a:off x="2790127" y="2900895"/>
            <a:ext cx="288459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Синицын Антон Александрович</a:t>
            </a:r>
          </a:p>
          <a:p>
            <a:pPr marL="285750" indent="-285750" algn="ctr"/>
            <a:r>
              <a:rPr lang="ru-RU" sz="1000" dirty="0">
                <a:solidFill>
                  <a:schemeClr val="tx1"/>
                </a:solidFill>
                <a:latin typeface="+mn-lt"/>
              </a:rPr>
              <a:t>Наставник проекта</a:t>
            </a:r>
          </a:p>
          <a:p>
            <a:pPr marL="285750" indent="-285750" algn="ctr"/>
            <a:endParaRPr lang="ru-RU" sz="1100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77C578-9515-997D-2769-134493F2C261}"/>
              </a:ext>
            </a:extLst>
          </p:cNvPr>
          <p:cNvSpPr txBox="1"/>
          <p:nvPr/>
        </p:nvSpPr>
        <p:spPr>
          <a:xfrm>
            <a:off x="5804148" y="2895825"/>
            <a:ext cx="28122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05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Биловол</a:t>
            </a:r>
            <a:r>
              <a:rPr lang="ru-RU" sz="105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Евгений Олегович</a:t>
            </a:r>
          </a:p>
          <a:p>
            <a:pPr marL="285750" indent="-285750" algn="ctr"/>
            <a:r>
              <a:rPr lang="ru-RU" sz="105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Наставник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14EF9C-F108-D187-BBCA-51EA6ED4F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373" y="1417758"/>
            <a:ext cx="1278097" cy="127809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A0B549-E34E-E81A-BEB2-60D5F993B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870" y="1407386"/>
            <a:ext cx="1304096" cy="12963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D2BFBD-A6F2-2C15-BBCC-193F9D6B1D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86" y="1403504"/>
            <a:ext cx="1304096" cy="13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60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4577353" y="1307090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050"/>
          </a:p>
        </p:txBody>
      </p:sp>
      <p:sp>
        <p:nvSpPr>
          <p:cNvPr id="290" name="Прямоугольник 10"/>
          <p:cNvSpPr/>
          <p:nvPr/>
        </p:nvSpPr>
        <p:spPr>
          <a:xfrm>
            <a:off x="4577353" y="-4696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050"/>
          </a:p>
        </p:txBody>
      </p:sp>
      <p:sp>
        <p:nvSpPr>
          <p:cNvPr id="291" name="Прямоугольник 13"/>
          <p:cNvSpPr/>
          <p:nvPr/>
        </p:nvSpPr>
        <p:spPr>
          <a:xfrm>
            <a:off x="4576786" y="4010930"/>
            <a:ext cx="1779554" cy="113691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050"/>
          </a:p>
        </p:txBody>
      </p:sp>
      <p:sp>
        <p:nvSpPr>
          <p:cNvPr id="292" name="Прямоугольник 9"/>
          <p:cNvSpPr/>
          <p:nvPr/>
        </p:nvSpPr>
        <p:spPr>
          <a:xfrm>
            <a:off x="6266836" y="-9031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0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6605018" y="1725433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6271706" y="1341561"/>
            <a:ext cx="2896792" cy="381549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197534" y="873250"/>
            <a:ext cx="4379249" cy="3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2800" dirty="0"/>
              <a:t>СПАСИБО!</a:t>
            </a:r>
            <a:endParaRPr lang="ru-RU" sz="2800" dirty="0"/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ЖДЁМ ВАШИХ ВОПРОСОВ!</a:t>
            </a:r>
            <a:endParaRPr lang="ru-RU" sz="105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16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800" dirty="0"/>
              <a:t>КОНТАКТЫ</a:t>
            </a:r>
            <a:r>
              <a:rPr lang="ru-RU" sz="1800" dirty="0"/>
              <a:t> ЛИДЕРА</a:t>
            </a:r>
            <a:endParaRPr sz="18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endParaRPr lang="ru-RU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ПЕТРОВ РОДИОН ОЛЕГОВИЧ</a:t>
            </a:r>
            <a:endParaRPr lang="ru-RU" u="none" strike="noStrike" dirty="0">
              <a:solidFill>
                <a:schemeClr val="accent1"/>
              </a:solidFill>
              <a:effectLst/>
              <a:latin typeface="+mn-lt"/>
              <a:ea typeface="Calibri" panose="020F050202020403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u="none" strike="noStrike" dirty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darkkingnuker@mail.ru</a:t>
            </a:r>
            <a:r>
              <a:rPr lang="ru-RU" u="none" strike="noStrike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endParaRPr lang="ru-RU" dirty="0">
              <a:solidFill>
                <a:schemeClr val="accent1"/>
              </a:solidFill>
              <a:latin typeface="+mn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accent1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https://vk.com/allo6</a:t>
            </a:r>
            <a:endParaRPr lang="ru-RU" u="none" strike="noStrike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US" u="none" strike="noStrike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ID </a:t>
            </a:r>
            <a:r>
              <a:rPr lang="ru-RU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3240264</a:t>
            </a:r>
          </a:p>
          <a:p>
            <a:endParaRPr lang="ru-RU" dirty="0">
              <a:solidFill>
                <a:schemeClr val="accent1"/>
              </a:solidFill>
              <a:latin typeface="+mn-lt"/>
            </a:endParaRPr>
          </a:p>
          <a:p>
            <a:endParaRPr sz="17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</TotalTime>
  <Words>1158</Words>
  <Application>Microsoft Office PowerPoint</Application>
  <PresentationFormat>Экран (16:9)</PresentationFormat>
  <Paragraphs>234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Gilroy-Bold</vt:lpstr>
      <vt:lpstr>Gilroy-ExtraBold</vt:lpstr>
      <vt:lpstr>Gilroy-Light</vt:lpstr>
      <vt:lpstr>Helvetica Neue</vt:lpstr>
      <vt:lpstr>Times New Roman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Пользователь</dc:creator>
  <cp:lastModifiedBy>Ani 2D</cp:lastModifiedBy>
  <cp:revision>94</cp:revision>
  <dcterms:modified xsi:type="dcterms:W3CDTF">2023-12-05T17:14:34Z</dcterms:modified>
</cp:coreProperties>
</file>