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Playfair Display Medium"/>
      <p:regular r:id="rId22"/>
      <p:bold r:id="rId23"/>
      <p:italic r:id="rId24"/>
      <p:boldItalic r:id="rId25"/>
    </p:embeddedFont>
    <p:embeddedFont>
      <p:font typeface="Playfair Display"/>
      <p:regular r:id="rId26"/>
      <p:bold r:id="rId27"/>
      <p:italic r:id="rId28"/>
      <p:boldItalic r:id="rId29"/>
    </p:embeddedFont>
    <p:embeddedFont>
      <p:font typeface="Montserrat"/>
      <p:regular r:id="rId30"/>
      <p:bold r:id="rId31"/>
      <p:italic r:id="rId32"/>
      <p:boldItalic r:id="rId33"/>
    </p:embeddedFont>
    <p:embeddedFont>
      <p:font typeface="Montserrat Medium"/>
      <p:regular r:id="rId34"/>
      <p:bold r:id="rId35"/>
      <p:italic r:id="rId36"/>
      <p:boldItalic r:id="rId37"/>
    </p:embeddedFont>
    <p:embeddedFont>
      <p:font typeface="Quicksand"/>
      <p:regular r:id="rId38"/>
      <p:bold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EFA6B44-3F28-494B-8A60-83D030DB0DE3}">
  <a:tblStyle styleId="{FEFA6B44-3F28-494B-8A60-83D030DB0DE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33" Type="http://schemas.openxmlformats.org/officeDocument/2006/relationships/font" Target="fonts/Montserrat-boldItalic.fntdata"/><Relationship Id="rId32" Type="http://schemas.openxmlformats.org/officeDocument/2006/relationships/font" Target="fonts/Montserrat-italic.fntdata"/><Relationship Id="rId35" Type="http://schemas.openxmlformats.org/officeDocument/2006/relationships/font" Target="fonts/MontserratMedium-bold.fntdata"/><Relationship Id="rId34" Type="http://schemas.openxmlformats.org/officeDocument/2006/relationships/font" Target="fonts/MontserratMedium-regular.fntdata"/><Relationship Id="rId37" Type="http://schemas.openxmlformats.org/officeDocument/2006/relationships/font" Target="fonts/MontserratMedium-boldItalic.fntdata"/><Relationship Id="rId36" Type="http://schemas.openxmlformats.org/officeDocument/2006/relationships/font" Target="fonts/MontserratMedium-italic.fntdata"/><Relationship Id="rId39" Type="http://schemas.openxmlformats.org/officeDocument/2006/relationships/font" Target="fonts/Quicksand-bold.fntdata"/><Relationship Id="rId38" Type="http://schemas.openxmlformats.org/officeDocument/2006/relationships/font" Target="fonts/Quicksand-regular.fntdata"/><Relationship Id="rId20" Type="http://schemas.openxmlformats.org/officeDocument/2006/relationships/slide" Target="slides/slide15.xml"/><Relationship Id="rId22" Type="http://schemas.openxmlformats.org/officeDocument/2006/relationships/font" Target="fonts/PlayfairDisplayMedium-regular.fntdata"/><Relationship Id="rId21" Type="http://schemas.openxmlformats.org/officeDocument/2006/relationships/slide" Target="slides/slide16.xml"/><Relationship Id="rId24" Type="http://schemas.openxmlformats.org/officeDocument/2006/relationships/font" Target="fonts/PlayfairDisplayMedium-italic.fntdata"/><Relationship Id="rId23" Type="http://schemas.openxmlformats.org/officeDocument/2006/relationships/font" Target="fonts/PlayfairDisplayMedium-bold.fntdata"/><Relationship Id="rId26" Type="http://schemas.openxmlformats.org/officeDocument/2006/relationships/font" Target="fonts/PlayfairDisplay-regular.fntdata"/><Relationship Id="rId25" Type="http://schemas.openxmlformats.org/officeDocument/2006/relationships/font" Target="fonts/PlayfairDisplayMedium-boldItalic.fntdata"/><Relationship Id="rId28" Type="http://schemas.openxmlformats.org/officeDocument/2006/relationships/font" Target="fonts/PlayfairDisplay-italic.fntdata"/><Relationship Id="rId27" Type="http://schemas.openxmlformats.org/officeDocument/2006/relationships/font" Target="fonts/PlayfairDisplay-bold.fntdata"/><Relationship Id="rId29" Type="http://schemas.openxmlformats.org/officeDocument/2006/relationships/font" Target="fonts/PlayfairDisplay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8d0330530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28d0330530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16df5c0f9c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116df5c0f9c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9f3cfcb535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9f3cfcb535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163723294b_0_1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1163723294b_0_1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116df5c0f9c_0_9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116df5c0f9c_0_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16df5c0f9c_0_7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116df5c0f9c_0_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1ec4795690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1ec4795690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5402930dac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5402930dac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5402930dac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5402930dac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1ec47956902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1ec47956902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1ec47956902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1ec47956902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116df5c0f9c_0_1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116df5c0f9c_0_1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5402930dac_0_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5402930dac_0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116df5c0f9c_0_7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116df5c0f9c_0_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116df5c0f9c_0_7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116df5c0f9c_0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50" y="1124700"/>
            <a:ext cx="9144000" cy="28941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1171500" y="1516975"/>
            <a:ext cx="6801000" cy="14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Playfair Display"/>
              <a:buNone/>
              <a:defRPr b="1" sz="43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1390650" y="2957225"/>
            <a:ext cx="63627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/>
          <p:nvPr/>
        </p:nvSpPr>
        <p:spPr>
          <a:xfrm rot="5400000">
            <a:off x="-667200" y="3755238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rot="10800000">
            <a:off x="7092600" y="947875"/>
            <a:ext cx="20514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2305050"/>
            <a:ext cx="5181600" cy="24384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23975" y="2856900"/>
            <a:ext cx="4457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723975" y="3512700"/>
            <a:ext cx="2822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ontserrat Medium"/>
              <a:buNone/>
              <a:defRPr sz="1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21" name="Google Shape;21;p3"/>
          <p:cNvSpPr/>
          <p:nvPr/>
        </p:nvSpPr>
        <p:spPr>
          <a:xfrm rot="10800000">
            <a:off x="3871838" y="4422288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 rot="5400000">
            <a:off x="8329200" y="143238"/>
            <a:ext cx="10077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3900" y="361950"/>
            <a:ext cx="64482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3900" y="953775"/>
            <a:ext cx="7696200" cy="36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AutoNum type="arabicPeriod"/>
              <a:defRPr sz="1100">
                <a:solidFill>
                  <a:srgbClr val="000000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lphaLcPeriod"/>
              <a:defRPr>
                <a:solidFill>
                  <a:srgbClr val="000000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romanLcPeriod"/>
              <a:defRPr>
                <a:solidFill>
                  <a:srgbClr val="000000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  <a:defRPr>
                <a:solidFill>
                  <a:srgbClr val="000000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lphaLcPeriod"/>
              <a:defRPr>
                <a:solidFill>
                  <a:srgbClr val="000000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romanLcPeriod"/>
              <a:defRPr>
                <a:solidFill>
                  <a:srgbClr val="000000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  <a:defRPr>
                <a:solidFill>
                  <a:srgbClr val="000000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lphaLcPeriod"/>
              <a:defRPr>
                <a:solidFill>
                  <a:srgbClr val="000000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AutoNum type="romanLcPeriod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/>
          <p:nvPr/>
        </p:nvSpPr>
        <p:spPr>
          <a:xfrm>
            <a:off x="1533900" y="1371600"/>
            <a:ext cx="2961900" cy="25716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5"/>
          <p:cNvSpPr/>
          <p:nvPr/>
        </p:nvSpPr>
        <p:spPr>
          <a:xfrm>
            <a:off x="4666000" y="1371600"/>
            <a:ext cx="2961900" cy="25716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5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1603538" y="2543125"/>
            <a:ext cx="2787000" cy="15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753453" y="2543125"/>
            <a:ext cx="2787000" cy="15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5"/>
          <p:cNvSpPr txBox="1"/>
          <p:nvPr>
            <p:ph idx="3" type="title"/>
          </p:nvPr>
        </p:nvSpPr>
        <p:spPr>
          <a:xfrm>
            <a:off x="1944500" y="2019150"/>
            <a:ext cx="210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4" type="title"/>
          </p:nvPr>
        </p:nvSpPr>
        <p:spPr>
          <a:xfrm>
            <a:off x="5094400" y="2019150"/>
            <a:ext cx="210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5"/>
          <p:cNvSpPr/>
          <p:nvPr/>
        </p:nvSpPr>
        <p:spPr>
          <a:xfrm rot="5400000">
            <a:off x="8459550" y="332550"/>
            <a:ext cx="10170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 rot="5400000">
            <a:off x="-1234200" y="3188106"/>
            <a:ext cx="31896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723975" y="361950"/>
            <a:ext cx="85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6"/>
          <p:cNvSpPr/>
          <p:nvPr/>
        </p:nvSpPr>
        <p:spPr>
          <a:xfrm rot="10800000">
            <a:off x="8127000" y="0"/>
            <a:ext cx="10170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6"/>
          <p:cNvSpPr/>
          <p:nvPr/>
        </p:nvSpPr>
        <p:spPr>
          <a:xfrm rot="5400000">
            <a:off x="8276850" y="4279050"/>
            <a:ext cx="10077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4000500" y="1331425"/>
            <a:ext cx="4419600" cy="70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5" name="Google Shape;45;p7"/>
          <p:cNvSpPr txBox="1"/>
          <p:nvPr>
            <p:ph idx="1" type="body"/>
          </p:nvPr>
        </p:nvSpPr>
        <p:spPr>
          <a:xfrm>
            <a:off x="5419725" y="2126725"/>
            <a:ext cx="3000300" cy="20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algn="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/>
          <p:nvPr/>
        </p:nvSpPr>
        <p:spPr>
          <a:xfrm rot="5400000">
            <a:off x="2436125" y="-787125"/>
            <a:ext cx="4119000" cy="56736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8"/>
          <p:cNvSpPr txBox="1"/>
          <p:nvPr>
            <p:ph type="title"/>
          </p:nvPr>
        </p:nvSpPr>
        <p:spPr>
          <a:xfrm>
            <a:off x="1861350" y="904150"/>
            <a:ext cx="5421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" name="Google Shape;50;p8"/>
          <p:cNvSpPr/>
          <p:nvPr/>
        </p:nvSpPr>
        <p:spPr>
          <a:xfrm rot="10800000">
            <a:off x="5954400" y="6"/>
            <a:ext cx="31896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8"/>
          <p:cNvSpPr/>
          <p:nvPr/>
        </p:nvSpPr>
        <p:spPr>
          <a:xfrm rot="10800000">
            <a:off x="0" y="3931900"/>
            <a:ext cx="31836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" type="subTitle"/>
          </p:nvPr>
        </p:nvSpPr>
        <p:spPr>
          <a:xfrm>
            <a:off x="723975" y="1075825"/>
            <a:ext cx="4045200" cy="4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 Medium"/>
              <a:buNone/>
              <a:defRPr sz="16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4" name="Google Shape;54;p9"/>
          <p:cNvSpPr txBox="1"/>
          <p:nvPr>
            <p:ph idx="2" type="body"/>
          </p:nvPr>
        </p:nvSpPr>
        <p:spPr>
          <a:xfrm>
            <a:off x="723975" y="1648700"/>
            <a:ext cx="3837000" cy="31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9"/>
          <p:cNvSpPr txBox="1"/>
          <p:nvPr>
            <p:ph type="title"/>
          </p:nvPr>
        </p:nvSpPr>
        <p:spPr>
          <a:xfrm>
            <a:off x="723975" y="361950"/>
            <a:ext cx="85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419100" y="0"/>
            <a:ext cx="3505200" cy="3943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0"/>
          <p:cNvSpPr txBox="1"/>
          <p:nvPr>
            <p:ph type="title"/>
          </p:nvPr>
        </p:nvSpPr>
        <p:spPr>
          <a:xfrm>
            <a:off x="643775" y="0"/>
            <a:ext cx="3266400" cy="362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0"/>
          <p:cNvSpPr/>
          <p:nvPr/>
        </p:nvSpPr>
        <p:spPr>
          <a:xfrm rot="5400000">
            <a:off x="-667050" y="3755175"/>
            <a:ext cx="20553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0"/>
          <p:cNvSpPr/>
          <p:nvPr/>
        </p:nvSpPr>
        <p:spPr>
          <a:xfrm rot="5400000">
            <a:off x="8459538" y="332550"/>
            <a:ext cx="10170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0"/>
              <a:buNone/>
              <a:defRPr sz="107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9pPr>
          </a:lstStyle>
          <a:p>
            <a:r>
              <a:t>xx%</a:t>
            </a:r>
          </a:p>
        </p:txBody>
      </p:sp>
      <p:sp>
        <p:nvSpPr>
          <p:cNvPr id="65" name="Google Shape;65;p11"/>
          <p:cNvSpPr txBox="1"/>
          <p:nvPr>
            <p:ph idx="1" type="body"/>
          </p:nvPr>
        </p:nvSpPr>
        <p:spPr>
          <a:xfrm>
            <a:off x="311700" y="3069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indent="-349250" lvl="1" marL="914400" algn="ctr">
              <a:spcBef>
                <a:spcPts val="160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 algn="ctr">
              <a:spcBef>
                <a:spcPts val="160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 algn="ctr">
              <a:spcBef>
                <a:spcPts val="160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 algn="ctr">
              <a:spcBef>
                <a:spcPts val="160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 algn="ctr">
              <a:spcBef>
                <a:spcPts val="160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 algn="ctr">
              <a:spcBef>
                <a:spcPts val="160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 algn="ctr">
              <a:spcBef>
                <a:spcPts val="160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 algn="ctr">
              <a:spcBef>
                <a:spcPts val="1600"/>
              </a:spcBef>
              <a:spcAft>
                <a:spcPts val="160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1"/>
          <p:cNvSpPr/>
          <p:nvPr/>
        </p:nvSpPr>
        <p:spPr>
          <a:xfrm rot="5400000">
            <a:off x="8330700" y="4309775"/>
            <a:ext cx="10077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1"/>
          <p:cNvSpPr/>
          <p:nvPr/>
        </p:nvSpPr>
        <p:spPr>
          <a:xfrm rot="10800000">
            <a:off x="0" y="6"/>
            <a:ext cx="31896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5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/>
          <p:nvPr>
            <p:ph type="title"/>
          </p:nvPr>
        </p:nvSpPr>
        <p:spPr>
          <a:xfrm>
            <a:off x="4514850" y="2381250"/>
            <a:ext cx="3882000" cy="56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None/>
              <a:defRPr sz="3600">
                <a:solidFill>
                  <a:schemeClr val="accen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" type="subTitle"/>
          </p:nvPr>
        </p:nvSpPr>
        <p:spPr>
          <a:xfrm>
            <a:off x="4731900" y="2948250"/>
            <a:ext cx="34479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Montserrat Medium"/>
              <a:buNone/>
              <a:defRPr>
                <a:solidFill>
                  <a:schemeClr val="accen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Montserrat Medium"/>
              <a:buNone/>
              <a:defRPr sz="1900">
                <a:solidFill>
                  <a:schemeClr val="accen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Montserrat Medium"/>
              <a:buNone/>
              <a:defRPr sz="1900">
                <a:solidFill>
                  <a:schemeClr val="accen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Montserrat Medium"/>
              <a:buNone/>
              <a:defRPr sz="1900">
                <a:solidFill>
                  <a:schemeClr val="accen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Montserrat Medium"/>
              <a:buNone/>
              <a:defRPr sz="1900">
                <a:solidFill>
                  <a:schemeClr val="accen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Montserrat Medium"/>
              <a:buNone/>
              <a:defRPr sz="1900">
                <a:solidFill>
                  <a:schemeClr val="accen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Montserrat Medium"/>
              <a:buNone/>
              <a:defRPr sz="1900">
                <a:solidFill>
                  <a:schemeClr val="accen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Montserrat Medium"/>
              <a:buNone/>
              <a:defRPr sz="1900">
                <a:solidFill>
                  <a:schemeClr val="accen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Montserrat Medium"/>
              <a:buNone/>
              <a:defRPr sz="1900">
                <a:solidFill>
                  <a:schemeClr val="accen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3" name="Google Shape;73;p13"/>
          <p:cNvSpPr/>
          <p:nvPr/>
        </p:nvSpPr>
        <p:spPr>
          <a:xfrm rot="5400000">
            <a:off x="-143250" y="143238"/>
            <a:ext cx="10077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 txBox="1"/>
          <p:nvPr>
            <p:ph hasCustomPrompt="1" idx="2" type="title"/>
          </p:nvPr>
        </p:nvSpPr>
        <p:spPr>
          <a:xfrm>
            <a:off x="5804550" y="1534050"/>
            <a:ext cx="1302600" cy="84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72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/>
          <p:nvPr/>
        </p:nvSpPr>
        <p:spPr>
          <a:xfrm>
            <a:off x="0" y="4575300"/>
            <a:ext cx="5181600" cy="568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20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4802400" y="1611350"/>
            <a:ext cx="3882000" cy="56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3600">
                <a:solidFill>
                  <a:schemeClr val="accent3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8" name="Google Shape;78;p14"/>
          <p:cNvSpPr txBox="1"/>
          <p:nvPr>
            <p:ph idx="1" type="subTitle"/>
          </p:nvPr>
        </p:nvSpPr>
        <p:spPr>
          <a:xfrm>
            <a:off x="4802400" y="2178350"/>
            <a:ext cx="34479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ontserrat Medium"/>
              <a:buNone/>
              <a:defRPr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hasCustomPrompt="1" idx="2" type="title"/>
          </p:nvPr>
        </p:nvSpPr>
        <p:spPr>
          <a:xfrm>
            <a:off x="4802400" y="764150"/>
            <a:ext cx="1302600" cy="84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2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0" name="Google Shape;80;p14"/>
          <p:cNvSpPr/>
          <p:nvPr/>
        </p:nvSpPr>
        <p:spPr>
          <a:xfrm rot="10800000">
            <a:off x="0" y="4599175"/>
            <a:ext cx="3191400" cy="544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 rot="-5400000">
            <a:off x="7292100" y="1339500"/>
            <a:ext cx="3191400" cy="5124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2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723975" y="3335400"/>
            <a:ext cx="3447900" cy="56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36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4" name="Google Shape;84;p15"/>
          <p:cNvSpPr txBox="1"/>
          <p:nvPr>
            <p:ph idx="1" type="subTitle"/>
          </p:nvPr>
        </p:nvSpPr>
        <p:spPr>
          <a:xfrm>
            <a:off x="723975" y="3902400"/>
            <a:ext cx="34479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Montserrat Medium"/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5" name="Google Shape;85;p15"/>
          <p:cNvSpPr txBox="1"/>
          <p:nvPr>
            <p:ph hasCustomPrompt="1" idx="2" type="title"/>
          </p:nvPr>
        </p:nvSpPr>
        <p:spPr>
          <a:xfrm>
            <a:off x="723975" y="2488200"/>
            <a:ext cx="1302600" cy="84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72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5"/>
          <p:cNvSpPr/>
          <p:nvPr/>
        </p:nvSpPr>
        <p:spPr>
          <a:xfrm rot="5400000">
            <a:off x="5170325" y="3755250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/>
          <p:nvPr/>
        </p:nvSpPr>
        <p:spPr>
          <a:xfrm rot="10800000">
            <a:off x="7092600" y="0"/>
            <a:ext cx="20514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CUSTOM_22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4796325" y="2974675"/>
            <a:ext cx="3447900" cy="56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3600">
                <a:solidFill>
                  <a:schemeClr val="accent3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0" name="Google Shape;90;p16"/>
          <p:cNvSpPr txBox="1"/>
          <p:nvPr>
            <p:ph idx="1" type="subTitle"/>
          </p:nvPr>
        </p:nvSpPr>
        <p:spPr>
          <a:xfrm>
            <a:off x="4796325" y="3541675"/>
            <a:ext cx="34479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ontserrat Medium"/>
              <a:buNone/>
              <a:defRPr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Medium"/>
              <a:buNone/>
              <a:defRPr sz="19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91" name="Google Shape;91;p16"/>
          <p:cNvSpPr txBox="1"/>
          <p:nvPr>
            <p:ph hasCustomPrompt="1" idx="2" type="title"/>
          </p:nvPr>
        </p:nvSpPr>
        <p:spPr>
          <a:xfrm>
            <a:off x="6941625" y="2127475"/>
            <a:ext cx="1302600" cy="84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2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2" name="Google Shape;92;p16"/>
          <p:cNvSpPr/>
          <p:nvPr/>
        </p:nvSpPr>
        <p:spPr>
          <a:xfrm rot="10800000">
            <a:off x="6510000" y="0"/>
            <a:ext cx="2634000" cy="5343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/>
          <p:nvPr/>
        </p:nvSpPr>
        <p:spPr>
          <a:xfrm rot="10800000">
            <a:off x="0" y="4609200"/>
            <a:ext cx="2634000" cy="53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5">
  <p:cSld name="CUSTOM_23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2631000" y="2381250"/>
            <a:ext cx="3882000" cy="56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36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96" name="Google Shape;96;p17"/>
          <p:cNvSpPr txBox="1"/>
          <p:nvPr>
            <p:ph idx="1" type="subTitle"/>
          </p:nvPr>
        </p:nvSpPr>
        <p:spPr>
          <a:xfrm>
            <a:off x="2848050" y="2948250"/>
            <a:ext cx="34479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Montserrat Medium"/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Montserrat Medium"/>
              <a:buNone/>
              <a:defRPr sz="19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hasCustomPrompt="1" idx="2" type="title"/>
          </p:nvPr>
        </p:nvSpPr>
        <p:spPr>
          <a:xfrm>
            <a:off x="3920700" y="1534050"/>
            <a:ext cx="1302600" cy="84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72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6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" name="Google Shape;98;p17"/>
          <p:cNvSpPr/>
          <p:nvPr/>
        </p:nvSpPr>
        <p:spPr>
          <a:xfrm rot="10800000">
            <a:off x="7092600" y="4791475"/>
            <a:ext cx="20514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7"/>
          <p:cNvSpPr/>
          <p:nvPr/>
        </p:nvSpPr>
        <p:spPr>
          <a:xfrm rot="5400000">
            <a:off x="8328300" y="143125"/>
            <a:ext cx="10077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2" name="Google Shape;102;p18"/>
          <p:cNvSpPr txBox="1"/>
          <p:nvPr>
            <p:ph type="title"/>
          </p:nvPr>
        </p:nvSpPr>
        <p:spPr>
          <a:xfrm>
            <a:off x="1385250" y="3175325"/>
            <a:ext cx="40029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b="0" sz="2600">
                <a:solidFill>
                  <a:schemeClr val="accent4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3" name="Google Shape;103;p18"/>
          <p:cNvSpPr txBox="1"/>
          <p:nvPr>
            <p:ph idx="2" type="title"/>
          </p:nvPr>
        </p:nvSpPr>
        <p:spPr>
          <a:xfrm>
            <a:off x="1385250" y="1146300"/>
            <a:ext cx="4242900" cy="20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b="0" sz="23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4" name="Google Shape;104;p18"/>
          <p:cNvSpPr/>
          <p:nvPr/>
        </p:nvSpPr>
        <p:spPr>
          <a:xfrm rot="10800000">
            <a:off x="0" y="4791475"/>
            <a:ext cx="20514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/>
          <p:nvPr/>
        </p:nvSpPr>
        <p:spPr>
          <a:xfrm rot="5400000">
            <a:off x="7185900" y="1234081"/>
            <a:ext cx="31896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CUSTOM_30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4094100" y="3158625"/>
            <a:ext cx="4002900" cy="4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1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8" name="Google Shape;108;p19"/>
          <p:cNvSpPr txBox="1"/>
          <p:nvPr>
            <p:ph idx="2" type="title"/>
          </p:nvPr>
        </p:nvSpPr>
        <p:spPr>
          <a:xfrm>
            <a:off x="3769350" y="1499175"/>
            <a:ext cx="4652400" cy="165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b="0" sz="23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Playfair Display"/>
              <a:buNone/>
              <a:defRPr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9" name="Google Shape;109;p19"/>
          <p:cNvSpPr/>
          <p:nvPr/>
        </p:nvSpPr>
        <p:spPr>
          <a:xfrm>
            <a:off x="7089900" y="-119"/>
            <a:ext cx="20514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9"/>
          <p:cNvSpPr/>
          <p:nvPr/>
        </p:nvSpPr>
        <p:spPr>
          <a:xfrm rot="-5400000">
            <a:off x="-1234200" y="3187975"/>
            <a:ext cx="31896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/>
          <p:nvPr/>
        </p:nvSpPr>
        <p:spPr>
          <a:xfrm>
            <a:off x="0" y="1295400"/>
            <a:ext cx="3771900" cy="327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0"/>
          <p:cNvSpPr txBox="1"/>
          <p:nvPr>
            <p:ph type="title"/>
          </p:nvPr>
        </p:nvSpPr>
        <p:spPr>
          <a:xfrm>
            <a:off x="723975" y="1597200"/>
            <a:ext cx="22860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704925" y="2225850"/>
            <a:ext cx="2705100" cy="11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5" name="Google Shape;115;p20"/>
          <p:cNvSpPr/>
          <p:nvPr/>
        </p:nvSpPr>
        <p:spPr>
          <a:xfrm rot="5400000">
            <a:off x="2742975" y="3755250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0"/>
          <p:cNvSpPr/>
          <p:nvPr/>
        </p:nvSpPr>
        <p:spPr>
          <a:xfrm rot="10800000">
            <a:off x="7092600" y="0"/>
            <a:ext cx="20514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5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idx="1" type="subTitle"/>
          </p:nvPr>
        </p:nvSpPr>
        <p:spPr>
          <a:xfrm>
            <a:off x="764813" y="2571700"/>
            <a:ext cx="40848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1"/>
          <p:cNvSpPr txBox="1"/>
          <p:nvPr>
            <p:ph type="title"/>
          </p:nvPr>
        </p:nvSpPr>
        <p:spPr>
          <a:xfrm>
            <a:off x="768788" y="1629800"/>
            <a:ext cx="40848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120" name="Google Shape;120;p21"/>
          <p:cNvSpPr/>
          <p:nvPr/>
        </p:nvSpPr>
        <p:spPr>
          <a:xfrm rot="10800000">
            <a:off x="-13725" y="4791600"/>
            <a:ext cx="31836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/>
          <p:nvPr/>
        </p:nvSpPr>
        <p:spPr>
          <a:xfrm>
            <a:off x="5372100" y="543000"/>
            <a:ext cx="3771900" cy="327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2"/>
          <p:cNvSpPr txBox="1"/>
          <p:nvPr>
            <p:ph type="title"/>
          </p:nvPr>
        </p:nvSpPr>
        <p:spPr>
          <a:xfrm>
            <a:off x="6115050" y="1143000"/>
            <a:ext cx="22860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5715000" y="1771650"/>
            <a:ext cx="2705100" cy="11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 algn="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25" name="Google Shape;125;p22"/>
          <p:cNvSpPr/>
          <p:nvPr/>
        </p:nvSpPr>
        <p:spPr>
          <a:xfrm rot="10800000">
            <a:off x="4316925" y="0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2"/>
          <p:cNvSpPr/>
          <p:nvPr/>
        </p:nvSpPr>
        <p:spPr>
          <a:xfrm rot="5400000">
            <a:off x="-856675" y="3941850"/>
            <a:ext cx="20514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8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idx="1" type="subTitle"/>
          </p:nvPr>
        </p:nvSpPr>
        <p:spPr>
          <a:xfrm>
            <a:off x="1377038" y="2416200"/>
            <a:ext cx="4084800" cy="8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3"/>
          <p:cNvSpPr txBox="1"/>
          <p:nvPr>
            <p:ph type="title"/>
          </p:nvPr>
        </p:nvSpPr>
        <p:spPr>
          <a:xfrm>
            <a:off x="1381013" y="1876800"/>
            <a:ext cx="4084800" cy="5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130" name="Google Shape;130;p23"/>
          <p:cNvSpPr/>
          <p:nvPr/>
        </p:nvSpPr>
        <p:spPr>
          <a:xfrm>
            <a:off x="2651250" y="-125"/>
            <a:ext cx="64926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3"/>
          <p:cNvSpPr/>
          <p:nvPr/>
        </p:nvSpPr>
        <p:spPr>
          <a:xfrm>
            <a:off x="0" y="4422300"/>
            <a:ext cx="31896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35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idx="1" type="subTitle"/>
          </p:nvPr>
        </p:nvSpPr>
        <p:spPr>
          <a:xfrm>
            <a:off x="1090975" y="1891963"/>
            <a:ext cx="3672000" cy="189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4" name="Google Shape;134;p24"/>
          <p:cNvSpPr txBox="1"/>
          <p:nvPr>
            <p:ph type="title"/>
          </p:nvPr>
        </p:nvSpPr>
        <p:spPr>
          <a:xfrm>
            <a:off x="1094537" y="1352563"/>
            <a:ext cx="3672000" cy="5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39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37" name="Google Shape;137;p25"/>
          <p:cNvSpPr txBox="1"/>
          <p:nvPr>
            <p:ph idx="2" type="title"/>
          </p:nvPr>
        </p:nvSpPr>
        <p:spPr>
          <a:xfrm>
            <a:off x="737400" y="1033275"/>
            <a:ext cx="3834600" cy="35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8" name="Google Shape;138;p25"/>
          <p:cNvSpPr/>
          <p:nvPr/>
        </p:nvSpPr>
        <p:spPr>
          <a:xfrm rot="5400000">
            <a:off x="7753050" y="667050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5"/>
          <p:cNvSpPr/>
          <p:nvPr/>
        </p:nvSpPr>
        <p:spPr>
          <a:xfrm rot="10800000">
            <a:off x="-12" y="4791600"/>
            <a:ext cx="10170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CUSTOM_40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idx="1" type="subTitle"/>
          </p:nvPr>
        </p:nvSpPr>
        <p:spPr>
          <a:xfrm>
            <a:off x="814425" y="2212950"/>
            <a:ext cx="4084800" cy="128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6"/>
          <p:cNvSpPr txBox="1"/>
          <p:nvPr>
            <p:ph type="title"/>
          </p:nvPr>
        </p:nvSpPr>
        <p:spPr>
          <a:xfrm>
            <a:off x="814425" y="1641450"/>
            <a:ext cx="4084800" cy="57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32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8">
  <p:cSld name="CUSTOM_43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idx="1" type="subTitle"/>
          </p:nvPr>
        </p:nvSpPr>
        <p:spPr>
          <a:xfrm>
            <a:off x="1586250" y="3356050"/>
            <a:ext cx="5971500" cy="10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5" name="Google Shape;145;p27"/>
          <p:cNvSpPr txBox="1"/>
          <p:nvPr>
            <p:ph type="title"/>
          </p:nvPr>
        </p:nvSpPr>
        <p:spPr>
          <a:xfrm>
            <a:off x="2529600" y="2784550"/>
            <a:ext cx="4084800" cy="57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32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146" name="Google Shape;146;p27"/>
          <p:cNvSpPr/>
          <p:nvPr/>
        </p:nvSpPr>
        <p:spPr>
          <a:xfrm rot="5400000">
            <a:off x="-143250" y="143238"/>
            <a:ext cx="10077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9">
  <p:cSld name="CUSTOM_44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idx="1" type="body"/>
          </p:nvPr>
        </p:nvSpPr>
        <p:spPr>
          <a:xfrm>
            <a:off x="721950" y="1662150"/>
            <a:ext cx="4180200" cy="240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49" name="Google Shape;149;p28"/>
          <p:cNvSpPr txBox="1"/>
          <p:nvPr>
            <p:ph type="title"/>
          </p:nvPr>
        </p:nvSpPr>
        <p:spPr>
          <a:xfrm>
            <a:off x="725925" y="1077750"/>
            <a:ext cx="41802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50" name="Google Shape;150;p28"/>
          <p:cNvSpPr/>
          <p:nvPr/>
        </p:nvSpPr>
        <p:spPr>
          <a:xfrm rot="10800000">
            <a:off x="2257425" y="4422300"/>
            <a:ext cx="30237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2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/>
          <p:nvPr>
            <p:ph type="title"/>
          </p:nvPr>
        </p:nvSpPr>
        <p:spPr>
          <a:xfrm>
            <a:off x="723975" y="361950"/>
            <a:ext cx="85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53" name="Google Shape;153;p29"/>
          <p:cNvSpPr txBox="1"/>
          <p:nvPr>
            <p:ph hasCustomPrompt="1" idx="2" type="title"/>
          </p:nvPr>
        </p:nvSpPr>
        <p:spPr>
          <a:xfrm>
            <a:off x="723975" y="1471400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54" name="Google Shape;154;p29"/>
          <p:cNvSpPr txBox="1"/>
          <p:nvPr>
            <p:ph idx="3" type="title"/>
          </p:nvPr>
        </p:nvSpPr>
        <p:spPr>
          <a:xfrm>
            <a:off x="1741350" y="1137900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55" name="Google Shape;155;p29"/>
          <p:cNvSpPr txBox="1"/>
          <p:nvPr>
            <p:ph idx="4" type="title"/>
          </p:nvPr>
        </p:nvSpPr>
        <p:spPr>
          <a:xfrm>
            <a:off x="1741350" y="1522850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6" name="Google Shape;156;p29"/>
          <p:cNvSpPr txBox="1"/>
          <p:nvPr>
            <p:ph hasCustomPrompt="1" idx="5" type="title"/>
          </p:nvPr>
        </p:nvSpPr>
        <p:spPr>
          <a:xfrm>
            <a:off x="723975" y="2698375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57" name="Google Shape;157;p29"/>
          <p:cNvSpPr txBox="1"/>
          <p:nvPr>
            <p:ph idx="6" type="title"/>
          </p:nvPr>
        </p:nvSpPr>
        <p:spPr>
          <a:xfrm>
            <a:off x="1741350" y="2364875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58" name="Google Shape;158;p29"/>
          <p:cNvSpPr txBox="1"/>
          <p:nvPr>
            <p:ph idx="7" type="title"/>
          </p:nvPr>
        </p:nvSpPr>
        <p:spPr>
          <a:xfrm>
            <a:off x="1741350" y="2749825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9" name="Google Shape;159;p29"/>
          <p:cNvSpPr txBox="1"/>
          <p:nvPr>
            <p:ph hasCustomPrompt="1" idx="8" type="title"/>
          </p:nvPr>
        </p:nvSpPr>
        <p:spPr>
          <a:xfrm>
            <a:off x="723975" y="3925350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0" name="Google Shape;160;p29"/>
          <p:cNvSpPr txBox="1"/>
          <p:nvPr>
            <p:ph idx="9" type="title"/>
          </p:nvPr>
        </p:nvSpPr>
        <p:spPr>
          <a:xfrm>
            <a:off x="1741350" y="3591850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61" name="Google Shape;161;p29"/>
          <p:cNvSpPr txBox="1"/>
          <p:nvPr>
            <p:ph idx="13" type="title"/>
          </p:nvPr>
        </p:nvSpPr>
        <p:spPr>
          <a:xfrm>
            <a:off x="1741350" y="3976800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62" name="Google Shape;162;p29"/>
          <p:cNvSpPr txBox="1"/>
          <p:nvPr>
            <p:ph hasCustomPrompt="1" idx="14" type="title"/>
          </p:nvPr>
        </p:nvSpPr>
        <p:spPr>
          <a:xfrm>
            <a:off x="4950075" y="1471400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3" name="Google Shape;163;p29"/>
          <p:cNvSpPr txBox="1"/>
          <p:nvPr>
            <p:ph idx="15" type="title"/>
          </p:nvPr>
        </p:nvSpPr>
        <p:spPr>
          <a:xfrm>
            <a:off x="5967438" y="1137900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64" name="Google Shape;164;p29"/>
          <p:cNvSpPr txBox="1"/>
          <p:nvPr>
            <p:ph idx="16" type="title"/>
          </p:nvPr>
        </p:nvSpPr>
        <p:spPr>
          <a:xfrm>
            <a:off x="5967450" y="1522850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65" name="Google Shape;165;p29"/>
          <p:cNvSpPr txBox="1"/>
          <p:nvPr>
            <p:ph hasCustomPrompt="1" idx="17" type="title"/>
          </p:nvPr>
        </p:nvSpPr>
        <p:spPr>
          <a:xfrm>
            <a:off x="4950075" y="2698375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6" name="Google Shape;166;p29"/>
          <p:cNvSpPr txBox="1"/>
          <p:nvPr>
            <p:ph idx="18" type="title"/>
          </p:nvPr>
        </p:nvSpPr>
        <p:spPr>
          <a:xfrm>
            <a:off x="5967438" y="2364875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67" name="Google Shape;167;p29"/>
          <p:cNvSpPr txBox="1"/>
          <p:nvPr>
            <p:ph idx="19" type="title"/>
          </p:nvPr>
        </p:nvSpPr>
        <p:spPr>
          <a:xfrm>
            <a:off x="5967450" y="2749825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68" name="Google Shape;168;p29"/>
          <p:cNvSpPr txBox="1"/>
          <p:nvPr>
            <p:ph hasCustomPrompt="1" idx="20" type="title"/>
          </p:nvPr>
        </p:nvSpPr>
        <p:spPr>
          <a:xfrm>
            <a:off x="4950075" y="3925350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9" name="Google Shape;169;p29"/>
          <p:cNvSpPr txBox="1"/>
          <p:nvPr>
            <p:ph idx="21" type="title"/>
          </p:nvPr>
        </p:nvSpPr>
        <p:spPr>
          <a:xfrm>
            <a:off x="5967438" y="3591850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70" name="Google Shape;170;p29"/>
          <p:cNvSpPr txBox="1"/>
          <p:nvPr>
            <p:ph idx="22" type="title"/>
          </p:nvPr>
        </p:nvSpPr>
        <p:spPr>
          <a:xfrm>
            <a:off x="5967450" y="3976800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19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723975" y="361950"/>
            <a:ext cx="76962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73" name="Google Shape;173;p30"/>
          <p:cNvSpPr txBox="1"/>
          <p:nvPr>
            <p:ph hasCustomPrompt="1" idx="2" type="title"/>
          </p:nvPr>
        </p:nvSpPr>
        <p:spPr>
          <a:xfrm>
            <a:off x="781163" y="1192613"/>
            <a:ext cx="859500" cy="50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4" name="Google Shape;174;p30"/>
          <p:cNvSpPr txBox="1"/>
          <p:nvPr>
            <p:ph idx="3" type="title"/>
          </p:nvPr>
        </p:nvSpPr>
        <p:spPr>
          <a:xfrm>
            <a:off x="781163" y="1695413"/>
            <a:ext cx="24525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75" name="Google Shape;175;p30"/>
          <p:cNvSpPr txBox="1"/>
          <p:nvPr>
            <p:ph idx="4" type="title"/>
          </p:nvPr>
        </p:nvSpPr>
        <p:spPr>
          <a:xfrm>
            <a:off x="781163" y="2080363"/>
            <a:ext cx="24507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6" name="Google Shape;176;p30"/>
          <p:cNvSpPr txBox="1"/>
          <p:nvPr>
            <p:ph hasCustomPrompt="1" idx="5" type="title"/>
          </p:nvPr>
        </p:nvSpPr>
        <p:spPr>
          <a:xfrm>
            <a:off x="3345750" y="1192613"/>
            <a:ext cx="859500" cy="50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7" name="Google Shape;177;p30"/>
          <p:cNvSpPr txBox="1"/>
          <p:nvPr>
            <p:ph idx="6" type="title"/>
          </p:nvPr>
        </p:nvSpPr>
        <p:spPr>
          <a:xfrm>
            <a:off x="3345750" y="1695413"/>
            <a:ext cx="24525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78" name="Google Shape;178;p30"/>
          <p:cNvSpPr txBox="1"/>
          <p:nvPr>
            <p:ph idx="7" type="title"/>
          </p:nvPr>
        </p:nvSpPr>
        <p:spPr>
          <a:xfrm>
            <a:off x="3345750" y="2080363"/>
            <a:ext cx="24507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9" name="Google Shape;179;p30"/>
          <p:cNvSpPr txBox="1"/>
          <p:nvPr>
            <p:ph hasCustomPrompt="1" idx="8" type="title"/>
          </p:nvPr>
        </p:nvSpPr>
        <p:spPr>
          <a:xfrm>
            <a:off x="5910338" y="1192625"/>
            <a:ext cx="859500" cy="50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0" name="Google Shape;180;p30"/>
          <p:cNvSpPr txBox="1"/>
          <p:nvPr>
            <p:ph idx="9" type="title"/>
          </p:nvPr>
        </p:nvSpPr>
        <p:spPr>
          <a:xfrm>
            <a:off x="5910338" y="1695425"/>
            <a:ext cx="24525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81" name="Google Shape;181;p30"/>
          <p:cNvSpPr txBox="1"/>
          <p:nvPr>
            <p:ph idx="13" type="title"/>
          </p:nvPr>
        </p:nvSpPr>
        <p:spPr>
          <a:xfrm>
            <a:off x="5910338" y="2080375"/>
            <a:ext cx="24507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82" name="Google Shape;182;p30"/>
          <p:cNvSpPr txBox="1"/>
          <p:nvPr>
            <p:ph hasCustomPrompt="1" idx="14" type="title"/>
          </p:nvPr>
        </p:nvSpPr>
        <p:spPr>
          <a:xfrm>
            <a:off x="781163" y="2839200"/>
            <a:ext cx="859500" cy="50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3" name="Google Shape;183;p30"/>
          <p:cNvSpPr txBox="1"/>
          <p:nvPr>
            <p:ph idx="15" type="title"/>
          </p:nvPr>
        </p:nvSpPr>
        <p:spPr>
          <a:xfrm>
            <a:off x="781163" y="3342000"/>
            <a:ext cx="24525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84" name="Google Shape;184;p30"/>
          <p:cNvSpPr txBox="1"/>
          <p:nvPr>
            <p:ph idx="16" type="title"/>
          </p:nvPr>
        </p:nvSpPr>
        <p:spPr>
          <a:xfrm>
            <a:off x="781163" y="3726950"/>
            <a:ext cx="24525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85" name="Google Shape;185;p30"/>
          <p:cNvSpPr txBox="1"/>
          <p:nvPr>
            <p:ph hasCustomPrompt="1" idx="17" type="title"/>
          </p:nvPr>
        </p:nvSpPr>
        <p:spPr>
          <a:xfrm>
            <a:off x="3345750" y="2839200"/>
            <a:ext cx="859500" cy="50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6" name="Google Shape;186;p30"/>
          <p:cNvSpPr txBox="1"/>
          <p:nvPr>
            <p:ph idx="18" type="title"/>
          </p:nvPr>
        </p:nvSpPr>
        <p:spPr>
          <a:xfrm>
            <a:off x="3345750" y="3342000"/>
            <a:ext cx="24525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87" name="Google Shape;187;p30"/>
          <p:cNvSpPr txBox="1"/>
          <p:nvPr>
            <p:ph idx="19" type="title"/>
          </p:nvPr>
        </p:nvSpPr>
        <p:spPr>
          <a:xfrm>
            <a:off x="3345750" y="3726950"/>
            <a:ext cx="24525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88" name="Google Shape;188;p30"/>
          <p:cNvSpPr txBox="1"/>
          <p:nvPr>
            <p:ph hasCustomPrompt="1" idx="20" type="title"/>
          </p:nvPr>
        </p:nvSpPr>
        <p:spPr>
          <a:xfrm>
            <a:off x="5910325" y="2839200"/>
            <a:ext cx="859500" cy="50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9" name="Google Shape;189;p30"/>
          <p:cNvSpPr txBox="1"/>
          <p:nvPr>
            <p:ph idx="21" type="title"/>
          </p:nvPr>
        </p:nvSpPr>
        <p:spPr>
          <a:xfrm>
            <a:off x="5910324" y="3342000"/>
            <a:ext cx="24525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90" name="Google Shape;190;p30"/>
          <p:cNvSpPr txBox="1"/>
          <p:nvPr>
            <p:ph idx="22" type="title"/>
          </p:nvPr>
        </p:nvSpPr>
        <p:spPr>
          <a:xfrm>
            <a:off x="5910325" y="3726950"/>
            <a:ext cx="24525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91" name="Google Shape;191;p30"/>
          <p:cNvSpPr/>
          <p:nvPr/>
        </p:nvSpPr>
        <p:spPr>
          <a:xfrm rot="10800000">
            <a:off x="5910325" y="0"/>
            <a:ext cx="2055300" cy="3861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0"/>
          <p:cNvSpPr/>
          <p:nvPr/>
        </p:nvSpPr>
        <p:spPr>
          <a:xfrm rot="5400000">
            <a:off x="-856675" y="3941850"/>
            <a:ext cx="20514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3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" y="1371600"/>
            <a:ext cx="9144000" cy="25716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723900" y="2445400"/>
            <a:ext cx="2284500" cy="15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97" name="Google Shape;197;p31"/>
          <p:cNvSpPr txBox="1"/>
          <p:nvPr>
            <p:ph idx="2" type="body"/>
          </p:nvPr>
        </p:nvSpPr>
        <p:spPr>
          <a:xfrm>
            <a:off x="3429746" y="2445400"/>
            <a:ext cx="2284500" cy="15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98" name="Google Shape;198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p31"/>
          <p:cNvSpPr txBox="1"/>
          <p:nvPr>
            <p:ph idx="3" type="title"/>
          </p:nvPr>
        </p:nvSpPr>
        <p:spPr>
          <a:xfrm>
            <a:off x="1003407" y="1921425"/>
            <a:ext cx="172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0" name="Google Shape;200;p31"/>
          <p:cNvSpPr txBox="1"/>
          <p:nvPr>
            <p:ph idx="4" type="title"/>
          </p:nvPr>
        </p:nvSpPr>
        <p:spPr>
          <a:xfrm>
            <a:off x="3709240" y="1921425"/>
            <a:ext cx="172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1" name="Google Shape;201;p31"/>
          <p:cNvSpPr txBox="1"/>
          <p:nvPr>
            <p:ph idx="5" type="body"/>
          </p:nvPr>
        </p:nvSpPr>
        <p:spPr>
          <a:xfrm>
            <a:off x="6135608" y="2445400"/>
            <a:ext cx="2284500" cy="15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02" name="Google Shape;202;p31"/>
          <p:cNvSpPr txBox="1"/>
          <p:nvPr>
            <p:ph idx="6" type="title"/>
          </p:nvPr>
        </p:nvSpPr>
        <p:spPr>
          <a:xfrm>
            <a:off x="6415102" y="1921425"/>
            <a:ext cx="172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3" name="Google Shape;203;p31"/>
          <p:cNvSpPr/>
          <p:nvPr/>
        </p:nvSpPr>
        <p:spPr>
          <a:xfrm rot="10800000">
            <a:off x="-13400" y="3592700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1"/>
          <p:cNvSpPr/>
          <p:nvPr/>
        </p:nvSpPr>
        <p:spPr>
          <a:xfrm rot="5400000">
            <a:off x="8459538" y="875550"/>
            <a:ext cx="10170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7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07" name="Google Shape;207;p32"/>
          <p:cNvSpPr txBox="1"/>
          <p:nvPr>
            <p:ph idx="2" type="title"/>
          </p:nvPr>
        </p:nvSpPr>
        <p:spPr>
          <a:xfrm>
            <a:off x="2013761" y="1268013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08" name="Google Shape;208;p32"/>
          <p:cNvSpPr txBox="1"/>
          <p:nvPr>
            <p:ph idx="3" type="title"/>
          </p:nvPr>
        </p:nvSpPr>
        <p:spPr>
          <a:xfrm>
            <a:off x="723750" y="1652975"/>
            <a:ext cx="37131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9" name="Google Shape;209;p32"/>
          <p:cNvSpPr txBox="1"/>
          <p:nvPr>
            <p:ph idx="4" type="title"/>
          </p:nvPr>
        </p:nvSpPr>
        <p:spPr>
          <a:xfrm>
            <a:off x="2013761" y="363795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10" name="Google Shape;210;p32"/>
          <p:cNvSpPr txBox="1"/>
          <p:nvPr>
            <p:ph idx="5" type="title"/>
          </p:nvPr>
        </p:nvSpPr>
        <p:spPr>
          <a:xfrm>
            <a:off x="723750" y="4022900"/>
            <a:ext cx="37131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1" name="Google Shape;211;p32"/>
          <p:cNvSpPr txBox="1"/>
          <p:nvPr>
            <p:ph idx="6" type="title"/>
          </p:nvPr>
        </p:nvSpPr>
        <p:spPr>
          <a:xfrm>
            <a:off x="4707147" y="2452975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12" name="Google Shape;212;p32"/>
          <p:cNvSpPr txBox="1"/>
          <p:nvPr>
            <p:ph idx="7" type="title"/>
          </p:nvPr>
        </p:nvSpPr>
        <p:spPr>
          <a:xfrm>
            <a:off x="4707150" y="2837925"/>
            <a:ext cx="37131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3" name="Google Shape;213;p32"/>
          <p:cNvSpPr/>
          <p:nvPr/>
        </p:nvSpPr>
        <p:spPr>
          <a:xfrm rot="10800000">
            <a:off x="7092600" y="0"/>
            <a:ext cx="20514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8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16" name="Google Shape;216;p33"/>
          <p:cNvSpPr txBox="1"/>
          <p:nvPr>
            <p:ph idx="2" type="title"/>
          </p:nvPr>
        </p:nvSpPr>
        <p:spPr>
          <a:xfrm>
            <a:off x="800175" y="334185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17" name="Google Shape;217;p33"/>
          <p:cNvSpPr txBox="1"/>
          <p:nvPr>
            <p:ph idx="3" type="title"/>
          </p:nvPr>
        </p:nvSpPr>
        <p:spPr>
          <a:xfrm>
            <a:off x="800175" y="3726800"/>
            <a:ext cx="2423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8" name="Google Shape;218;p33"/>
          <p:cNvSpPr txBox="1"/>
          <p:nvPr>
            <p:ph idx="4" type="title"/>
          </p:nvPr>
        </p:nvSpPr>
        <p:spPr>
          <a:xfrm>
            <a:off x="3369973" y="2315675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19" name="Google Shape;219;p33"/>
          <p:cNvSpPr txBox="1"/>
          <p:nvPr>
            <p:ph idx="5" type="title"/>
          </p:nvPr>
        </p:nvSpPr>
        <p:spPr>
          <a:xfrm>
            <a:off x="3369973" y="2700625"/>
            <a:ext cx="2423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20" name="Google Shape;220;p33"/>
          <p:cNvSpPr txBox="1"/>
          <p:nvPr>
            <p:ph idx="6" type="title"/>
          </p:nvPr>
        </p:nvSpPr>
        <p:spPr>
          <a:xfrm>
            <a:off x="5939772" y="334185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21" name="Google Shape;221;p33"/>
          <p:cNvSpPr txBox="1"/>
          <p:nvPr>
            <p:ph idx="7" type="title"/>
          </p:nvPr>
        </p:nvSpPr>
        <p:spPr>
          <a:xfrm>
            <a:off x="5939772" y="3726800"/>
            <a:ext cx="2423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22" name="Google Shape;222;p33"/>
          <p:cNvSpPr/>
          <p:nvPr/>
        </p:nvSpPr>
        <p:spPr>
          <a:xfrm rot="10800000">
            <a:off x="6510000" y="0"/>
            <a:ext cx="2634000" cy="5343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3"/>
          <p:cNvSpPr/>
          <p:nvPr/>
        </p:nvSpPr>
        <p:spPr>
          <a:xfrm rot="10800000">
            <a:off x="0" y="4609200"/>
            <a:ext cx="2634000" cy="53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4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26" name="Google Shape;226;p34"/>
          <p:cNvSpPr txBox="1"/>
          <p:nvPr>
            <p:ph idx="1" type="body"/>
          </p:nvPr>
        </p:nvSpPr>
        <p:spPr>
          <a:xfrm>
            <a:off x="723975" y="2912813"/>
            <a:ext cx="17082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7" name="Google Shape;227;p34"/>
          <p:cNvSpPr txBox="1"/>
          <p:nvPr>
            <p:ph idx="2" type="title"/>
          </p:nvPr>
        </p:nvSpPr>
        <p:spPr>
          <a:xfrm>
            <a:off x="706265" y="2388838"/>
            <a:ext cx="172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28" name="Google Shape;228;p34"/>
          <p:cNvSpPr txBox="1"/>
          <p:nvPr>
            <p:ph idx="3" type="body"/>
          </p:nvPr>
        </p:nvSpPr>
        <p:spPr>
          <a:xfrm>
            <a:off x="6694200" y="2912813"/>
            <a:ext cx="17082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9" name="Google Shape;229;p34"/>
          <p:cNvSpPr txBox="1"/>
          <p:nvPr>
            <p:ph idx="4" type="title"/>
          </p:nvPr>
        </p:nvSpPr>
        <p:spPr>
          <a:xfrm>
            <a:off x="6694190" y="2388838"/>
            <a:ext cx="172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24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5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2" name="Google Shape;232;p35"/>
          <p:cNvSpPr txBox="1"/>
          <p:nvPr>
            <p:ph idx="2" type="title"/>
          </p:nvPr>
        </p:nvSpPr>
        <p:spPr>
          <a:xfrm>
            <a:off x="2944250" y="1374713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3" name="Google Shape;233;p35"/>
          <p:cNvSpPr txBox="1"/>
          <p:nvPr>
            <p:ph idx="3" type="title"/>
          </p:nvPr>
        </p:nvSpPr>
        <p:spPr>
          <a:xfrm>
            <a:off x="2944250" y="1759663"/>
            <a:ext cx="24231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34" name="Google Shape;234;p35"/>
          <p:cNvSpPr txBox="1"/>
          <p:nvPr>
            <p:ph idx="4" type="title"/>
          </p:nvPr>
        </p:nvSpPr>
        <p:spPr>
          <a:xfrm>
            <a:off x="3776686" y="2615838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5" name="Google Shape;235;p35"/>
          <p:cNvSpPr txBox="1"/>
          <p:nvPr>
            <p:ph idx="5" type="title"/>
          </p:nvPr>
        </p:nvSpPr>
        <p:spPr>
          <a:xfrm>
            <a:off x="3776686" y="3000788"/>
            <a:ext cx="24231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31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6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8" name="Google Shape;238;p36"/>
          <p:cNvSpPr txBox="1"/>
          <p:nvPr>
            <p:ph idx="2" type="title"/>
          </p:nvPr>
        </p:nvSpPr>
        <p:spPr>
          <a:xfrm>
            <a:off x="5329763" y="194910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9" name="Google Shape;239;p36"/>
          <p:cNvSpPr txBox="1"/>
          <p:nvPr>
            <p:ph idx="3" type="title"/>
          </p:nvPr>
        </p:nvSpPr>
        <p:spPr>
          <a:xfrm>
            <a:off x="5329775" y="2351400"/>
            <a:ext cx="28998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40" name="Google Shape;240;p36"/>
          <p:cNvSpPr txBox="1"/>
          <p:nvPr>
            <p:ph idx="4" type="title"/>
          </p:nvPr>
        </p:nvSpPr>
        <p:spPr>
          <a:xfrm>
            <a:off x="5329763" y="331330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41" name="Google Shape;241;p36"/>
          <p:cNvSpPr txBox="1"/>
          <p:nvPr>
            <p:ph idx="5" type="title"/>
          </p:nvPr>
        </p:nvSpPr>
        <p:spPr>
          <a:xfrm>
            <a:off x="5329775" y="3715600"/>
            <a:ext cx="28998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38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7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44" name="Google Shape;244;p37"/>
          <p:cNvSpPr txBox="1"/>
          <p:nvPr>
            <p:ph idx="2" type="title"/>
          </p:nvPr>
        </p:nvSpPr>
        <p:spPr>
          <a:xfrm>
            <a:off x="4647507" y="1033275"/>
            <a:ext cx="3753000" cy="35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b="0"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45" name="Google Shape;245;p37"/>
          <p:cNvSpPr txBox="1"/>
          <p:nvPr>
            <p:ph idx="3" type="title"/>
          </p:nvPr>
        </p:nvSpPr>
        <p:spPr>
          <a:xfrm>
            <a:off x="731197" y="1033275"/>
            <a:ext cx="3752100" cy="35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46" name="Google Shape;246;p37"/>
          <p:cNvSpPr/>
          <p:nvPr/>
        </p:nvSpPr>
        <p:spPr>
          <a:xfrm rot="10800000">
            <a:off x="6510000" y="-7500"/>
            <a:ext cx="2634000" cy="5418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7"/>
          <p:cNvSpPr/>
          <p:nvPr/>
        </p:nvSpPr>
        <p:spPr>
          <a:xfrm rot="10800000">
            <a:off x="0" y="4609200"/>
            <a:ext cx="2634000" cy="53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5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8"/>
          <p:cNvSpPr txBox="1"/>
          <p:nvPr>
            <p:ph idx="1" type="body"/>
          </p:nvPr>
        </p:nvSpPr>
        <p:spPr>
          <a:xfrm>
            <a:off x="746625" y="1918350"/>
            <a:ext cx="21849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0" name="Google Shape;250;p38"/>
          <p:cNvSpPr txBox="1"/>
          <p:nvPr>
            <p:ph type="title"/>
          </p:nvPr>
        </p:nvSpPr>
        <p:spPr>
          <a:xfrm>
            <a:off x="723975" y="1394375"/>
            <a:ext cx="220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1" name="Google Shape;251;p38"/>
          <p:cNvSpPr txBox="1"/>
          <p:nvPr>
            <p:ph idx="2"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2" name="Google Shape;252;p38"/>
          <p:cNvSpPr txBox="1"/>
          <p:nvPr>
            <p:ph idx="3" type="body"/>
          </p:nvPr>
        </p:nvSpPr>
        <p:spPr>
          <a:xfrm>
            <a:off x="3519468" y="1918350"/>
            <a:ext cx="21849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3" name="Google Shape;253;p38"/>
          <p:cNvSpPr txBox="1"/>
          <p:nvPr>
            <p:ph idx="4" type="title"/>
          </p:nvPr>
        </p:nvSpPr>
        <p:spPr>
          <a:xfrm>
            <a:off x="3496818" y="1394375"/>
            <a:ext cx="220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4" name="Google Shape;254;p38"/>
          <p:cNvSpPr txBox="1"/>
          <p:nvPr>
            <p:ph idx="5" type="body"/>
          </p:nvPr>
        </p:nvSpPr>
        <p:spPr>
          <a:xfrm>
            <a:off x="6235208" y="1918350"/>
            <a:ext cx="21849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5" name="Google Shape;255;p38"/>
          <p:cNvSpPr txBox="1"/>
          <p:nvPr>
            <p:ph idx="6" type="title"/>
          </p:nvPr>
        </p:nvSpPr>
        <p:spPr>
          <a:xfrm>
            <a:off x="6212558" y="1394375"/>
            <a:ext cx="220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6" name="Google Shape;256;p38"/>
          <p:cNvSpPr txBox="1"/>
          <p:nvPr>
            <p:ph idx="7" type="body"/>
          </p:nvPr>
        </p:nvSpPr>
        <p:spPr>
          <a:xfrm>
            <a:off x="746625" y="3616225"/>
            <a:ext cx="21849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7" name="Google Shape;257;p38"/>
          <p:cNvSpPr txBox="1"/>
          <p:nvPr>
            <p:ph idx="8" type="title"/>
          </p:nvPr>
        </p:nvSpPr>
        <p:spPr>
          <a:xfrm>
            <a:off x="723975" y="3092250"/>
            <a:ext cx="220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8" name="Google Shape;258;p38"/>
          <p:cNvSpPr txBox="1"/>
          <p:nvPr>
            <p:ph idx="9" type="body"/>
          </p:nvPr>
        </p:nvSpPr>
        <p:spPr>
          <a:xfrm>
            <a:off x="3519468" y="3616225"/>
            <a:ext cx="21849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9" name="Google Shape;259;p38"/>
          <p:cNvSpPr txBox="1"/>
          <p:nvPr>
            <p:ph idx="13" type="title"/>
          </p:nvPr>
        </p:nvSpPr>
        <p:spPr>
          <a:xfrm>
            <a:off x="3496818" y="3092250"/>
            <a:ext cx="220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60" name="Google Shape;260;p38"/>
          <p:cNvSpPr txBox="1"/>
          <p:nvPr>
            <p:ph idx="14" type="body"/>
          </p:nvPr>
        </p:nvSpPr>
        <p:spPr>
          <a:xfrm>
            <a:off x="6235208" y="3616225"/>
            <a:ext cx="21849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1" name="Google Shape;261;p38"/>
          <p:cNvSpPr txBox="1"/>
          <p:nvPr>
            <p:ph idx="15" type="title"/>
          </p:nvPr>
        </p:nvSpPr>
        <p:spPr>
          <a:xfrm>
            <a:off x="6212558" y="3092250"/>
            <a:ext cx="220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62" name="Google Shape;262;p38"/>
          <p:cNvSpPr/>
          <p:nvPr/>
        </p:nvSpPr>
        <p:spPr>
          <a:xfrm rot="5400000">
            <a:off x="-849762" y="3942000"/>
            <a:ext cx="20514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8"/>
          <p:cNvSpPr/>
          <p:nvPr/>
        </p:nvSpPr>
        <p:spPr>
          <a:xfrm rot="10800000">
            <a:off x="5954400" y="6"/>
            <a:ext cx="31896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&lt;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27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66" name="Google Shape;266;p39"/>
          <p:cNvSpPr txBox="1"/>
          <p:nvPr>
            <p:ph idx="2" type="title"/>
          </p:nvPr>
        </p:nvSpPr>
        <p:spPr>
          <a:xfrm>
            <a:off x="800175" y="117015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67" name="Google Shape;267;p39"/>
          <p:cNvSpPr txBox="1"/>
          <p:nvPr>
            <p:ph idx="3" type="title"/>
          </p:nvPr>
        </p:nvSpPr>
        <p:spPr>
          <a:xfrm>
            <a:off x="800175" y="1555100"/>
            <a:ext cx="2423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68" name="Google Shape;268;p39"/>
          <p:cNvSpPr txBox="1"/>
          <p:nvPr>
            <p:ph idx="4" type="title"/>
          </p:nvPr>
        </p:nvSpPr>
        <p:spPr>
          <a:xfrm>
            <a:off x="800186" y="228250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69" name="Google Shape;269;p39"/>
          <p:cNvSpPr txBox="1"/>
          <p:nvPr>
            <p:ph idx="5" type="title"/>
          </p:nvPr>
        </p:nvSpPr>
        <p:spPr>
          <a:xfrm>
            <a:off x="800186" y="2667450"/>
            <a:ext cx="2423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0" name="Google Shape;270;p39"/>
          <p:cNvSpPr txBox="1"/>
          <p:nvPr>
            <p:ph idx="6" type="title"/>
          </p:nvPr>
        </p:nvSpPr>
        <p:spPr>
          <a:xfrm>
            <a:off x="5920722" y="117015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1" name="Google Shape;271;p39"/>
          <p:cNvSpPr txBox="1"/>
          <p:nvPr>
            <p:ph idx="7" type="title"/>
          </p:nvPr>
        </p:nvSpPr>
        <p:spPr>
          <a:xfrm>
            <a:off x="5920722" y="1555100"/>
            <a:ext cx="2423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2" name="Google Shape;272;p39"/>
          <p:cNvSpPr/>
          <p:nvPr/>
        </p:nvSpPr>
        <p:spPr>
          <a:xfrm rot="10800000">
            <a:off x="6510000" y="0"/>
            <a:ext cx="2634000" cy="5343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9"/>
          <p:cNvSpPr/>
          <p:nvPr/>
        </p:nvSpPr>
        <p:spPr>
          <a:xfrm rot="10800000">
            <a:off x="0" y="4609200"/>
            <a:ext cx="2634000" cy="53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9"/>
          <p:cNvSpPr txBox="1"/>
          <p:nvPr>
            <p:ph idx="8" type="title"/>
          </p:nvPr>
        </p:nvSpPr>
        <p:spPr>
          <a:xfrm>
            <a:off x="800175" y="339485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5" name="Google Shape;275;p39"/>
          <p:cNvSpPr txBox="1"/>
          <p:nvPr>
            <p:ph idx="9" type="title"/>
          </p:nvPr>
        </p:nvSpPr>
        <p:spPr>
          <a:xfrm>
            <a:off x="800175" y="3779800"/>
            <a:ext cx="2423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6" name="Google Shape;276;p39"/>
          <p:cNvSpPr txBox="1"/>
          <p:nvPr>
            <p:ph idx="13" type="title"/>
          </p:nvPr>
        </p:nvSpPr>
        <p:spPr>
          <a:xfrm>
            <a:off x="5920736" y="228250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7" name="Google Shape;277;p39"/>
          <p:cNvSpPr txBox="1"/>
          <p:nvPr>
            <p:ph idx="14" type="title"/>
          </p:nvPr>
        </p:nvSpPr>
        <p:spPr>
          <a:xfrm>
            <a:off x="5920736" y="2667450"/>
            <a:ext cx="2423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8" name="Google Shape;278;p39"/>
          <p:cNvSpPr txBox="1"/>
          <p:nvPr>
            <p:ph idx="15" type="title"/>
          </p:nvPr>
        </p:nvSpPr>
        <p:spPr>
          <a:xfrm>
            <a:off x="5920722" y="3394850"/>
            <a:ext cx="2423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9" name="Google Shape;279;p39"/>
          <p:cNvSpPr txBox="1"/>
          <p:nvPr>
            <p:ph idx="16" type="title"/>
          </p:nvPr>
        </p:nvSpPr>
        <p:spPr>
          <a:xfrm>
            <a:off x="5920722" y="3779800"/>
            <a:ext cx="2423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6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0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82" name="Google Shape;282;p40"/>
          <p:cNvSpPr/>
          <p:nvPr/>
        </p:nvSpPr>
        <p:spPr>
          <a:xfrm rot="10800000">
            <a:off x="0" y="4429375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0"/>
          <p:cNvSpPr/>
          <p:nvPr/>
        </p:nvSpPr>
        <p:spPr>
          <a:xfrm rot="5400000">
            <a:off x="8459538" y="332425"/>
            <a:ext cx="10170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7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86" name="Google Shape;286;p41"/>
          <p:cNvSpPr/>
          <p:nvPr/>
        </p:nvSpPr>
        <p:spPr>
          <a:xfrm rot="5400000">
            <a:off x="7753050" y="667050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1"/>
          <p:cNvSpPr/>
          <p:nvPr/>
        </p:nvSpPr>
        <p:spPr>
          <a:xfrm rot="10800000">
            <a:off x="-12" y="4791600"/>
            <a:ext cx="10170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7_1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2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90" name="Google Shape;290;p42"/>
          <p:cNvSpPr/>
          <p:nvPr/>
        </p:nvSpPr>
        <p:spPr>
          <a:xfrm rot="10800000">
            <a:off x="7092600" y="4791475"/>
            <a:ext cx="20514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2"/>
          <p:cNvSpPr/>
          <p:nvPr/>
        </p:nvSpPr>
        <p:spPr>
          <a:xfrm rot="5400000">
            <a:off x="8328300" y="143125"/>
            <a:ext cx="10077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7_1_1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3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94" name="Google Shape;294;p43"/>
          <p:cNvSpPr/>
          <p:nvPr/>
        </p:nvSpPr>
        <p:spPr>
          <a:xfrm rot="5400000">
            <a:off x="-691350" y="3730950"/>
            <a:ext cx="2055300" cy="7698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3"/>
          <p:cNvSpPr/>
          <p:nvPr/>
        </p:nvSpPr>
        <p:spPr>
          <a:xfrm rot="10800000">
            <a:off x="8126988" y="0"/>
            <a:ext cx="10170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42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4"/>
          <p:cNvSpPr txBox="1"/>
          <p:nvPr>
            <p:ph type="title"/>
          </p:nvPr>
        </p:nvSpPr>
        <p:spPr>
          <a:xfrm>
            <a:off x="723975" y="3113125"/>
            <a:ext cx="5170800" cy="12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98" name="Google Shape;298;p44"/>
          <p:cNvSpPr/>
          <p:nvPr/>
        </p:nvSpPr>
        <p:spPr>
          <a:xfrm rot="5400000">
            <a:off x="8459538" y="4459050"/>
            <a:ext cx="10170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4"/>
          <p:cNvSpPr/>
          <p:nvPr/>
        </p:nvSpPr>
        <p:spPr>
          <a:xfrm>
            <a:off x="3729600" y="0"/>
            <a:ext cx="5414400" cy="4701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7_1_1_1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5"/>
          <p:cNvSpPr txBox="1"/>
          <p:nvPr>
            <p:ph idx="1" type="subTitle"/>
          </p:nvPr>
        </p:nvSpPr>
        <p:spPr>
          <a:xfrm>
            <a:off x="5056193" y="2227150"/>
            <a:ext cx="3363900" cy="16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45"/>
          <p:cNvSpPr txBox="1"/>
          <p:nvPr>
            <p:ph type="title"/>
          </p:nvPr>
        </p:nvSpPr>
        <p:spPr>
          <a:xfrm>
            <a:off x="5045100" y="1654450"/>
            <a:ext cx="336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03" name="Google Shape;303;p45"/>
          <p:cNvSpPr/>
          <p:nvPr/>
        </p:nvSpPr>
        <p:spPr>
          <a:xfrm rot="5400000">
            <a:off x="-332562" y="4459050"/>
            <a:ext cx="10170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45"/>
          <p:cNvSpPr/>
          <p:nvPr/>
        </p:nvSpPr>
        <p:spPr>
          <a:xfrm rot="10800000">
            <a:off x="5954400" y="6"/>
            <a:ext cx="31896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">
  <p:cSld name="CUSTOM_8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6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07" name="Google Shape;307;p46"/>
          <p:cNvSpPr txBox="1"/>
          <p:nvPr>
            <p:ph idx="2" type="title"/>
          </p:nvPr>
        </p:nvSpPr>
        <p:spPr>
          <a:xfrm>
            <a:off x="723900" y="2265525"/>
            <a:ext cx="2423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08" name="Google Shape;308;p46"/>
          <p:cNvSpPr txBox="1"/>
          <p:nvPr>
            <p:ph idx="3" type="title"/>
          </p:nvPr>
        </p:nvSpPr>
        <p:spPr>
          <a:xfrm>
            <a:off x="723900" y="2650475"/>
            <a:ext cx="2423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9" name="Google Shape;309;p46"/>
          <p:cNvSpPr txBox="1"/>
          <p:nvPr>
            <p:ph hasCustomPrompt="1" idx="4" type="title"/>
          </p:nvPr>
        </p:nvSpPr>
        <p:spPr>
          <a:xfrm>
            <a:off x="723900" y="1834275"/>
            <a:ext cx="2423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4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10" name="Google Shape;310;p46"/>
          <p:cNvSpPr txBox="1"/>
          <p:nvPr>
            <p:ph idx="5" type="title"/>
          </p:nvPr>
        </p:nvSpPr>
        <p:spPr>
          <a:xfrm>
            <a:off x="3360386" y="1851575"/>
            <a:ext cx="2423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11" name="Google Shape;311;p46"/>
          <p:cNvSpPr txBox="1"/>
          <p:nvPr>
            <p:ph idx="6" type="title"/>
          </p:nvPr>
        </p:nvSpPr>
        <p:spPr>
          <a:xfrm>
            <a:off x="3360386" y="2236525"/>
            <a:ext cx="2423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12" name="Google Shape;312;p46"/>
          <p:cNvSpPr txBox="1"/>
          <p:nvPr>
            <p:ph hasCustomPrompt="1" idx="7" type="title"/>
          </p:nvPr>
        </p:nvSpPr>
        <p:spPr>
          <a:xfrm>
            <a:off x="3360386" y="1420325"/>
            <a:ext cx="2423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4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13" name="Google Shape;313;p46"/>
          <p:cNvSpPr txBox="1"/>
          <p:nvPr>
            <p:ph idx="8" type="title"/>
          </p:nvPr>
        </p:nvSpPr>
        <p:spPr>
          <a:xfrm>
            <a:off x="5996872" y="1508425"/>
            <a:ext cx="2423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14" name="Google Shape;314;p46"/>
          <p:cNvSpPr txBox="1"/>
          <p:nvPr>
            <p:ph idx="9" type="title"/>
          </p:nvPr>
        </p:nvSpPr>
        <p:spPr>
          <a:xfrm>
            <a:off x="5996872" y="1893375"/>
            <a:ext cx="2423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15" name="Google Shape;315;p46"/>
          <p:cNvSpPr txBox="1"/>
          <p:nvPr>
            <p:ph hasCustomPrompt="1" idx="13" type="title"/>
          </p:nvPr>
        </p:nvSpPr>
        <p:spPr>
          <a:xfrm>
            <a:off x="5996872" y="1077175"/>
            <a:ext cx="2423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4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16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7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18" name="Google Shape;318;p47"/>
          <p:cNvSpPr txBox="1"/>
          <p:nvPr>
            <p:ph idx="2" type="title"/>
          </p:nvPr>
        </p:nvSpPr>
        <p:spPr>
          <a:xfrm>
            <a:off x="912974" y="1523475"/>
            <a:ext cx="1691700" cy="3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19" name="Google Shape;319;p47"/>
          <p:cNvSpPr txBox="1"/>
          <p:nvPr>
            <p:ph idx="3" type="title"/>
          </p:nvPr>
        </p:nvSpPr>
        <p:spPr>
          <a:xfrm>
            <a:off x="547274" y="2650475"/>
            <a:ext cx="2423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20" name="Google Shape;320;p47"/>
          <p:cNvSpPr txBox="1"/>
          <p:nvPr>
            <p:ph hasCustomPrompt="1" idx="4" type="title"/>
          </p:nvPr>
        </p:nvSpPr>
        <p:spPr>
          <a:xfrm>
            <a:off x="547274" y="1956025"/>
            <a:ext cx="2423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4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21" name="Google Shape;321;p47"/>
          <p:cNvSpPr txBox="1"/>
          <p:nvPr>
            <p:ph idx="5" type="title"/>
          </p:nvPr>
        </p:nvSpPr>
        <p:spPr>
          <a:xfrm>
            <a:off x="3732323" y="2539125"/>
            <a:ext cx="1691700" cy="3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22" name="Google Shape;322;p47"/>
          <p:cNvSpPr txBox="1"/>
          <p:nvPr>
            <p:ph idx="6" type="title"/>
          </p:nvPr>
        </p:nvSpPr>
        <p:spPr>
          <a:xfrm>
            <a:off x="3366604" y="3666125"/>
            <a:ext cx="2423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23" name="Google Shape;323;p47"/>
          <p:cNvSpPr txBox="1"/>
          <p:nvPr>
            <p:ph hasCustomPrompt="1" idx="7" type="title"/>
          </p:nvPr>
        </p:nvSpPr>
        <p:spPr>
          <a:xfrm>
            <a:off x="3366623" y="2971675"/>
            <a:ext cx="2423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4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24" name="Google Shape;324;p47"/>
          <p:cNvSpPr txBox="1"/>
          <p:nvPr>
            <p:ph idx="8" type="title"/>
          </p:nvPr>
        </p:nvSpPr>
        <p:spPr>
          <a:xfrm>
            <a:off x="6551634" y="1523475"/>
            <a:ext cx="1691700" cy="3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25" name="Google Shape;325;p47"/>
          <p:cNvSpPr txBox="1"/>
          <p:nvPr>
            <p:ph idx="9" type="title"/>
          </p:nvPr>
        </p:nvSpPr>
        <p:spPr>
          <a:xfrm>
            <a:off x="6185934" y="2650475"/>
            <a:ext cx="2423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26" name="Google Shape;326;p47"/>
          <p:cNvSpPr txBox="1"/>
          <p:nvPr>
            <p:ph hasCustomPrompt="1" idx="13" type="title"/>
          </p:nvPr>
        </p:nvSpPr>
        <p:spPr>
          <a:xfrm>
            <a:off x="6185934" y="1956025"/>
            <a:ext cx="2423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4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27" name="Google Shape;327;p47"/>
          <p:cNvSpPr/>
          <p:nvPr/>
        </p:nvSpPr>
        <p:spPr>
          <a:xfrm>
            <a:off x="5954400" y="-13919"/>
            <a:ext cx="31896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7"/>
          <p:cNvSpPr/>
          <p:nvPr/>
        </p:nvSpPr>
        <p:spPr>
          <a:xfrm rot="10800000">
            <a:off x="0" y="4791475"/>
            <a:ext cx="20514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33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8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31" name="Google Shape;331;p48"/>
          <p:cNvSpPr txBox="1"/>
          <p:nvPr>
            <p:ph idx="2" type="title"/>
          </p:nvPr>
        </p:nvSpPr>
        <p:spPr>
          <a:xfrm>
            <a:off x="6106213" y="3458538"/>
            <a:ext cx="2222100" cy="3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32" name="Google Shape;332;p48"/>
          <p:cNvSpPr txBox="1"/>
          <p:nvPr>
            <p:ph idx="3" type="title"/>
          </p:nvPr>
        </p:nvSpPr>
        <p:spPr>
          <a:xfrm>
            <a:off x="6106200" y="3766763"/>
            <a:ext cx="2222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33" name="Google Shape;333;p48"/>
          <p:cNvSpPr txBox="1"/>
          <p:nvPr>
            <p:ph hasCustomPrompt="1" idx="4" type="title"/>
          </p:nvPr>
        </p:nvSpPr>
        <p:spPr>
          <a:xfrm>
            <a:off x="6106200" y="2972088"/>
            <a:ext cx="1636800" cy="48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2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34" name="Google Shape;334;p48"/>
          <p:cNvSpPr txBox="1"/>
          <p:nvPr>
            <p:ph idx="5" type="title"/>
          </p:nvPr>
        </p:nvSpPr>
        <p:spPr>
          <a:xfrm>
            <a:off x="2304287" y="1749350"/>
            <a:ext cx="2220600" cy="3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35" name="Google Shape;335;p48"/>
          <p:cNvSpPr txBox="1"/>
          <p:nvPr>
            <p:ph idx="6" type="title"/>
          </p:nvPr>
        </p:nvSpPr>
        <p:spPr>
          <a:xfrm>
            <a:off x="2304287" y="2060163"/>
            <a:ext cx="22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36" name="Google Shape;336;p48"/>
          <p:cNvSpPr txBox="1"/>
          <p:nvPr>
            <p:ph hasCustomPrompt="1" idx="7" type="title"/>
          </p:nvPr>
        </p:nvSpPr>
        <p:spPr>
          <a:xfrm>
            <a:off x="2304287" y="1260925"/>
            <a:ext cx="1634400" cy="48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2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37" name="Google Shape;337;p48"/>
          <p:cNvSpPr txBox="1"/>
          <p:nvPr>
            <p:ph idx="8" type="title"/>
          </p:nvPr>
        </p:nvSpPr>
        <p:spPr>
          <a:xfrm>
            <a:off x="2304287" y="3457313"/>
            <a:ext cx="2220600" cy="3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38" name="Google Shape;338;p48"/>
          <p:cNvSpPr txBox="1"/>
          <p:nvPr>
            <p:ph idx="9" type="title"/>
          </p:nvPr>
        </p:nvSpPr>
        <p:spPr>
          <a:xfrm>
            <a:off x="2304287" y="3768113"/>
            <a:ext cx="2222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39" name="Google Shape;339;p48"/>
          <p:cNvSpPr txBox="1"/>
          <p:nvPr>
            <p:ph hasCustomPrompt="1" idx="13" type="title"/>
          </p:nvPr>
        </p:nvSpPr>
        <p:spPr>
          <a:xfrm>
            <a:off x="2304287" y="2970738"/>
            <a:ext cx="1636800" cy="48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2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40" name="Google Shape;340;p48"/>
          <p:cNvSpPr/>
          <p:nvPr/>
        </p:nvSpPr>
        <p:spPr>
          <a:xfrm>
            <a:off x="0" y="4813706"/>
            <a:ext cx="2051400" cy="351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8"/>
          <p:cNvSpPr txBox="1"/>
          <p:nvPr>
            <p:ph idx="14" type="title"/>
          </p:nvPr>
        </p:nvSpPr>
        <p:spPr>
          <a:xfrm>
            <a:off x="6106962" y="1749350"/>
            <a:ext cx="2220600" cy="3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24A00"/>
              </a:buClr>
              <a:buSzPts val="1800"/>
              <a:buNone/>
              <a:defRPr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42" name="Google Shape;342;p48"/>
          <p:cNvSpPr txBox="1"/>
          <p:nvPr>
            <p:ph idx="15" type="title"/>
          </p:nvPr>
        </p:nvSpPr>
        <p:spPr>
          <a:xfrm>
            <a:off x="6106962" y="2060163"/>
            <a:ext cx="22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43" name="Google Shape;343;p48"/>
          <p:cNvSpPr txBox="1"/>
          <p:nvPr>
            <p:ph hasCustomPrompt="1" idx="16" type="title"/>
          </p:nvPr>
        </p:nvSpPr>
        <p:spPr>
          <a:xfrm>
            <a:off x="6106962" y="1260925"/>
            <a:ext cx="1634400" cy="48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32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44" name="Google Shape;344;p48"/>
          <p:cNvSpPr/>
          <p:nvPr/>
        </p:nvSpPr>
        <p:spPr>
          <a:xfrm>
            <a:off x="7092600" y="6"/>
            <a:ext cx="2051400" cy="35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3">
  <p:cSld name="CUSTOM_36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9"/>
          <p:cNvSpPr txBox="1"/>
          <p:nvPr>
            <p:ph hasCustomPrompt="1" type="title"/>
          </p:nvPr>
        </p:nvSpPr>
        <p:spPr>
          <a:xfrm>
            <a:off x="866850" y="651688"/>
            <a:ext cx="42363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None/>
              <a:defRPr sz="5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347" name="Google Shape;347;p49"/>
          <p:cNvSpPr txBox="1"/>
          <p:nvPr>
            <p:ph idx="1" type="subTitle"/>
          </p:nvPr>
        </p:nvSpPr>
        <p:spPr>
          <a:xfrm>
            <a:off x="866850" y="1481077"/>
            <a:ext cx="4236300" cy="3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48" name="Google Shape;348;p49"/>
          <p:cNvSpPr txBox="1"/>
          <p:nvPr>
            <p:ph hasCustomPrompt="1" idx="2" type="title"/>
          </p:nvPr>
        </p:nvSpPr>
        <p:spPr>
          <a:xfrm>
            <a:off x="866850" y="1979793"/>
            <a:ext cx="42363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None/>
              <a:defRPr sz="5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349" name="Google Shape;349;p49"/>
          <p:cNvSpPr txBox="1"/>
          <p:nvPr>
            <p:ph idx="3" type="subTitle"/>
          </p:nvPr>
        </p:nvSpPr>
        <p:spPr>
          <a:xfrm>
            <a:off x="866850" y="2808095"/>
            <a:ext cx="4236300" cy="3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0" name="Google Shape;350;p49"/>
          <p:cNvSpPr txBox="1"/>
          <p:nvPr>
            <p:ph hasCustomPrompt="1" idx="4" type="title"/>
          </p:nvPr>
        </p:nvSpPr>
        <p:spPr>
          <a:xfrm>
            <a:off x="866850" y="3306810"/>
            <a:ext cx="42363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None/>
              <a:defRPr sz="5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200"/>
              <a:buFont typeface="Playfair Display"/>
              <a:buNone/>
              <a:defRPr b="1" sz="62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351" name="Google Shape;351;p49"/>
          <p:cNvSpPr txBox="1"/>
          <p:nvPr>
            <p:ph idx="5" type="subTitle"/>
          </p:nvPr>
        </p:nvSpPr>
        <p:spPr>
          <a:xfrm>
            <a:off x="866850" y="4135112"/>
            <a:ext cx="4236300" cy="3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">
  <p:cSld name="CUSTOM_8_1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0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4" name="Google Shape;354;p50"/>
          <p:cNvSpPr txBox="1"/>
          <p:nvPr>
            <p:ph idx="2" type="title"/>
          </p:nvPr>
        </p:nvSpPr>
        <p:spPr>
          <a:xfrm>
            <a:off x="1969563" y="1525936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5" name="Google Shape;355;p50"/>
          <p:cNvSpPr txBox="1"/>
          <p:nvPr>
            <p:ph idx="3" type="title"/>
          </p:nvPr>
        </p:nvSpPr>
        <p:spPr>
          <a:xfrm>
            <a:off x="1969562" y="1854750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56" name="Google Shape;356;p50"/>
          <p:cNvSpPr txBox="1"/>
          <p:nvPr>
            <p:ph idx="4" type="title"/>
          </p:nvPr>
        </p:nvSpPr>
        <p:spPr>
          <a:xfrm>
            <a:off x="1969564" y="3300487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7" name="Google Shape;357;p50"/>
          <p:cNvSpPr txBox="1"/>
          <p:nvPr>
            <p:ph idx="5" type="title"/>
          </p:nvPr>
        </p:nvSpPr>
        <p:spPr>
          <a:xfrm>
            <a:off x="1969563" y="3621075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58" name="Google Shape;358;p50"/>
          <p:cNvSpPr txBox="1"/>
          <p:nvPr>
            <p:ph idx="6" type="title"/>
          </p:nvPr>
        </p:nvSpPr>
        <p:spPr>
          <a:xfrm>
            <a:off x="5796913" y="1525926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9" name="Google Shape;359;p50"/>
          <p:cNvSpPr txBox="1"/>
          <p:nvPr>
            <p:ph idx="7" type="title"/>
          </p:nvPr>
        </p:nvSpPr>
        <p:spPr>
          <a:xfrm>
            <a:off x="5796914" y="1854738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60" name="Google Shape;360;p50"/>
          <p:cNvSpPr txBox="1"/>
          <p:nvPr>
            <p:ph idx="8" type="title"/>
          </p:nvPr>
        </p:nvSpPr>
        <p:spPr>
          <a:xfrm>
            <a:off x="5854061" y="3300487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1" name="Google Shape;361;p50"/>
          <p:cNvSpPr txBox="1"/>
          <p:nvPr>
            <p:ph idx="9" type="title"/>
          </p:nvPr>
        </p:nvSpPr>
        <p:spPr>
          <a:xfrm>
            <a:off x="5854062" y="3621075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62" name="Google Shape;362;p50"/>
          <p:cNvSpPr/>
          <p:nvPr/>
        </p:nvSpPr>
        <p:spPr>
          <a:xfrm rot="10800000">
            <a:off x="0" y="4791600"/>
            <a:ext cx="20514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50"/>
          <p:cNvSpPr/>
          <p:nvPr/>
        </p:nvSpPr>
        <p:spPr>
          <a:xfrm rot="5400000">
            <a:off x="7185900" y="1234206"/>
            <a:ext cx="31896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14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1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66" name="Google Shape;366;p51"/>
          <p:cNvSpPr txBox="1"/>
          <p:nvPr>
            <p:ph idx="2" type="title"/>
          </p:nvPr>
        </p:nvSpPr>
        <p:spPr>
          <a:xfrm>
            <a:off x="723988" y="1501796"/>
            <a:ext cx="22101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7" name="Google Shape;367;p51"/>
          <p:cNvSpPr txBox="1"/>
          <p:nvPr>
            <p:ph idx="3" type="title"/>
          </p:nvPr>
        </p:nvSpPr>
        <p:spPr>
          <a:xfrm>
            <a:off x="723950" y="1885786"/>
            <a:ext cx="2210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68" name="Google Shape;368;p51"/>
          <p:cNvSpPr txBox="1"/>
          <p:nvPr>
            <p:ph idx="4" type="title"/>
          </p:nvPr>
        </p:nvSpPr>
        <p:spPr>
          <a:xfrm>
            <a:off x="723989" y="3139049"/>
            <a:ext cx="22101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9" name="Google Shape;369;p51"/>
          <p:cNvSpPr txBox="1"/>
          <p:nvPr>
            <p:ph idx="5" type="title"/>
          </p:nvPr>
        </p:nvSpPr>
        <p:spPr>
          <a:xfrm>
            <a:off x="723988" y="3523038"/>
            <a:ext cx="2210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70" name="Google Shape;370;p51"/>
          <p:cNvSpPr txBox="1"/>
          <p:nvPr>
            <p:ph idx="6" type="title"/>
          </p:nvPr>
        </p:nvSpPr>
        <p:spPr>
          <a:xfrm>
            <a:off x="6209988" y="1501788"/>
            <a:ext cx="22101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1" name="Google Shape;371;p51"/>
          <p:cNvSpPr txBox="1"/>
          <p:nvPr>
            <p:ph idx="7" type="title"/>
          </p:nvPr>
        </p:nvSpPr>
        <p:spPr>
          <a:xfrm>
            <a:off x="6209950" y="1885775"/>
            <a:ext cx="2210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72" name="Google Shape;372;p51"/>
          <p:cNvSpPr txBox="1"/>
          <p:nvPr>
            <p:ph idx="8" type="title"/>
          </p:nvPr>
        </p:nvSpPr>
        <p:spPr>
          <a:xfrm>
            <a:off x="6209988" y="3139049"/>
            <a:ext cx="22101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3" name="Google Shape;373;p51"/>
          <p:cNvSpPr txBox="1"/>
          <p:nvPr>
            <p:ph idx="9" type="title"/>
          </p:nvPr>
        </p:nvSpPr>
        <p:spPr>
          <a:xfrm>
            <a:off x="6209988" y="3523038"/>
            <a:ext cx="22101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32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2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76" name="Google Shape;376;p52"/>
          <p:cNvSpPr txBox="1"/>
          <p:nvPr>
            <p:ph idx="2" type="title"/>
          </p:nvPr>
        </p:nvSpPr>
        <p:spPr>
          <a:xfrm>
            <a:off x="2706609" y="3434333"/>
            <a:ext cx="18654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7" name="Google Shape;377;p52"/>
          <p:cNvSpPr txBox="1"/>
          <p:nvPr>
            <p:ph idx="3" type="title"/>
          </p:nvPr>
        </p:nvSpPr>
        <p:spPr>
          <a:xfrm>
            <a:off x="2706609" y="3818323"/>
            <a:ext cx="18654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78" name="Google Shape;378;p52"/>
          <p:cNvSpPr txBox="1"/>
          <p:nvPr>
            <p:ph idx="4" type="title"/>
          </p:nvPr>
        </p:nvSpPr>
        <p:spPr>
          <a:xfrm>
            <a:off x="841211" y="2942723"/>
            <a:ext cx="18654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9" name="Google Shape;379;p52"/>
          <p:cNvSpPr txBox="1"/>
          <p:nvPr>
            <p:ph idx="5" type="title"/>
          </p:nvPr>
        </p:nvSpPr>
        <p:spPr>
          <a:xfrm>
            <a:off x="841211" y="3326712"/>
            <a:ext cx="18654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0" name="Google Shape;380;p52"/>
          <p:cNvSpPr txBox="1"/>
          <p:nvPr>
            <p:ph idx="6" type="title"/>
          </p:nvPr>
        </p:nvSpPr>
        <p:spPr>
          <a:xfrm>
            <a:off x="6437396" y="3434325"/>
            <a:ext cx="18654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1" name="Google Shape;381;p52"/>
          <p:cNvSpPr txBox="1"/>
          <p:nvPr>
            <p:ph idx="7" type="title"/>
          </p:nvPr>
        </p:nvSpPr>
        <p:spPr>
          <a:xfrm>
            <a:off x="6437396" y="3818312"/>
            <a:ext cx="18654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2" name="Google Shape;382;p52"/>
          <p:cNvSpPr txBox="1"/>
          <p:nvPr>
            <p:ph idx="8" type="title"/>
          </p:nvPr>
        </p:nvSpPr>
        <p:spPr>
          <a:xfrm>
            <a:off x="4571992" y="2948561"/>
            <a:ext cx="18654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3" name="Google Shape;383;p52"/>
          <p:cNvSpPr txBox="1"/>
          <p:nvPr>
            <p:ph idx="9" type="title"/>
          </p:nvPr>
        </p:nvSpPr>
        <p:spPr>
          <a:xfrm>
            <a:off x="4571992" y="3332550"/>
            <a:ext cx="1865400" cy="4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4" name="Google Shape;384;p52"/>
          <p:cNvSpPr/>
          <p:nvPr/>
        </p:nvSpPr>
        <p:spPr>
          <a:xfrm rot="10800000">
            <a:off x="-13725" y="4791600"/>
            <a:ext cx="31836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0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3"/>
          <p:cNvSpPr/>
          <p:nvPr/>
        </p:nvSpPr>
        <p:spPr>
          <a:xfrm rot="5400000">
            <a:off x="4664400" y="73050"/>
            <a:ext cx="4012800" cy="49464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3"/>
          <p:cNvSpPr/>
          <p:nvPr/>
        </p:nvSpPr>
        <p:spPr>
          <a:xfrm rot="10800000">
            <a:off x="0" y="4053850"/>
            <a:ext cx="6390300" cy="7068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53"/>
          <p:cNvSpPr txBox="1"/>
          <p:nvPr>
            <p:ph type="title"/>
          </p:nvPr>
        </p:nvSpPr>
        <p:spPr>
          <a:xfrm>
            <a:off x="4848825" y="706800"/>
            <a:ext cx="3225000" cy="7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89" name="Google Shape;389;p53"/>
          <p:cNvSpPr txBox="1"/>
          <p:nvPr/>
        </p:nvSpPr>
        <p:spPr>
          <a:xfrm>
            <a:off x="4849000" y="2836800"/>
            <a:ext cx="38577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b="1" lang="en" sz="11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b="1" lang="en" sz="11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b="1" lang="en" sz="11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53"/>
          <p:cNvSpPr txBox="1"/>
          <p:nvPr>
            <p:ph idx="2" type="title"/>
          </p:nvPr>
        </p:nvSpPr>
        <p:spPr>
          <a:xfrm>
            <a:off x="4848825" y="3557675"/>
            <a:ext cx="35712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1" name="Google Shape;391;p53"/>
          <p:cNvSpPr txBox="1"/>
          <p:nvPr>
            <p:ph idx="3" type="title"/>
          </p:nvPr>
        </p:nvSpPr>
        <p:spPr>
          <a:xfrm>
            <a:off x="4849000" y="1653475"/>
            <a:ext cx="3225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0"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2" name="Google Shape;392;p53"/>
          <p:cNvSpPr/>
          <p:nvPr/>
        </p:nvSpPr>
        <p:spPr>
          <a:xfrm rot="10800000">
            <a:off x="7092600" y="367050"/>
            <a:ext cx="20514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two columns">
  <p:cSld name="CUSTOM_9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4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95" name="Google Shape;395;p54"/>
          <p:cNvSpPr txBox="1"/>
          <p:nvPr>
            <p:ph idx="1" type="body"/>
          </p:nvPr>
        </p:nvSpPr>
        <p:spPr>
          <a:xfrm>
            <a:off x="723975" y="1028700"/>
            <a:ext cx="3738900" cy="35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 algn="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96" name="Google Shape;396;p54"/>
          <p:cNvSpPr txBox="1"/>
          <p:nvPr>
            <p:ph idx="2" type="body"/>
          </p:nvPr>
        </p:nvSpPr>
        <p:spPr>
          <a:xfrm>
            <a:off x="4681175" y="1028700"/>
            <a:ext cx="3738900" cy="35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200">
                <a:solidFill>
                  <a:srgbClr val="000000"/>
                </a:solidFill>
              </a:defRPr>
            </a:lvl1pPr>
            <a:lvl2pPr indent="-317500" lvl="1" marL="914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 algn="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97" name="Google Shape;397;p54"/>
          <p:cNvSpPr/>
          <p:nvPr/>
        </p:nvSpPr>
        <p:spPr>
          <a:xfrm rot="5400000">
            <a:off x="8276838" y="70050"/>
            <a:ext cx="10077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54"/>
          <p:cNvSpPr/>
          <p:nvPr/>
        </p:nvSpPr>
        <p:spPr>
          <a:xfrm rot="10800000">
            <a:off x="5960388" y="4791600"/>
            <a:ext cx="31836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12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5"/>
          <p:cNvSpPr/>
          <p:nvPr/>
        </p:nvSpPr>
        <p:spPr>
          <a:xfrm rot="5400000">
            <a:off x="8459550" y="332425"/>
            <a:ext cx="10170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55"/>
          <p:cNvSpPr/>
          <p:nvPr/>
        </p:nvSpPr>
        <p:spPr>
          <a:xfrm rot="5400000">
            <a:off x="-148500" y="4273800"/>
            <a:ext cx="1007700" cy="7317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55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12_1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6"/>
          <p:cNvSpPr/>
          <p:nvPr/>
        </p:nvSpPr>
        <p:spPr>
          <a:xfrm>
            <a:off x="0" y="-125"/>
            <a:ext cx="9144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56"/>
          <p:cNvSpPr/>
          <p:nvPr/>
        </p:nvSpPr>
        <p:spPr>
          <a:xfrm>
            <a:off x="0" y="4791475"/>
            <a:ext cx="10170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56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07" name="Google Shape;407;p56"/>
          <p:cNvSpPr/>
          <p:nvPr/>
        </p:nvSpPr>
        <p:spPr>
          <a:xfrm rot="-5400000">
            <a:off x="7185900" y="3187981"/>
            <a:ext cx="31896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56"/>
          <p:cNvSpPr txBox="1"/>
          <p:nvPr>
            <p:ph idx="1" type="body"/>
          </p:nvPr>
        </p:nvSpPr>
        <p:spPr>
          <a:xfrm>
            <a:off x="723975" y="1028700"/>
            <a:ext cx="3738900" cy="35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 algn="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409" name="Google Shape;409;p56"/>
          <p:cNvSpPr txBox="1"/>
          <p:nvPr>
            <p:ph idx="2" type="body"/>
          </p:nvPr>
        </p:nvSpPr>
        <p:spPr>
          <a:xfrm>
            <a:off x="4681175" y="1028700"/>
            <a:ext cx="3738900" cy="35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200">
                <a:solidFill>
                  <a:srgbClr val="000000"/>
                </a:solidFill>
              </a:defRPr>
            </a:lvl1pPr>
            <a:lvl2pPr indent="-317500" lvl="1" marL="914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 algn="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 algn="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3"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3_1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8"/>
          <p:cNvSpPr/>
          <p:nvPr/>
        </p:nvSpPr>
        <p:spPr>
          <a:xfrm rot="5400000">
            <a:off x="-332550" y="4459050"/>
            <a:ext cx="10170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58"/>
          <p:cNvSpPr/>
          <p:nvPr/>
        </p:nvSpPr>
        <p:spPr>
          <a:xfrm>
            <a:off x="8136300" y="4422175"/>
            <a:ext cx="10077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3_1_1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9"/>
          <p:cNvSpPr/>
          <p:nvPr/>
        </p:nvSpPr>
        <p:spPr>
          <a:xfrm rot="10800000">
            <a:off x="-12" y="4791475"/>
            <a:ext cx="31836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59"/>
          <p:cNvSpPr/>
          <p:nvPr/>
        </p:nvSpPr>
        <p:spPr>
          <a:xfrm rot="5400000">
            <a:off x="8276850" y="143125"/>
            <a:ext cx="10077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13_1_1_1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0"/>
          <p:cNvSpPr/>
          <p:nvPr/>
        </p:nvSpPr>
        <p:spPr>
          <a:xfrm rot="10800000">
            <a:off x="7088700" y="-125"/>
            <a:ext cx="2055300" cy="7212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60"/>
          <p:cNvSpPr/>
          <p:nvPr/>
        </p:nvSpPr>
        <p:spPr>
          <a:xfrm rot="5400000">
            <a:off x="7942350" y="3941850"/>
            <a:ext cx="2051400" cy="3519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4">
  <p:cSld name="CUSTOM_13_1_1_1_1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1"/>
          <p:cNvSpPr/>
          <p:nvPr/>
        </p:nvSpPr>
        <p:spPr>
          <a:xfrm rot="10800000">
            <a:off x="0" y="4422181"/>
            <a:ext cx="31896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61"/>
          <p:cNvSpPr/>
          <p:nvPr/>
        </p:nvSpPr>
        <p:spPr>
          <a:xfrm>
            <a:off x="7092600" y="0"/>
            <a:ext cx="20514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61" Type="http://schemas.openxmlformats.org/officeDocument/2006/relationships/theme" Target="../theme/theme2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60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5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12.xml"/><Relationship Id="rId56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15.xml"/><Relationship Id="rId5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14.xml"/><Relationship Id="rId58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b="1"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gif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image" Target="../media/image11.jp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2"/>
          <p:cNvSpPr txBox="1"/>
          <p:nvPr>
            <p:ph type="ctrTitle"/>
          </p:nvPr>
        </p:nvSpPr>
        <p:spPr>
          <a:xfrm>
            <a:off x="716825" y="1805150"/>
            <a:ext cx="7811400" cy="14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OCHI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Искусственный интеллект в АПК</a:t>
            </a:r>
            <a:endParaRPr sz="3700"/>
          </a:p>
        </p:txBody>
      </p:sp>
      <p:sp>
        <p:nvSpPr>
          <p:cNvPr id="428" name="Google Shape;428;p62"/>
          <p:cNvSpPr txBox="1"/>
          <p:nvPr>
            <p:ph idx="1" type="subTitle"/>
          </p:nvPr>
        </p:nvSpPr>
        <p:spPr>
          <a:xfrm>
            <a:off x="0" y="3215875"/>
            <a:ext cx="45141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Бочкарёв Михаил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Исаева Мария</a:t>
            </a:r>
            <a:endParaRPr/>
          </a:p>
        </p:txBody>
      </p:sp>
      <p:sp>
        <p:nvSpPr>
          <p:cNvPr id="429" name="Google Shape;429;p62"/>
          <p:cNvSpPr txBox="1"/>
          <p:nvPr>
            <p:ph idx="1" type="subTitle"/>
          </p:nvPr>
        </p:nvSpPr>
        <p:spPr>
          <a:xfrm>
            <a:off x="5461200" y="3335575"/>
            <a:ext cx="3682800" cy="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Foodnet, направление 13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3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3"/>
          <p:cNvSpPr txBox="1"/>
          <p:nvPr>
            <p:ph type="title"/>
          </p:nvPr>
        </p:nvSpPr>
        <p:spPr>
          <a:xfrm>
            <a:off x="308100" y="718950"/>
            <a:ext cx="41802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 нас</a:t>
            </a:r>
            <a:endParaRPr/>
          </a:p>
        </p:txBody>
      </p:sp>
      <p:sp>
        <p:nvSpPr>
          <p:cNvPr id="435" name="Google Shape;435;p63"/>
          <p:cNvSpPr txBox="1"/>
          <p:nvPr>
            <p:ph idx="1" type="body"/>
          </p:nvPr>
        </p:nvSpPr>
        <p:spPr>
          <a:xfrm>
            <a:off x="199525" y="1662150"/>
            <a:ext cx="4914300" cy="240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Автоматизированная система теплицы, в которой от человека требуется только изначальная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рассадка растений. В теплице осуществляется постоянный контроль и регулирование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микроклимата благодаря различным датчикам влажности, температуры, СО2 и так далее ИИ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собирает информацию и в режиме реального времени изменяет параметры для определенных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видов растений. Главная особенность: робот для сборки урожая. Он ездит по рядам, оценивает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состояние плода с помощью камер и, если плод удовлетворяет требованиям – собирает его.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6" name="Google Shape;436;p63"/>
          <p:cNvSpPr/>
          <p:nvPr/>
        </p:nvSpPr>
        <p:spPr>
          <a:xfrm rot="10800000">
            <a:off x="5960400" y="367050"/>
            <a:ext cx="31836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7" name="Google Shape;437;p63"/>
          <p:cNvPicPr preferRelativeResize="0"/>
          <p:nvPr/>
        </p:nvPicPr>
        <p:blipFill rotWithShape="1">
          <a:blip r:embed="rId3">
            <a:alphaModFix/>
          </a:blip>
          <a:srcRect b="0" l="52678" r="0" t="0"/>
          <a:stretch/>
        </p:blipFill>
        <p:spPr>
          <a:xfrm>
            <a:off x="5261750" y="718950"/>
            <a:ext cx="3146051" cy="442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9225" y="-205475"/>
            <a:ext cx="1712700" cy="171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4"/>
          <p:cNvSpPr txBox="1"/>
          <p:nvPr>
            <p:ph type="title"/>
          </p:nvPr>
        </p:nvSpPr>
        <p:spPr>
          <a:xfrm>
            <a:off x="304500" y="750575"/>
            <a:ext cx="4084800" cy="57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Актуальность</a:t>
            </a:r>
            <a:endParaRPr/>
          </a:p>
        </p:txBody>
      </p:sp>
      <p:sp>
        <p:nvSpPr>
          <p:cNvPr id="444" name="Google Shape;444;p64"/>
          <p:cNvSpPr txBox="1"/>
          <p:nvPr>
            <p:ph idx="1" type="subTitle"/>
          </p:nvPr>
        </p:nvSpPr>
        <p:spPr>
          <a:xfrm>
            <a:off x="304500" y="1636525"/>
            <a:ext cx="4499100" cy="242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Модернизация производства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Заинтересованность государства в развитии ИИ отрасли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Жизненно необходимая отрасль (производство пищи)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5" name="Google Shape;445;p64"/>
          <p:cNvPicPr preferRelativeResize="0"/>
          <p:nvPr/>
        </p:nvPicPr>
        <p:blipFill rotWithShape="1">
          <a:blip r:embed="rId3">
            <a:alphaModFix/>
          </a:blip>
          <a:srcRect b="4516" l="4413" r="4404" t="992"/>
          <a:stretch/>
        </p:blipFill>
        <p:spPr>
          <a:xfrm>
            <a:off x="5218325" y="615875"/>
            <a:ext cx="3111249" cy="391175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64"/>
          <p:cNvSpPr/>
          <p:nvPr/>
        </p:nvSpPr>
        <p:spPr>
          <a:xfrm rot="10800000">
            <a:off x="4295700" y="0"/>
            <a:ext cx="4848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64"/>
          <p:cNvSpPr/>
          <p:nvPr/>
        </p:nvSpPr>
        <p:spPr>
          <a:xfrm rot="10800000">
            <a:off x="-5100" y="4392925"/>
            <a:ext cx="61689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5"/>
          <p:cNvSpPr txBox="1"/>
          <p:nvPr>
            <p:ph type="title"/>
          </p:nvPr>
        </p:nvSpPr>
        <p:spPr>
          <a:xfrm>
            <a:off x="4000500" y="551775"/>
            <a:ext cx="4963800" cy="70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Портрет потенциального клиента</a:t>
            </a:r>
            <a:endParaRPr/>
          </a:p>
        </p:txBody>
      </p:sp>
      <p:sp>
        <p:nvSpPr>
          <p:cNvPr id="453" name="Google Shape;453;p65"/>
          <p:cNvSpPr txBox="1"/>
          <p:nvPr>
            <p:ph idx="1" type="body"/>
          </p:nvPr>
        </p:nvSpPr>
        <p:spPr>
          <a:xfrm>
            <a:off x="4352750" y="1522350"/>
            <a:ext cx="4722300" cy="27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Крупный бизнес в сфере аграрной промышленности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Основные метрики: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- Годовой оборот от 14,9 миллиарда рублей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- Возраст компании от 7-11 лет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- Организационно правовые формы: ООО, ОАО</a:t>
            </a:r>
            <a:endParaRPr/>
          </a:p>
          <a:p>
            <a:pPr indent="0" lvl="0" marL="0" rtl="0" algn="r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454" name="Google Shape;454;p65"/>
          <p:cNvPicPr preferRelativeResize="0"/>
          <p:nvPr/>
        </p:nvPicPr>
        <p:blipFill rotWithShape="1">
          <a:blip r:embed="rId3">
            <a:alphaModFix/>
          </a:blip>
          <a:srcRect b="0" l="25927" r="3808" t="0"/>
          <a:stretch/>
        </p:blipFill>
        <p:spPr>
          <a:xfrm>
            <a:off x="746400" y="1093750"/>
            <a:ext cx="3254100" cy="347334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65"/>
          <p:cNvSpPr/>
          <p:nvPr/>
        </p:nvSpPr>
        <p:spPr>
          <a:xfrm rot="10800000">
            <a:off x="7088700" y="4422300"/>
            <a:ext cx="20553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65"/>
          <p:cNvSpPr/>
          <p:nvPr/>
        </p:nvSpPr>
        <p:spPr>
          <a:xfrm rot="10800000">
            <a:off x="0" y="367050"/>
            <a:ext cx="3183600" cy="351900"/>
          </a:xfrm>
          <a:prstGeom prst="rect">
            <a:avLst/>
          </a:prstGeom>
          <a:solidFill>
            <a:schemeClr val="accent3">
              <a:alpha val="76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6"/>
          <p:cNvSpPr txBox="1"/>
          <p:nvPr>
            <p:ph type="title"/>
          </p:nvPr>
        </p:nvSpPr>
        <p:spPr>
          <a:xfrm>
            <a:off x="391350" y="154875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Проблемы потребителя</a:t>
            </a:r>
            <a:endParaRPr/>
          </a:p>
        </p:txBody>
      </p:sp>
      <p:sp>
        <p:nvSpPr>
          <p:cNvPr id="462" name="Google Shape;462;p66"/>
          <p:cNvSpPr txBox="1"/>
          <p:nvPr>
            <p:ph idx="4" type="title"/>
          </p:nvPr>
        </p:nvSpPr>
        <p:spPr>
          <a:xfrm>
            <a:off x="302850" y="3637950"/>
            <a:ext cx="41340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Заменяет человеческий труд по сбору а также ускоряет его в несколько раз</a:t>
            </a:r>
            <a:endParaRPr/>
          </a:p>
        </p:txBody>
      </p:sp>
      <p:sp>
        <p:nvSpPr>
          <p:cNvPr id="463" name="Google Shape;463;p66"/>
          <p:cNvSpPr txBox="1"/>
          <p:nvPr>
            <p:ph idx="2" type="title"/>
          </p:nvPr>
        </p:nvSpPr>
        <p:spPr>
          <a:xfrm>
            <a:off x="302842" y="1371475"/>
            <a:ext cx="41340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Потеря большого количества урожая из-за недостаточного контроля роста</a:t>
            </a:r>
            <a:endParaRPr/>
          </a:p>
        </p:txBody>
      </p:sp>
      <p:sp>
        <p:nvSpPr>
          <p:cNvPr id="464" name="Google Shape;464;p66"/>
          <p:cNvSpPr txBox="1"/>
          <p:nvPr>
            <p:ph idx="6" type="title"/>
          </p:nvPr>
        </p:nvSpPr>
        <p:spPr>
          <a:xfrm>
            <a:off x="4707150" y="2452975"/>
            <a:ext cx="3990900" cy="88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Возможность выращивать при любых условиях</a:t>
            </a:r>
            <a:endParaRPr/>
          </a:p>
        </p:txBody>
      </p:sp>
      <p:pic>
        <p:nvPicPr>
          <p:cNvPr id="465" name="Google Shape;465;p66"/>
          <p:cNvPicPr preferRelativeResize="0"/>
          <p:nvPr/>
        </p:nvPicPr>
        <p:blipFill rotWithShape="1">
          <a:blip r:embed="rId3">
            <a:alphaModFix/>
          </a:blip>
          <a:srcRect b="20224" l="0" r="1574" t="21523"/>
          <a:stretch/>
        </p:blipFill>
        <p:spPr>
          <a:xfrm>
            <a:off x="0" y="2357013"/>
            <a:ext cx="4500075" cy="1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66"/>
          <p:cNvPicPr preferRelativeResize="0"/>
          <p:nvPr/>
        </p:nvPicPr>
        <p:blipFill rotWithShape="1">
          <a:blip r:embed="rId4">
            <a:alphaModFix/>
          </a:blip>
          <a:srcRect b="20826" l="0" r="0" t="20820"/>
          <a:stretch/>
        </p:blipFill>
        <p:spPr>
          <a:xfrm>
            <a:off x="4643925" y="3541988"/>
            <a:ext cx="4500073" cy="1162176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66"/>
          <p:cNvSpPr/>
          <p:nvPr/>
        </p:nvSpPr>
        <p:spPr>
          <a:xfrm rot="5400000">
            <a:off x="-883575" y="3971700"/>
            <a:ext cx="2055300" cy="2883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8" name="Google Shape;468;p66"/>
          <p:cNvPicPr preferRelativeResize="0"/>
          <p:nvPr/>
        </p:nvPicPr>
        <p:blipFill rotWithShape="1">
          <a:blip r:embed="rId5">
            <a:alphaModFix/>
          </a:blip>
          <a:srcRect b="41463" l="6428" r="0" t="20570"/>
          <a:stretch/>
        </p:blipFill>
        <p:spPr>
          <a:xfrm>
            <a:off x="4643925" y="1076100"/>
            <a:ext cx="4500075" cy="1162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6"/>
          <p:cNvPicPr preferRelativeResize="0"/>
          <p:nvPr/>
        </p:nvPicPr>
        <p:blipFill rotWithShape="1">
          <a:blip r:embed="rId6">
            <a:alphaModFix/>
          </a:blip>
          <a:srcRect b="27313" l="0" r="0" t="23313"/>
          <a:stretch/>
        </p:blipFill>
        <p:spPr>
          <a:xfrm>
            <a:off x="0" y="2345625"/>
            <a:ext cx="4500075" cy="118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66"/>
          <p:cNvPicPr preferRelativeResize="0"/>
          <p:nvPr/>
        </p:nvPicPr>
        <p:blipFill rotWithShape="1">
          <a:blip r:embed="rId7">
            <a:alphaModFix/>
          </a:blip>
          <a:srcRect b="21220" l="0" r="0" t="-21220"/>
          <a:stretch/>
        </p:blipFill>
        <p:spPr>
          <a:xfrm>
            <a:off x="4643925" y="3207300"/>
            <a:ext cx="4500076" cy="149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7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Конкуренты</a:t>
            </a:r>
            <a:endParaRPr/>
          </a:p>
        </p:txBody>
      </p:sp>
      <p:graphicFrame>
        <p:nvGraphicFramePr>
          <p:cNvPr id="476" name="Google Shape;476;p67"/>
          <p:cNvGraphicFramePr/>
          <p:nvPr/>
        </p:nvGraphicFramePr>
        <p:xfrm>
          <a:off x="961863" y="1352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{FEFA6B44-3F28-494B-8A60-83D030DB0DE3}</a:tableStyleId>
              </a:tblPr>
              <a:tblGrid>
                <a:gridCol w="1912050"/>
                <a:gridCol w="1488575"/>
                <a:gridCol w="1688100"/>
                <a:gridCol w="2877925"/>
              </a:tblGrid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1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1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ИИ</a:t>
                      </a:r>
                      <a:endParaRPr b="1" sz="21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1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Масштаб</a:t>
                      </a:r>
                      <a:endParaRPr b="1" sz="21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Роботизированность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822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24242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Neptune is very far away from us</a:t>
                      </a:r>
                      <a:endParaRPr>
                        <a:solidFill>
                          <a:schemeClr val="lt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lt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242424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Jupiter is the biggest planet</a:t>
                      </a:r>
                      <a:endParaRPr>
                        <a:solidFill>
                          <a:schemeClr val="lt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7" name="Google Shape;477;p67"/>
          <p:cNvSpPr/>
          <p:nvPr/>
        </p:nvSpPr>
        <p:spPr>
          <a:xfrm>
            <a:off x="7011075" y="2876644"/>
            <a:ext cx="572700" cy="572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✖</a:t>
            </a:r>
            <a:endParaRPr sz="2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67"/>
          <p:cNvSpPr/>
          <p:nvPr/>
        </p:nvSpPr>
        <p:spPr>
          <a:xfrm>
            <a:off x="3472275" y="2059038"/>
            <a:ext cx="572700" cy="572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2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67"/>
          <p:cNvSpPr/>
          <p:nvPr/>
        </p:nvSpPr>
        <p:spPr>
          <a:xfrm>
            <a:off x="4891175" y="2028013"/>
            <a:ext cx="572700" cy="572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2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0" name="Google Shape;480;p67"/>
          <p:cNvSpPr/>
          <p:nvPr/>
        </p:nvSpPr>
        <p:spPr>
          <a:xfrm>
            <a:off x="3459488" y="2876644"/>
            <a:ext cx="572700" cy="572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2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1" name="Google Shape;481;p67"/>
          <p:cNvSpPr/>
          <p:nvPr/>
        </p:nvSpPr>
        <p:spPr>
          <a:xfrm>
            <a:off x="7011075" y="3694250"/>
            <a:ext cx="572700" cy="572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2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67"/>
          <p:cNvSpPr/>
          <p:nvPr/>
        </p:nvSpPr>
        <p:spPr>
          <a:xfrm>
            <a:off x="3472275" y="3694250"/>
            <a:ext cx="572700" cy="572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2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3" name="Google Shape;483;p67"/>
          <p:cNvSpPr/>
          <p:nvPr/>
        </p:nvSpPr>
        <p:spPr>
          <a:xfrm>
            <a:off x="7011075" y="2059038"/>
            <a:ext cx="572700" cy="572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✖</a:t>
            </a:r>
            <a:endParaRPr sz="2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4" name="Google Shape;484;p67"/>
          <p:cNvSpPr/>
          <p:nvPr/>
        </p:nvSpPr>
        <p:spPr>
          <a:xfrm>
            <a:off x="4891175" y="2876656"/>
            <a:ext cx="572700" cy="572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✖</a:t>
            </a:r>
            <a:endParaRPr sz="2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67"/>
          <p:cNvSpPr/>
          <p:nvPr/>
        </p:nvSpPr>
        <p:spPr>
          <a:xfrm>
            <a:off x="4891175" y="3725275"/>
            <a:ext cx="572700" cy="572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✖</a:t>
            </a:r>
            <a:endParaRPr sz="2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6" name="Google Shape;48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1875" y="1924050"/>
            <a:ext cx="1912050" cy="82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1875" y="3569900"/>
            <a:ext cx="1912050" cy="82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1875" y="2746975"/>
            <a:ext cx="1912050" cy="82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67"/>
          <p:cNvPicPr preferRelativeResize="0"/>
          <p:nvPr/>
        </p:nvPicPr>
        <p:blipFill rotWithShape="1">
          <a:blip r:embed="rId6">
            <a:alphaModFix/>
          </a:blip>
          <a:srcRect b="0" l="47340" r="0" t="0"/>
          <a:stretch/>
        </p:blipFill>
        <p:spPr>
          <a:xfrm rot="1406184">
            <a:off x="8058276" y="3823680"/>
            <a:ext cx="891620" cy="116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8"/>
          <p:cNvSpPr/>
          <p:nvPr/>
        </p:nvSpPr>
        <p:spPr>
          <a:xfrm>
            <a:off x="1226248" y="2959160"/>
            <a:ext cx="2873700" cy="108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68"/>
          <p:cNvSpPr txBox="1"/>
          <p:nvPr>
            <p:ph type="title"/>
          </p:nvPr>
        </p:nvSpPr>
        <p:spPr>
          <a:xfrm>
            <a:off x="723900" y="531775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Технологическое решение</a:t>
            </a:r>
            <a:endParaRPr/>
          </a:p>
        </p:txBody>
      </p:sp>
      <p:sp>
        <p:nvSpPr>
          <p:cNvPr id="496" name="Google Shape;496;p68"/>
          <p:cNvSpPr/>
          <p:nvPr/>
        </p:nvSpPr>
        <p:spPr>
          <a:xfrm>
            <a:off x="5044074" y="2959160"/>
            <a:ext cx="2873700" cy="108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68"/>
          <p:cNvSpPr txBox="1"/>
          <p:nvPr>
            <p:ph idx="4294967295" type="title"/>
          </p:nvPr>
        </p:nvSpPr>
        <p:spPr>
          <a:xfrm>
            <a:off x="5130988" y="3103650"/>
            <a:ext cx="2712300" cy="8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ПО: настройка и поддержание работоспособности всех продуктов (за плату в виде подписки)</a:t>
            </a:r>
            <a:endParaRPr b="0" sz="14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68"/>
          <p:cNvSpPr/>
          <p:nvPr/>
        </p:nvSpPr>
        <p:spPr>
          <a:xfrm>
            <a:off x="3135161" y="1419000"/>
            <a:ext cx="2873700" cy="108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68"/>
          <p:cNvSpPr txBox="1"/>
          <p:nvPr>
            <p:ph idx="4294967295" type="title"/>
          </p:nvPr>
        </p:nvSpPr>
        <p:spPr>
          <a:xfrm>
            <a:off x="3532208" y="1720203"/>
            <a:ext cx="2079600" cy="48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Промышленный тепличный комплекс с ИИ </a:t>
            </a:r>
            <a:endParaRPr b="0" sz="14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0" name="Google Shape;500;p68"/>
          <p:cNvCxnSpPr>
            <a:stCxn id="494" idx="0"/>
            <a:endCxn id="498" idx="2"/>
          </p:cNvCxnSpPr>
          <p:nvPr/>
        </p:nvCxnSpPr>
        <p:spPr>
          <a:xfrm rot="-5400000">
            <a:off x="3391948" y="1779110"/>
            <a:ext cx="451200" cy="1908900"/>
          </a:xfrm>
          <a:prstGeom prst="bentConnector3">
            <a:avLst>
              <a:gd fmla="val 49979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1" name="Google Shape;501;p68"/>
          <p:cNvCxnSpPr>
            <a:stCxn id="498" idx="2"/>
            <a:endCxn id="496" idx="0"/>
          </p:cNvCxnSpPr>
          <p:nvPr/>
        </p:nvCxnSpPr>
        <p:spPr>
          <a:xfrm flipH="1" rot="-5400000">
            <a:off x="5300861" y="1779150"/>
            <a:ext cx="451200" cy="1908900"/>
          </a:xfrm>
          <a:prstGeom prst="bentConnector3">
            <a:avLst>
              <a:gd fmla="val 49979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2" name="Google Shape;502;p68"/>
          <p:cNvSpPr txBox="1"/>
          <p:nvPr>
            <p:ph idx="4294967295" type="title"/>
          </p:nvPr>
        </p:nvSpPr>
        <p:spPr>
          <a:xfrm>
            <a:off x="1332487" y="3103850"/>
            <a:ext cx="2645700" cy="8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Робот с ИИ для сборки урожая (адаптированный под конкретные задачи по сбору) </a:t>
            </a:r>
            <a:endParaRPr b="0" sz="14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3" name="Google Shape;503;p68"/>
          <p:cNvPicPr preferRelativeResize="0"/>
          <p:nvPr/>
        </p:nvPicPr>
        <p:blipFill rotWithShape="1">
          <a:blip r:embed="rId3">
            <a:alphaModFix/>
          </a:blip>
          <a:srcRect b="0" l="47340" r="0" t="0"/>
          <a:stretch/>
        </p:blipFill>
        <p:spPr>
          <a:xfrm rot="1406184">
            <a:off x="8037401" y="3882805"/>
            <a:ext cx="891620" cy="1160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68"/>
          <p:cNvPicPr preferRelativeResize="0"/>
          <p:nvPr/>
        </p:nvPicPr>
        <p:blipFill rotWithShape="1">
          <a:blip r:embed="rId3">
            <a:alphaModFix/>
          </a:blip>
          <a:srcRect b="0" l="0" r="52561" t="0"/>
          <a:stretch/>
        </p:blipFill>
        <p:spPr>
          <a:xfrm rot="1633747">
            <a:off x="306185" y="130209"/>
            <a:ext cx="875705" cy="126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824" y="230525"/>
            <a:ext cx="8324349" cy="468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2100" y="4025100"/>
            <a:ext cx="1324175" cy="132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4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70"/>
          <p:cNvSpPr txBox="1"/>
          <p:nvPr>
            <p:ph type="title"/>
          </p:nvPr>
        </p:nvSpPr>
        <p:spPr>
          <a:xfrm>
            <a:off x="723975" y="199375"/>
            <a:ext cx="85206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Плановый размер инвестиций</a:t>
            </a:r>
            <a:endParaRPr/>
          </a:p>
        </p:txBody>
      </p:sp>
      <p:sp>
        <p:nvSpPr>
          <p:cNvPr id="516" name="Google Shape;516;p70"/>
          <p:cNvSpPr txBox="1"/>
          <p:nvPr>
            <p:ph idx="2" type="title"/>
          </p:nvPr>
        </p:nvSpPr>
        <p:spPr>
          <a:xfrm>
            <a:off x="723975" y="1471400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17" name="Google Shape;517;p70"/>
          <p:cNvSpPr txBox="1"/>
          <p:nvPr>
            <p:ph idx="3" type="title"/>
          </p:nvPr>
        </p:nvSpPr>
        <p:spPr>
          <a:xfrm>
            <a:off x="1741350" y="1137900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15 300</a:t>
            </a:r>
            <a:endParaRPr/>
          </a:p>
        </p:txBody>
      </p:sp>
      <p:sp>
        <p:nvSpPr>
          <p:cNvPr id="518" name="Google Shape;518;p70"/>
          <p:cNvSpPr txBox="1"/>
          <p:nvPr>
            <p:ph idx="4" type="title"/>
          </p:nvPr>
        </p:nvSpPr>
        <p:spPr>
          <a:xfrm>
            <a:off x="1741350" y="1522850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Открытие ООО</a:t>
            </a:r>
            <a:endParaRPr/>
          </a:p>
        </p:txBody>
      </p:sp>
      <p:sp>
        <p:nvSpPr>
          <p:cNvPr id="519" name="Google Shape;519;p70"/>
          <p:cNvSpPr txBox="1"/>
          <p:nvPr>
            <p:ph idx="5" type="title"/>
          </p:nvPr>
        </p:nvSpPr>
        <p:spPr>
          <a:xfrm>
            <a:off x="723975" y="2698375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520" name="Google Shape;520;p70"/>
          <p:cNvSpPr txBox="1"/>
          <p:nvPr>
            <p:ph idx="6" type="title"/>
          </p:nvPr>
        </p:nvSpPr>
        <p:spPr>
          <a:xfrm>
            <a:off x="1741350" y="2364875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29 310 000 </a:t>
            </a:r>
            <a:endParaRPr/>
          </a:p>
        </p:txBody>
      </p:sp>
      <p:sp>
        <p:nvSpPr>
          <p:cNvPr id="521" name="Google Shape;521;p70"/>
          <p:cNvSpPr txBox="1"/>
          <p:nvPr>
            <p:ph idx="7" type="title"/>
          </p:nvPr>
        </p:nvSpPr>
        <p:spPr>
          <a:xfrm>
            <a:off x="1741350" y="2749825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Р</a:t>
            </a:r>
            <a:r>
              <a:rPr lang="en"/>
              <a:t>азработка и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обучение ИИ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70"/>
          <p:cNvSpPr txBox="1"/>
          <p:nvPr>
            <p:ph idx="8" type="title"/>
          </p:nvPr>
        </p:nvSpPr>
        <p:spPr>
          <a:xfrm>
            <a:off x="723975" y="3925350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523" name="Google Shape;523;p70"/>
          <p:cNvSpPr txBox="1"/>
          <p:nvPr>
            <p:ph idx="9" type="title"/>
          </p:nvPr>
        </p:nvSpPr>
        <p:spPr>
          <a:xfrm>
            <a:off x="1741350" y="3591850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500 000</a:t>
            </a:r>
            <a:endParaRPr/>
          </a:p>
        </p:txBody>
      </p:sp>
      <p:sp>
        <p:nvSpPr>
          <p:cNvPr id="524" name="Google Shape;524;p70"/>
          <p:cNvSpPr txBox="1"/>
          <p:nvPr>
            <p:ph idx="13" type="title"/>
          </p:nvPr>
        </p:nvSpPr>
        <p:spPr>
          <a:xfrm>
            <a:off x="1741350" y="3976800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Разработка робота</a:t>
            </a:r>
            <a:endParaRPr/>
          </a:p>
        </p:txBody>
      </p:sp>
      <p:sp>
        <p:nvSpPr>
          <p:cNvPr id="525" name="Google Shape;525;p70"/>
          <p:cNvSpPr txBox="1"/>
          <p:nvPr>
            <p:ph idx="14" type="title"/>
          </p:nvPr>
        </p:nvSpPr>
        <p:spPr>
          <a:xfrm>
            <a:off x="4950075" y="1471400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26" name="Google Shape;526;p70"/>
          <p:cNvSpPr txBox="1"/>
          <p:nvPr>
            <p:ph idx="15" type="title"/>
          </p:nvPr>
        </p:nvSpPr>
        <p:spPr>
          <a:xfrm>
            <a:off x="5967438" y="1137900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1 000 000</a:t>
            </a:r>
            <a:endParaRPr/>
          </a:p>
        </p:txBody>
      </p:sp>
      <p:sp>
        <p:nvSpPr>
          <p:cNvPr id="527" name="Google Shape;527;p70"/>
          <p:cNvSpPr txBox="1"/>
          <p:nvPr>
            <p:ph idx="16" type="title"/>
          </p:nvPr>
        </p:nvSpPr>
        <p:spPr>
          <a:xfrm>
            <a:off x="5967450" y="1522850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Маркетинг</a:t>
            </a:r>
            <a:endParaRPr/>
          </a:p>
        </p:txBody>
      </p:sp>
      <p:sp>
        <p:nvSpPr>
          <p:cNvPr id="528" name="Google Shape;528;p70"/>
          <p:cNvSpPr txBox="1"/>
          <p:nvPr>
            <p:ph idx="17" type="title"/>
          </p:nvPr>
        </p:nvSpPr>
        <p:spPr>
          <a:xfrm>
            <a:off x="4950075" y="2698375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529" name="Google Shape;529;p70"/>
          <p:cNvSpPr txBox="1"/>
          <p:nvPr>
            <p:ph idx="18" type="title"/>
          </p:nvPr>
        </p:nvSpPr>
        <p:spPr>
          <a:xfrm>
            <a:off x="5967438" y="2364875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16 200 000</a:t>
            </a:r>
            <a:endParaRPr/>
          </a:p>
        </p:txBody>
      </p:sp>
      <p:sp>
        <p:nvSpPr>
          <p:cNvPr id="530" name="Google Shape;530;p70"/>
          <p:cNvSpPr txBox="1"/>
          <p:nvPr>
            <p:ph idx="19" type="title"/>
          </p:nvPr>
        </p:nvSpPr>
        <p:spPr>
          <a:xfrm>
            <a:off x="5967450" y="2749825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Заработная плата сотрудников (год)</a:t>
            </a:r>
            <a:endParaRPr/>
          </a:p>
        </p:txBody>
      </p:sp>
      <p:sp>
        <p:nvSpPr>
          <p:cNvPr id="531" name="Google Shape;531;p70"/>
          <p:cNvSpPr txBox="1"/>
          <p:nvPr>
            <p:ph idx="20" type="title"/>
          </p:nvPr>
        </p:nvSpPr>
        <p:spPr>
          <a:xfrm>
            <a:off x="4950075" y="3925350"/>
            <a:ext cx="1136400" cy="68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532" name="Google Shape;532;p70"/>
          <p:cNvSpPr txBox="1"/>
          <p:nvPr>
            <p:ph idx="21" type="title"/>
          </p:nvPr>
        </p:nvSpPr>
        <p:spPr>
          <a:xfrm>
            <a:off x="5967438" y="3591850"/>
            <a:ext cx="27153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3 100 000</a:t>
            </a:r>
            <a:endParaRPr/>
          </a:p>
        </p:txBody>
      </p:sp>
      <p:sp>
        <p:nvSpPr>
          <p:cNvPr id="533" name="Google Shape;533;p70"/>
          <p:cNvSpPr txBox="1"/>
          <p:nvPr>
            <p:ph idx="22" type="title"/>
          </p:nvPr>
        </p:nvSpPr>
        <p:spPr>
          <a:xfrm>
            <a:off x="5967450" y="3976800"/>
            <a:ext cx="24720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Аренда офиса и специальной  техники</a:t>
            </a:r>
            <a:endParaRPr/>
          </a:p>
        </p:txBody>
      </p:sp>
      <p:pic>
        <p:nvPicPr>
          <p:cNvPr id="534" name="Google Shape;534;p70"/>
          <p:cNvPicPr preferRelativeResize="0"/>
          <p:nvPr/>
        </p:nvPicPr>
        <p:blipFill rotWithShape="1">
          <a:blip r:embed="rId3">
            <a:alphaModFix/>
          </a:blip>
          <a:srcRect b="0" l="0" r="52561" t="0"/>
          <a:stretch/>
        </p:blipFill>
        <p:spPr>
          <a:xfrm rot="-808243">
            <a:off x="7809575" y="44326"/>
            <a:ext cx="1334422" cy="19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70"/>
          <p:cNvPicPr preferRelativeResize="0"/>
          <p:nvPr/>
        </p:nvPicPr>
        <p:blipFill rotWithShape="1">
          <a:blip r:embed="rId3">
            <a:alphaModFix/>
          </a:blip>
          <a:srcRect b="0" l="47340" r="0" t="0"/>
          <a:stretch/>
        </p:blipFill>
        <p:spPr>
          <a:xfrm rot="-693791">
            <a:off x="29575" y="4054379"/>
            <a:ext cx="891619" cy="116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1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Экономические показатели</a:t>
            </a:r>
            <a:endParaRPr/>
          </a:p>
        </p:txBody>
      </p:sp>
      <p:sp>
        <p:nvSpPr>
          <p:cNvPr id="541" name="Google Shape;541;p71"/>
          <p:cNvSpPr txBox="1"/>
          <p:nvPr>
            <p:ph idx="2" type="title"/>
          </p:nvPr>
        </p:nvSpPr>
        <p:spPr>
          <a:xfrm>
            <a:off x="1969563" y="1525936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114 166 400 руб.</a:t>
            </a:r>
            <a:endParaRPr/>
          </a:p>
        </p:txBody>
      </p:sp>
      <p:sp>
        <p:nvSpPr>
          <p:cNvPr id="542" name="Google Shape;542;p71"/>
          <p:cNvSpPr txBox="1"/>
          <p:nvPr>
            <p:ph idx="3" type="title"/>
          </p:nvPr>
        </p:nvSpPr>
        <p:spPr>
          <a:xfrm>
            <a:off x="1969587" y="1985588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Чистая прибыль</a:t>
            </a:r>
            <a:endParaRPr/>
          </a:p>
        </p:txBody>
      </p:sp>
      <p:sp>
        <p:nvSpPr>
          <p:cNvPr id="543" name="Google Shape;543;p71"/>
          <p:cNvSpPr txBox="1"/>
          <p:nvPr>
            <p:ph idx="4" type="title"/>
          </p:nvPr>
        </p:nvSpPr>
        <p:spPr>
          <a:xfrm>
            <a:off x="1969564" y="3300487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70%</a:t>
            </a:r>
            <a:endParaRPr/>
          </a:p>
        </p:txBody>
      </p:sp>
      <p:sp>
        <p:nvSpPr>
          <p:cNvPr id="544" name="Google Shape;544;p71"/>
          <p:cNvSpPr txBox="1"/>
          <p:nvPr>
            <p:ph idx="5" type="title"/>
          </p:nvPr>
        </p:nvSpPr>
        <p:spPr>
          <a:xfrm>
            <a:off x="1969563" y="3773575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Рентабельность</a:t>
            </a:r>
            <a:endParaRPr/>
          </a:p>
        </p:txBody>
      </p:sp>
      <p:sp>
        <p:nvSpPr>
          <p:cNvPr id="545" name="Google Shape;545;p71"/>
          <p:cNvSpPr txBox="1"/>
          <p:nvPr>
            <p:ph idx="6" type="title"/>
          </p:nvPr>
        </p:nvSpPr>
        <p:spPr>
          <a:xfrm>
            <a:off x="5796913" y="1525926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1,43 года</a:t>
            </a:r>
            <a:endParaRPr/>
          </a:p>
        </p:txBody>
      </p:sp>
      <p:sp>
        <p:nvSpPr>
          <p:cNvPr id="546" name="Google Shape;546;p71"/>
          <p:cNvSpPr txBox="1"/>
          <p:nvPr>
            <p:ph idx="7" type="title"/>
          </p:nvPr>
        </p:nvSpPr>
        <p:spPr>
          <a:xfrm>
            <a:off x="5796914" y="1999013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Срок окупаемости </a:t>
            </a:r>
            <a:r>
              <a:rPr lang="en"/>
              <a:t> </a:t>
            </a:r>
            <a:endParaRPr/>
          </a:p>
        </p:txBody>
      </p:sp>
      <p:sp>
        <p:nvSpPr>
          <p:cNvPr id="547" name="Google Shape;547;p71"/>
          <p:cNvSpPr txBox="1"/>
          <p:nvPr>
            <p:ph idx="8" type="title"/>
          </p:nvPr>
        </p:nvSpPr>
        <p:spPr>
          <a:xfrm>
            <a:off x="5854061" y="3300487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48 755 625,00</a:t>
            </a:r>
            <a:endParaRPr/>
          </a:p>
        </p:txBody>
      </p:sp>
      <p:sp>
        <p:nvSpPr>
          <p:cNvPr id="548" name="Google Shape;548;p71"/>
          <p:cNvSpPr txBox="1"/>
          <p:nvPr>
            <p:ph idx="9" type="title"/>
          </p:nvPr>
        </p:nvSpPr>
        <p:spPr>
          <a:xfrm>
            <a:off x="5854062" y="3773575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NPV</a:t>
            </a:r>
            <a:endParaRPr/>
          </a:p>
        </p:txBody>
      </p:sp>
      <p:grpSp>
        <p:nvGrpSpPr>
          <p:cNvPr id="549" name="Google Shape;549;p71"/>
          <p:cNvGrpSpPr/>
          <p:nvPr/>
        </p:nvGrpSpPr>
        <p:grpSpPr>
          <a:xfrm>
            <a:off x="1079825" y="1599600"/>
            <a:ext cx="765900" cy="765900"/>
            <a:chOff x="2133438" y="1256700"/>
            <a:chExt cx="765900" cy="765900"/>
          </a:xfrm>
        </p:grpSpPr>
        <p:sp>
          <p:nvSpPr>
            <p:cNvPr id="550" name="Google Shape;550;p71"/>
            <p:cNvSpPr/>
            <p:nvPr/>
          </p:nvSpPr>
          <p:spPr>
            <a:xfrm>
              <a:off x="2133438" y="125670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1" name="Google Shape;551;p71"/>
            <p:cNvGrpSpPr/>
            <p:nvPr/>
          </p:nvGrpSpPr>
          <p:grpSpPr>
            <a:xfrm>
              <a:off x="2275071" y="1434995"/>
              <a:ext cx="482633" cy="409311"/>
              <a:chOff x="2661459" y="2015001"/>
              <a:chExt cx="322508" cy="273494"/>
            </a:xfrm>
          </p:grpSpPr>
          <p:sp>
            <p:nvSpPr>
              <p:cNvPr id="552" name="Google Shape;552;p71"/>
              <p:cNvSpPr/>
              <p:nvPr/>
            </p:nvSpPr>
            <p:spPr>
              <a:xfrm>
                <a:off x="2661459" y="2028878"/>
                <a:ext cx="322508" cy="259617"/>
              </a:xfrm>
              <a:custGeom>
                <a:rect b="b" l="l" r="r" t="t"/>
                <a:pathLst>
                  <a:path extrusionOk="0" h="8157" w="10133">
                    <a:moveTo>
                      <a:pt x="6156" y="2227"/>
                    </a:moveTo>
                    <a:lnTo>
                      <a:pt x="6966" y="2489"/>
                    </a:lnTo>
                    <a:cubicBezTo>
                      <a:pt x="6975" y="2492"/>
                      <a:pt x="6987" y="2494"/>
                      <a:pt x="6999" y="2494"/>
                    </a:cubicBezTo>
                    <a:cubicBezTo>
                      <a:pt x="7032" y="2494"/>
                      <a:pt x="7071" y="2483"/>
                      <a:pt x="7097" y="2465"/>
                    </a:cubicBezTo>
                    <a:lnTo>
                      <a:pt x="7347" y="2263"/>
                    </a:lnTo>
                    <a:lnTo>
                      <a:pt x="9121" y="4585"/>
                    </a:lnTo>
                    <a:lnTo>
                      <a:pt x="8847" y="4799"/>
                    </a:lnTo>
                    <a:cubicBezTo>
                      <a:pt x="8835" y="4787"/>
                      <a:pt x="8811" y="4763"/>
                      <a:pt x="8799" y="4763"/>
                    </a:cubicBezTo>
                    <a:lnTo>
                      <a:pt x="5728" y="3096"/>
                    </a:lnTo>
                    <a:lnTo>
                      <a:pt x="5847" y="2918"/>
                    </a:lnTo>
                    <a:cubicBezTo>
                      <a:pt x="5894" y="2846"/>
                      <a:pt x="5859" y="2763"/>
                      <a:pt x="5799" y="2715"/>
                    </a:cubicBezTo>
                    <a:cubicBezTo>
                      <a:pt x="5776" y="2700"/>
                      <a:pt x="5750" y="2693"/>
                      <a:pt x="5725" y="2693"/>
                    </a:cubicBezTo>
                    <a:cubicBezTo>
                      <a:pt x="5672" y="2693"/>
                      <a:pt x="5621" y="2723"/>
                      <a:pt x="5597" y="2763"/>
                    </a:cubicBezTo>
                    <a:lnTo>
                      <a:pt x="5263" y="3263"/>
                    </a:lnTo>
                    <a:cubicBezTo>
                      <a:pt x="5251" y="3299"/>
                      <a:pt x="5240" y="3311"/>
                      <a:pt x="5240" y="3335"/>
                    </a:cubicBezTo>
                    <a:lnTo>
                      <a:pt x="5240" y="4609"/>
                    </a:lnTo>
                    <a:cubicBezTo>
                      <a:pt x="5240" y="4870"/>
                      <a:pt x="5013" y="5085"/>
                      <a:pt x="4763" y="5085"/>
                    </a:cubicBezTo>
                    <a:cubicBezTo>
                      <a:pt x="4489" y="5085"/>
                      <a:pt x="4287" y="4859"/>
                      <a:pt x="4287" y="4609"/>
                    </a:cubicBezTo>
                    <a:lnTo>
                      <a:pt x="4287" y="3358"/>
                    </a:lnTo>
                    <a:lnTo>
                      <a:pt x="4561" y="2227"/>
                    </a:lnTo>
                    <a:close/>
                    <a:moveTo>
                      <a:pt x="2620" y="1727"/>
                    </a:moveTo>
                    <a:lnTo>
                      <a:pt x="2858" y="1870"/>
                    </a:lnTo>
                    <a:lnTo>
                      <a:pt x="906" y="5228"/>
                    </a:lnTo>
                    <a:lnTo>
                      <a:pt x="668" y="5097"/>
                    </a:lnTo>
                    <a:lnTo>
                      <a:pt x="2620" y="1727"/>
                    </a:lnTo>
                    <a:close/>
                    <a:moveTo>
                      <a:pt x="3108" y="4656"/>
                    </a:moveTo>
                    <a:cubicBezTo>
                      <a:pt x="3215" y="4656"/>
                      <a:pt x="3299" y="4704"/>
                      <a:pt x="3358" y="4799"/>
                    </a:cubicBezTo>
                    <a:cubicBezTo>
                      <a:pt x="3465" y="4942"/>
                      <a:pt x="3442" y="5156"/>
                      <a:pt x="3287" y="5251"/>
                    </a:cubicBezTo>
                    <a:lnTo>
                      <a:pt x="2263" y="6013"/>
                    </a:lnTo>
                    <a:cubicBezTo>
                      <a:pt x="2200" y="6057"/>
                      <a:pt x="2130" y="6079"/>
                      <a:pt x="2062" y="6079"/>
                    </a:cubicBezTo>
                    <a:cubicBezTo>
                      <a:pt x="1964" y="6079"/>
                      <a:pt x="1869" y="6033"/>
                      <a:pt x="1799" y="5942"/>
                    </a:cubicBezTo>
                    <a:cubicBezTo>
                      <a:pt x="1691" y="5799"/>
                      <a:pt x="1727" y="5597"/>
                      <a:pt x="1870" y="5478"/>
                    </a:cubicBezTo>
                    <a:lnTo>
                      <a:pt x="2918" y="4716"/>
                    </a:lnTo>
                    <a:cubicBezTo>
                      <a:pt x="2977" y="4680"/>
                      <a:pt x="3037" y="4656"/>
                      <a:pt x="3108" y="4656"/>
                    </a:cubicBezTo>
                    <a:close/>
                    <a:moveTo>
                      <a:pt x="3739" y="5418"/>
                    </a:moveTo>
                    <a:cubicBezTo>
                      <a:pt x="3823" y="5418"/>
                      <a:pt x="3918" y="5478"/>
                      <a:pt x="3977" y="5549"/>
                    </a:cubicBezTo>
                    <a:cubicBezTo>
                      <a:pt x="4073" y="5704"/>
                      <a:pt x="4049" y="5906"/>
                      <a:pt x="3894" y="6013"/>
                    </a:cubicBezTo>
                    <a:lnTo>
                      <a:pt x="3084" y="6609"/>
                    </a:lnTo>
                    <a:cubicBezTo>
                      <a:pt x="3021" y="6653"/>
                      <a:pt x="2952" y="6675"/>
                      <a:pt x="2885" y="6675"/>
                    </a:cubicBezTo>
                    <a:cubicBezTo>
                      <a:pt x="2788" y="6675"/>
                      <a:pt x="2695" y="6629"/>
                      <a:pt x="2632" y="6537"/>
                    </a:cubicBezTo>
                    <a:cubicBezTo>
                      <a:pt x="2525" y="6394"/>
                      <a:pt x="2561" y="6180"/>
                      <a:pt x="2703" y="6073"/>
                    </a:cubicBezTo>
                    <a:lnTo>
                      <a:pt x="3489" y="5513"/>
                    </a:lnTo>
                    <a:cubicBezTo>
                      <a:pt x="3525" y="5490"/>
                      <a:pt x="3549" y="5466"/>
                      <a:pt x="3585" y="5454"/>
                    </a:cubicBezTo>
                    <a:cubicBezTo>
                      <a:pt x="3632" y="5430"/>
                      <a:pt x="3680" y="5418"/>
                      <a:pt x="3739" y="5418"/>
                    </a:cubicBezTo>
                    <a:close/>
                    <a:moveTo>
                      <a:pt x="4269" y="6177"/>
                    </a:moveTo>
                    <a:cubicBezTo>
                      <a:pt x="4367" y="6177"/>
                      <a:pt x="4461" y="6221"/>
                      <a:pt x="4525" y="6299"/>
                    </a:cubicBezTo>
                    <a:cubicBezTo>
                      <a:pt x="4632" y="6442"/>
                      <a:pt x="4597" y="6656"/>
                      <a:pt x="4454" y="6764"/>
                    </a:cubicBezTo>
                    <a:lnTo>
                      <a:pt x="3882" y="7192"/>
                    </a:lnTo>
                    <a:cubicBezTo>
                      <a:pt x="3823" y="7232"/>
                      <a:pt x="3747" y="7255"/>
                      <a:pt x="3683" y="7255"/>
                    </a:cubicBezTo>
                    <a:cubicBezTo>
                      <a:pt x="3669" y="7255"/>
                      <a:pt x="3656" y="7254"/>
                      <a:pt x="3644" y="7252"/>
                    </a:cubicBezTo>
                    <a:cubicBezTo>
                      <a:pt x="3549" y="7240"/>
                      <a:pt x="3477" y="7192"/>
                      <a:pt x="3442" y="7121"/>
                    </a:cubicBezTo>
                    <a:cubicBezTo>
                      <a:pt x="3335" y="6966"/>
                      <a:pt x="3358" y="6775"/>
                      <a:pt x="3513" y="6656"/>
                    </a:cubicBezTo>
                    <a:lnTo>
                      <a:pt x="4061" y="6252"/>
                    </a:lnTo>
                    <a:lnTo>
                      <a:pt x="4073" y="6240"/>
                    </a:lnTo>
                    <a:cubicBezTo>
                      <a:pt x="4135" y="6197"/>
                      <a:pt x="4203" y="6177"/>
                      <a:pt x="4269" y="6177"/>
                    </a:cubicBezTo>
                    <a:close/>
                    <a:moveTo>
                      <a:pt x="2799" y="2549"/>
                    </a:moveTo>
                    <a:lnTo>
                      <a:pt x="3061" y="2715"/>
                    </a:lnTo>
                    <a:cubicBezTo>
                      <a:pt x="3086" y="2724"/>
                      <a:pt x="3105" y="2732"/>
                      <a:pt x="3127" y="2732"/>
                    </a:cubicBezTo>
                    <a:cubicBezTo>
                      <a:pt x="3136" y="2732"/>
                      <a:pt x="3145" y="2731"/>
                      <a:pt x="3156" y="2727"/>
                    </a:cubicBezTo>
                    <a:lnTo>
                      <a:pt x="3858" y="2656"/>
                    </a:lnTo>
                    <a:lnTo>
                      <a:pt x="4108" y="2751"/>
                    </a:lnTo>
                    <a:lnTo>
                      <a:pt x="3954" y="3335"/>
                    </a:lnTo>
                    <a:lnTo>
                      <a:pt x="3954" y="3370"/>
                    </a:lnTo>
                    <a:lnTo>
                      <a:pt x="3954" y="4632"/>
                    </a:lnTo>
                    <a:cubicBezTo>
                      <a:pt x="3954" y="5061"/>
                      <a:pt x="4299" y="5406"/>
                      <a:pt x="4728" y="5406"/>
                    </a:cubicBezTo>
                    <a:cubicBezTo>
                      <a:pt x="5168" y="5406"/>
                      <a:pt x="5501" y="5061"/>
                      <a:pt x="5501" y="4632"/>
                    </a:cubicBezTo>
                    <a:lnTo>
                      <a:pt x="5501" y="3406"/>
                    </a:lnTo>
                    <a:lnTo>
                      <a:pt x="5537" y="3370"/>
                    </a:lnTo>
                    <a:lnTo>
                      <a:pt x="8621" y="5049"/>
                    </a:lnTo>
                    <a:cubicBezTo>
                      <a:pt x="8811" y="5109"/>
                      <a:pt x="8871" y="5299"/>
                      <a:pt x="8776" y="5466"/>
                    </a:cubicBezTo>
                    <a:cubicBezTo>
                      <a:pt x="8718" y="5573"/>
                      <a:pt x="8609" y="5634"/>
                      <a:pt x="8492" y="5634"/>
                    </a:cubicBezTo>
                    <a:cubicBezTo>
                      <a:pt x="8440" y="5634"/>
                      <a:pt x="8386" y="5622"/>
                      <a:pt x="8335" y="5597"/>
                    </a:cubicBezTo>
                    <a:lnTo>
                      <a:pt x="6621" y="4656"/>
                    </a:lnTo>
                    <a:cubicBezTo>
                      <a:pt x="6599" y="4645"/>
                      <a:pt x="6574" y="4640"/>
                      <a:pt x="6550" y="4640"/>
                    </a:cubicBezTo>
                    <a:cubicBezTo>
                      <a:pt x="6497" y="4640"/>
                      <a:pt x="6447" y="4666"/>
                      <a:pt x="6430" y="4716"/>
                    </a:cubicBezTo>
                    <a:cubicBezTo>
                      <a:pt x="6383" y="4799"/>
                      <a:pt x="6418" y="4882"/>
                      <a:pt x="6490" y="4918"/>
                    </a:cubicBezTo>
                    <a:lnTo>
                      <a:pt x="7918" y="5692"/>
                    </a:lnTo>
                    <a:cubicBezTo>
                      <a:pt x="8085" y="5775"/>
                      <a:pt x="8145" y="5966"/>
                      <a:pt x="8049" y="6133"/>
                    </a:cubicBezTo>
                    <a:cubicBezTo>
                      <a:pt x="7985" y="6245"/>
                      <a:pt x="7877" y="6309"/>
                      <a:pt x="7766" y="6309"/>
                    </a:cubicBezTo>
                    <a:cubicBezTo>
                      <a:pt x="7713" y="6309"/>
                      <a:pt x="7659" y="6294"/>
                      <a:pt x="7609" y="6263"/>
                    </a:cubicBezTo>
                    <a:lnTo>
                      <a:pt x="6144" y="5478"/>
                    </a:lnTo>
                    <a:cubicBezTo>
                      <a:pt x="6122" y="5463"/>
                      <a:pt x="6097" y="5456"/>
                      <a:pt x="6073" y="5456"/>
                    </a:cubicBezTo>
                    <a:cubicBezTo>
                      <a:pt x="6020" y="5456"/>
                      <a:pt x="5970" y="5488"/>
                      <a:pt x="5954" y="5537"/>
                    </a:cubicBezTo>
                    <a:cubicBezTo>
                      <a:pt x="5906" y="5609"/>
                      <a:pt x="5942" y="5704"/>
                      <a:pt x="6013" y="5728"/>
                    </a:cubicBezTo>
                    <a:lnTo>
                      <a:pt x="7192" y="6371"/>
                    </a:lnTo>
                    <a:cubicBezTo>
                      <a:pt x="7347" y="6466"/>
                      <a:pt x="7395" y="6656"/>
                      <a:pt x="7323" y="6823"/>
                    </a:cubicBezTo>
                    <a:cubicBezTo>
                      <a:pt x="7255" y="6925"/>
                      <a:pt x="7139" y="6984"/>
                      <a:pt x="7018" y="6984"/>
                    </a:cubicBezTo>
                    <a:cubicBezTo>
                      <a:pt x="6969" y="6984"/>
                      <a:pt x="6919" y="6975"/>
                      <a:pt x="6871" y="6954"/>
                    </a:cubicBezTo>
                    <a:lnTo>
                      <a:pt x="5644" y="6287"/>
                    </a:lnTo>
                    <a:cubicBezTo>
                      <a:pt x="5616" y="6271"/>
                      <a:pt x="5587" y="6263"/>
                      <a:pt x="5560" y="6263"/>
                    </a:cubicBezTo>
                    <a:cubicBezTo>
                      <a:pt x="5509" y="6263"/>
                      <a:pt x="5465" y="6292"/>
                      <a:pt x="5442" y="6347"/>
                    </a:cubicBezTo>
                    <a:cubicBezTo>
                      <a:pt x="5406" y="6418"/>
                      <a:pt x="5430" y="6502"/>
                      <a:pt x="5501" y="6537"/>
                    </a:cubicBezTo>
                    <a:lnTo>
                      <a:pt x="6454" y="7061"/>
                    </a:lnTo>
                    <a:cubicBezTo>
                      <a:pt x="6609" y="7145"/>
                      <a:pt x="6668" y="7335"/>
                      <a:pt x="6597" y="7502"/>
                    </a:cubicBezTo>
                    <a:cubicBezTo>
                      <a:pt x="6531" y="7609"/>
                      <a:pt x="6419" y="7670"/>
                      <a:pt x="6301" y="7670"/>
                    </a:cubicBezTo>
                    <a:cubicBezTo>
                      <a:pt x="6249" y="7670"/>
                      <a:pt x="6196" y="7658"/>
                      <a:pt x="6144" y="7633"/>
                    </a:cubicBezTo>
                    <a:lnTo>
                      <a:pt x="5478" y="7264"/>
                    </a:lnTo>
                    <a:cubicBezTo>
                      <a:pt x="5478" y="7133"/>
                      <a:pt x="5430" y="7002"/>
                      <a:pt x="5347" y="6883"/>
                    </a:cubicBezTo>
                    <a:cubicBezTo>
                      <a:pt x="5228" y="6728"/>
                      <a:pt x="5061" y="6644"/>
                      <a:pt x="4882" y="6644"/>
                    </a:cubicBezTo>
                    <a:lnTo>
                      <a:pt x="4882" y="6597"/>
                    </a:lnTo>
                    <a:cubicBezTo>
                      <a:pt x="4906" y="6430"/>
                      <a:pt x="4870" y="6263"/>
                      <a:pt x="4763" y="6133"/>
                    </a:cubicBezTo>
                    <a:cubicBezTo>
                      <a:pt x="4644" y="5990"/>
                      <a:pt x="4478" y="5894"/>
                      <a:pt x="4299" y="5894"/>
                    </a:cubicBezTo>
                    <a:lnTo>
                      <a:pt x="4299" y="5847"/>
                    </a:lnTo>
                    <a:cubicBezTo>
                      <a:pt x="4335" y="5692"/>
                      <a:pt x="4287" y="5525"/>
                      <a:pt x="4180" y="5394"/>
                    </a:cubicBezTo>
                    <a:cubicBezTo>
                      <a:pt x="4061" y="5240"/>
                      <a:pt x="3894" y="5156"/>
                      <a:pt x="3716" y="5156"/>
                    </a:cubicBezTo>
                    <a:lnTo>
                      <a:pt x="3716" y="5109"/>
                    </a:lnTo>
                    <a:cubicBezTo>
                      <a:pt x="3751" y="4942"/>
                      <a:pt x="3704" y="4775"/>
                      <a:pt x="3596" y="4644"/>
                    </a:cubicBezTo>
                    <a:cubicBezTo>
                      <a:pt x="3476" y="4488"/>
                      <a:pt x="3297" y="4404"/>
                      <a:pt x="3111" y="4404"/>
                    </a:cubicBezTo>
                    <a:cubicBezTo>
                      <a:pt x="2984" y="4404"/>
                      <a:pt x="2855" y="4443"/>
                      <a:pt x="2739" y="4525"/>
                    </a:cubicBezTo>
                    <a:lnTo>
                      <a:pt x="1715" y="5275"/>
                    </a:lnTo>
                    <a:lnTo>
                      <a:pt x="1334" y="5073"/>
                    </a:lnTo>
                    <a:lnTo>
                      <a:pt x="2799" y="2549"/>
                    </a:lnTo>
                    <a:close/>
                    <a:moveTo>
                      <a:pt x="4855" y="6920"/>
                    </a:moveTo>
                    <a:cubicBezTo>
                      <a:pt x="4953" y="6920"/>
                      <a:pt x="5045" y="6960"/>
                      <a:pt x="5109" y="7037"/>
                    </a:cubicBezTo>
                    <a:cubicBezTo>
                      <a:pt x="5168" y="7133"/>
                      <a:pt x="5192" y="7228"/>
                      <a:pt x="5180" y="7299"/>
                    </a:cubicBezTo>
                    <a:cubicBezTo>
                      <a:pt x="5168" y="7383"/>
                      <a:pt x="5120" y="7466"/>
                      <a:pt x="5049" y="7526"/>
                    </a:cubicBezTo>
                    <a:lnTo>
                      <a:pt x="4704" y="7776"/>
                    </a:lnTo>
                    <a:cubicBezTo>
                      <a:pt x="4643" y="7818"/>
                      <a:pt x="4574" y="7838"/>
                      <a:pt x="4507" y="7838"/>
                    </a:cubicBezTo>
                    <a:cubicBezTo>
                      <a:pt x="4404" y="7838"/>
                      <a:pt x="4304" y="7791"/>
                      <a:pt x="4239" y="7704"/>
                    </a:cubicBezTo>
                    <a:cubicBezTo>
                      <a:pt x="4132" y="7549"/>
                      <a:pt x="4168" y="7347"/>
                      <a:pt x="4311" y="7240"/>
                    </a:cubicBezTo>
                    <a:lnTo>
                      <a:pt x="4644" y="7002"/>
                    </a:lnTo>
                    <a:lnTo>
                      <a:pt x="4656" y="6978"/>
                    </a:lnTo>
                    <a:cubicBezTo>
                      <a:pt x="4719" y="6939"/>
                      <a:pt x="4788" y="6920"/>
                      <a:pt x="4855" y="6920"/>
                    </a:cubicBezTo>
                    <a:close/>
                    <a:moveTo>
                      <a:pt x="172" y="0"/>
                    </a:moveTo>
                    <a:cubicBezTo>
                      <a:pt x="121" y="0"/>
                      <a:pt x="72" y="29"/>
                      <a:pt x="48" y="84"/>
                    </a:cubicBezTo>
                    <a:cubicBezTo>
                      <a:pt x="1" y="156"/>
                      <a:pt x="25" y="239"/>
                      <a:pt x="108" y="287"/>
                    </a:cubicBezTo>
                    <a:lnTo>
                      <a:pt x="2346" y="1584"/>
                    </a:lnTo>
                    <a:lnTo>
                      <a:pt x="406" y="4942"/>
                    </a:lnTo>
                    <a:lnTo>
                      <a:pt x="251" y="4847"/>
                    </a:lnTo>
                    <a:cubicBezTo>
                      <a:pt x="226" y="4830"/>
                      <a:pt x="199" y="4822"/>
                      <a:pt x="172" y="4822"/>
                    </a:cubicBezTo>
                    <a:cubicBezTo>
                      <a:pt x="121" y="4822"/>
                      <a:pt x="72" y="4851"/>
                      <a:pt x="48" y="4906"/>
                    </a:cubicBezTo>
                    <a:cubicBezTo>
                      <a:pt x="1" y="4978"/>
                      <a:pt x="25" y="5061"/>
                      <a:pt x="108" y="5109"/>
                    </a:cubicBezTo>
                    <a:lnTo>
                      <a:pt x="894" y="5549"/>
                    </a:lnTo>
                    <a:cubicBezTo>
                      <a:pt x="919" y="5566"/>
                      <a:pt x="947" y="5574"/>
                      <a:pt x="975" y="5574"/>
                    </a:cubicBezTo>
                    <a:cubicBezTo>
                      <a:pt x="1025" y="5574"/>
                      <a:pt x="1073" y="5548"/>
                      <a:pt x="1096" y="5501"/>
                    </a:cubicBezTo>
                    <a:lnTo>
                      <a:pt x="1215" y="5299"/>
                    </a:lnTo>
                    <a:lnTo>
                      <a:pt x="1525" y="5466"/>
                    </a:lnTo>
                    <a:cubicBezTo>
                      <a:pt x="1430" y="5680"/>
                      <a:pt x="1441" y="5918"/>
                      <a:pt x="1572" y="6121"/>
                    </a:cubicBezTo>
                    <a:cubicBezTo>
                      <a:pt x="1691" y="6287"/>
                      <a:pt x="1882" y="6371"/>
                      <a:pt x="2084" y="6371"/>
                    </a:cubicBezTo>
                    <a:cubicBezTo>
                      <a:pt x="2144" y="6371"/>
                      <a:pt x="2215" y="6359"/>
                      <a:pt x="2275" y="6347"/>
                    </a:cubicBezTo>
                    <a:cubicBezTo>
                      <a:pt x="2275" y="6478"/>
                      <a:pt x="2322" y="6597"/>
                      <a:pt x="2394" y="6716"/>
                    </a:cubicBezTo>
                    <a:cubicBezTo>
                      <a:pt x="2513" y="6883"/>
                      <a:pt x="2703" y="6966"/>
                      <a:pt x="2882" y="6966"/>
                    </a:cubicBezTo>
                    <a:cubicBezTo>
                      <a:pt x="2942" y="6966"/>
                      <a:pt x="3013" y="6954"/>
                      <a:pt x="3073" y="6942"/>
                    </a:cubicBezTo>
                    <a:cubicBezTo>
                      <a:pt x="3073" y="7061"/>
                      <a:pt x="3120" y="7192"/>
                      <a:pt x="3192" y="7299"/>
                    </a:cubicBezTo>
                    <a:cubicBezTo>
                      <a:pt x="3299" y="7430"/>
                      <a:pt x="3430" y="7514"/>
                      <a:pt x="3596" y="7549"/>
                    </a:cubicBezTo>
                    <a:cubicBezTo>
                      <a:pt x="3632" y="7549"/>
                      <a:pt x="3656" y="7561"/>
                      <a:pt x="3704" y="7561"/>
                    </a:cubicBezTo>
                    <a:cubicBezTo>
                      <a:pt x="3763" y="7561"/>
                      <a:pt x="3835" y="7549"/>
                      <a:pt x="3894" y="7537"/>
                    </a:cubicBezTo>
                    <a:cubicBezTo>
                      <a:pt x="3894" y="7668"/>
                      <a:pt x="3942" y="7787"/>
                      <a:pt x="4013" y="7895"/>
                    </a:cubicBezTo>
                    <a:cubicBezTo>
                      <a:pt x="4120" y="8026"/>
                      <a:pt x="4251" y="8109"/>
                      <a:pt x="4418" y="8145"/>
                    </a:cubicBezTo>
                    <a:cubicBezTo>
                      <a:pt x="4442" y="8145"/>
                      <a:pt x="4478" y="8157"/>
                      <a:pt x="4525" y="8157"/>
                    </a:cubicBezTo>
                    <a:cubicBezTo>
                      <a:pt x="4656" y="8157"/>
                      <a:pt x="4775" y="8109"/>
                      <a:pt x="4882" y="8037"/>
                    </a:cubicBezTo>
                    <a:lnTo>
                      <a:pt x="5216" y="7787"/>
                    </a:lnTo>
                    <a:cubicBezTo>
                      <a:pt x="5299" y="7728"/>
                      <a:pt x="5359" y="7668"/>
                      <a:pt x="5394" y="7597"/>
                    </a:cubicBezTo>
                    <a:lnTo>
                      <a:pt x="6013" y="7918"/>
                    </a:lnTo>
                    <a:cubicBezTo>
                      <a:pt x="6097" y="7966"/>
                      <a:pt x="6204" y="7990"/>
                      <a:pt x="6311" y="7990"/>
                    </a:cubicBezTo>
                    <a:cubicBezTo>
                      <a:pt x="6371" y="7990"/>
                      <a:pt x="6430" y="7978"/>
                      <a:pt x="6490" y="7966"/>
                    </a:cubicBezTo>
                    <a:cubicBezTo>
                      <a:pt x="6644" y="7918"/>
                      <a:pt x="6787" y="7811"/>
                      <a:pt x="6859" y="7668"/>
                    </a:cubicBezTo>
                    <a:cubicBezTo>
                      <a:pt x="6918" y="7549"/>
                      <a:pt x="6942" y="7430"/>
                      <a:pt x="6930" y="7299"/>
                    </a:cubicBezTo>
                    <a:cubicBezTo>
                      <a:pt x="6966" y="7299"/>
                      <a:pt x="7002" y="7311"/>
                      <a:pt x="7049" y="7311"/>
                    </a:cubicBezTo>
                    <a:cubicBezTo>
                      <a:pt x="7275" y="7311"/>
                      <a:pt x="7478" y="7192"/>
                      <a:pt x="7597" y="6990"/>
                    </a:cubicBezTo>
                    <a:cubicBezTo>
                      <a:pt x="7656" y="6871"/>
                      <a:pt x="7692" y="6740"/>
                      <a:pt x="7680" y="6609"/>
                    </a:cubicBezTo>
                    <a:cubicBezTo>
                      <a:pt x="7716" y="6609"/>
                      <a:pt x="7752" y="6633"/>
                      <a:pt x="7799" y="6633"/>
                    </a:cubicBezTo>
                    <a:cubicBezTo>
                      <a:pt x="8014" y="6633"/>
                      <a:pt x="8228" y="6514"/>
                      <a:pt x="8347" y="6299"/>
                    </a:cubicBezTo>
                    <a:cubicBezTo>
                      <a:pt x="8407" y="6180"/>
                      <a:pt x="8430" y="6061"/>
                      <a:pt x="8418" y="5930"/>
                    </a:cubicBezTo>
                    <a:cubicBezTo>
                      <a:pt x="8454" y="5930"/>
                      <a:pt x="8490" y="5942"/>
                      <a:pt x="8538" y="5942"/>
                    </a:cubicBezTo>
                    <a:cubicBezTo>
                      <a:pt x="8597" y="5942"/>
                      <a:pt x="8657" y="5930"/>
                      <a:pt x="8716" y="5918"/>
                    </a:cubicBezTo>
                    <a:cubicBezTo>
                      <a:pt x="8883" y="5871"/>
                      <a:pt x="9014" y="5763"/>
                      <a:pt x="9085" y="5621"/>
                    </a:cubicBezTo>
                    <a:cubicBezTo>
                      <a:pt x="9169" y="5466"/>
                      <a:pt x="9192" y="5299"/>
                      <a:pt x="9133" y="5144"/>
                    </a:cubicBezTo>
                    <a:cubicBezTo>
                      <a:pt x="9121" y="5097"/>
                      <a:pt x="9109" y="5061"/>
                      <a:pt x="9085" y="5037"/>
                    </a:cubicBezTo>
                    <a:lnTo>
                      <a:pt x="9347" y="4859"/>
                    </a:lnTo>
                    <a:lnTo>
                      <a:pt x="9478" y="5037"/>
                    </a:lnTo>
                    <a:cubicBezTo>
                      <a:pt x="9506" y="5072"/>
                      <a:pt x="9550" y="5090"/>
                      <a:pt x="9593" y="5090"/>
                    </a:cubicBezTo>
                    <a:cubicBezTo>
                      <a:pt x="9625" y="5090"/>
                      <a:pt x="9656" y="5081"/>
                      <a:pt x="9681" y="5061"/>
                    </a:cubicBezTo>
                    <a:lnTo>
                      <a:pt x="10085" y="4739"/>
                    </a:lnTo>
                    <a:cubicBezTo>
                      <a:pt x="10121" y="4668"/>
                      <a:pt x="10133" y="4573"/>
                      <a:pt x="10085" y="4513"/>
                    </a:cubicBezTo>
                    <a:cubicBezTo>
                      <a:pt x="10065" y="4479"/>
                      <a:pt x="10019" y="4460"/>
                      <a:pt x="9974" y="4460"/>
                    </a:cubicBezTo>
                    <a:cubicBezTo>
                      <a:pt x="9941" y="4460"/>
                      <a:pt x="9908" y="4470"/>
                      <a:pt x="9883" y="4489"/>
                    </a:cubicBezTo>
                    <a:lnTo>
                      <a:pt x="9585" y="4704"/>
                    </a:lnTo>
                    <a:lnTo>
                      <a:pt x="7252" y="1644"/>
                    </a:lnTo>
                    <a:lnTo>
                      <a:pt x="8585" y="775"/>
                    </a:lnTo>
                    <a:cubicBezTo>
                      <a:pt x="8657" y="739"/>
                      <a:pt x="8680" y="644"/>
                      <a:pt x="8633" y="572"/>
                    </a:cubicBezTo>
                    <a:cubicBezTo>
                      <a:pt x="8602" y="526"/>
                      <a:pt x="8556" y="500"/>
                      <a:pt x="8505" y="500"/>
                    </a:cubicBezTo>
                    <a:cubicBezTo>
                      <a:pt x="8478" y="500"/>
                      <a:pt x="8448" y="508"/>
                      <a:pt x="8418" y="525"/>
                    </a:cubicBezTo>
                    <a:lnTo>
                      <a:pt x="6954" y="1477"/>
                    </a:lnTo>
                    <a:cubicBezTo>
                      <a:pt x="6871" y="1525"/>
                      <a:pt x="6859" y="1632"/>
                      <a:pt x="6906" y="1680"/>
                    </a:cubicBezTo>
                    <a:lnTo>
                      <a:pt x="7168" y="2037"/>
                    </a:lnTo>
                    <a:lnTo>
                      <a:pt x="6978" y="2192"/>
                    </a:lnTo>
                    <a:lnTo>
                      <a:pt x="6216" y="1942"/>
                    </a:lnTo>
                    <a:cubicBezTo>
                      <a:pt x="6204" y="1942"/>
                      <a:pt x="6192" y="1918"/>
                      <a:pt x="6180" y="1918"/>
                    </a:cubicBezTo>
                    <a:lnTo>
                      <a:pt x="4430" y="1918"/>
                    </a:lnTo>
                    <a:cubicBezTo>
                      <a:pt x="4358" y="1918"/>
                      <a:pt x="4299" y="1965"/>
                      <a:pt x="4287" y="2037"/>
                    </a:cubicBezTo>
                    <a:lnTo>
                      <a:pt x="4180" y="2430"/>
                    </a:lnTo>
                    <a:lnTo>
                      <a:pt x="3930" y="2323"/>
                    </a:lnTo>
                    <a:cubicBezTo>
                      <a:pt x="3894" y="2311"/>
                      <a:pt x="3882" y="2311"/>
                      <a:pt x="3846" y="2311"/>
                    </a:cubicBezTo>
                    <a:lnTo>
                      <a:pt x="3168" y="2382"/>
                    </a:lnTo>
                    <a:lnTo>
                      <a:pt x="2930" y="2251"/>
                    </a:lnTo>
                    <a:lnTo>
                      <a:pt x="3156" y="1858"/>
                    </a:lnTo>
                    <a:cubicBezTo>
                      <a:pt x="3192" y="1787"/>
                      <a:pt x="3168" y="1703"/>
                      <a:pt x="3096" y="1656"/>
                    </a:cubicBezTo>
                    <a:lnTo>
                      <a:pt x="251" y="25"/>
                    </a:lnTo>
                    <a:cubicBezTo>
                      <a:pt x="226" y="8"/>
                      <a:pt x="19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71"/>
              <p:cNvSpPr/>
              <p:nvPr/>
            </p:nvSpPr>
            <p:spPr>
              <a:xfrm>
                <a:off x="2946442" y="2015001"/>
                <a:ext cx="37525" cy="26799"/>
              </a:xfrm>
              <a:custGeom>
                <a:rect b="b" l="l" r="r" t="t"/>
                <a:pathLst>
                  <a:path extrusionOk="0" h="842" w="1179">
                    <a:moveTo>
                      <a:pt x="1011" y="1"/>
                    </a:moveTo>
                    <a:cubicBezTo>
                      <a:pt x="983" y="1"/>
                      <a:pt x="955" y="7"/>
                      <a:pt x="929" y="20"/>
                    </a:cubicBezTo>
                    <a:lnTo>
                      <a:pt x="96" y="556"/>
                    </a:lnTo>
                    <a:cubicBezTo>
                      <a:pt x="24" y="603"/>
                      <a:pt x="0" y="699"/>
                      <a:pt x="48" y="770"/>
                    </a:cubicBezTo>
                    <a:cubicBezTo>
                      <a:pt x="84" y="818"/>
                      <a:pt x="119" y="842"/>
                      <a:pt x="167" y="842"/>
                    </a:cubicBezTo>
                    <a:cubicBezTo>
                      <a:pt x="203" y="842"/>
                      <a:pt x="226" y="830"/>
                      <a:pt x="238" y="818"/>
                    </a:cubicBezTo>
                    <a:lnTo>
                      <a:pt x="1072" y="282"/>
                    </a:lnTo>
                    <a:cubicBezTo>
                      <a:pt x="1167" y="234"/>
                      <a:pt x="1179" y="127"/>
                      <a:pt x="1131" y="68"/>
                    </a:cubicBezTo>
                    <a:cubicBezTo>
                      <a:pt x="1108" y="22"/>
                      <a:pt x="1061" y="1"/>
                      <a:pt x="10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54" name="Google Shape;554;p71"/>
          <p:cNvGrpSpPr/>
          <p:nvPr/>
        </p:nvGrpSpPr>
        <p:grpSpPr>
          <a:xfrm>
            <a:off x="1079825" y="3370025"/>
            <a:ext cx="765900" cy="765900"/>
            <a:chOff x="2133438" y="2904750"/>
            <a:chExt cx="765900" cy="765900"/>
          </a:xfrm>
        </p:grpSpPr>
        <p:sp>
          <p:nvSpPr>
            <p:cNvPr id="555" name="Google Shape;555;p71"/>
            <p:cNvSpPr/>
            <p:nvPr/>
          </p:nvSpPr>
          <p:spPr>
            <a:xfrm>
              <a:off x="2133438" y="290475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71"/>
            <p:cNvSpPr/>
            <p:nvPr/>
          </p:nvSpPr>
          <p:spPr>
            <a:xfrm>
              <a:off x="2271061" y="3063655"/>
              <a:ext cx="490653" cy="448090"/>
            </a:xfrm>
            <a:custGeom>
              <a:rect b="b" l="l" r="r" t="t"/>
              <a:pathLst>
                <a:path extrusionOk="0" h="11907" w="13038">
                  <a:moveTo>
                    <a:pt x="6632" y="369"/>
                  </a:moveTo>
                  <a:cubicBezTo>
                    <a:pt x="6680" y="369"/>
                    <a:pt x="6704" y="405"/>
                    <a:pt x="6704" y="441"/>
                  </a:cubicBezTo>
                  <a:lnTo>
                    <a:pt x="6704" y="881"/>
                  </a:lnTo>
                  <a:cubicBezTo>
                    <a:pt x="6644" y="864"/>
                    <a:pt x="6582" y="855"/>
                    <a:pt x="6519" y="855"/>
                  </a:cubicBezTo>
                  <a:cubicBezTo>
                    <a:pt x="6457" y="855"/>
                    <a:pt x="6394" y="864"/>
                    <a:pt x="6335" y="881"/>
                  </a:cubicBezTo>
                  <a:lnTo>
                    <a:pt x="6335" y="441"/>
                  </a:lnTo>
                  <a:lnTo>
                    <a:pt x="6323" y="441"/>
                  </a:lnTo>
                  <a:cubicBezTo>
                    <a:pt x="6323" y="405"/>
                    <a:pt x="6347" y="369"/>
                    <a:pt x="6394" y="369"/>
                  </a:cubicBezTo>
                  <a:close/>
                  <a:moveTo>
                    <a:pt x="6501" y="1251"/>
                  </a:moveTo>
                  <a:cubicBezTo>
                    <a:pt x="7061" y="1251"/>
                    <a:pt x="7275" y="2013"/>
                    <a:pt x="6763" y="2286"/>
                  </a:cubicBezTo>
                  <a:cubicBezTo>
                    <a:pt x="6692" y="2322"/>
                    <a:pt x="6585" y="2346"/>
                    <a:pt x="6501" y="2346"/>
                  </a:cubicBezTo>
                  <a:cubicBezTo>
                    <a:pt x="6204" y="2346"/>
                    <a:pt x="5954" y="2096"/>
                    <a:pt x="5954" y="1798"/>
                  </a:cubicBezTo>
                  <a:cubicBezTo>
                    <a:pt x="5954" y="1489"/>
                    <a:pt x="6204" y="1251"/>
                    <a:pt x="6501" y="1251"/>
                  </a:cubicBezTo>
                  <a:close/>
                  <a:moveTo>
                    <a:pt x="2382" y="2429"/>
                  </a:moveTo>
                  <a:cubicBezTo>
                    <a:pt x="2560" y="2429"/>
                    <a:pt x="2703" y="2572"/>
                    <a:pt x="2703" y="2751"/>
                  </a:cubicBezTo>
                  <a:cubicBezTo>
                    <a:pt x="2703" y="2929"/>
                    <a:pt x="2560" y="3084"/>
                    <a:pt x="2382" y="3084"/>
                  </a:cubicBezTo>
                  <a:cubicBezTo>
                    <a:pt x="2215" y="3084"/>
                    <a:pt x="2048" y="2941"/>
                    <a:pt x="2048" y="2751"/>
                  </a:cubicBezTo>
                  <a:cubicBezTo>
                    <a:pt x="2048" y="2560"/>
                    <a:pt x="2203" y="2429"/>
                    <a:pt x="2382" y="2429"/>
                  </a:cubicBezTo>
                  <a:close/>
                  <a:moveTo>
                    <a:pt x="10657" y="2429"/>
                  </a:moveTo>
                  <a:cubicBezTo>
                    <a:pt x="10835" y="2429"/>
                    <a:pt x="10978" y="2572"/>
                    <a:pt x="10978" y="2751"/>
                  </a:cubicBezTo>
                  <a:cubicBezTo>
                    <a:pt x="10978" y="2929"/>
                    <a:pt x="10835" y="3084"/>
                    <a:pt x="10657" y="3084"/>
                  </a:cubicBezTo>
                  <a:cubicBezTo>
                    <a:pt x="10478" y="3084"/>
                    <a:pt x="10323" y="2941"/>
                    <a:pt x="10323" y="2751"/>
                  </a:cubicBezTo>
                  <a:cubicBezTo>
                    <a:pt x="10323" y="2560"/>
                    <a:pt x="10478" y="2429"/>
                    <a:pt x="10657" y="2429"/>
                  </a:cubicBezTo>
                  <a:close/>
                  <a:moveTo>
                    <a:pt x="2477" y="3441"/>
                  </a:moveTo>
                  <a:lnTo>
                    <a:pt x="3715" y="6025"/>
                  </a:lnTo>
                  <a:lnTo>
                    <a:pt x="1024" y="6025"/>
                  </a:lnTo>
                  <a:lnTo>
                    <a:pt x="2239" y="3441"/>
                  </a:lnTo>
                  <a:cubicBezTo>
                    <a:pt x="2275" y="3447"/>
                    <a:pt x="2316" y="3450"/>
                    <a:pt x="2358" y="3450"/>
                  </a:cubicBezTo>
                  <a:cubicBezTo>
                    <a:pt x="2400" y="3450"/>
                    <a:pt x="2441" y="3447"/>
                    <a:pt x="2477" y="3441"/>
                  </a:cubicBezTo>
                  <a:close/>
                  <a:moveTo>
                    <a:pt x="10776" y="3441"/>
                  </a:moveTo>
                  <a:lnTo>
                    <a:pt x="11990" y="6025"/>
                  </a:lnTo>
                  <a:lnTo>
                    <a:pt x="9299" y="6025"/>
                  </a:lnTo>
                  <a:lnTo>
                    <a:pt x="10538" y="3441"/>
                  </a:lnTo>
                  <a:cubicBezTo>
                    <a:pt x="10573" y="3447"/>
                    <a:pt x="10612" y="3450"/>
                    <a:pt x="10652" y="3450"/>
                  </a:cubicBezTo>
                  <a:cubicBezTo>
                    <a:pt x="10692" y="3450"/>
                    <a:pt x="10734" y="3447"/>
                    <a:pt x="10776" y="3441"/>
                  </a:cubicBezTo>
                  <a:close/>
                  <a:moveTo>
                    <a:pt x="4251" y="6418"/>
                  </a:moveTo>
                  <a:cubicBezTo>
                    <a:pt x="4322" y="6418"/>
                    <a:pt x="4382" y="6477"/>
                    <a:pt x="4382" y="6549"/>
                  </a:cubicBezTo>
                  <a:lnTo>
                    <a:pt x="4382" y="6668"/>
                  </a:lnTo>
                  <a:cubicBezTo>
                    <a:pt x="4382" y="6739"/>
                    <a:pt x="4322" y="6799"/>
                    <a:pt x="4251" y="6799"/>
                  </a:cubicBezTo>
                  <a:lnTo>
                    <a:pt x="501" y="6799"/>
                  </a:lnTo>
                  <a:cubicBezTo>
                    <a:pt x="429" y="6799"/>
                    <a:pt x="370" y="6739"/>
                    <a:pt x="370" y="6668"/>
                  </a:cubicBezTo>
                  <a:lnTo>
                    <a:pt x="370" y="6549"/>
                  </a:lnTo>
                  <a:cubicBezTo>
                    <a:pt x="370" y="6477"/>
                    <a:pt x="429" y="6418"/>
                    <a:pt x="501" y="6418"/>
                  </a:cubicBezTo>
                  <a:close/>
                  <a:moveTo>
                    <a:pt x="12526" y="6418"/>
                  </a:moveTo>
                  <a:cubicBezTo>
                    <a:pt x="12597" y="6418"/>
                    <a:pt x="12657" y="6477"/>
                    <a:pt x="12657" y="6549"/>
                  </a:cubicBezTo>
                  <a:lnTo>
                    <a:pt x="12657" y="6668"/>
                  </a:lnTo>
                  <a:cubicBezTo>
                    <a:pt x="12657" y="6739"/>
                    <a:pt x="12597" y="6799"/>
                    <a:pt x="12526" y="6799"/>
                  </a:cubicBezTo>
                  <a:lnTo>
                    <a:pt x="8775" y="6799"/>
                  </a:lnTo>
                  <a:cubicBezTo>
                    <a:pt x="8704" y="6799"/>
                    <a:pt x="8644" y="6739"/>
                    <a:pt x="8644" y="6668"/>
                  </a:cubicBezTo>
                  <a:lnTo>
                    <a:pt x="8644" y="6549"/>
                  </a:lnTo>
                  <a:cubicBezTo>
                    <a:pt x="8644" y="6477"/>
                    <a:pt x="8704" y="6418"/>
                    <a:pt x="8775" y="6418"/>
                  </a:cubicBezTo>
                  <a:close/>
                  <a:moveTo>
                    <a:pt x="3715" y="7168"/>
                  </a:moveTo>
                  <a:cubicBezTo>
                    <a:pt x="3525" y="7787"/>
                    <a:pt x="2953" y="8228"/>
                    <a:pt x="2298" y="8228"/>
                  </a:cubicBezTo>
                  <a:cubicBezTo>
                    <a:pt x="1644" y="8228"/>
                    <a:pt x="1084" y="7799"/>
                    <a:pt x="905" y="7168"/>
                  </a:cubicBezTo>
                  <a:close/>
                  <a:moveTo>
                    <a:pt x="12145" y="7168"/>
                  </a:moveTo>
                  <a:cubicBezTo>
                    <a:pt x="11942" y="7787"/>
                    <a:pt x="11383" y="8228"/>
                    <a:pt x="10728" y="8228"/>
                  </a:cubicBezTo>
                  <a:cubicBezTo>
                    <a:pt x="10073" y="8228"/>
                    <a:pt x="9502" y="7799"/>
                    <a:pt x="9323" y="7168"/>
                  </a:cubicBezTo>
                  <a:close/>
                  <a:moveTo>
                    <a:pt x="7942" y="10371"/>
                  </a:moveTo>
                  <a:cubicBezTo>
                    <a:pt x="8013" y="10371"/>
                    <a:pt x="8073" y="10430"/>
                    <a:pt x="8073" y="10502"/>
                  </a:cubicBezTo>
                  <a:lnTo>
                    <a:pt x="8073" y="10764"/>
                  </a:lnTo>
                  <a:lnTo>
                    <a:pt x="4918" y="10764"/>
                  </a:lnTo>
                  <a:lnTo>
                    <a:pt x="4918" y="10502"/>
                  </a:lnTo>
                  <a:cubicBezTo>
                    <a:pt x="4918" y="10430"/>
                    <a:pt x="4977" y="10371"/>
                    <a:pt x="5049" y="10371"/>
                  </a:cubicBezTo>
                  <a:close/>
                  <a:moveTo>
                    <a:pt x="6382" y="0"/>
                  </a:moveTo>
                  <a:cubicBezTo>
                    <a:pt x="6132" y="0"/>
                    <a:pt x="5930" y="203"/>
                    <a:pt x="5930" y="441"/>
                  </a:cubicBezTo>
                  <a:lnTo>
                    <a:pt x="5930" y="1060"/>
                  </a:lnTo>
                  <a:cubicBezTo>
                    <a:pt x="5692" y="1251"/>
                    <a:pt x="5549" y="1536"/>
                    <a:pt x="5561" y="1858"/>
                  </a:cubicBezTo>
                  <a:lnTo>
                    <a:pt x="3703" y="2370"/>
                  </a:lnTo>
                  <a:cubicBezTo>
                    <a:pt x="3477" y="2429"/>
                    <a:pt x="3251" y="2465"/>
                    <a:pt x="3037" y="2501"/>
                  </a:cubicBezTo>
                  <a:cubicBezTo>
                    <a:pt x="2929" y="2227"/>
                    <a:pt x="2679" y="2036"/>
                    <a:pt x="2382" y="2036"/>
                  </a:cubicBezTo>
                  <a:cubicBezTo>
                    <a:pt x="1989" y="2036"/>
                    <a:pt x="1679" y="2346"/>
                    <a:pt x="1679" y="2739"/>
                  </a:cubicBezTo>
                  <a:cubicBezTo>
                    <a:pt x="1679" y="2941"/>
                    <a:pt x="1763" y="3132"/>
                    <a:pt x="1917" y="3275"/>
                  </a:cubicBezTo>
                  <a:lnTo>
                    <a:pt x="608" y="6025"/>
                  </a:lnTo>
                  <a:lnTo>
                    <a:pt x="501" y="6025"/>
                  </a:lnTo>
                  <a:cubicBezTo>
                    <a:pt x="215" y="6025"/>
                    <a:pt x="1" y="6251"/>
                    <a:pt x="1" y="6525"/>
                  </a:cubicBezTo>
                  <a:lnTo>
                    <a:pt x="1" y="6644"/>
                  </a:lnTo>
                  <a:cubicBezTo>
                    <a:pt x="1" y="6930"/>
                    <a:pt x="215" y="7156"/>
                    <a:pt x="501" y="7156"/>
                  </a:cubicBezTo>
                  <a:cubicBezTo>
                    <a:pt x="691" y="7989"/>
                    <a:pt x="1441" y="8585"/>
                    <a:pt x="2298" y="8585"/>
                  </a:cubicBezTo>
                  <a:cubicBezTo>
                    <a:pt x="3168" y="8585"/>
                    <a:pt x="3906" y="7978"/>
                    <a:pt x="4108" y="7156"/>
                  </a:cubicBezTo>
                  <a:lnTo>
                    <a:pt x="4251" y="7156"/>
                  </a:lnTo>
                  <a:cubicBezTo>
                    <a:pt x="4537" y="7156"/>
                    <a:pt x="4763" y="6930"/>
                    <a:pt x="4763" y="6644"/>
                  </a:cubicBezTo>
                  <a:lnTo>
                    <a:pt x="4763" y="6525"/>
                  </a:lnTo>
                  <a:cubicBezTo>
                    <a:pt x="4763" y="6251"/>
                    <a:pt x="4537" y="6025"/>
                    <a:pt x="4251" y="6025"/>
                  </a:cubicBezTo>
                  <a:lnTo>
                    <a:pt x="4144" y="6025"/>
                  </a:lnTo>
                  <a:lnTo>
                    <a:pt x="2834" y="3275"/>
                  </a:lnTo>
                  <a:cubicBezTo>
                    <a:pt x="2953" y="3167"/>
                    <a:pt x="3037" y="3036"/>
                    <a:pt x="3060" y="2870"/>
                  </a:cubicBezTo>
                  <a:cubicBezTo>
                    <a:pt x="3310" y="2846"/>
                    <a:pt x="3549" y="2798"/>
                    <a:pt x="3787" y="2727"/>
                  </a:cubicBezTo>
                  <a:lnTo>
                    <a:pt x="5656" y="2215"/>
                  </a:lnTo>
                  <a:cubicBezTo>
                    <a:pt x="5716" y="2346"/>
                    <a:pt x="5811" y="2453"/>
                    <a:pt x="5918" y="2548"/>
                  </a:cubicBezTo>
                  <a:lnTo>
                    <a:pt x="5918" y="10002"/>
                  </a:lnTo>
                  <a:lnTo>
                    <a:pt x="5037" y="10002"/>
                  </a:lnTo>
                  <a:cubicBezTo>
                    <a:pt x="4763" y="10002"/>
                    <a:pt x="4537" y="10228"/>
                    <a:pt x="4537" y="10502"/>
                  </a:cubicBezTo>
                  <a:lnTo>
                    <a:pt x="4537" y="10776"/>
                  </a:lnTo>
                  <a:cubicBezTo>
                    <a:pt x="4299" y="10823"/>
                    <a:pt x="4120" y="11026"/>
                    <a:pt x="4120" y="11276"/>
                  </a:cubicBezTo>
                  <a:lnTo>
                    <a:pt x="4120" y="11395"/>
                  </a:lnTo>
                  <a:cubicBezTo>
                    <a:pt x="4120" y="11680"/>
                    <a:pt x="4346" y="11907"/>
                    <a:pt x="4620" y="11907"/>
                  </a:cubicBezTo>
                  <a:lnTo>
                    <a:pt x="6049" y="11907"/>
                  </a:lnTo>
                  <a:cubicBezTo>
                    <a:pt x="6156" y="11907"/>
                    <a:pt x="6251" y="11811"/>
                    <a:pt x="6251" y="11704"/>
                  </a:cubicBezTo>
                  <a:cubicBezTo>
                    <a:pt x="6251" y="11609"/>
                    <a:pt x="6156" y="11514"/>
                    <a:pt x="6049" y="11514"/>
                  </a:cubicBezTo>
                  <a:lnTo>
                    <a:pt x="4620" y="11514"/>
                  </a:lnTo>
                  <a:cubicBezTo>
                    <a:pt x="4549" y="11514"/>
                    <a:pt x="4489" y="11454"/>
                    <a:pt x="4489" y="11383"/>
                  </a:cubicBezTo>
                  <a:lnTo>
                    <a:pt x="4489" y="11264"/>
                  </a:lnTo>
                  <a:cubicBezTo>
                    <a:pt x="4489" y="11192"/>
                    <a:pt x="4549" y="11133"/>
                    <a:pt x="4620" y="11133"/>
                  </a:cubicBezTo>
                  <a:lnTo>
                    <a:pt x="8371" y="11133"/>
                  </a:lnTo>
                  <a:cubicBezTo>
                    <a:pt x="8454" y="11133"/>
                    <a:pt x="8513" y="11192"/>
                    <a:pt x="8513" y="11264"/>
                  </a:cubicBezTo>
                  <a:lnTo>
                    <a:pt x="8513" y="11383"/>
                  </a:lnTo>
                  <a:cubicBezTo>
                    <a:pt x="8513" y="11454"/>
                    <a:pt x="8454" y="11514"/>
                    <a:pt x="8371" y="11514"/>
                  </a:cubicBezTo>
                  <a:lnTo>
                    <a:pt x="6930" y="11514"/>
                  </a:lnTo>
                  <a:cubicBezTo>
                    <a:pt x="6823" y="11514"/>
                    <a:pt x="6739" y="11609"/>
                    <a:pt x="6739" y="11704"/>
                  </a:cubicBezTo>
                  <a:cubicBezTo>
                    <a:pt x="6739" y="11811"/>
                    <a:pt x="6823" y="11907"/>
                    <a:pt x="6930" y="11907"/>
                  </a:cubicBezTo>
                  <a:lnTo>
                    <a:pt x="8371" y="11907"/>
                  </a:lnTo>
                  <a:cubicBezTo>
                    <a:pt x="8656" y="11907"/>
                    <a:pt x="8883" y="11680"/>
                    <a:pt x="8883" y="11395"/>
                  </a:cubicBezTo>
                  <a:lnTo>
                    <a:pt x="8883" y="11276"/>
                  </a:lnTo>
                  <a:cubicBezTo>
                    <a:pt x="8883" y="11026"/>
                    <a:pt x="8692" y="10799"/>
                    <a:pt x="8454" y="10776"/>
                  </a:cubicBezTo>
                  <a:lnTo>
                    <a:pt x="8454" y="10502"/>
                  </a:lnTo>
                  <a:cubicBezTo>
                    <a:pt x="8454" y="10228"/>
                    <a:pt x="8228" y="10002"/>
                    <a:pt x="7942" y="10002"/>
                  </a:cubicBezTo>
                  <a:lnTo>
                    <a:pt x="7061" y="10002"/>
                  </a:lnTo>
                  <a:lnTo>
                    <a:pt x="7061" y="7049"/>
                  </a:lnTo>
                  <a:cubicBezTo>
                    <a:pt x="7061" y="6954"/>
                    <a:pt x="6978" y="6858"/>
                    <a:pt x="6870" y="6858"/>
                  </a:cubicBezTo>
                  <a:cubicBezTo>
                    <a:pt x="6763" y="6858"/>
                    <a:pt x="6680" y="6954"/>
                    <a:pt x="6680" y="7049"/>
                  </a:cubicBezTo>
                  <a:lnTo>
                    <a:pt x="6680" y="10002"/>
                  </a:lnTo>
                  <a:lnTo>
                    <a:pt x="6311" y="10002"/>
                  </a:lnTo>
                  <a:lnTo>
                    <a:pt x="6311" y="2727"/>
                  </a:lnTo>
                  <a:cubicBezTo>
                    <a:pt x="6370" y="2739"/>
                    <a:pt x="6430" y="2745"/>
                    <a:pt x="6491" y="2745"/>
                  </a:cubicBezTo>
                  <a:cubicBezTo>
                    <a:pt x="6552" y="2745"/>
                    <a:pt x="6614" y="2739"/>
                    <a:pt x="6680" y="2727"/>
                  </a:cubicBezTo>
                  <a:lnTo>
                    <a:pt x="6680" y="6156"/>
                  </a:lnTo>
                  <a:cubicBezTo>
                    <a:pt x="6680" y="6263"/>
                    <a:pt x="6763" y="6358"/>
                    <a:pt x="6870" y="6358"/>
                  </a:cubicBezTo>
                  <a:cubicBezTo>
                    <a:pt x="6978" y="6358"/>
                    <a:pt x="7061" y="6263"/>
                    <a:pt x="7061" y="6156"/>
                  </a:cubicBezTo>
                  <a:lnTo>
                    <a:pt x="7061" y="2548"/>
                  </a:lnTo>
                  <a:cubicBezTo>
                    <a:pt x="7180" y="2453"/>
                    <a:pt x="7275" y="2346"/>
                    <a:pt x="7335" y="2215"/>
                  </a:cubicBezTo>
                  <a:lnTo>
                    <a:pt x="9228" y="2739"/>
                  </a:lnTo>
                  <a:cubicBezTo>
                    <a:pt x="9466" y="2798"/>
                    <a:pt x="9716" y="2858"/>
                    <a:pt x="9954" y="2882"/>
                  </a:cubicBezTo>
                  <a:cubicBezTo>
                    <a:pt x="9978" y="3048"/>
                    <a:pt x="10073" y="3179"/>
                    <a:pt x="10180" y="3287"/>
                  </a:cubicBezTo>
                  <a:lnTo>
                    <a:pt x="8871" y="6037"/>
                  </a:lnTo>
                  <a:lnTo>
                    <a:pt x="8764" y="6037"/>
                  </a:lnTo>
                  <a:cubicBezTo>
                    <a:pt x="8478" y="6037"/>
                    <a:pt x="8252" y="6263"/>
                    <a:pt x="8252" y="6549"/>
                  </a:cubicBezTo>
                  <a:lnTo>
                    <a:pt x="8252" y="6668"/>
                  </a:lnTo>
                  <a:cubicBezTo>
                    <a:pt x="8252" y="6954"/>
                    <a:pt x="8478" y="7168"/>
                    <a:pt x="8764" y="7168"/>
                  </a:cubicBezTo>
                  <a:lnTo>
                    <a:pt x="8906" y="7168"/>
                  </a:lnTo>
                  <a:cubicBezTo>
                    <a:pt x="9109" y="8001"/>
                    <a:pt x="9847" y="8597"/>
                    <a:pt x="10716" y="8597"/>
                  </a:cubicBezTo>
                  <a:cubicBezTo>
                    <a:pt x="11573" y="8597"/>
                    <a:pt x="12323" y="7989"/>
                    <a:pt x="12514" y="7168"/>
                  </a:cubicBezTo>
                  <a:cubicBezTo>
                    <a:pt x="12800" y="7168"/>
                    <a:pt x="13014" y="6954"/>
                    <a:pt x="13014" y="6668"/>
                  </a:cubicBezTo>
                  <a:lnTo>
                    <a:pt x="13014" y="6549"/>
                  </a:lnTo>
                  <a:cubicBezTo>
                    <a:pt x="13038" y="6263"/>
                    <a:pt x="12812" y="6025"/>
                    <a:pt x="12526" y="6025"/>
                  </a:cubicBezTo>
                  <a:lnTo>
                    <a:pt x="12419" y="6025"/>
                  </a:lnTo>
                  <a:lnTo>
                    <a:pt x="11109" y="3275"/>
                  </a:lnTo>
                  <a:cubicBezTo>
                    <a:pt x="11264" y="3144"/>
                    <a:pt x="11347" y="2965"/>
                    <a:pt x="11347" y="2739"/>
                  </a:cubicBezTo>
                  <a:cubicBezTo>
                    <a:pt x="11347" y="2346"/>
                    <a:pt x="11038" y="2036"/>
                    <a:pt x="10657" y="2036"/>
                  </a:cubicBezTo>
                  <a:cubicBezTo>
                    <a:pt x="10359" y="2036"/>
                    <a:pt x="10097" y="2227"/>
                    <a:pt x="10002" y="2501"/>
                  </a:cubicBezTo>
                  <a:cubicBezTo>
                    <a:pt x="9776" y="2465"/>
                    <a:pt x="9549" y="2429"/>
                    <a:pt x="9323" y="2370"/>
                  </a:cubicBezTo>
                  <a:lnTo>
                    <a:pt x="7442" y="1846"/>
                  </a:lnTo>
                  <a:cubicBezTo>
                    <a:pt x="7454" y="1536"/>
                    <a:pt x="7323" y="1239"/>
                    <a:pt x="7061" y="1060"/>
                  </a:cubicBezTo>
                  <a:lnTo>
                    <a:pt x="7061" y="441"/>
                  </a:lnTo>
                  <a:cubicBezTo>
                    <a:pt x="7061" y="191"/>
                    <a:pt x="6859" y="0"/>
                    <a:pt x="6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7" name="Google Shape;557;p71"/>
          <p:cNvGrpSpPr/>
          <p:nvPr/>
        </p:nvGrpSpPr>
        <p:grpSpPr>
          <a:xfrm>
            <a:off x="4907013" y="1599600"/>
            <a:ext cx="765900" cy="765900"/>
            <a:chOff x="6398925" y="1256700"/>
            <a:chExt cx="765900" cy="765900"/>
          </a:xfrm>
        </p:grpSpPr>
        <p:sp>
          <p:nvSpPr>
            <p:cNvPr id="558" name="Google Shape;558;p71"/>
            <p:cNvSpPr/>
            <p:nvPr/>
          </p:nvSpPr>
          <p:spPr>
            <a:xfrm>
              <a:off x="6398925" y="125670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9" name="Google Shape;559;p71"/>
            <p:cNvGrpSpPr/>
            <p:nvPr/>
          </p:nvGrpSpPr>
          <p:grpSpPr>
            <a:xfrm>
              <a:off x="6571940" y="1429489"/>
              <a:ext cx="419870" cy="420321"/>
              <a:chOff x="3539102" y="2427549"/>
              <a:chExt cx="355099" cy="355481"/>
            </a:xfrm>
          </p:grpSpPr>
          <p:sp>
            <p:nvSpPr>
              <p:cNvPr id="560" name="Google Shape;560;p71"/>
              <p:cNvSpPr/>
              <p:nvPr/>
            </p:nvSpPr>
            <p:spPr>
              <a:xfrm>
                <a:off x="3539102" y="2561320"/>
                <a:ext cx="355099" cy="221710"/>
              </a:xfrm>
              <a:custGeom>
                <a:rect b="b" l="l" r="r" t="t"/>
                <a:pathLst>
                  <a:path extrusionOk="0" h="6966" w="11157">
                    <a:moveTo>
                      <a:pt x="2953" y="3131"/>
                    </a:moveTo>
                    <a:lnTo>
                      <a:pt x="2953" y="6644"/>
                    </a:lnTo>
                    <a:lnTo>
                      <a:pt x="1537" y="6644"/>
                    </a:lnTo>
                    <a:lnTo>
                      <a:pt x="1537" y="3131"/>
                    </a:lnTo>
                    <a:close/>
                    <a:moveTo>
                      <a:pt x="6263" y="2250"/>
                    </a:moveTo>
                    <a:lnTo>
                      <a:pt x="6263" y="6644"/>
                    </a:lnTo>
                    <a:lnTo>
                      <a:pt x="4858" y="6644"/>
                    </a:lnTo>
                    <a:lnTo>
                      <a:pt x="4858" y="2250"/>
                    </a:lnTo>
                    <a:close/>
                    <a:moveTo>
                      <a:pt x="9585" y="333"/>
                    </a:moveTo>
                    <a:lnTo>
                      <a:pt x="9585" y="6644"/>
                    </a:lnTo>
                    <a:lnTo>
                      <a:pt x="8168" y="6644"/>
                    </a:lnTo>
                    <a:lnTo>
                      <a:pt x="8168" y="333"/>
                    </a:lnTo>
                    <a:close/>
                    <a:moveTo>
                      <a:pt x="8025" y="0"/>
                    </a:moveTo>
                    <a:cubicBezTo>
                      <a:pt x="7930" y="0"/>
                      <a:pt x="7859" y="83"/>
                      <a:pt x="7859" y="167"/>
                    </a:cubicBezTo>
                    <a:lnTo>
                      <a:pt x="7859" y="6644"/>
                    </a:lnTo>
                    <a:lnTo>
                      <a:pt x="6609" y="6644"/>
                    </a:lnTo>
                    <a:lnTo>
                      <a:pt x="6609" y="2084"/>
                    </a:lnTo>
                    <a:cubicBezTo>
                      <a:pt x="6609" y="2000"/>
                      <a:pt x="6537" y="1917"/>
                      <a:pt x="6442" y="1917"/>
                    </a:cubicBezTo>
                    <a:lnTo>
                      <a:pt x="4704" y="1917"/>
                    </a:lnTo>
                    <a:cubicBezTo>
                      <a:pt x="4608" y="1917"/>
                      <a:pt x="4537" y="2000"/>
                      <a:pt x="4537" y="2084"/>
                    </a:cubicBezTo>
                    <a:lnTo>
                      <a:pt x="4537" y="6644"/>
                    </a:lnTo>
                    <a:lnTo>
                      <a:pt x="3287" y="6644"/>
                    </a:lnTo>
                    <a:lnTo>
                      <a:pt x="3287" y="2965"/>
                    </a:lnTo>
                    <a:cubicBezTo>
                      <a:pt x="3287" y="2881"/>
                      <a:pt x="3215" y="2798"/>
                      <a:pt x="3120" y="2798"/>
                    </a:cubicBezTo>
                    <a:lnTo>
                      <a:pt x="1382" y="2798"/>
                    </a:lnTo>
                    <a:cubicBezTo>
                      <a:pt x="1298" y="2798"/>
                      <a:pt x="1215" y="2881"/>
                      <a:pt x="1215" y="2965"/>
                    </a:cubicBezTo>
                    <a:lnTo>
                      <a:pt x="1215" y="6644"/>
                    </a:lnTo>
                    <a:lnTo>
                      <a:pt x="167" y="6644"/>
                    </a:lnTo>
                    <a:cubicBezTo>
                      <a:pt x="72" y="6644"/>
                      <a:pt x="1" y="6715"/>
                      <a:pt x="1" y="6810"/>
                    </a:cubicBezTo>
                    <a:cubicBezTo>
                      <a:pt x="1" y="6894"/>
                      <a:pt x="72" y="6965"/>
                      <a:pt x="167" y="6965"/>
                    </a:cubicBezTo>
                    <a:lnTo>
                      <a:pt x="11002" y="6965"/>
                    </a:lnTo>
                    <a:cubicBezTo>
                      <a:pt x="11085" y="6965"/>
                      <a:pt x="11157" y="6894"/>
                      <a:pt x="11157" y="6810"/>
                    </a:cubicBezTo>
                    <a:cubicBezTo>
                      <a:pt x="11145" y="6715"/>
                      <a:pt x="11073" y="6644"/>
                      <a:pt x="10990" y="6644"/>
                    </a:cubicBezTo>
                    <a:lnTo>
                      <a:pt x="9930" y="6644"/>
                    </a:lnTo>
                    <a:lnTo>
                      <a:pt x="9930" y="167"/>
                    </a:lnTo>
                    <a:cubicBezTo>
                      <a:pt x="9930" y="83"/>
                      <a:pt x="9859" y="0"/>
                      <a:pt x="976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71"/>
              <p:cNvSpPr/>
              <p:nvPr/>
            </p:nvSpPr>
            <p:spPr>
              <a:xfrm>
                <a:off x="3544417" y="2427549"/>
                <a:ext cx="339568" cy="205415"/>
              </a:xfrm>
              <a:custGeom>
                <a:rect b="b" l="l" r="r" t="t"/>
                <a:pathLst>
                  <a:path extrusionOk="0" h="6454" w="10669">
                    <a:moveTo>
                      <a:pt x="10157" y="0"/>
                    </a:moveTo>
                    <a:cubicBezTo>
                      <a:pt x="10125" y="0"/>
                      <a:pt x="10093" y="4"/>
                      <a:pt x="10061" y="12"/>
                    </a:cubicBezTo>
                    <a:lnTo>
                      <a:pt x="8656" y="191"/>
                    </a:lnTo>
                    <a:cubicBezTo>
                      <a:pt x="8382" y="214"/>
                      <a:pt x="8180" y="488"/>
                      <a:pt x="8216" y="762"/>
                    </a:cubicBezTo>
                    <a:cubicBezTo>
                      <a:pt x="8238" y="1032"/>
                      <a:pt x="8483" y="1217"/>
                      <a:pt x="8751" y="1217"/>
                    </a:cubicBezTo>
                    <a:cubicBezTo>
                      <a:pt x="8767" y="1217"/>
                      <a:pt x="8783" y="1216"/>
                      <a:pt x="8799" y="1215"/>
                    </a:cubicBezTo>
                    <a:lnTo>
                      <a:pt x="8906" y="1203"/>
                    </a:lnTo>
                    <a:lnTo>
                      <a:pt x="8906" y="1203"/>
                    </a:lnTo>
                    <a:cubicBezTo>
                      <a:pt x="7204" y="3191"/>
                      <a:pt x="5156" y="4215"/>
                      <a:pt x="3715" y="4727"/>
                    </a:cubicBezTo>
                    <a:cubicBezTo>
                      <a:pt x="1917" y="5370"/>
                      <a:pt x="524" y="5429"/>
                      <a:pt x="500" y="5429"/>
                    </a:cubicBezTo>
                    <a:cubicBezTo>
                      <a:pt x="227" y="5441"/>
                      <a:pt x="0" y="5679"/>
                      <a:pt x="12" y="5965"/>
                    </a:cubicBezTo>
                    <a:cubicBezTo>
                      <a:pt x="24" y="6239"/>
                      <a:pt x="250" y="6453"/>
                      <a:pt x="524" y="6453"/>
                    </a:cubicBezTo>
                    <a:lnTo>
                      <a:pt x="536" y="6453"/>
                    </a:lnTo>
                    <a:cubicBezTo>
                      <a:pt x="596" y="6453"/>
                      <a:pt x="2084" y="6394"/>
                      <a:pt x="4037" y="5703"/>
                    </a:cubicBezTo>
                    <a:cubicBezTo>
                      <a:pt x="5132" y="5322"/>
                      <a:pt x="6156" y="4798"/>
                      <a:pt x="7096" y="4167"/>
                    </a:cubicBezTo>
                    <a:cubicBezTo>
                      <a:pt x="7168" y="4120"/>
                      <a:pt x="7192" y="4013"/>
                      <a:pt x="7144" y="3941"/>
                    </a:cubicBezTo>
                    <a:cubicBezTo>
                      <a:pt x="7113" y="3895"/>
                      <a:pt x="7058" y="3869"/>
                      <a:pt x="7003" y="3869"/>
                    </a:cubicBezTo>
                    <a:cubicBezTo>
                      <a:pt x="6973" y="3869"/>
                      <a:pt x="6943" y="3877"/>
                      <a:pt x="6918" y="3893"/>
                    </a:cubicBezTo>
                    <a:cubicBezTo>
                      <a:pt x="5989" y="4513"/>
                      <a:pt x="5001" y="5025"/>
                      <a:pt x="3929" y="5394"/>
                    </a:cubicBezTo>
                    <a:cubicBezTo>
                      <a:pt x="2024" y="6084"/>
                      <a:pt x="596" y="6120"/>
                      <a:pt x="536" y="6120"/>
                    </a:cubicBezTo>
                    <a:cubicBezTo>
                      <a:pt x="429" y="6120"/>
                      <a:pt x="358" y="6049"/>
                      <a:pt x="358" y="5953"/>
                    </a:cubicBezTo>
                    <a:cubicBezTo>
                      <a:pt x="358" y="5846"/>
                      <a:pt x="429" y="5751"/>
                      <a:pt x="536" y="5751"/>
                    </a:cubicBezTo>
                    <a:cubicBezTo>
                      <a:pt x="548" y="5751"/>
                      <a:pt x="1989" y="5691"/>
                      <a:pt x="3834" y="5036"/>
                    </a:cubicBezTo>
                    <a:cubicBezTo>
                      <a:pt x="5406" y="4489"/>
                      <a:pt x="7632" y="3346"/>
                      <a:pt x="9454" y="1084"/>
                    </a:cubicBezTo>
                    <a:cubicBezTo>
                      <a:pt x="9534" y="969"/>
                      <a:pt x="9459" y="809"/>
                      <a:pt x="9315" y="809"/>
                    </a:cubicBezTo>
                    <a:cubicBezTo>
                      <a:pt x="9310" y="809"/>
                      <a:pt x="9304" y="809"/>
                      <a:pt x="9299" y="810"/>
                    </a:cubicBezTo>
                    <a:lnTo>
                      <a:pt x="8775" y="869"/>
                    </a:lnTo>
                    <a:cubicBezTo>
                      <a:pt x="8768" y="870"/>
                      <a:pt x="8761" y="871"/>
                      <a:pt x="8754" y="871"/>
                    </a:cubicBezTo>
                    <a:cubicBezTo>
                      <a:pt x="8676" y="871"/>
                      <a:pt x="8595" y="815"/>
                      <a:pt x="8573" y="738"/>
                    </a:cubicBezTo>
                    <a:cubicBezTo>
                      <a:pt x="8537" y="631"/>
                      <a:pt x="8620" y="512"/>
                      <a:pt x="8740" y="500"/>
                    </a:cubicBezTo>
                    <a:lnTo>
                      <a:pt x="10133" y="322"/>
                    </a:lnTo>
                    <a:cubicBezTo>
                      <a:pt x="10139" y="321"/>
                      <a:pt x="10146" y="320"/>
                      <a:pt x="10153" y="320"/>
                    </a:cubicBezTo>
                    <a:cubicBezTo>
                      <a:pt x="10253" y="320"/>
                      <a:pt x="10347" y="400"/>
                      <a:pt x="10347" y="500"/>
                    </a:cubicBezTo>
                    <a:lnTo>
                      <a:pt x="10347" y="1893"/>
                    </a:lnTo>
                    <a:cubicBezTo>
                      <a:pt x="10347" y="2000"/>
                      <a:pt x="10252" y="2072"/>
                      <a:pt x="10168" y="2072"/>
                    </a:cubicBezTo>
                    <a:cubicBezTo>
                      <a:pt x="10073" y="2072"/>
                      <a:pt x="9990" y="1988"/>
                      <a:pt x="9990" y="1893"/>
                    </a:cubicBezTo>
                    <a:lnTo>
                      <a:pt x="9990" y="1477"/>
                    </a:lnTo>
                    <a:cubicBezTo>
                      <a:pt x="9990" y="1417"/>
                      <a:pt x="9942" y="1346"/>
                      <a:pt x="9883" y="1334"/>
                    </a:cubicBezTo>
                    <a:cubicBezTo>
                      <a:pt x="9866" y="1324"/>
                      <a:pt x="9848" y="1319"/>
                      <a:pt x="9830" y="1319"/>
                    </a:cubicBezTo>
                    <a:cubicBezTo>
                      <a:pt x="9784" y="1319"/>
                      <a:pt x="9738" y="1347"/>
                      <a:pt x="9704" y="1381"/>
                    </a:cubicBezTo>
                    <a:cubicBezTo>
                      <a:pt x="9085" y="2119"/>
                      <a:pt x="8394" y="2810"/>
                      <a:pt x="7632" y="3382"/>
                    </a:cubicBezTo>
                    <a:cubicBezTo>
                      <a:pt x="7561" y="3441"/>
                      <a:pt x="7537" y="3548"/>
                      <a:pt x="7597" y="3608"/>
                    </a:cubicBezTo>
                    <a:cubicBezTo>
                      <a:pt x="7635" y="3646"/>
                      <a:pt x="7692" y="3674"/>
                      <a:pt x="7744" y="3674"/>
                    </a:cubicBezTo>
                    <a:cubicBezTo>
                      <a:pt x="7773" y="3674"/>
                      <a:pt x="7801" y="3665"/>
                      <a:pt x="7823" y="3643"/>
                    </a:cubicBezTo>
                    <a:cubicBezTo>
                      <a:pt x="8489" y="3131"/>
                      <a:pt x="9109" y="2548"/>
                      <a:pt x="9656" y="1917"/>
                    </a:cubicBezTo>
                    <a:cubicBezTo>
                      <a:pt x="9668" y="2179"/>
                      <a:pt x="9894" y="2405"/>
                      <a:pt x="10156" y="2405"/>
                    </a:cubicBezTo>
                    <a:cubicBezTo>
                      <a:pt x="10442" y="2405"/>
                      <a:pt x="10668" y="2179"/>
                      <a:pt x="10668" y="1893"/>
                    </a:cubicBezTo>
                    <a:lnTo>
                      <a:pt x="10668" y="500"/>
                    </a:lnTo>
                    <a:cubicBezTo>
                      <a:pt x="10621" y="369"/>
                      <a:pt x="10561" y="238"/>
                      <a:pt x="10466" y="131"/>
                    </a:cubicBezTo>
                    <a:cubicBezTo>
                      <a:pt x="10382" y="48"/>
                      <a:pt x="10270" y="0"/>
                      <a:pt x="101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62" name="Google Shape;562;p71"/>
          <p:cNvGrpSpPr/>
          <p:nvPr/>
        </p:nvGrpSpPr>
        <p:grpSpPr>
          <a:xfrm>
            <a:off x="4907013" y="3370013"/>
            <a:ext cx="765900" cy="765900"/>
            <a:chOff x="6398925" y="2904750"/>
            <a:chExt cx="765900" cy="765900"/>
          </a:xfrm>
        </p:grpSpPr>
        <p:sp>
          <p:nvSpPr>
            <p:cNvPr id="563" name="Google Shape;563;p71"/>
            <p:cNvSpPr/>
            <p:nvPr/>
          </p:nvSpPr>
          <p:spPr>
            <a:xfrm>
              <a:off x="6398925" y="290475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4" name="Google Shape;564;p71"/>
            <p:cNvGrpSpPr/>
            <p:nvPr/>
          </p:nvGrpSpPr>
          <p:grpSpPr>
            <a:xfrm>
              <a:off x="6572618" y="3099178"/>
              <a:ext cx="418515" cy="377043"/>
              <a:chOff x="3988156" y="3380210"/>
              <a:chExt cx="353954" cy="318880"/>
            </a:xfrm>
          </p:grpSpPr>
          <p:sp>
            <p:nvSpPr>
              <p:cNvPr id="565" name="Google Shape;565;p71"/>
              <p:cNvSpPr/>
              <p:nvPr/>
            </p:nvSpPr>
            <p:spPr>
              <a:xfrm>
                <a:off x="4134053" y="3446156"/>
                <a:ext cx="28454" cy="49269"/>
              </a:xfrm>
              <a:custGeom>
                <a:rect b="b" l="l" r="r" t="t"/>
                <a:pathLst>
                  <a:path extrusionOk="0" h="1548" w="894">
                    <a:moveTo>
                      <a:pt x="417" y="286"/>
                    </a:moveTo>
                    <a:lnTo>
                      <a:pt x="417" y="572"/>
                    </a:lnTo>
                    <a:cubicBezTo>
                      <a:pt x="298" y="524"/>
                      <a:pt x="274" y="500"/>
                      <a:pt x="274" y="417"/>
                    </a:cubicBezTo>
                    <a:cubicBezTo>
                      <a:pt x="274" y="345"/>
                      <a:pt x="346" y="298"/>
                      <a:pt x="417" y="286"/>
                    </a:cubicBezTo>
                    <a:close/>
                    <a:moveTo>
                      <a:pt x="524" y="869"/>
                    </a:moveTo>
                    <a:cubicBezTo>
                      <a:pt x="643" y="917"/>
                      <a:pt x="655" y="976"/>
                      <a:pt x="655" y="1048"/>
                    </a:cubicBezTo>
                    <a:cubicBezTo>
                      <a:pt x="655" y="1119"/>
                      <a:pt x="596" y="1179"/>
                      <a:pt x="524" y="1191"/>
                    </a:cubicBezTo>
                    <a:lnTo>
                      <a:pt x="524" y="869"/>
                    </a:lnTo>
                    <a:close/>
                    <a:moveTo>
                      <a:pt x="477" y="0"/>
                    </a:moveTo>
                    <a:cubicBezTo>
                      <a:pt x="453" y="0"/>
                      <a:pt x="417" y="24"/>
                      <a:pt x="417" y="48"/>
                    </a:cubicBezTo>
                    <a:lnTo>
                      <a:pt x="417" y="107"/>
                    </a:lnTo>
                    <a:cubicBezTo>
                      <a:pt x="191" y="131"/>
                      <a:pt x="60" y="250"/>
                      <a:pt x="60" y="476"/>
                    </a:cubicBezTo>
                    <a:cubicBezTo>
                      <a:pt x="60" y="703"/>
                      <a:pt x="227" y="774"/>
                      <a:pt x="417" y="845"/>
                    </a:cubicBezTo>
                    <a:lnTo>
                      <a:pt x="417" y="1226"/>
                    </a:lnTo>
                    <a:cubicBezTo>
                      <a:pt x="310" y="1203"/>
                      <a:pt x="274" y="1179"/>
                      <a:pt x="179" y="1107"/>
                    </a:cubicBezTo>
                    <a:cubicBezTo>
                      <a:pt x="160" y="1093"/>
                      <a:pt x="143" y="1087"/>
                      <a:pt x="127" y="1087"/>
                    </a:cubicBezTo>
                    <a:cubicBezTo>
                      <a:pt x="101" y="1087"/>
                      <a:pt x="77" y="1102"/>
                      <a:pt x="48" y="1131"/>
                    </a:cubicBezTo>
                    <a:cubicBezTo>
                      <a:pt x="0" y="1191"/>
                      <a:pt x="0" y="1250"/>
                      <a:pt x="48" y="1298"/>
                    </a:cubicBezTo>
                    <a:cubicBezTo>
                      <a:pt x="120" y="1405"/>
                      <a:pt x="274" y="1453"/>
                      <a:pt x="417" y="1453"/>
                    </a:cubicBezTo>
                    <a:lnTo>
                      <a:pt x="417" y="1512"/>
                    </a:lnTo>
                    <a:cubicBezTo>
                      <a:pt x="417" y="1536"/>
                      <a:pt x="453" y="1548"/>
                      <a:pt x="477" y="1548"/>
                    </a:cubicBezTo>
                    <a:cubicBezTo>
                      <a:pt x="512" y="1548"/>
                      <a:pt x="536" y="1536"/>
                      <a:pt x="536" y="1512"/>
                    </a:cubicBezTo>
                    <a:lnTo>
                      <a:pt x="536" y="1453"/>
                    </a:lnTo>
                    <a:cubicBezTo>
                      <a:pt x="727" y="1417"/>
                      <a:pt x="893" y="1298"/>
                      <a:pt x="893" y="1048"/>
                    </a:cubicBezTo>
                    <a:cubicBezTo>
                      <a:pt x="893" y="798"/>
                      <a:pt x="751" y="691"/>
                      <a:pt x="536" y="619"/>
                    </a:cubicBezTo>
                    <a:lnTo>
                      <a:pt x="536" y="286"/>
                    </a:lnTo>
                    <a:cubicBezTo>
                      <a:pt x="584" y="286"/>
                      <a:pt x="631" y="298"/>
                      <a:pt x="667" y="333"/>
                    </a:cubicBezTo>
                    <a:cubicBezTo>
                      <a:pt x="694" y="340"/>
                      <a:pt x="726" y="363"/>
                      <a:pt x="759" y="363"/>
                    </a:cubicBezTo>
                    <a:cubicBezTo>
                      <a:pt x="783" y="363"/>
                      <a:pt x="808" y="350"/>
                      <a:pt x="834" y="310"/>
                    </a:cubicBezTo>
                    <a:cubicBezTo>
                      <a:pt x="870" y="274"/>
                      <a:pt x="882" y="214"/>
                      <a:pt x="822" y="167"/>
                    </a:cubicBezTo>
                    <a:cubicBezTo>
                      <a:pt x="751" y="107"/>
                      <a:pt x="631" y="95"/>
                      <a:pt x="536" y="95"/>
                    </a:cubicBezTo>
                    <a:lnTo>
                      <a:pt x="536" y="48"/>
                    </a:lnTo>
                    <a:cubicBezTo>
                      <a:pt x="536" y="12"/>
                      <a:pt x="501" y="0"/>
                      <a:pt x="4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71"/>
              <p:cNvSpPr/>
              <p:nvPr/>
            </p:nvSpPr>
            <p:spPr>
              <a:xfrm>
                <a:off x="4188988" y="3398001"/>
                <a:ext cx="81510" cy="81510"/>
              </a:xfrm>
              <a:custGeom>
                <a:rect b="b" l="l" r="r" t="t"/>
                <a:pathLst>
                  <a:path extrusionOk="0" h="2561" w="2561">
                    <a:moveTo>
                      <a:pt x="1287" y="311"/>
                    </a:moveTo>
                    <a:cubicBezTo>
                      <a:pt x="1823" y="311"/>
                      <a:pt x="2251" y="739"/>
                      <a:pt x="2251" y="1275"/>
                    </a:cubicBezTo>
                    <a:cubicBezTo>
                      <a:pt x="2251" y="1811"/>
                      <a:pt x="1823" y="2251"/>
                      <a:pt x="1287" y="2251"/>
                    </a:cubicBezTo>
                    <a:cubicBezTo>
                      <a:pt x="751" y="2251"/>
                      <a:pt x="310" y="1811"/>
                      <a:pt x="310" y="1275"/>
                    </a:cubicBezTo>
                    <a:cubicBezTo>
                      <a:pt x="310" y="739"/>
                      <a:pt x="751" y="311"/>
                      <a:pt x="1287" y="311"/>
                    </a:cubicBezTo>
                    <a:close/>
                    <a:moveTo>
                      <a:pt x="1287" y="1"/>
                    </a:moveTo>
                    <a:cubicBezTo>
                      <a:pt x="572" y="1"/>
                      <a:pt x="1" y="584"/>
                      <a:pt x="1" y="1275"/>
                    </a:cubicBezTo>
                    <a:cubicBezTo>
                      <a:pt x="1" y="1989"/>
                      <a:pt x="584" y="2561"/>
                      <a:pt x="1287" y="2561"/>
                    </a:cubicBezTo>
                    <a:cubicBezTo>
                      <a:pt x="2001" y="2561"/>
                      <a:pt x="2561" y="1977"/>
                      <a:pt x="2561" y="1275"/>
                    </a:cubicBezTo>
                    <a:cubicBezTo>
                      <a:pt x="2561" y="584"/>
                      <a:pt x="2001" y="1"/>
                      <a:pt x="12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71"/>
              <p:cNvSpPr/>
              <p:nvPr/>
            </p:nvSpPr>
            <p:spPr>
              <a:xfrm>
                <a:off x="4090863" y="3380210"/>
                <a:ext cx="195930" cy="146311"/>
              </a:xfrm>
              <a:custGeom>
                <a:rect b="b" l="l" r="r" t="t"/>
                <a:pathLst>
                  <a:path extrusionOk="0" h="4597" w="6156">
                    <a:moveTo>
                      <a:pt x="1810" y="1834"/>
                    </a:moveTo>
                    <a:cubicBezTo>
                      <a:pt x="2131" y="1834"/>
                      <a:pt x="2429" y="2001"/>
                      <a:pt x="2608" y="2274"/>
                    </a:cubicBezTo>
                    <a:cubicBezTo>
                      <a:pt x="2643" y="2405"/>
                      <a:pt x="2703" y="2536"/>
                      <a:pt x="2762" y="2667"/>
                    </a:cubicBezTo>
                    <a:cubicBezTo>
                      <a:pt x="2762" y="2715"/>
                      <a:pt x="2774" y="2763"/>
                      <a:pt x="2774" y="2810"/>
                    </a:cubicBezTo>
                    <a:cubicBezTo>
                      <a:pt x="2774" y="3346"/>
                      <a:pt x="2346" y="3775"/>
                      <a:pt x="1810" y="3775"/>
                    </a:cubicBezTo>
                    <a:cubicBezTo>
                      <a:pt x="1274" y="3775"/>
                      <a:pt x="834" y="3346"/>
                      <a:pt x="834" y="2810"/>
                    </a:cubicBezTo>
                    <a:cubicBezTo>
                      <a:pt x="834" y="2274"/>
                      <a:pt x="1274" y="1834"/>
                      <a:pt x="1810" y="1834"/>
                    </a:cubicBezTo>
                    <a:close/>
                    <a:moveTo>
                      <a:pt x="1810" y="1322"/>
                    </a:moveTo>
                    <a:cubicBezTo>
                      <a:pt x="2084" y="1322"/>
                      <a:pt x="2346" y="1393"/>
                      <a:pt x="2584" y="1536"/>
                    </a:cubicBezTo>
                    <a:cubicBezTo>
                      <a:pt x="2560" y="1620"/>
                      <a:pt x="2560" y="1703"/>
                      <a:pt x="2548" y="1774"/>
                    </a:cubicBezTo>
                    <a:cubicBezTo>
                      <a:pt x="2346" y="1632"/>
                      <a:pt x="2072" y="1536"/>
                      <a:pt x="1810" y="1536"/>
                    </a:cubicBezTo>
                    <a:cubicBezTo>
                      <a:pt x="1096" y="1536"/>
                      <a:pt x="524" y="2120"/>
                      <a:pt x="524" y="2822"/>
                    </a:cubicBezTo>
                    <a:cubicBezTo>
                      <a:pt x="524" y="3537"/>
                      <a:pt x="1107" y="4096"/>
                      <a:pt x="1810" y="4096"/>
                    </a:cubicBezTo>
                    <a:cubicBezTo>
                      <a:pt x="2417" y="4096"/>
                      <a:pt x="2917" y="3668"/>
                      <a:pt x="3060" y="3108"/>
                    </a:cubicBezTo>
                    <a:cubicBezTo>
                      <a:pt x="3120" y="3167"/>
                      <a:pt x="3155" y="3203"/>
                      <a:pt x="3239" y="3263"/>
                    </a:cubicBezTo>
                    <a:cubicBezTo>
                      <a:pt x="3036" y="3882"/>
                      <a:pt x="2477" y="4299"/>
                      <a:pt x="1810" y="4299"/>
                    </a:cubicBezTo>
                    <a:cubicBezTo>
                      <a:pt x="988" y="4299"/>
                      <a:pt x="322" y="3620"/>
                      <a:pt x="322" y="2810"/>
                    </a:cubicBezTo>
                    <a:cubicBezTo>
                      <a:pt x="322" y="1989"/>
                      <a:pt x="988" y="1322"/>
                      <a:pt x="1810" y="1322"/>
                    </a:cubicBezTo>
                    <a:close/>
                    <a:moveTo>
                      <a:pt x="4382" y="0"/>
                    </a:moveTo>
                    <a:cubicBezTo>
                      <a:pt x="3608" y="0"/>
                      <a:pt x="2929" y="500"/>
                      <a:pt x="2679" y="1179"/>
                    </a:cubicBezTo>
                    <a:cubicBezTo>
                      <a:pt x="2417" y="1036"/>
                      <a:pt x="2131" y="953"/>
                      <a:pt x="1822" y="953"/>
                    </a:cubicBezTo>
                    <a:cubicBezTo>
                      <a:pt x="822" y="953"/>
                      <a:pt x="0" y="1774"/>
                      <a:pt x="0" y="2775"/>
                    </a:cubicBezTo>
                    <a:cubicBezTo>
                      <a:pt x="0" y="3775"/>
                      <a:pt x="822" y="4596"/>
                      <a:pt x="1822" y="4596"/>
                    </a:cubicBezTo>
                    <a:cubicBezTo>
                      <a:pt x="2596" y="4596"/>
                      <a:pt x="3262" y="4120"/>
                      <a:pt x="3512" y="3417"/>
                    </a:cubicBezTo>
                    <a:cubicBezTo>
                      <a:pt x="3763" y="3548"/>
                      <a:pt x="4060" y="3644"/>
                      <a:pt x="4382" y="3644"/>
                    </a:cubicBezTo>
                    <a:cubicBezTo>
                      <a:pt x="4798" y="3644"/>
                      <a:pt x="5191" y="3489"/>
                      <a:pt x="5513" y="3239"/>
                    </a:cubicBezTo>
                    <a:cubicBezTo>
                      <a:pt x="5822" y="2989"/>
                      <a:pt x="6049" y="2632"/>
                      <a:pt x="6132" y="2239"/>
                    </a:cubicBezTo>
                    <a:cubicBezTo>
                      <a:pt x="6156" y="2167"/>
                      <a:pt x="6096" y="2072"/>
                      <a:pt x="6013" y="2060"/>
                    </a:cubicBezTo>
                    <a:cubicBezTo>
                      <a:pt x="6004" y="2059"/>
                      <a:pt x="5996" y="2058"/>
                      <a:pt x="5987" y="2058"/>
                    </a:cubicBezTo>
                    <a:cubicBezTo>
                      <a:pt x="5911" y="2058"/>
                      <a:pt x="5833" y="2104"/>
                      <a:pt x="5822" y="2179"/>
                    </a:cubicBezTo>
                    <a:cubicBezTo>
                      <a:pt x="5656" y="2870"/>
                      <a:pt x="5060" y="3322"/>
                      <a:pt x="4370" y="3322"/>
                    </a:cubicBezTo>
                    <a:cubicBezTo>
                      <a:pt x="3834" y="3322"/>
                      <a:pt x="3334" y="3048"/>
                      <a:pt x="3072" y="2572"/>
                    </a:cubicBezTo>
                    <a:cubicBezTo>
                      <a:pt x="3036" y="2417"/>
                      <a:pt x="2977" y="2274"/>
                      <a:pt x="2905" y="2132"/>
                    </a:cubicBezTo>
                    <a:cubicBezTo>
                      <a:pt x="2715" y="1215"/>
                      <a:pt x="3429" y="334"/>
                      <a:pt x="4370" y="334"/>
                    </a:cubicBezTo>
                    <a:cubicBezTo>
                      <a:pt x="5060" y="334"/>
                      <a:pt x="5656" y="810"/>
                      <a:pt x="5822" y="1477"/>
                    </a:cubicBezTo>
                    <a:cubicBezTo>
                      <a:pt x="5832" y="1556"/>
                      <a:pt x="5899" y="1602"/>
                      <a:pt x="5969" y="1602"/>
                    </a:cubicBezTo>
                    <a:cubicBezTo>
                      <a:pt x="5984" y="1602"/>
                      <a:pt x="5998" y="1600"/>
                      <a:pt x="6013" y="1596"/>
                    </a:cubicBezTo>
                    <a:cubicBezTo>
                      <a:pt x="6108" y="1584"/>
                      <a:pt x="6144" y="1489"/>
                      <a:pt x="6132" y="1405"/>
                    </a:cubicBezTo>
                    <a:cubicBezTo>
                      <a:pt x="6049" y="1024"/>
                      <a:pt x="5822" y="667"/>
                      <a:pt x="5513" y="405"/>
                    </a:cubicBezTo>
                    <a:cubicBezTo>
                      <a:pt x="5191" y="155"/>
                      <a:pt x="4775" y="0"/>
                      <a:pt x="43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71"/>
              <p:cNvSpPr/>
              <p:nvPr/>
            </p:nvSpPr>
            <p:spPr>
              <a:xfrm>
                <a:off x="4215914" y="3415061"/>
                <a:ext cx="28072" cy="49301"/>
              </a:xfrm>
              <a:custGeom>
                <a:rect b="b" l="l" r="r" t="t"/>
                <a:pathLst>
                  <a:path extrusionOk="0" h="1549" w="882">
                    <a:moveTo>
                      <a:pt x="405" y="298"/>
                    </a:moveTo>
                    <a:lnTo>
                      <a:pt x="405" y="584"/>
                    </a:lnTo>
                    <a:cubicBezTo>
                      <a:pt x="286" y="537"/>
                      <a:pt x="262" y="501"/>
                      <a:pt x="262" y="429"/>
                    </a:cubicBezTo>
                    <a:cubicBezTo>
                      <a:pt x="262" y="358"/>
                      <a:pt x="334" y="310"/>
                      <a:pt x="405" y="298"/>
                    </a:cubicBezTo>
                    <a:close/>
                    <a:moveTo>
                      <a:pt x="512" y="882"/>
                    </a:moveTo>
                    <a:cubicBezTo>
                      <a:pt x="631" y="918"/>
                      <a:pt x="643" y="977"/>
                      <a:pt x="643" y="1060"/>
                    </a:cubicBezTo>
                    <a:cubicBezTo>
                      <a:pt x="643" y="1144"/>
                      <a:pt x="584" y="1191"/>
                      <a:pt x="512" y="1203"/>
                    </a:cubicBezTo>
                    <a:lnTo>
                      <a:pt x="512" y="882"/>
                    </a:lnTo>
                    <a:close/>
                    <a:moveTo>
                      <a:pt x="465" y="1"/>
                    </a:moveTo>
                    <a:cubicBezTo>
                      <a:pt x="441" y="1"/>
                      <a:pt x="405" y="13"/>
                      <a:pt x="405" y="48"/>
                    </a:cubicBezTo>
                    <a:lnTo>
                      <a:pt x="405" y="96"/>
                    </a:lnTo>
                    <a:cubicBezTo>
                      <a:pt x="179" y="132"/>
                      <a:pt x="48" y="251"/>
                      <a:pt x="48" y="477"/>
                    </a:cubicBezTo>
                    <a:cubicBezTo>
                      <a:pt x="48" y="715"/>
                      <a:pt x="226" y="787"/>
                      <a:pt x="405" y="846"/>
                    </a:cubicBezTo>
                    <a:lnTo>
                      <a:pt x="405" y="1215"/>
                    </a:lnTo>
                    <a:cubicBezTo>
                      <a:pt x="298" y="1203"/>
                      <a:pt x="262" y="1156"/>
                      <a:pt x="167" y="1096"/>
                    </a:cubicBezTo>
                    <a:cubicBezTo>
                      <a:pt x="150" y="1084"/>
                      <a:pt x="133" y="1079"/>
                      <a:pt x="117" y="1079"/>
                    </a:cubicBezTo>
                    <a:cubicBezTo>
                      <a:pt x="53" y="1079"/>
                      <a:pt x="0" y="1158"/>
                      <a:pt x="0" y="1215"/>
                    </a:cubicBezTo>
                    <a:cubicBezTo>
                      <a:pt x="0" y="1251"/>
                      <a:pt x="24" y="1275"/>
                      <a:pt x="36" y="1299"/>
                    </a:cubicBezTo>
                    <a:cubicBezTo>
                      <a:pt x="107" y="1394"/>
                      <a:pt x="274" y="1441"/>
                      <a:pt x="405" y="1441"/>
                    </a:cubicBezTo>
                    <a:lnTo>
                      <a:pt x="405" y="1501"/>
                    </a:lnTo>
                    <a:cubicBezTo>
                      <a:pt x="405" y="1537"/>
                      <a:pt x="441" y="1549"/>
                      <a:pt x="465" y="1549"/>
                    </a:cubicBezTo>
                    <a:cubicBezTo>
                      <a:pt x="500" y="1549"/>
                      <a:pt x="524" y="1525"/>
                      <a:pt x="524" y="1501"/>
                    </a:cubicBezTo>
                    <a:lnTo>
                      <a:pt x="524" y="1441"/>
                    </a:lnTo>
                    <a:cubicBezTo>
                      <a:pt x="715" y="1406"/>
                      <a:pt x="881" y="1299"/>
                      <a:pt x="881" y="1037"/>
                    </a:cubicBezTo>
                    <a:cubicBezTo>
                      <a:pt x="881" y="787"/>
                      <a:pt x="715" y="703"/>
                      <a:pt x="524" y="620"/>
                    </a:cubicBezTo>
                    <a:lnTo>
                      <a:pt x="524" y="298"/>
                    </a:lnTo>
                    <a:cubicBezTo>
                      <a:pt x="596" y="298"/>
                      <a:pt x="631" y="310"/>
                      <a:pt x="703" y="358"/>
                    </a:cubicBezTo>
                    <a:cubicBezTo>
                      <a:pt x="717" y="362"/>
                      <a:pt x="732" y="364"/>
                      <a:pt x="746" y="364"/>
                    </a:cubicBezTo>
                    <a:cubicBezTo>
                      <a:pt x="777" y="364"/>
                      <a:pt x="805" y="351"/>
                      <a:pt x="822" y="310"/>
                    </a:cubicBezTo>
                    <a:cubicBezTo>
                      <a:pt x="857" y="263"/>
                      <a:pt x="869" y="203"/>
                      <a:pt x="810" y="156"/>
                    </a:cubicBezTo>
                    <a:cubicBezTo>
                      <a:pt x="738" y="96"/>
                      <a:pt x="619" y="84"/>
                      <a:pt x="524" y="84"/>
                    </a:cubicBezTo>
                    <a:lnTo>
                      <a:pt x="524" y="48"/>
                    </a:lnTo>
                    <a:cubicBezTo>
                      <a:pt x="524" y="13"/>
                      <a:pt x="500" y="1"/>
                      <a:pt x="4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71"/>
              <p:cNvSpPr/>
              <p:nvPr/>
            </p:nvSpPr>
            <p:spPr>
              <a:xfrm>
                <a:off x="3988156" y="3495935"/>
                <a:ext cx="353954" cy="203155"/>
              </a:xfrm>
              <a:custGeom>
                <a:rect b="b" l="l" r="r" t="t"/>
                <a:pathLst>
                  <a:path extrusionOk="0" h="6383" w="11121">
                    <a:moveTo>
                      <a:pt x="3525" y="1884"/>
                    </a:moveTo>
                    <a:cubicBezTo>
                      <a:pt x="3540" y="1884"/>
                      <a:pt x="3561" y="1898"/>
                      <a:pt x="3561" y="1925"/>
                    </a:cubicBezTo>
                    <a:cubicBezTo>
                      <a:pt x="3632" y="2103"/>
                      <a:pt x="4632" y="4770"/>
                      <a:pt x="4680" y="4854"/>
                    </a:cubicBezTo>
                    <a:cubicBezTo>
                      <a:pt x="4692" y="4865"/>
                      <a:pt x="4680" y="4901"/>
                      <a:pt x="4644" y="4901"/>
                    </a:cubicBezTo>
                    <a:lnTo>
                      <a:pt x="3930" y="5163"/>
                    </a:lnTo>
                    <a:cubicBezTo>
                      <a:pt x="3882" y="5032"/>
                      <a:pt x="2870" y="2341"/>
                      <a:pt x="2799" y="2163"/>
                    </a:cubicBezTo>
                    <a:lnTo>
                      <a:pt x="3513" y="1889"/>
                    </a:lnTo>
                    <a:cubicBezTo>
                      <a:pt x="3516" y="1886"/>
                      <a:pt x="3520" y="1884"/>
                      <a:pt x="3525" y="1884"/>
                    </a:cubicBezTo>
                    <a:close/>
                    <a:moveTo>
                      <a:pt x="2501" y="2294"/>
                    </a:moveTo>
                    <a:lnTo>
                      <a:pt x="3632" y="5306"/>
                    </a:lnTo>
                    <a:cubicBezTo>
                      <a:pt x="3096" y="5496"/>
                      <a:pt x="1763" y="5997"/>
                      <a:pt x="1536" y="6092"/>
                    </a:cubicBezTo>
                    <a:cubicBezTo>
                      <a:pt x="1528" y="6095"/>
                      <a:pt x="1520" y="6096"/>
                      <a:pt x="1511" y="6096"/>
                    </a:cubicBezTo>
                    <a:cubicBezTo>
                      <a:pt x="1485" y="6096"/>
                      <a:pt x="1459" y="6081"/>
                      <a:pt x="1441" y="6044"/>
                    </a:cubicBezTo>
                    <a:lnTo>
                      <a:pt x="358" y="3175"/>
                    </a:lnTo>
                    <a:cubicBezTo>
                      <a:pt x="346" y="3139"/>
                      <a:pt x="358" y="3103"/>
                      <a:pt x="405" y="3080"/>
                    </a:cubicBezTo>
                    <a:cubicBezTo>
                      <a:pt x="1084" y="2829"/>
                      <a:pt x="2025" y="2472"/>
                      <a:pt x="2501" y="2294"/>
                    </a:cubicBezTo>
                    <a:close/>
                    <a:moveTo>
                      <a:pt x="10195" y="0"/>
                    </a:moveTo>
                    <a:cubicBezTo>
                      <a:pt x="9949" y="0"/>
                      <a:pt x="9714" y="126"/>
                      <a:pt x="9537" y="282"/>
                    </a:cubicBezTo>
                    <a:lnTo>
                      <a:pt x="7835" y="1698"/>
                    </a:lnTo>
                    <a:cubicBezTo>
                      <a:pt x="7740" y="1496"/>
                      <a:pt x="7537" y="1282"/>
                      <a:pt x="7144" y="1282"/>
                    </a:cubicBezTo>
                    <a:cubicBezTo>
                      <a:pt x="6745" y="1282"/>
                      <a:pt x="6434" y="1280"/>
                      <a:pt x="6185" y="1280"/>
                    </a:cubicBezTo>
                    <a:cubicBezTo>
                      <a:pt x="5437" y="1280"/>
                      <a:pt x="5254" y="1294"/>
                      <a:pt x="4977" y="1401"/>
                    </a:cubicBezTo>
                    <a:lnTo>
                      <a:pt x="3882" y="1853"/>
                    </a:lnTo>
                    <a:lnTo>
                      <a:pt x="3870" y="1806"/>
                    </a:lnTo>
                    <a:cubicBezTo>
                      <a:pt x="3814" y="1665"/>
                      <a:pt x="3669" y="1569"/>
                      <a:pt x="3523" y="1569"/>
                    </a:cubicBezTo>
                    <a:cubicBezTo>
                      <a:pt x="3484" y="1569"/>
                      <a:pt x="3444" y="1576"/>
                      <a:pt x="3406" y="1591"/>
                    </a:cubicBezTo>
                    <a:lnTo>
                      <a:pt x="2596" y="1913"/>
                    </a:lnTo>
                    <a:cubicBezTo>
                      <a:pt x="2239" y="2044"/>
                      <a:pt x="1084" y="2472"/>
                      <a:pt x="298" y="2770"/>
                    </a:cubicBezTo>
                    <a:cubicBezTo>
                      <a:pt x="108" y="2841"/>
                      <a:pt x="1" y="3068"/>
                      <a:pt x="72" y="3258"/>
                    </a:cubicBezTo>
                    <a:lnTo>
                      <a:pt x="1167" y="6139"/>
                    </a:lnTo>
                    <a:cubicBezTo>
                      <a:pt x="1222" y="6285"/>
                      <a:pt x="1368" y="6382"/>
                      <a:pt x="1518" y="6382"/>
                    </a:cubicBezTo>
                    <a:cubicBezTo>
                      <a:pt x="1564" y="6382"/>
                      <a:pt x="1611" y="6373"/>
                      <a:pt x="1656" y="6354"/>
                    </a:cubicBezTo>
                    <a:cubicBezTo>
                      <a:pt x="1906" y="6270"/>
                      <a:pt x="3549" y="5639"/>
                      <a:pt x="3894" y="5508"/>
                    </a:cubicBezTo>
                    <a:lnTo>
                      <a:pt x="4763" y="5175"/>
                    </a:lnTo>
                    <a:cubicBezTo>
                      <a:pt x="4942" y="5104"/>
                      <a:pt x="5049" y="4901"/>
                      <a:pt x="4965" y="4723"/>
                    </a:cubicBezTo>
                    <a:lnTo>
                      <a:pt x="4954" y="4675"/>
                    </a:lnTo>
                    <a:cubicBezTo>
                      <a:pt x="5525" y="4437"/>
                      <a:pt x="5537" y="4413"/>
                      <a:pt x="6120" y="4413"/>
                    </a:cubicBezTo>
                    <a:cubicBezTo>
                      <a:pt x="6204" y="4413"/>
                      <a:pt x="6275" y="4330"/>
                      <a:pt x="6275" y="4246"/>
                    </a:cubicBezTo>
                    <a:cubicBezTo>
                      <a:pt x="6275" y="4151"/>
                      <a:pt x="6204" y="4080"/>
                      <a:pt x="6120" y="4080"/>
                    </a:cubicBezTo>
                    <a:cubicBezTo>
                      <a:pt x="5477" y="4080"/>
                      <a:pt x="5418" y="4127"/>
                      <a:pt x="4834" y="4377"/>
                    </a:cubicBezTo>
                    <a:lnTo>
                      <a:pt x="3989" y="2127"/>
                    </a:lnTo>
                    <a:lnTo>
                      <a:pt x="5073" y="1686"/>
                    </a:lnTo>
                    <a:cubicBezTo>
                      <a:pt x="5294" y="1601"/>
                      <a:pt x="5460" y="1589"/>
                      <a:pt x="6106" y="1589"/>
                    </a:cubicBezTo>
                    <a:cubicBezTo>
                      <a:pt x="6364" y="1589"/>
                      <a:pt x="6699" y="1591"/>
                      <a:pt x="7144" y="1591"/>
                    </a:cubicBezTo>
                    <a:cubicBezTo>
                      <a:pt x="7323" y="1591"/>
                      <a:pt x="7442" y="1651"/>
                      <a:pt x="7513" y="1770"/>
                    </a:cubicBezTo>
                    <a:cubicBezTo>
                      <a:pt x="7573" y="1865"/>
                      <a:pt x="7573" y="1948"/>
                      <a:pt x="7585" y="1984"/>
                    </a:cubicBezTo>
                    <a:cubicBezTo>
                      <a:pt x="7585" y="2044"/>
                      <a:pt x="7549" y="2341"/>
                      <a:pt x="7263" y="2389"/>
                    </a:cubicBezTo>
                    <a:cubicBezTo>
                      <a:pt x="6835" y="2460"/>
                      <a:pt x="5882" y="2591"/>
                      <a:pt x="5882" y="2591"/>
                    </a:cubicBezTo>
                    <a:cubicBezTo>
                      <a:pt x="5787" y="2603"/>
                      <a:pt x="5727" y="2687"/>
                      <a:pt x="5739" y="2770"/>
                    </a:cubicBezTo>
                    <a:cubicBezTo>
                      <a:pt x="5763" y="2841"/>
                      <a:pt x="5823" y="2901"/>
                      <a:pt x="5906" y="2901"/>
                    </a:cubicBezTo>
                    <a:lnTo>
                      <a:pt x="5942" y="2901"/>
                    </a:lnTo>
                    <a:cubicBezTo>
                      <a:pt x="5954" y="2901"/>
                      <a:pt x="6894" y="2770"/>
                      <a:pt x="7335" y="2699"/>
                    </a:cubicBezTo>
                    <a:cubicBezTo>
                      <a:pt x="7740" y="2627"/>
                      <a:pt x="7882" y="2282"/>
                      <a:pt x="7918" y="2056"/>
                    </a:cubicBezTo>
                    <a:lnTo>
                      <a:pt x="9764" y="520"/>
                    </a:lnTo>
                    <a:cubicBezTo>
                      <a:pt x="9875" y="408"/>
                      <a:pt x="10028" y="311"/>
                      <a:pt x="10188" y="311"/>
                    </a:cubicBezTo>
                    <a:cubicBezTo>
                      <a:pt x="10285" y="311"/>
                      <a:pt x="10384" y="347"/>
                      <a:pt x="10478" y="436"/>
                    </a:cubicBezTo>
                    <a:cubicBezTo>
                      <a:pt x="10776" y="734"/>
                      <a:pt x="10502" y="1091"/>
                      <a:pt x="10430" y="1151"/>
                    </a:cubicBezTo>
                    <a:cubicBezTo>
                      <a:pt x="10359" y="1222"/>
                      <a:pt x="8097" y="3651"/>
                      <a:pt x="8097" y="3651"/>
                    </a:cubicBezTo>
                    <a:cubicBezTo>
                      <a:pt x="7763" y="4020"/>
                      <a:pt x="7323" y="4080"/>
                      <a:pt x="7144" y="4092"/>
                    </a:cubicBezTo>
                    <a:lnTo>
                      <a:pt x="6847" y="4092"/>
                    </a:lnTo>
                    <a:cubicBezTo>
                      <a:pt x="6751" y="4092"/>
                      <a:pt x="6680" y="4175"/>
                      <a:pt x="6680" y="4258"/>
                    </a:cubicBezTo>
                    <a:cubicBezTo>
                      <a:pt x="6680" y="4353"/>
                      <a:pt x="6751" y="4425"/>
                      <a:pt x="6847" y="4425"/>
                    </a:cubicBezTo>
                    <a:lnTo>
                      <a:pt x="7156" y="4425"/>
                    </a:lnTo>
                    <a:cubicBezTo>
                      <a:pt x="7382" y="4413"/>
                      <a:pt x="7918" y="4330"/>
                      <a:pt x="8335" y="3877"/>
                    </a:cubicBezTo>
                    <a:cubicBezTo>
                      <a:pt x="10669" y="1377"/>
                      <a:pt x="10669" y="1377"/>
                      <a:pt x="10669" y="1353"/>
                    </a:cubicBezTo>
                    <a:cubicBezTo>
                      <a:pt x="10883" y="1151"/>
                      <a:pt x="11121" y="627"/>
                      <a:pt x="10704" y="210"/>
                    </a:cubicBezTo>
                    <a:cubicBezTo>
                      <a:pt x="10539" y="60"/>
                      <a:pt x="10365" y="0"/>
                      <a:pt x="101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570" name="Google Shape;570;p71"/>
          <p:cNvPicPr preferRelativeResize="0"/>
          <p:nvPr/>
        </p:nvPicPr>
        <p:blipFill rotWithShape="1">
          <a:blip r:embed="rId3">
            <a:alphaModFix/>
          </a:blip>
          <a:srcRect b="0" l="47340" r="0" t="0"/>
          <a:stretch/>
        </p:blipFill>
        <p:spPr>
          <a:xfrm rot="1406184">
            <a:off x="7807001" y="3535330"/>
            <a:ext cx="891620" cy="1160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9372" y="530349"/>
            <a:ext cx="1157924" cy="115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72"/>
          <p:cNvSpPr txBox="1"/>
          <p:nvPr>
            <p:ph type="title"/>
          </p:nvPr>
        </p:nvSpPr>
        <p:spPr>
          <a:xfrm>
            <a:off x="723900" y="157725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Экономические показатели</a:t>
            </a:r>
            <a:endParaRPr/>
          </a:p>
        </p:txBody>
      </p:sp>
      <p:sp>
        <p:nvSpPr>
          <p:cNvPr id="577" name="Google Shape;577;p72"/>
          <p:cNvSpPr txBox="1"/>
          <p:nvPr>
            <p:ph idx="2" type="title"/>
          </p:nvPr>
        </p:nvSpPr>
        <p:spPr>
          <a:xfrm>
            <a:off x="1725688" y="1001236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81%</a:t>
            </a:r>
            <a:endParaRPr/>
          </a:p>
        </p:txBody>
      </p:sp>
      <p:sp>
        <p:nvSpPr>
          <p:cNvPr id="578" name="Google Shape;578;p72"/>
          <p:cNvSpPr txBox="1"/>
          <p:nvPr>
            <p:ph idx="3" type="title"/>
          </p:nvPr>
        </p:nvSpPr>
        <p:spPr>
          <a:xfrm>
            <a:off x="1725712" y="1460888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IRR</a:t>
            </a:r>
            <a:endParaRPr/>
          </a:p>
        </p:txBody>
      </p:sp>
      <p:sp>
        <p:nvSpPr>
          <p:cNvPr id="579" name="Google Shape;579;p72"/>
          <p:cNvSpPr txBox="1"/>
          <p:nvPr>
            <p:ph idx="4" type="title"/>
          </p:nvPr>
        </p:nvSpPr>
        <p:spPr>
          <a:xfrm>
            <a:off x="1725703" y="2525400"/>
            <a:ext cx="28422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142 708 000 рублей </a:t>
            </a:r>
            <a:endParaRPr/>
          </a:p>
        </p:txBody>
      </p:sp>
      <p:sp>
        <p:nvSpPr>
          <p:cNvPr id="580" name="Google Shape;580;p72"/>
          <p:cNvSpPr txBox="1"/>
          <p:nvPr>
            <p:ph idx="5" type="title"/>
          </p:nvPr>
        </p:nvSpPr>
        <p:spPr>
          <a:xfrm>
            <a:off x="1725688" y="2998488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Выручка </a:t>
            </a:r>
            <a:endParaRPr/>
          </a:p>
        </p:txBody>
      </p:sp>
      <p:sp>
        <p:nvSpPr>
          <p:cNvPr id="581" name="Google Shape;581;p72"/>
          <p:cNvSpPr txBox="1"/>
          <p:nvPr>
            <p:ph idx="6" type="title"/>
          </p:nvPr>
        </p:nvSpPr>
        <p:spPr>
          <a:xfrm>
            <a:off x="5553038" y="1001226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2.63</a:t>
            </a:r>
            <a:endParaRPr/>
          </a:p>
        </p:txBody>
      </p:sp>
      <p:sp>
        <p:nvSpPr>
          <p:cNvPr id="582" name="Google Shape;582;p72"/>
          <p:cNvSpPr txBox="1"/>
          <p:nvPr>
            <p:ph idx="7" type="title"/>
          </p:nvPr>
        </p:nvSpPr>
        <p:spPr>
          <a:xfrm>
            <a:off x="5553039" y="1474313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</a:t>
            </a:r>
            <a:r>
              <a:rPr lang="en"/>
              <a:t> </a:t>
            </a:r>
            <a:endParaRPr/>
          </a:p>
        </p:txBody>
      </p:sp>
      <p:sp>
        <p:nvSpPr>
          <p:cNvPr id="583" name="Google Shape;583;p72"/>
          <p:cNvSpPr txBox="1"/>
          <p:nvPr>
            <p:ph idx="8" type="title"/>
          </p:nvPr>
        </p:nvSpPr>
        <p:spPr>
          <a:xfrm>
            <a:off x="5610173" y="2525400"/>
            <a:ext cx="26667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163 092 000 рублей</a:t>
            </a:r>
            <a:endParaRPr/>
          </a:p>
        </p:txBody>
      </p:sp>
      <p:sp>
        <p:nvSpPr>
          <p:cNvPr id="584" name="Google Shape;584;p72"/>
          <p:cNvSpPr txBox="1"/>
          <p:nvPr>
            <p:ph idx="9" type="title"/>
          </p:nvPr>
        </p:nvSpPr>
        <p:spPr>
          <a:xfrm>
            <a:off x="5610187" y="2998488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Затраты</a:t>
            </a:r>
            <a:endParaRPr/>
          </a:p>
        </p:txBody>
      </p:sp>
      <p:grpSp>
        <p:nvGrpSpPr>
          <p:cNvPr id="585" name="Google Shape;585;p72"/>
          <p:cNvGrpSpPr/>
          <p:nvPr/>
        </p:nvGrpSpPr>
        <p:grpSpPr>
          <a:xfrm>
            <a:off x="835950" y="1074900"/>
            <a:ext cx="765900" cy="765900"/>
            <a:chOff x="2133438" y="1256700"/>
            <a:chExt cx="765900" cy="765900"/>
          </a:xfrm>
        </p:grpSpPr>
        <p:sp>
          <p:nvSpPr>
            <p:cNvPr id="586" name="Google Shape;586;p72"/>
            <p:cNvSpPr/>
            <p:nvPr/>
          </p:nvSpPr>
          <p:spPr>
            <a:xfrm>
              <a:off x="2133438" y="125670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7" name="Google Shape;587;p72"/>
            <p:cNvGrpSpPr/>
            <p:nvPr/>
          </p:nvGrpSpPr>
          <p:grpSpPr>
            <a:xfrm>
              <a:off x="2275071" y="1434995"/>
              <a:ext cx="482633" cy="409311"/>
              <a:chOff x="2661459" y="2015001"/>
              <a:chExt cx="322508" cy="273494"/>
            </a:xfrm>
          </p:grpSpPr>
          <p:sp>
            <p:nvSpPr>
              <p:cNvPr id="588" name="Google Shape;588;p72"/>
              <p:cNvSpPr/>
              <p:nvPr/>
            </p:nvSpPr>
            <p:spPr>
              <a:xfrm>
                <a:off x="2661459" y="2028878"/>
                <a:ext cx="322508" cy="259617"/>
              </a:xfrm>
              <a:custGeom>
                <a:rect b="b" l="l" r="r" t="t"/>
                <a:pathLst>
                  <a:path extrusionOk="0" h="8157" w="10133">
                    <a:moveTo>
                      <a:pt x="6156" y="2227"/>
                    </a:moveTo>
                    <a:lnTo>
                      <a:pt x="6966" y="2489"/>
                    </a:lnTo>
                    <a:cubicBezTo>
                      <a:pt x="6975" y="2492"/>
                      <a:pt x="6987" y="2494"/>
                      <a:pt x="6999" y="2494"/>
                    </a:cubicBezTo>
                    <a:cubicBezTo>
                      <a:pt x="7032" y="2494"/>
                      <a:pt x="7071" y="2483"/>
                      <a:pt x="7097" y="2465"/>
                    </a:cubicBezTo>
                    <a:lnTo>
                      <a:pt x="7347" y="2263"/>
                    </a:lnTo>
                    <a:lnTo>
                      <a:pt x="9121" y="4585"/>
                    </a:lnTo>
                    <a:lnTo>
                      <a:pt x="8847" y="4799"/>
                    </a:lnTo>
                    <a:cubicBezTo>
                      <a:pt x="8835" y="4787"/>
                      <a:pt x="8811" y="4763"/>
                      <a:pt x="8799" y="4763"/>
                    </a:cubicBezTo>
                    <a:lnTo>
                      <a:pt x="5728" y="3096"/>
                    </a:lnTo>
                    <a:lnTo>
                      <a:pt x="5847" y="2918"/>
                    </a:lnTo>
                    <a:cubicBezTo>
                      <a:pt x="5894" y="2846"/>
                      <a:pt x="5859" y="2763"/>
                      <a:pt x="5799" y="2715"/>
                    </a:cubicBezTo>
                    <a:cubicBezTo>
                      <a:pt x="5776" y="2700"/>
                      <a:pt x="5750" y="2693"/>
                      <a:pt x="5725" y="2693"/>
                    </a:cubicBezTo>
                    <a:cubicBezTo>
                      <a:pt x="5672" y="2693"/>
                      <a:pt x="5621" y="2723"/>
                      <a:pt x="5597" y="2763"/>
                    </a:cubicBezTo>
                    <a:lnTo>
                      <a:pt x="5263" y="3263"/>
                    </a:lnTo>
                    <a:cubicBezTo>
                      <a:pt x="5251" y="3299"/>
                      <a:pt x="5240" y="3311"/>
                      <a:pt x="5240" y="3335"/>
                    </a:cubicBezTo>
                    <a:lnTo>
                      <a:pt x="5240" y="4609"/>
                    </a:lnTo>
                    <a:cubicBezTo>
                      <a:pt x="5240" y="4870"/>
                      <a:pt x="5013" y="5085"/>
                      <a:pt x="4763" y="5085"/>
                    </a:cubicBezTo>
                    <a:cubicBezTo>
                      <a:pt x="4489" y="5085"/>
                      <a:pt x="4287" y="4859"/>
                      <a:pt x="4287" y="4609"/>
                    </a:cubicBezTo>
                    <a:lnTo>
                      <a:pt x="4287" y="3358"/>
                    </a:lnTo>
                    <a:lnTo>
                      <a:pt x="4561" y="2227"/>
                    </a:lnTo>
                    <a:close/>
                    <a:moveTo>
                      <a:pt x="2620" y="1727"/>
                    </a:moveTo>
                    <a:lnTo>
                      <a:pt x="2858" y="1870"/>
                    </a:lnTo>
                    <a:lnTo>
                      <a:pt x="906" y="5228"/>
                    </a:lnTo>
                    <a:lnTo>
                      <a:pt x="668" y="5097"/>
                    </a:lnTo>
                    <a:lnTo>
                      <a:pt x="2620" y="1727"/>
                    </a:lnTo>
                    <a:close/>
                    <a:moveTo>
                      <a:pt x="3108" y="4656"/>
                    </a:moveTo>
                    <a:cubicBezTo>
                      <a:pt x="3215" y="4656"/>
                      <a:pt x="3299" y="4704"/>
                      <a:pt x="3358" y="4799"/>
                    </a:cubicBezTo>
                    <a:cubicBezTo>
                      <a:pt x="3465" y="4942"/>
                      <a:pt x="3442" y="5156"/>
                      <a:pt x="3287" y="5251"/>
                    </a:cubicBezTo>
                    <a:lnTo>
                      <a:pt x="2263" y="6013"/>
                    </a:lnTo>
                    <a:cubicBezTo>
                      <a:pt x="2200" y="6057"/>
                      <a:pt x="2130" y="6079"/>
                      <a:pt x="2062" y="6079"/>
                    </a:cubicBezTo>
                    <a:cubicBezTo>
                      <a:pt x="1964" y="6079"/>
                      <a:pt x="1869" y="6033"/>
                      <a:pt x="1799" y="5942"/>
                    </a:cubicBezTo>
                    <a:cubicBezTo>
                      <a:pt x="1691" y="5799"/>
                      <a:pt x="1727" y="5597"/>
                      <a:pt x="1870" y="5478"/>
                    </a:cubicBezTo>
                    <a:lnTo>
                      <a:pt x="2918" y="4716"/>
                    </a:lnTo>
                    <a:cubicBezTo>
                      <a:pt x="2977" y="4680"/>
                      <a:pt x="3037" y="4656"/>
                      <a:pt x="3108" y="4656"/>
                    </a:cubicBezTo>
                    <a:close/>
                    <a:moveTo>
                      <a:pt x="3739" y="5418"/>
                    </a:moveTo>
                    <a:cubicBezTo>
                      <a:pt x="3823" y="5418"/>
                      <a:pt x="3918" y="5478"/>
                      <a:pt x="3977" y="5549"/>
                    </a:cubicBezTo>
                    <a:cubicBezTo>
                      <a:pt x="4073" y="5704"/>
                      <a:pt x="4049" y="5906"/>
                      <a:pt x="3894" y="6013"/>
                    </a:cubicBezTo>
                    <a:lnTo>
                      <a:pt x="3084" y="6609"/>
                    </a:lnTo>
                    <a:cubicBezTo>
                      <a:pt x="3021" y="6653"/>
                      <a:pt x="2952" y="6675"/>
                      <a:pt x="2885" y="6675"/>
                    </a:cubicBezTo>
                    <a:cubicBezTo>
                      <a:pt x="2788" y="6675"/>
                      <a:pt x="2695" y="6629"/>
                      <a:pt x="2632" y="6537"/>
                    </a:cubicBezTo>
                    <a:cubicBezTo>
                      <a:pt x="2525" y="6394"/>
                      <a:pt x="2561" y="6180"/>
                      <a:pt x="2703" y="6073"/>
                    </a:cubicBezTo>
                    <a:lnTo>
                      <a:pt x="3489" y="5513"/>
                    </a:lnTo>
                    <a:cubicBezTo>
                      <a:pt x="3525" y="5490"/>
                      <a:pt x="3549" y="5466"/>
                      <a:pt x="3585" y="5454"/>
                    </a:cubicBezTo>
                    <a:cubicBezTo>
                      <a:pt x="3632" y="5430"/>
                      <a:pt x="3680" y="5418"/>
                      <a:pt x="3739" y="5418"/>
                    </a:cubicBezTo>
                    <a:close/>
                    <a:moveTo>
                      <a:pt x="4269" y="6177"/>
                    </a:moveTo>
                    <a:cubicBezTo>
                      <a:pt x="4367" y="6177"/>
                      <a:pt x="4461" y="6221"/>
                      <a:pt x="4525" y="6299"/>
                    </a:cubicBezTo>
                    <a:cubicBezTo>
                      <a:pt x="4632" y="6442"/>
                      <a:pt x="4597" y="6656"/>
                      <a:pt x="4454" y="6764"/>
                    </a:cubicBezTo>
                    <a:lnTo>
                      <a:pt x="3882" y="7192"/>
                    </a:lnTo>
                    <a:cubicBezTo>
                      <a:pt x="3823" y="7232"/>
                      <a:pt x="3747" y="7255"/>
                      <a:pt x="3683" y="7255"/>
                    </a:cubicBezTo>
                    <a:cubicBezTo>
                      <a:pt x="3669" y="7255"/>
                      <a:pt x="3656" y="7254"/>
                      <a:pt x="3644" y="7252"/>
                    </a:cubicBezTo>
                    <a:cubicBezTo>
                      <a:pt x="3549" y="7240"/>
                      <a:pt x="3477" y="7192"/>
                      <a:pt x="3442" y="7121"/>
                    </a:cubicBezTo>
                    <a:cubicBezTo>
                      <a:pt x="3335" y="6966"/>
                      <a:pt x="3358" y="6775"/>
                      <a:pt x="3513" y="6656"/>
                    </a:cubicBezTo>
                    <a:lnTo>
                      <a:pt x="4061" y="6252"/>
                    </a:lnTo>
                    <a:lnTo>
                      <a:pt x="4073" y="6240"/>
                    </a:lnTo>
                    <a:cubicBezTo>
                      <a:pt x="4135" y="6197"/>
                      <a:pt x="4203" y="6177"/>
                      <a:pt x="4269" y="6177"/>
                    </a:cubicBezTo>
                    <a:close/>
                    <a:moveTo>
                      <a:pt x="2799" y="2549"/>
                    </a:moveTo>
                    <a:lnTo>
                      <a:pt x="3061" y="2715"/>
                    </a:lnTo>
                    <a:cubicBezTo>
                      <a:pt x="3086" y="2724"/>
                      <a:pt x="3105" y="2732"/>
                      <a:pt x="3127" y="2732"/>
                    </a:cubicBezTo>
                    <a:cubicBezTo>
                      <a:pt x="3136" y="2732"/>
                      <a:pt x="3145" y="2731"/>
                      <a:pt x="3156" y="2727"/>
                    </a:cubicBezTo>
                    <a:lnTo>
                      <a:pt x="3858" y="2656"/>
                    </a:lnTo>
                    <a:lnTo>
                      <a:pt x="4108" y="2751"/>
                    </a:lnTo>
                    <a:lnTo>
                      <a:pt x="3954" y="3335"/>
                    </a:lnTo>
                    <a:lnTo>
                      <a:pt x="3954" y="3370"/>
                    </a:lnTo>
                    <a:lnTo>
                      <a:pt x="3954" y="4632"/>
                    </a:lnTo>
                    <a:cubicBezTo>
                      <a:pt x="3954" y="5061"/>
                      <a:pt x="4299" y="5406"/>
                      <a:pt x="4728" y="5406"/>
                    </a:cubicBezTo>
                    <a:cubicBezTo>
                      <a:pt x="5168" y="5406"/>
                      <a:pt x="5501" y="5061"/>
                      <a:pt x="5501" y="4632"/>
                    </a:cubicBezTo>
                    <a:lnTo>
                      <a:pt x="5501" y="3406"/>
                    </a:lnTo>
                    <a:lnTo>
                      <a:pt x="5537" y="3370"/>
                    </a:lnTo>
                    <a:lnTo>
                      <a:pt x="8621" y="5049"/>
                    </a:lnTo>
                    <a:cubicBezTo>
                      <a:pt x="8811" y="5109"/>
                      <a:pt x="8871" y="5299"/>
                      <a:pt x="8776" y="5466"/>
                    </a:cubicBezTo>
                    <a:cubicBezTo>
                      <a:pt x="8718" y="5573"/>
                      <a:pt x="8609" y="5634"/>
                      <a:pt x="8492" y="5634"/>
                    </a:cubicBezTo>
                    <a:cubicBezTo>
                      <a:pt x="8440" y="5634"/>
                      <a:pt x="8386" y="5622"/>
                      <a:pt x="8335" y="5597"/>
                    </a:cubicBezTo>
                    <a:lnTo>
                      <a:pt x="6621" y="4656"/>
                    </a:lnTo>
                    <a:cubicBezTo>
                      <a:pt x="6599" y="4645"/>
                      <a:pt x="6574" y="4640"/>
                      <a:pt x="6550" y="4640"/>
                    </a:cubicBezTo>
                    <a:cubicBezTo>
                      <a:pt x="6497" y="4640"/>
                      <a:pt x="6447" y="4666"/>
                      <a:pt x="6430" y="4716"/>
                    </a:cubicBezTo>
                    <a:cubicBezTo>
                      <a:pt x="6383" y="4799"/>
                      <a:pt x="6418" y="4882"/>
                      <a:pt x="6490" y="4918"/>
                    </a:cubicBezTo>
                    <a:lnTo>
                      <a:pt x="7918" y="5692"/>
                    </a:lnTo>
                    <a:cubicBezTo>
                      <a:pt x="8085" y="5775"/>
                      <a:pt x="8145" y="5966"/>
                      <a:pt x="8049" y="6133"/>
                    </a:cubicBezTo>
                    <a:cubicBezTo>
                      <a:pt x="7985" y="6245"/>
                      <a:pt x="7877" y="6309"/>
                      <a:pt x="7766" y="6309"/>
                    </a:cubicBezTo>
                    <a:cubicBezTo>
                      <a:pt x="7713" y="6309"/>
                      <a:pt x="7659" y="6294"/>
                      <a:pt x="7609" y="6263"/>
                    </a:cubicBezTo>
                    <a:lnTo>
                      <a:pt x="6144" y="5478"/>
                    </a:lnTo>
                    <a:cubicBezTo>
                      <a:pt x="6122" y="5463"/>
                      <a:pt x="6097" y="5456"/>
                      <a:pt x="6073" y="5456"/>
                    </a:cubicBezTo>
                    <a:cubicBezTo>
                      <a:pt x="6020" y="5456"/>
                      <a:pt x="5970" y="5488"/>
                      <a:pt x="5954" y="5537"/>
                    </a:cubicBezTo>
                    <a:cubicBezTo>
                      <a:pt x="5906" y="5609"/>
                      <a:pt x="5942" y="5704"/>
                      <a:pt x="6013" y="5728"/>
                    </a:cubicBezTo>
                    <a:lnTo>
                      <a:pt x="7192" y="6371"/>
                    </a:lnTo>
                    <a:cubicBezTo>
                      <a:pt x="7347" y="6466"/>
                      <a:pt x="7395" y="6656"/>
                      <a:pt x="7323" y="6823"/>
                    </a:cubicBezTo>
                    <a:cubicBezTo>
                      <a:pt x="7255" y="6925"/>
                      <a:pt x="7139" y="6984"/>
                      <a:pt x="7018" y="6984"/>
                    </a:cubicBezTo>
                    <a:cubicBezTo>
                      <a:pt x="6969" y="6984"/>
                      <a:pt x="6919" y="6975"/>
                      <a:pt x="6871" y="6954"/>
                    </a:cubicBezTo>
                    <a:lnTo>
                      <a:pt x="5644" y="6287"/>
                    </a:lnTo>
                    <a:cubicBezTo>
                      <a:pt x="5616" y="6271"/>
                      <a:pt x="5587" y="6263"/>
                      <a:pt x="5560" y="6263"/>
                    </a:cubicBezTo>
                    <a:cubicBezTo>
                      <a:pt x="5509" y="6263"/>
                      <a:pt x="5465" y="6292"/>
                      <a:pt x="5442" y="6347"/>
                    </a:cubicBezTo>
                    <a:cubicBezTo>
                      <a:pt x="5406" y="6418"/>
                      <a:pt x="5430" y="6502"/>
                      <a:pt x="5501" y="6537"/>
                    </a:cubicBezTo>
                    <a:lnTo>
                      <a:pt x="6454" y="7061"/>
                    </a:lnTo>
                    <a:cubicBezTo>
                      <a:pt x="6609" y="7145"/>
                      <a:pt x="6668" y="7335"/>
                      <a:pt x="6597" y="7502"/>
                    </a:cubicBezTo>
                    <a:cubicBezTo>
                      <a:pt x="6531" y="7609"/>
                      <a:pt x="6419" y="7670"/>
                      <a:pt x="6301" y="7670"/>
                    </a:cubicBezTo>
                    <a:cubicBezTo>
                      <a:pt x="6249" y="7670"/>
                      <a:pt x="6196" y="7658"/>
                      <a:pt x="6144" y="7633"/>
                    </a:cubicBezTo>
                    <a:lnTo>
                      <a:pt x="5478" y="7264"/>
                    </a:lnTo>
                    <a:cubicBezTo>
                      <a:pt x="5478" y="7133"/>
                      <a:pt x="5430" y="7002"/>
                      <a:pt x="5347" y="6883"/>
                    </a:cubicBezTo>
                    <a:cubicBezTo>
                      <a:pt x="5228" y="6728"/>
                      <a:pt x="5061" y="6644"/>
                      <a:pt x="4882" y="6644"/>
                    </a:cubicBezTo>
                    <a:lnTo>
                      <a:pt x="4882" y="6597"/>
                    </a:lnTo>
                    <a:cubicBezTo>
                      <a:pt x="4906" y="6430"/>
                      <a:pt x="4870" y="6263"/>
                      <a:pt x="4763" y="6133"/>
                    </a:cubicBezTo>
                    <a:cubicBezTo>
                      <a:pt x="4644" y="5990"/>
                      <a:pt x="4478" y="5894"/>
                      <a:pt x="4299" y="5894"/>
                    </a:cubicBezTo>
                    <a:lnTo>
                      <a:pt x="4299" y="5847"/>
                    </a:lnTo>
                    <a:cubicBezTo>
                      <a:pt x="4335" y="5692"/>
                      <a:pt x="4287" y="5525"/>
                      <a:pt x="4180" y="5394"/>
                    </a:cubicBezTo>
                    <a:cubicBezTo>
                      <a:pt x="4061" y="5240"/>
                      <a:pt x="3894" y="5156"/>
                      <a:pt x="3716" y="5156"/>
                    </a:cubicBezTo>
                    <a:lnTo>
                      <a:pt x="3716" y="5109"/>
                    </a:lnTo>
                    <a:cubicBezTo>
                      <a:pt x="3751" y="4942"/>
                      <a:pt x="3704" y="4775"/>
                      <a:pt x="3596" y="4644"/>
                    </a:cubicBezTo>
                    <a:cubicBezTo>
                      <a:pt x="3476" y="4488"/>
                      <a:pt x="3297" y="4404"/>
                      <a:pt x="3111" y="4404"/>
                    </a:cubicBezTo>
                    <a:cubicBezTo>
                      <a:pt x="2984" y="4404"/>
                      <a:pt x="2855" y="4443"/>
                      <a:pt x="2739" y="4525"/>
                    </a:cubicBezTo>
                    <a:lnTo>
                      <a:pt x="1715" y="5275"/>
                    </a:lnTo>
                    <a:lnTo>
                      <a:pt x="1334" y="5073"/>
                    </a:lnTo>
                    <a:lnTo>
                      <a:pt x="2799" y="2549"/>
                    </a:lnTo>
                    <a:close/>
                    <a:moveTo>
                      <a:pt x="4855" y="6920"/>
                    </a:moveTo>
                    <a:cubicBezTo>
                      <a:pt x="4953" y="6920"/>
                      <a:pt x="5045" y="6960"/>
                      <a:pt x="5109" y="7037"/>
                    </a:cubicBezTo>
                    <a:cubicBezTo>
                      <a:pt x="5168" y="7133"/>
                      <a:pt x="5192" y="7228"/>
                      <a:pt x="5180" y="7299"/>
                    </a:cubicBezTo>
                    <a:cubicBezTo>
                      <a:pt x="5168" y="7383"/>
                      <a:pt x="5120" y="7466"/>
                      <a:pt x="5049" y="7526"/>
                    </a:cubicBezTo>
                    <a:lnTo>
                      <a:pt x="4704" y="7776"/>
                    </a:lnTo>
                    <a:cubicBezTo>
                      <a:pt x="4643" y="7818"/>
                      <a:pt x="4574" y="7838"/>
                      <a:pt x="4507" y="7838"/>
                    </a:cubicBezTo>
                    <a:cubicBezTo>
                      <a:pt x="4404" y="7838"/>
                      <a:pt x="4304" y="7791"/>
                      <a:pt x="4239" y="7704"/>
                    </a:cubicBezTo>
                    <a:cubicBezTo>
                      <a:pt x="4132" y="7549"/>
                      <a:pt x="4168" y="7347"/>
                      <a:pt x="4311" y="7240"/>
                    </a:cubicBezTo>
                    <a:lnTo>
                      <a:pt x="4644" y="7002"/>
                    </a:lnTo>
                    <a:lnTo>
                      <a:pt x="4656" y="6978"/>
                    </a:lnTo>
                    <a:cubicBezTo>
                      <a:pt x="4719" y="6939"/>
                      <a:pt x="4788" y="6920"/>
                      <a:pt x="4855" y="6920"/>
                    </a:cubicBezTo>
                    <a:close/>
                    <a:moveTo>
                      <a:pt x="172" y="0"/>
                    </a:moveTo>
                    <a:cubicBezTo>
                      <a:pt x="121" y="0"/>
                      <a:pt x="72" y="29"/>
                      <a:pt x="48" y="84"/>
                    </a:cubicBezTo>
                    <a:cubicBezTo>
                      <a:pt x="1" y="156"/>
                      <a:pt x="25" y="239"/>
                      <a:pt x="108" y="287"/>
                    </a:cubicBezTo>
                    <a:lnTo>
                      <a:pt x="2346" y="1584"/>
                    </a:lnTo>
                    <a:lnTo>
                      <a:pt x="406" y="4942"/>
                    </a:lnTo>
                    <a:lnTo>
                      <a:pt x="251" y="4847"/>
                    </a:lnTo>
                    <a:cubicBezTo>
                      <a:pt x="226" y="4830"/>
                      <a:pt x="199" y="4822"/>
                      <a:pt x="172" y="4822"/>
                    </a:cubicBezTo>
                    <a:cubicBezTo>
                      <a:pt x="121" y="4822"/>
                      <a:pt x="72" y="4851"/>
                      <a:pt x="48" y="4906"/>
                    </a:cubicBezTo>
                    <a:cubicBezTo>
                      <a:pt x="1" y="4978"/>
                      <a:pt x="25" y="5061"/>
                      <a:pt x="108" y="5109"/>
                    </a:cubicBezTo>
                    <a:lnTo>
                      <a:pt x="894" y="5549"/>
                    </a:lnTo>
                    <a:cubicBezTo>
                      <a:pt x="919" y="5566"/>
                      <a:pt x="947" y="5574"/>
                      <a:pt x="975" y="5574"/>
                    </a:cubicBezTo>
                    <a:cubicBezTo>
                      <a:pt x="1025" y="5574"/>
                      <a:pt x="1073" y="5548"/>
                      <a:pt x="1096" y="5501"/>
                    </a:cubicBezTo>
                    <a:lnTo>
                      <a:pt x="1215" y="5299"/>
                    </a:lnTo>
                    <a:lnTo>
                      <a:pt x="1525" y="5466"/>
                    </a:lnTo>
                    <a:cubicBezTo>
                      <a:pt x="1430" y="5680"/>
                      <a:pt x="1441" y="5918"/>
                      <a:pt x="1572" y="6121"/>
                    </a:cubicBezTo>
                    <a:cubicBezTo>
                      <a:pt x="1691" y="6287"/>
                      <a:pt x="1882" y="6371"/>
                      <a:pt x="2084" y="6371"/>
                    </a:cubicBezTo>
                    <a:cubicBezTo>
                      <a:pt x="2144" y="6371"/>
                      <a:pt x="2215" y="6359"/>
                      <a:pt x="2275" y="6347"/>
                    </a:cubicBezTo>
                    <a:cubicBezTo>
                      <a:pt x="2275" y="6478"/>
                      <a:pt x="2322" y="6597"/>
                      <a:pt x="2394" y="6716"/>
                    </a:cubicBezTo>
                    <a:cubicBezTo>
                      <a:pt x="2513" y="6883"/>
                      <a:pt x="2703" y="6966"/>
                      <a:pt x="2882" y="6966"/>
                    </a:cubicBezTo>
                    <a:cubicBezTo>
                      <a:pt x="2942" y="6966"/>
                      <a:pt x="3013" y="6954"/>
                      <a:pt x="3073" y="6942"/>
                    </a:cubicBezTo>
                    <a:cubicBezTo>
                      <a:pt x="3073" y="7061"/>
                      <a:pt x="3120" y="7192"/>
                      <a:pt x="3192" y="7299"/>
                    </a:cubicBezTo>
                    <a:cubicBezTo>
                      <a:pt x="3299" y="7430"/>
                      <a:pt x="3430" y="7514"/>
                      <a:pt x="3596" y="7549"/>
                    </a:cubicBezTo>
                    <a:cubicBezTo>
                      <a:pt x="3632" y="7549"/>
                      <a:pt x="3656" y="7561"/>
                      <a:pt x="3704" y="7561"/>
                    </a:cubicBezTo>
                    <a:cubicBezTo>
                      <a:pt x="3763" y="7561"/>
                      <a:pt x="3835" y="7549"/>
                      <a:pt x="3894" y="7537"/>
                    </a:cubicBezTo>
                    <a:cubicBezTo>
                      <a:pt x="3894" y="7668"/>
                      <a:pt x="3942" y="7787"/>
                      <a:pt x="4013" y="7895"/>
                    </a:cubicBezTo>
                    <a:cubicBezTo>
                      <a:pt x="4120" y="8026"/>
                      <a:pt x="4251" y="8109"/>
                      <a:pt x="4418" y="8145"/>
                    </a:cubicBezTo>
                    <a:cubicBezTo>
                      <a:pt x="4442" y="8145"/>
                      <a:pt x="4478" y="8157"/>
                      <a:pt x="4525" y="8157"/>
                    </a:cubicBezTo>
                    <a:cubicBezTo>
                      <a:pt x="4656" y="8157"/>
                      <a:pt x="4775" y="8109"/>
                      <a:pt x="4882" y="8037"/>
                    </a:cubicBezTo>
                    <a:lnTo>
                      <a:pt x="5216" y="7787"/>
                    </a:lnTo>
                    <a:cubicBezTo>
                      <a:pt x="5299" y="7728"/>
                      <a:pt x="5359" y="7668"/>
                      <a:pt x="5394" y="7597"/>
                    </a:cubicBezTo>
                    <a:lnTo>
                      <a:pt x="6013" y="7918"/>
                    </a:lnTo>
                    <a:cubicBezTo>
                      <a:pt x="6097" y="7966"/>
                      <a:pt x="6204" y="7990"/>
                      <a:pt x="6311" y="7990"/>
                    </a:cubicBezTo>
                    <a:cubicBezTo>
                      <a:pt x="6371" y="7990"/>
                      <a:pt x="6430" y="7978"/>
                      <a:pt x="6490" y="7966"/>
                    </a:cubicBezTo>
                    <a:cubicBezTo>
                      <a:pt x="6644" y="7918"/>
                      <a:pt x="6787" y="7811"/>
                      <a:pt x="6859" y="7668"/>
                    </a:cubicBezTo>
                    <a:cubicBezTo>
                      <a:pt x="6918" y="7549"/>
                      <a:pt x="6942" y="7430"/>
                      <a:pt x="6930" y="7299"/>
                    </a:cubicBezTo>
                    <a:cubicBezTo>
                      <a:pt x="6966" y="7299"/>
                      <a:pt x="7002" y="7311"/>
                      <a:pt x="7049" y="7311"/>
                    </a:cubicBezTo>
                    <a:cubicBezTo>
                      <a:pt x="7275" y="7311"/>
                      <a:pt x="7478" y="7192"/>
                      <a:pt x="7597" y="6990"/>
                    </a:cubicBezTo>
                    <a:cubicBezTo>
                      <a:pt x="7656" y="6871"/>
                      <a:pt x="7692" y="6740"/>
                      <a:pt x="7680" y="6609"/>
                    </a:cubicBezTo>
                    <a:cubicBezTo>
                      <a:pt x="7716" y="6609"/>
                      <a:pt x="7752" y="6633"/>
                      <a:pt x="7799" y="6633"/>
                    </a:cubicBezTo>
                    <a:cubicBezTo>
                      <a:pt x="8014" y="6633"/>
                      <a:pt x="8228" y="6514"/>
                      <a:pt x="8347" y="6299"/>
                    </a:cubicBezTo>
                    <a:cubicBezTo>
                      <a:pt x="8407" y="6180"/>
                      <a:pt x="8430" y="6061"/>
                      <a:pt x="8418" y="5930"/>
                    </a:cubicBezTo>
                    <a:cubicBezTo>
                      <a:pt x="8454" y="5930"/>
                      <a:pt x="8490" y="5942"/>
                      <a:pt x="8538" y="5942"/>
                    </a:cubicBezTo>
                    <a:cubicBezTo>
                      <a:pt x="8597" y="5942"/>
                      <a:pt x="8657" y="5930"/>
                      <a:pt x="8716" y="5918"/>
                    </a:cubicBezTo>
                    <a:cubicBezTo>
                      <a:pt x="8883" y="5871"/>
                      <a:pt x="9014" y="5763"/>
                      <a:pt x="9085" y="5621"/>
                    </a:cubicBezTo>
                    <a:cubicBezTo>
                      <a:pt x="9169" y="5466"/>
                      <a:pt x="9192" y="5299"/>
                      <a:pt x="9133" y="5144"/>
                    </a:cubicBezTo>
                    <a:cubicBezTo>
                      <a:pt x="9121" y="5097"/>
                      <a:pt x="9109" y="5061"/>
                      <a:pt x="9085" y="5037"/>
                    </a:cubicBezTo>
                    <a:lnTo>
                      <a:pt x="9347" y="4859"/>
                    </a:lnTo>
                    <a:lnTo>
                      <a:pt x="9478" y="5037"/>
                    </a:lnTo>
                    <a:cubicBezTo>
                      <a:pt x="9506" y="5072"/>
                      <a:pt x="9550" y="5090"/>
                      <a:pt x="9593" y="5090"/>
                    </a:cubicBezTo>
                    <a:cubicBezTo>
                      <a:pt x="9625" y="5090"/>
                      <a:pt x="9656" y="5081"/>
                      <a:pt x="9681" y="5061"/>
                    </a:cubicBezTo>
                    <a:lnTo>
                      <a:pt x="10085" y="4739"/>
                    </a:lnTo>
                    <a:cubicBezTo>
                      <a:pt x="10121" y="4668"/>
                      <a:pt x="10133" y="4573"/>
                      <a:pt x="10085" y="4513"/>
                    </a:cubicBezTo>
                    <a:cubicBezTo>
                      <a:pt x="10065" y="4479"/>
                      <a:pt x="10019" y="4460"/>
                      <a:pt x="9974" y="4460"/>
                    </a:cubicBezTo>
                    <a:cubicBezTo>
                      <a:pt x="9941" y="4460"/>
                      <a:pt x="9908" y="4470"/>
                      <a:pt x="9883" y="4489"/>
                    </a:cubicBezTo>
                    <a:lnTo>
                      <a:pt x="9585" y="4704"/>
                    </a:lnTo>
                    <a:lnTo>
                      <a:pt x="7252" y="1644"/>
                    </a:lnTo>
                    <a:lnTo>
                      <a:pt x="8585" y="775"/>
                    </a:lnTo>
                    <a:cubicBezTo>
                      <a:pt x="8657" y="739"/>
                      <a:pt x="8680" y="644"/>
                      <a:pt x="8633" y="572"/>
                    </a:cubicBezTo>
                    <a:cubicBezTo>
                      <a:pt x="8602" y="526"/>
                      <a:pt x="8556" y="500"/>
                      <a:pt x="8505" y="500"/>
                    </a:cubicBezTo>
                    <a:cubicBezTo>
                      <a:pt x="8478" y="500"/>
                      <a:pt x="8448" y="508"/>
                      <a:pt x="8418" y="525"/>
                    </a:cubicBezTo>
                    <a:lnTo>
                      <a:pt x="6954" y="1477"/>
                    </a:lnTo>
                    <a:cubicBezTo>
                      <a:pt x="6871" y="1525"/>
                      <a:pt x="6859" y="1632"/>
                      <a:pt x="6906" y="1680"/>
                    </a:cubicBezTo>
                    <a:lnTo>
                      <a:pt x="7168" y="2037"/>
                    </a:lnTo>
                    <a:lnTo>
                      <a:pt x="6978" y="2192"/>
                    </a:lnTo>
                    <a:lnTo>
                      <a:pt x="6216" y="1942"/>
                    </a:lnTo>
                    <a:cubicBezTo>
                      <a:pt x="6204" y="1942"/>
                      <a:pt x="6192" y="1918"/>
                      <a:pt x="6180" y="1918"/>
                    </a:cubicBezTo>
                    <a:lnTo>
                      <a:pt x="4430" y="1918"/>
                    </a:lnTo>
                    <a:cubicBezTo>
                      <a:pt x="4358" y="1918"/>
                      <a:pt x="4299" y="1965"/>
                      <a:pt x="4287" y="2037"/>
                    </a:cubicBezTo>
                    <a:lnTo>
                      <a:pt x="4180" y="2430"/>
                    </a:lnTo>
                    <a:lnTo>
                      <a:pt x="3930" y="2323"/>
                    </a:lnTo>
                    <a:cubicBezTo>
                      <a:pt x="3894" y="2311"/>
                      <a:pt x="3882" y="2311"/>
                      <a:pt x="3846" y="2311"/>
                    </a:cubicBezTo>
                    <a:lnTo>
                      <a:pt x="3168" y="2382"/>
                    </a:lnTo>
                    <a:lnTo>
                      <a:pt x="2930" y="2251"/>
                    </a:lnTo>
                    <a:lnTo>
                      <a:pt x="3156" y="1858"/>
                    </a:lnTo>
                    <a:cubicBezTo>
                      <a:pt x="3192" y="1787"/>
                      <a:pt x="3168" y="1703"/>
                      <a:pt x="3096" y="1656"/>
                    </a:cubicBezTo>
                    <a:lnTo>
                      <a:pt x="251" y="25"/>
                    </a:lnTo>
                    <a:cubicBezTo>
                      <a:pt x="226" y="8"/>
                      <a:pt x="19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" name="Google Shape;589;p72"/>
              <p:cNvSpPr/>
              <p:nvPr/>
            </p:nvSpPr>
            <p:spPr>
              <a:xfrm>
                <a:off x="2946442" y="2015001"/>
                <a:ext cx="37525" cy="26799"/>
              </a:xfrm>
              <a:custGeom>
                <a:rect b="b" l="l" r="r" t="t"/>
                <a:pathLst>
                  <a:path extrusionOk="0" h="842" w="1179">
                    <a:moveTo>
                      <a:pt x="1011" y="1"/>
                    </a:moveTo>
                    <a:cubicBezTo>
                      <a:pt x="983" y="1"/>
                      <a:pt x="955" y="7"/>
                      <a:pt x="929" y="20"/>
                    </a:cubicBezTo>
                    <a:lnTo>
                      <a:pt x="96" y="556"/>
                    </a:lnTo>
                    <a:cubicBezTo>
                      <a:pt x="24" y="603"/>
                      <a:pt x="0" y="699"/>
                      <a:pt x="48" y="770"/>
                    </a:cubicBezTo>
                    <a:cubicBezTo>
                      <a:pt x="84" y="818"/>
                      <a:pt x="119" y="842"/>
                      <a:pt x="167" y="842"/>
                    </a:cubicBezTo>
                    <a:cubicBezTo>
                      <a:pt x="203" y="842"/>
                      <a:pt x="226" y="830"/>
                      <a:pt x="238" y="818"/>
                    </a:cubicBezTo>
                    <a:lnTo>
                      <a:pt x="1072" y="282"/>
                    </a:lnTo>
                    <a:cubicBezTo>
                      <a:pt x="1167" y="234"/>
                      <a:pt x="1179" y="127"/>
                      <a:pt x="1131" y="68"/>
                    </a:cubicBezTo>
                    <a:cubicBezTo>
                      <a:pt x="1108" y="22"/>
                      <a:pt x="1061" y="1"/>
                      <a:pt x="10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90" name="Google Shape;590;p72"/>
          <p:cNvGrpSpPr/>
          <p:nvPr/>
        </p:nvGrpSpPr>
        <p:grpSpPr>
          <a:xfrm>
            <a:off x="835950" y="2594938"/>
            <a:ext cx="765900" cy="765900"/>
            <a:chOff x="2133438" y="2904750"/>
            <a:chExt cx="765900" cy="765900"/>
          </a:xfrm>
        </p:grpSpPr>
        <p:sp>
          <p:nvSpPr>
            <p:cNvPr id="591" name="Google Shape;591;p72"/>
            <p:cNvSpPr/>
            <p:nvPr/>
          </p:nvSpPr>
          <p:spPr>
            <a:xfrm>
              <a:off x="2133438" y="290475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72"/>
            <p:cNvSpPr/>
            <p:nvPr/>
          </p:nvSpPr>
          <p:spPr>
            <a:xfrm>
              <a:off x="2271061" y="3063655"/>
              <a:ext cx="490653" cy="448090"/>
            </a:xfrm>
            <a:custGeom>
              <a:rect b="b" l="l" r="r" t="t"/>
              <a:pathLst>
                <a:path extrusionOk="0" h="11907" w="13038">
                  <a:moveTo>
                    <a:pt x="6632" y="369"/>
                  </a:moveTo>
                  <a:cubicBezTo>
                    <a:pt x="6680" y="369"/>
                    <a:pt x="6704" y="405"/>
                    <a:pt x="6704" y="441"/>
                  </a:cubicBezTo>
                  <a:lnTo>
                    <a:pt x="6704" y="881"/>
                  </a:lnTo>
                  <a:cubicBezTo>
                    <a:pt x="6644" y="864"/>
                    <a:pt x="6582" y="855"/>
                    <a:pt x="6519" y="855"/>
                  </a:cubicBezTo>
                  <a:cubicBezTo>
                    <a:pt x="6457" y="855"/>
                    <a:pt x="6394" y="864"/>
                    <a:pt x="6335" y="881"/>
                  </a:cubicBezTo>
                  <a:lnTo>
                    <a:pt x="6335" y="441"/>
                  </a:lnTo>
                  <a:lnTo>
                    <a:pt x="6323" y="441"/>
                  </a:lnTo>
                  <a:cubicBezTo>
                    <a:pt x="6323" y="405"/>
                    <a:pt x="6347" y="369"/>
                    <a:pt x="6394" y="369"/>
                  </a:cubicBezTo>
                  <a:close/>
                  <a:moveTo>
                    <a:pt x="6501" y="1251"/>
                  </a:moveTo>
                  <a:cubicBezTo>
                    <a:pt x="7061" y="1251"/>
                    <a:pt x="7275" y="2013"/>
                    <a:pt x="6763" y="2286"/>
                  </a:cubicBezTo>
                  <a:cubicBezTo>
                    <a:pt x="6692" y="2322"/>
                    <a:pt x="6585" y="2346"/>
                    <a:pt x="6501" y="2346"/>
                  </a:cubicBezTo>
                  <a:cubicBezTo>
                    <a:pt x="6204" y="2346"/>
                    <a:pt x="5954" y="2096"/>
                    <a:pt x="5954" y="1798"/>
                  </a:cubicBezTo>
                  <a:cubicBezTo>
                    <a:pt x="5954" y="1489"/>
                    <a:pt x="6204" y="1251"/>
                    <a:pt x="6501" y="1251"/>
                  </a:cubicBezTo>
                  <a:close/>
                  <a:moveTo>
                    <a:pt x="2382" y="2429"/>
                  </a:moveTo>
                  <a:cubicBezTo>
                    <a:pt x="2560" y="2429"/>
                    <a:pt x="2703" y="2572"/>
                    <a:pt x="2703" y="2751"/>
                  </a:cubicBezTo>
                  <a:cubicBezTo>
                    <a:pt x="2703" y="2929"/>
                    <a:pt x="2560" y="3084"/>
                    <a:pt x="2382" y="3084"/>
                  </a:cubicBezTo>
                  <a:cubicBezTo>
                    <a:pt x="2215" y="3084"/>
                    <a:pt x="2048" y="2941"/>
                    <a:pt x="2048" y="2751"/>
                  </a:cubicBezTo>
                  <a:cubicBezTo>
                    <a:pt x="2048" y="2560"/>
                    <a:pt x="2203" y="2429"/>
                    <a:pt x="2382" y="2429"/>
                  </a:cubicBezTo>
                  <a:close/>
                  <a:moveTo>
                    <a:pt x="10657" y="2429"/>
                  </a:moveTo>
                  <a:cubicBezTo>
                    <a:pt x="10835" y="2429"/>
                    <a:pt x="10978" y="2572"/>
                    <a:pt x="10978" y="2751"/>
                  </a:cubicBezTo>
                  <a:cubicBezTo>
                    <a:pt x="10978" y="2929"/>
                    <a:pt x="10835" y="3084"/>
                    <a:pt x="10657" y="3084"/>
                  </a:cubicBezTo>
                  <a:cubicBezTo>
                    <a:pt x="10478" y="3084"/>
                    <a:pt x="10323" y="2941"/>
                    <a:pt x="10323" y="2751"/>
                  </a:cubicBezTo>
                  <a:cubicBezTo>
                    <a:pt x="10323" y="2560"/>
                    <a:pt x="10478" y="2429"/>
                    <a:pt x="10657" y="2429"/>
                  </a:cubicBezTo>
                  <a:close/>
                  <a:moveTo>
                    <a:pt x="2477" y="3441"/>
                  </a:moveTo>
                  <a:lnTo>
                    <a:pt x="3715" y="6025"/>
                  </a:lnTo>
                  <a:lnTo>
                    <a:pt x="1024" y="6025"/>
                  </a:lnTo>
                  <a:lnTo>
                    <a:pt x="2239" y="3441"/>
                  </a:lnTo>
                  <a:cubicBezTo>
                    <a:pt x="2275" y="3447"/>
                    <a:pt x="2316" y="3450"/>
                    <a:pt x="2358" y="3450"/>
                  </a:cubicBezTo>
                  <a:cubicBezTo>
                    <a:pt x="2400" y="3450"/>
                    <a:pt x="2441" y="3447"/>
                    <a:pt x="2477" y="3441"/>
                  </a:cubicBezTo>
                  <a:close/>
                  <a:moveTo>
                    <a:pt x="10776" y="3441"/>
                  </a:moveTo>
                  <a:lnTo>
                    <a:pt x="11990" y="6025"/>
                  </a:lnTo>
                  <a:lnTo>
                    <a:pt x="9299" y="6025"/>
                  </a:lnTo>
                  <a:lnTo>
                    <a:pt x="10538" y="3441"/>
                  </a:lnTo>
                  <a:cubicBezTo>
                    <a:pt x="10573" y="3447"/>
                    <a:pt x="10612" y="3450"/>
                    <a:pt x="10652" y="3450"/>
                  </a:cubicBezTo>
                  <a:cubicBezTo>
                    <a:pt x="10692" y="3450"/>
                    <a:pt x="10734" y="3447"/>
                    <a:pt x="10776" y="3441"/>
                  </a:cubicBezTo>
                  <a:close/>
                  <a:moveTo>
                    <a:pt x="4251" y="6418"/>
                  </a:moveTo>
                  <a:cubicBezTo>
                    <a:pt x="4322" y="6418"/>
                    <a:pt x="4382" y="6477"/>
                    <a:pt x="4382" y="6549"/>
                  </a:cubicBezTo>
                  <a:lnTo>
                    <a:pt x="4382" y="6668"/>
                  </a:lnTo>
                  <a:cubicBezTo>
                    <a:pt x="4382" y="6739"/>
                    <a:pt x="4322" y="6799"/>
                    <a:pt x="4251" y="6799"/>
                  </a:cubicBezTo>
                  <a:lnTo>
                    <a:pt x="501" y="6799"/>
                  </a:lnTo>
                  <a:cubicBezTo>
                    <a:pt x="429" y="6799"/>
                    <a:pt x="370" y="6739"/>
                    <a:pt x="370" y="6668"/>
                  </a:cubicBezTo>
                  <a:lnTo>
                    <a:pt x="370" y="6549"/>
                  </a:lnTo>
                  <a:cubicBezTo>
                    <a:pt x="370" y="6477"/>
                    <a:pt x="429" y="6418"/>
                    <a:pt x="501" y="6418"/>
                  </a:cubicBezTo>
                  <a:close/>
                  <a:moveTo>
                    <a:pt x="12526" y="6418"/>
                  </a:moveTo>
                  <a:cubicBezTo>
                    <a:pt x="12597" y="6418"/>
                    <a:pt x="12657" y="6477"/>
                    <a:pt x="12657" y="6549"/>
                  </a:cubicBezTo>
                  <a:lnTo>
                    <a:pt x="12657" y="6668"/>
                  </a:lnTo>
                  <a:cubicBezTo>
                    <a:pt x="12657" y="6739"/>
                    <a:pt x="12597" y="6799"/>
                    <a:pt x="12526" y="6799"/>
                  </a:cubicBezTo>
                  <a:lnTo>
                    <a:pt x="8775" y="6799"/>
                  </a:lnTo>
                  <a:cubicBezTo>
                    <a:pt x="8704" y="6799"/>
                    <a:pt x="8644" y="6739"/>
                    <a:pt x="8644" y="6668"/>
                  </a:cubicBezTo>
                  <a:lnTo>
                    <a:pt x="8644" y="6549"/>
                  </a:lnTo>
                  <a:cubicBezTo>
                    <a:pt x="8644" y="6477"/>
                    <a:pt x="8704" y="6418"/>
                    <a:pt x="8775" y="6418"/>
                  </a:cubicBezTo>
                  <a:close/>
                  <a:moveTo>
                    <a:pt x="3715" y="7168"/>
                  </a:moveTo>
                  <a:cubicBezTo>
                    <a:pt x="3525" y="7787"/>
                    <a:pt x="2953" y="8228"/>
                    <a:pt x="2298" y="8228"/>
                  </a:cubicBezTo>
                  <a:cubicBezTo>
                    <a:pt x="1644" y="8228"/>
                    <a:pt x="1084" y="7799"/>
                    <a:pt x="905" y="7168"/>
                  </a:cubicBezTo>
                  <a:close/>
                  <a:moveTo>
                    <a:pt x="12145" y="7168"/>
                  </a:moveTo>
                  <a:cubicBezTo>
                    <a:pt x="11942" y="7787"/>
                    <a:pt x="11383" y="8228"/>
                    <a:pt x="10728" y="8228"/>
                  </a:cubicBezTo>
                  <a:cubicBezTo>
                    <a:pt x="10073" y="8228"/>
                    <a:pt x="9502" y="7799"/>
                    <a:pt x="9323" y="7168"/>
                  </a:cubicBezTo>
                  <a:close/>
                  <a:moveTo>
                    <a:pt x="7942" y="10371"/>
                  </a:moveTo>
                  <a:cubicBezTo>
                    <a:pt x="8013" y="10371"/>
                    <a:pt x="8073" y="10430"/>
                    <a:pt x="8073" y="10502"/>
                  </a:cubicBezTo>
                  <a:lnTo>
                    <a:pt x="8073" y="10764"/>
                  </a:lnTo>
                  <a:lnTo>
                    <a:pt x="4918" y="10764"/>
                  </a:lnTo>
                  <a:lnTo>
                    <a:pt x="4918" y="10502"/>
                  </a:lnTo>
                  <a:cubicBezTo>
                    <a:pt x="4918" y="10430"/>
                    <a:pt x="4977" y="10371"/>
                    <a:pt x="5049" y="10371"/>
                  </a:cubicBezTo>
                  <a:close/>
                  <a:moveTo>
                    <a:pt x="6382" y="0"/>
                  </a:moveTo>
                  <a:cubicBezTo>
                    <a:pt x="6132" y="0"/>
                    <a:pt x="5930" y="203"/>
                    <a:pt x="5930" y="441"/>
                  </a:cubicBezTo>
                  <a:lnTo>
                    <a:pt x="5930" y="1060"/>
                  </a:lnTo>
                  <a:cubicBezTo>
                    <a:pt x="5692" y="1251"/>
                    <a:pt x="5549" y="1536"/>
                    <a:pt x="5561" y="1858"/>
                  </a:cubicBezTo>
                  <a:lnTo>
                    <a:pt x="3703" y="2370"/>
                  </a:lnTo>
                  <a:cubicBezTo>
                    <a:pt x="3477" y="2429"/>
                    <a:pt x="3251" y="2465"/>
                    <a:pt x="3037" y="2501"/>
                  </a:cubicBezTo>
                  <a:cubicBezTo>
                    <a:pt x="2929" y="2227"/>
                    <a:pt x="2679" y="2036"/>
                    <a:pt x="2382" y="2036"/>
                  </a:cubicBezTo>
                  <a:cubicBezTo>
                    <a:pt x="1989" y="2036"/>
                    <a:pt x="1679" y="2346"/>
                    <a:pt x="1679" y="2739"/>
                  </a:cubicBezTo>
                  <a:cubicBezTo>
                    <a:pt x="1679" y="2941"/>
                    <a:pt x="1763" y="3132"/>
                    <a:pt x="1917" y="3275"/>
                  </a:cubicBezTo>
                  <a:lnTo>
                    <a:pt x="608" y="6025"/>
                  </a:lnTo>
                  <a:lnTo>
                    <a:pt x="501" y="6025"/>
                  </a:lnTo>
                  <a:cubicBezTo>
                    <a:pt x="215" y="6025"/>
                    <a:pt x="1" y="6251"/>
                    <a:pt x="1" y="6525"/>
                  </a:cubicBezTo>
                  <a:lnTo>
                    <a:pt x="1" y="6644"/>
                  </a:lnTo>
                  <a:cubicBezTo>
                    <a:pt x="1" y="6930"/>
                    <a:pt x="215" y="7156"/>
                    <a:pt x="501" y="7156"/>
                  </a:cubicBezTo>
                  <a:cubicBezTo>
                    <a:pt x="691" y="7989"/>
                    <a:pt x="1441" y="8585"/>
                    <a:pt x="2298" y="8585"/>
                  </a:cubicBezTo>
                  <a:cubicBezTo>
                    <a:pt x="3168" y="8585"/>
                    <a:pt x="3906" y="7978"/>
                    <a:pt x="4108" y="7156"/>
                  </a:cubicBezTo>
                  <a:lnTo>
                    <a:pt x="4251" y="7156"/>
                  </a:lnTo>
                  <a:cubicBezTo>
                    <a:pt x="4537" y="7156"/>
                    <a:pt x="4763" y="6930"/>
                    <a:pt x="4763" y="6644"/>
                  </a:cubicBezTo>
                  <a:lnTo>
                    <a:pt x="4763" y="6525"/>
                  </a:lnTo>
                  <a:cubicBezTo>
                    <a:pt x="4763" y="6251"/>
                    <a:pt x="4537" y="6025"/>
                    <a:pt x="4251" y="6025"/>
                  </a:cubicBezTo>
                  <a:lnTo>
                    <a:pt x="4144" y="6025"/>
                  </a:lnTo>
                  <a:lnTo>
                    <a:pt x="2834" y="3275"/>
                  </a:lnTo>
                  <a:cubicBezTo>
                    <a:pt x="2953" y="3167"/>
                    <a:pt x="3037" y="3036"/>
                    <a:pt x="3060" y="2870"/>
                  </a:cubicBezTo>
                  <a:cubicBezTo>
                    <a:pt x="3310" y="2846"/>
                    <a:pt x="3549" y="2798"/>
                    <a:pt x="3787" y="2727"/>
                  </a:cubicBezTo>
                  <a:lnTo>
                    <a:pt x="5656" y="2215"/>
                  </a:lnTo>
                  <a:cubicBezTo>
                    <a:pt x="5716" y="2346"/>
                    <a:pt x="5811" y="2453"/>
                    <a:pt x="5918" y="2548"/>
                  </a:cubicBezTo>
                  <a:lnTo>
                    <a:pt x="5918" y="10002"/>
                  </a:lnTo>
                  <a:lnTo>
                    <a:pt x="5037" y="10002"/>
                  </a:lnTo>
                  <a:cubicBezTo>
                    <a:pt x="4763" y="10002"/>
                    <a:pt x="4537" y="10228"/>
                    <a:pt x="4537" y="10502"/>
                  </a:cubicBezTo>
                  <a:lnTo>
                    <a:pt x="4537" y="10776"/>
                  </a:lnTo>
                  <a:cubicBezTo>
                    <a:pt x="4299" y="10823"/>
                    <a:pt x="4120" y="11026"/>
                    <a:pt x="4120" y="11276"/>
                  </a:cubicBezTo>
                  <a:lnTo>
                    <a:pt x="4120" y="11395"/>
                  </a:lnTo>
                  <a:cubicBezTo>
                    <a:pt x="4120" y="11680"/>
                    <a:pt x="4346" y="11907"/>
                    <a:pt x="4620" y="11907"/>
                  </a:cubicBezTo>
                  <a:lnTo>
                    <a:pt x="6049" y="11907"/>
                  </a:lnTo>
                  <a:cubicBezTo>
                    <a:pt x="6156" y="11907"/>
                    <a:pt x="6251" y="11811"/>
                    <a:pt x="6251" y="11704"/>
                  </a:cubicBezTo>
                  <a:cubicBezTo>
                    <a:pt x="6251" y="11609"/>
                    <a:pt x="6156" y="11514"/>
                    <a:pt x="6049" y="11514"/>
                  </a:cubicBezTo>
                  <a:lnTo>
                    <a:pt x="4620" y="11514"/>
                  </a:lnTo>
                  <a:cubicBezTo>
                    <a:pt x="4549" y="11514"/>
                    <a:pt x="4489" y="11454"/>
                    <a:pt x="4489" y="11383"/>
                  </a:cubicBezTo>
                  <a:lnTo>
                    <a:pt x="4489" y="11264"/>
                  </a:lnTo>
                  <a:cubicBezTo>
                    <a:pt x="4489" y="11192"/>
                    <a:pt x="4549" y="11133"/>
                    <a:pt x="4620" y="11133"/>
                  </a:cubicBezTo>
                  <a:lnTo>
                    <a:pt x="8371" y="11133"/>
                  </a:lnTo>
                  <a:cubicBezTo>
                    <a:pt x="8454" y="11133"/>
                    <a:pt x="8513" y="11192"/>
                    <a:pt x="8513" y="11264"/>
                  </a:cubicBezTo>
                  <a:lnTo>
                    <a:pt x="8513" y="11383"/>
                  </a:lnTo>
                  <a:cubicBezTo>
                    <a:pt x="8513" y="11454"/>
                    <a:pt x="8454" y="11514"/>
                    <a:pt x="8371" y="11514"/>
                  </a:cubicBezTo>
                  <a:lnTo>
                    <a:pt x="6930" y="11514"/>
                  </a:lnTo>
                  <a:cubicBezTo>
                    <a:pt x="6823" y="11514"/>
                    <a:pt x="6739" y="11609"/>
                    <a:pt x="6739" y="11704"/>
                  </a:cubicBezTo>
                  <a:cubicBezTo>
                    <a:pt x="6739" y="11811"/>
                    <a:pt x="6823" y="11907"/>
                    <a:pt x="6930" y="11907"/>
                  </a:cubicBezTo>
                  <a:lnTo>
                    <a:pt x="8371" y="11907"/>
                  </a:lnTo>
                  <a:cubicBezTo>
                    <a:pt x="8656" y="11907"/>
                    <a:pt x="8883" y="11680"/>
                    <a:pt x="8883" y="11395"/>
                  </a:cubicBezTo>
                  <a:lnTo>
                    <a:pt x="8883" y="11276"/>
                  </a:lnTo>
                  <a:cubicBezTo>
                    <a:pt x="8883" y="11026"/>
                    <a:pt x="8692" y="10799"/>
                    <a:pt x="8454" y="10776"/>
                  </a:cubicBezTo>
                  <a:lnTo>
                    <a:pt x="8454" y="10502"/>
                  </a:lnTo>
                  <a:cubicBezTo>
                    <a:pt x="8454" y="10228"/>
                    <a:pt x="8228" y="10002"/>
                    <a:pt x="7942" y="10002"/>
                  </a:cubicBezTo>
                  <a:lnTo>
                    <a:pt x="7061" y="10002"/>
                  </a:lnTo>
                  <a:lnTo>
                    <a:pt x="7061" y="7049"/>
                  </a:lnTo>
                  <a:cubicBezTo>
                    <a:pt x="7061" y="6954"/>
                    <a:pt x="6978" y="6858"/>
                    <a:pt x="6870" y="6858"/>
                  </a:cubicBezTo>
                  <a:cubicBezTo>
                    <a:pt x="6763" y="6858"/>
                    <a:pt x="6680" y="6954"/>
                    <a:pt x="6680" y="7049"/>
                  </a:cubicBezTo>
                  <a:lnTo>
                    <a:pt x="6680" y="10002"/>
                  </a:lnTo>
                  <a:lnTo>
                    <a:pt x="6311" y="10002"/>
                  </a:lnTo>
                  <a:lnTo>
                    <a:pt x="6311" y="2727"/>
                  </a:lnTo>
                  <a:cubicBezTo>
                    <a:pt x="6370" y="2739"/>
                    <a:pt x="6430" y="2745"/>
                    <a:pt x="6491" y="2745"/>
                  </a:cubicBezTo>
                  <a:cubicBezTo>
                    <a:pt x="6552" y="2745"/>
                    <a:pt x="6614" y="2739"/>
                    <a:pt x="6680" y="2727"/>
                  </a:cubicBezTo>
                  <a:lnTo>
                    <a:pt x="6680" y="6156"/>
                  </a:lnTo>
                  <a:cubicBezTo>
                    <a:pt x="6680" y="6263"/>
                    <a:pt x="6763" y="6358"/>
                    <a:pt x="6870" y="6358"/>
                  </a:cubicBezTo>
                  <a:cubicBezTo>
                    <a:pt x="6978" y="6358"/>
                    <a:pt x="7061" y="6263"/>
                    <a:pt x="7061" y="6156"/>
                  </a:cubicBezTo>
                  <a:lnTo>
                    <a:pt x="7061" y="2548"/>
                  </a:lnTo>
                  <a:cubicBezTo>
                    <a:pt x="7180" y="2453"/>
                    <a:pt x="7275" y="2346"/>
                    <a:pt x="7335" y="2215"/>
                  </a:cubicBezTo>
                  <a:lnTo>
                    <a:pt x="9228" y="2739"/>
                  </a:lnTo>
                  <a:cubicBezTo>
                    <a:pt x="9466" y="2798"/>
                    <a:pt x="9716" y="2858"/>
                    <a:pt x="9954" y="2882"/>
                  </a:cubicBezTo>
                  <a:cubicBezTo>
                    <a:pt x="9978" y="3048"/>
                    <a:pt x="10073" y="3179"/>
                    <a:pt x="10180" y="3287"/>
                  </a:cubicBezTo>
                  <a:lnTo>
                    <a:pt x="8871" y="6037"/>
                  </a:lnTo>
                  <a:lnTo>
                    <a:pt x="8764" y="6037"/>
                  </a:lnTo>
                  <a:cubicBezTo>
                    <a:pt x="8478" y="6037"/>
                    <a:pt x="8252" y="6263"/>
                    <a:pt x="8252" y="6549"/>
                  </a:cubicBezTo>
                  <a:lnTo>
                    <a:pt x="8252" y="6668"/>
                  </a:lnTo>
                  <a:cubicBezTo>
                    <a:pt x="8252" y="6954"/>
                    <a:pt x="8478" y="7168"/>
                    <a:pt x="8764" y="7168"/>
                  </a:cubicBezTo>
                  <a:lnTo>
                    <a:pt x="8906" y="7168"/>
                  </a:lnTo>
                  <a:cubicBezTo>
                    <a:pt x="9109" y="8001"/>
                    <a:pt x="9847" y="8597"/>
                    <a:pt x="10716" y="8597"/>
                  </a:cubicBezTo>
                  <a:cubicBezTo>
                    <a:pt x="11573" y="8597"/>
                    <a:pt x="12323" y="7989"/>
                    <a:pt x="12514" y="7168"/>
                  </a:cubicBezTo>
                  <a:cubicBezTo>
                    <a:pt x="12800" y="7168"/>
                    <a:pt x="13014" y="6954"/>
                    <a:pt x="13014" y="6668"/>
                  </a:cubicBezTo>
                  <a:lnTo>
                    <a:pt x="13014" y="6549"/>
                  </a:lnTo>
                  <a:cubicBezTo>
                    <a:pt x="13038" y="6263"/>
                    <a:pt x="12812" y="6025"/>
                    <a:pt x="12526" y="6025"/>
                  </a:cubicBezTo>
                  <a:lnTo>
                    <a:pt x="12419" y="6025"/>
                  </a:lnTo>
                  <a:lnTo>
                    <a:pt x="11109" y="3275"/>
                  </a:lnTo>
                  <a:cubicBezTo>
                    <a:pt x="11264" y="3144"/>
                    <a:pt x="11347" y="2965"/>
                    <a:pt x="11347" y="2739"/>
                  </a:cubicBezTo>
                  <a:cubicBezTo>
                    <a:pt x="11347" y="2346"/>
                    <a:pt x="11038" y="2036"/>
                    <a:pt x="10657" y="2036"/>
                  </a:cubicBezTo>
                  <a:cubicBezTo>
                    <a:pt x="10359" y="2036"/>
                    <a:pt x="10097" y="2227"/>
                    <a:pt x="10002" y="2501"/>
                  </a:cubicBezTo>
                  <a:cubicBezTo>
                    <a:pt x="9776" y="2465"/>
                    <a:pt x="9549" y="2429"/>
                    <a:pt x="9323" y="2370"/>
                  </a:cubicBezTo>
                  <a:lnTo>
                    <a:pt x="7442" y="1846"/>
                  </a:lnTo>
                  <a:cubicBezTo>
                    <a:pt x="7454" y="1536"/>
                    <a:pt x="7323" y="1239"/>
                    <a:pt x="7061" y="1060"/>
                  </a:cubicBezTo>
                  <a:lnTo>
                    <a:pt x="7061" y="441"/>
                  </a:lnTo>
                  <a:cubicBezTo>
                    <a:pt x="7061" y="191"/>
                    <a:pt x="6859" y="0"/>
                    <a:pt x="6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3" name="Google Shape;593;p72"/>
          <p:cNvGrpSpPr/>
          <p:nvPr/>
        </p:nvGrpSpPr>
        <p:grpSpPr>
          <a:xfrm>
            <a:off x="4663138" y="1074900"/>
            <a:ext cx="765900" cy="765900"/>
            <a:chOff x="6398925" y="1256700"/>
            <a:chExt cx="765900" cy="765900"/>
          </a:xfrm>
        </p:grpSpPr>
        <p:sp>
          <p:nvSpPr>
            <p:cNvPr id="594" name="Google Shape;594;p72"/>
            <p:cNvSpPr/>
            <p:nvPr/>
          </p:nvSpPr>
          <p:spPr>
            <a:xfrm>
              <a:off x="6398925" y="125670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5" name="Google Shape;595;p72"/>
            <p:cNvGrpSpPr/>
            <p:nvPr/>
          </p:nvGrpSpPr>
          <p:grpSpPr>
            <a:xfrm>
              <a:off x="6571940" y="1429489"/>
              <a:ext cx="419870" cy="420321"/>
              <a:chOff x="3539102" y="2427549"/>
              <a:chExt cx="355099" cy="355481"/>
            </a:xfrm>
          </p:grpSpPr>
          <p:sp>
            <p:nvSpPr>
              <p:cNvPr id="596" name="Google Shape;596;p72"/>
              <p:cNvSpPr/>
              <p:nvPr/>
            </p:nvSpPr>
            <p:spPr>
              <a:xfrm>
                <a:off x="3539102" y="2561320"/>
                <a:ext cx="355099" cy="221710"/>
              </a:xfrm>
              <a:custGeom>
                <a:rect b="b" l="l" r="r" t="t"/>
                <a:pathLst>
                  <a:path extrusionOk="0" h="6966" w="11157">
                    <a:moveTo>
                      <a:pt x="2953" y="3131"/>
                    </a:moveTo>
                    <a:lnTo>
                      <a:pt x="2953" y="6644"/>
                    </a:lnTo>
                    <a:lnTo>
                      <a:pt x="1537" y="6644"/>
                    </a:lnTo>
                    <a:lnTo>
                      <a:pt x="1537" y="3131"/>
                    </a:lnTo>
                    <a:close/>
                    <a:moveTo>
                      <a:pt x="6263" y="2250"/>
                    </a:moveTo>
                    <a:lnTo>
                      <a:pt x="6263" y="6644"/>
                    </a:lnTo>
                    <a:lnTo>
                      <a:pt x="4858" y="6644"/>
                    </a:lnTo>
                    <a:lnTo>
                      <a:pt x="4858" y="2250"/>
                    </a:lnTo>
                    <a:close/>
                    <a:moveTo>
                      <a:pt x="9585" y="333"/>
                    </a:moveTo>
                    <a:lnTo>
                      <a:pt x="9585" y="6644"/>
                    </a:lnTo>
                    <a:lnTo>
                      <a:pt x="8168" y="6644"/>
                    </a:lnTo>
                    <a:lnTo>
                      <a:pt x="8168" y="333"/>
                    </a:lnTo>
                    <a:close/>
                    <a:moveTo>
                      <a:pt x="8025" y="0"/>
                    </a:moveTo>
                    <a:cubicBezTo>
                      <a:pt x="7930" y="0"/>
                      <a:pt x="7859" y="83"/>
                      <a:pt x="7859" y="167"/>
                    </a:cubicBezTo>
                    <a:lnTo>
                      <a:pt x="7859" y="6644"/>
                    </a:lnTo>
                    <a:lnTo>
                      <a:pt x="6609" y="6644"/>
                    </a:lnTo>
                    <a:lnTo>
                      <a:pt x="6609" y="2084"/>
                    </a:lnTo>
                    <a:cubicBezTo>
                      <a:pt x="6609" y="2000"/>
                      <a:pt x="6537" y="1917"/>
                      <a:pt x="6442" y="1917"/>
                    </a:cubicBezTo>
                    <a:lnTo>
                      <a:pt x="4704" y="1917"/>
                    </a:lnTo>
                    <a:cubicBezTo>
                      <a:pt x="4608" y="1917"/>
                      <a:pt x="4537" y="2000"/>
                      <a:pt x="4537" y="2084"/>
                    </a:cubicBezTo>
                    <a:lnTo>
                      <a:pt x="4537" y="6644"/>
                    </a:lnTo>
                    <a:lnTo>
                      <a:pt x="3287" y="6644"/>
                    </a:lnTo>
                    <a:lnTo>
                      <a:pt x="3287" y="2965"/>
                    </a:lnTo>
                    <a:cubicBezTo>
                      <a:pt x="3287" y="2881"/>
                      <a:pt x="3215" y="2798"/>
                      <a:pt x="3120" y="2798"/>
                    </a:cubicBezTo>
                    <a:lnTo>
                      <a:pt x="1382" y="2798"/>
                    </a:lnTo>
                    <a:cubicBezTo>
                      <a:pt x="1298" y="2798"/>
                      <a:pt x="1215" y="2881"/>
                      <a:pt x="1215" y="2965"/>
                    </a:cubicBezTo>
                    <a:lnTo>
                      <a:pt x="1215" y="6644"/>
                    </a:lnTo>
                    <a:lnTo>
                      <a:pt x="167" y="6644"/>
                    </a:lnTo>
                    <a:cubicBezTo>
                      <a:pt x="72" y="6644"/>
                      <a:pt x="1" y="6715"/>
                      <a:pt x="1" y="6810"/>
                    </a:cubicBezTo>
                    <a:cubicBezTo>
                      <a:pt x="1" y="6894"/>
                      <a:pt x="72" y="6965"/>
                      <a:pt x="167" y="6965"/>
                    </a:cubicBezTo>
                    <a:lnTo>
                      <a:pt x="11002" y="6965"/>
                    </a:lnTo>
                    <a:cubicBezTo>
                      <a:pt x="11085" y="6965"/>
                      <a:pt x="11157" y="6894"/>
                      <a:pt x="11157" y="6810"/>
                    </a:cubicBezTo>
                    <a:cubicBezTo>
                      <a:pt x="11145" y="6715"/>
                      <a:pt x="11073" y="6644"/>
                      <a:pt x="10990" y="6644"/>
                    </a:cubicBezTo>
                    <a:lnTo>
                      <a:pt x="9930" y="6644"/>
                    </a:lnTo>
                    <a:lnTo>
                      <a:pt x="9930" y="167"/>
                    </a:lnTo>
                    <a:cubicBezTo>
                      <a:pt x="9930" y="83"/>
                      <a:pt x="9859" y="0"/>
                      <a:pt x="976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72"/>
              <p:cNvSpPr/>
              <p:nvPr/>
            </p:nvSpPr>
            <p:spPr>
              <a:xfrm>
                <a:off x="3544417" y="2427549"/>
                <a:ext cx="339568" cy="205415"/>
              </a:xfrm>
              <a:custGeom>
                <a:rect b="b" l="l" r="r" t="t"/>
                <a:pathLst>
                  <a:path extrusionOk="0" h="6454" w="10669">
                    <a:moveTo>
                      <a:pt x="10157" y="0"/>
                    </a:moveTo>
                    <a:cubicBezTo>
                      <a:pt x="10125" y="0"/>
                      <a:pt x="10093" y="4"/>
                      <a:pt x="10061" y="12"/>
                    </a:cubicBezTo>
                    <a:lnTo>
                      <a:pt x="8656" y="191"/>
                    </a:lnTo>
                    <a:cubicBezTo>
                      <a:pt x="8382" y="214"/>
                      <a:pt x="8180" y="488"/>
                      <a:pt x="8216" y="762"/>
                    </a:cubicBezTo>
                    <a:cubicBezTo>
                      <a:pt x="8238" y="1032"/>
                      <a:pt x="8483" y="1217"/>
                      <a:pt x="8751" y="1217"/>
                    </a:cubicBezTo>
                    <a:cubicBezTo>
                      <a:pt x="8767" y="1217"/>
                      <a:pt x="8783" y="1216"/>
                      <a:pt x="8799" y="1215"/>
                    </a:cubicBezTo>
                    <a:lnTo>
                      <a:pt x="8906" y="1203"/>
                    </a:lnTo>
                    <a:lnTo>
                      <a:pt x="8906" y="1203"/>
                    </a:lnTo>
                    <a:cubicBezTo>
                      <a:pt x="7204" y="3191"/>
                      <a:pt x="5156" y="4215"/>
                      <a:pt x="3715" y="4727"/>
                    </a:cubicBezTo>
                    <a:cubicBezTo>
                      <a:pt x="1917" y="5370"/>
                      <a:pt x="524" y="5429"/>
                      <a:pt x="500" y="5429"/>
                    </a:cubicBezTo>
                    <a:cubicBezTo>
                      <a:pt x="227" y="5441"/>
                      <a:pt x="0" y="5679"/>
                      <a:pt x="12" y="5965"/>
                    </a:cubicBezTo>
                    <a:cubicBezTo>
                      <a:pt x="24" y="6239"/>
                      <a:pt x="250" y="6453"/>
                      <a:pt x="524" y="6453"/>
                    </a:cubicBezTo>
                    <a:lnTo>
                      <a:pt x="536" y="6453"/>
                    </a:lnTo>
                    <a:cubicBezTo>
                      <a:pt x="596" y="6453"/>
                      <a:pt x="2084" y="6394"/>
                      <a:pt x="4037" y="5703"/>
                    </a:cubicBezTo>
                    <a:cubicBezTo>
                      <a:pt x="5132" y="5322"/>
                      <a:pt x="6156" y="4798"/>
                      <a:pt x="7096" y="4167"/>
                    </a:cubicBezTo>
                    <a:cubicBezTo>
                      <a:pt x="7168" y="4120"/>
                      <a:pt x="7192" y="4013"/>
                      <a:pt x="7144" y="3941"/>
                    </a:cubicBezTo>
                    <a:cubicBezTo>
                      <a:pt x="7113" y="3895"/>
                      <a:pt x="7058" y="3869"/>
                      <a:pt x="7003" y="3869"/>
                    </a:cubicBezTo>
                    <a:cubicBezTo>
                      <a:pt x="6973" y="3869"/>
                      <a:pt x="6943" y="3877"/>
                      <a:pt x="6918" y="3893"/>
                    </a:cubicBezTo>
                    <a:cubicBezTo>
                      <a:pt x="5989" y="4513"/>
                      <a:pt x="5001" y="5025"/>
                      <a:pt x="3929" y="5394"/>
                    </a:cubicBezTo>
                    <a:cubicBezTo>
                      <a:pt x="2024" y="6084"/>
                      <a:pt x="596" y="6120"/>
                      <a:pt x="536" y="6120"/>
                    </a:cubicBezTo>
                    <a:cubicBezTo>
                      <a:pt x="429" y="6120"/>
                      <a:pt x="358" y="6049"/>
                      <a:pt x="358" y="5953"/>
                    </a:cubicBezTo>
                    <a:cubicBezTo>
                      <a:pt x="358" y="5846"/>
                      <a:pt x="429" y="5751"/>
                      <a:pt x="536" y="5751"/>
                    </a:cubicBezTo>
                    <a:cubicBezTo>
                      <a:pt x="548" y="5751"/>
                      <a:pt x="1989" y="5691"/>
                      <a:pt x="3834" y="5036"/>
                    </a:cubicBezTo>
                    <a:cubicBezTo>
                      <a:pt x="5406" y="4489"/>
                      <a:pt x="7632" y="3346"/>
                      <a:pt x="9454" y="1084"/>
                    </a:cubicBezTo>
                    <a:cubicBezTo>
                      <a:pt x="9534" y="969"/>
                      <a:pt x="9459" y="809"/>
                      <a:pt x="9315" y="809"/>
                    </a:cubicBezTo>
                    <a:cubicBezTo>
                      <a:pt x="9310" y="809"/>
                      <a:pt x="9304" y="809"/>
                      <a:pt x="9299" y="810"/>
                    </a:cubicBezTo>
                    <a:lnTo>
                      <a:pt x="8775" y="869"/>
                    </a:lnTo>
                    <a:cubicBezTo>
                      <a:pt x="8768" y="870"/>
                      <a:pt x="8761" y="871"/>
                      <a:pt x="8754" y="871"/>
                    </a:cubicBezTo>
                    <a:cubicBezTo>
                      <a:pt x="8676" y="871"/>
                      <a:pt x="8595" y="815"/>
                      <a:pt x="8573" y="738"/>
                    </a:cubicBezTo>
                    <a:cubicBezTo>
                      <a:pt x="8537" y="631"/>
                      <a:pt x="8620" y="512"/>
                      <a:pt x="8740" y="500"/>
                    </a:cubicBezTo>
                    <a:lnTo>
                      <a:pt x="10133" y="322"/>
                    </a:lnTo>
                    <a:cubicBezTo>
                      <a:pt x="10139" y="321"/>
                      <a:pt x="10146" y="320"/>
                      <a:pt x="10153" y="320"/>
                    </a:cubicBezTo>
                    <a:cubicBezTo>
                      <a:pt x="10253" y="320"/>
                      <a:pt x="10347" y="400"/>
                      <a:pt x="10347" y="500"/>
                    </a:cubicBezTo>
                    <a:lnTo>
                      <a:pt x="10347" y="1893"/>
                    </a:lnTo>
                    <a:cubicBezTo>
                      <a:pt x="10347" y="2000"/>
                      <a:pt x="10252" y="2072"/>
                      <a:pt x="10168" y="2072"/>
                    </a:cubicBezTo>
                    <a:cubicBezTo>
                      <a:pt x="10073" y="2072"/>
                      <a:pt x="9990" y="1988"/>
                      <a:pt x="9990" y="1893"/>
                    </a:cubicBezTo>
                    <a:lnTo>
                      <a:pt x="9990" y="1477"/>
                    </a:lnTo>
                    <a:cubicBezTo>
                      <a:pt x="9990" y="1417"/>
                      <a:pt x="9942" y="1346"/>
                      <a:pt x="9883" y="1334"/>
                    </a:cubicBezTo>
                    <a:cubicBezTo>
                      <a:pt x="9866" y="1324"/>
                      <a:pt x="9848" y="1319"/>
                      <a:pt x="9830" y="1319"/>
                    </a:cubicBezTo>
                    <a:cubicBezTo>
                      <a:pt x="9784" y="1319"/>
                      <a:pt x="9738" y="1347"/>
                      <a:pt x="9704" y="1381"/>
                    </a:cubicBezTo>
                    <a:cubicBezTo>
                      <a:pt x="9085" y="2119"/>
                      <a:pt x="8394" y="2810"/>
                      <a:pt x="7632" y="3382"/>
                    </a:cubicBezTo>
                    <a:cubicBezTo>
                      <a:pt x="7561" y="3441"/>
                      <a:pt x="7537" y="3548"/>
                      <a:pt x="7597" y="3608"/>
                    </a:cubicBezTo>
                    <a:cubicBezTo>
                      <a:pt x="7635" y="3646"/>
                      <a:pt x="7692" y="3674"/>
                      <a:pt x="7744" y="3674"/>
                    </a:cubicBezTo>
                    <a:cubicBezTo>
                      <a:pt x="7773" y="3674"/>
                      <a:pt x="7801" y="3665"/>
                      <a:pt x="7823" y="3643"/>
                    </a:cubicBezTo>
                    <a:cubicBezTo>
                      <a:pt x="8489" y="3131"/>
                      <a:pt x="9109" y="2548"/>
                      <a:pt x="9656" y="1917"/>
                    </a:cubicBezTo>
                    <a:cubicBezTo>
                      <a:pt x="9668" y="2179"/>
                      <a:pt x="9894" y="2405"/>
                      <a:pt x="10156" y="2405"/>
                    </a:cubicBezTo>
                    <a:cubicBezTo>
                      <a:pt x="10442" y="2405"/>
                      <a:pt x="10668" y="2179"/>
                      <a:pt x="10668" y="1893"/>
                    </a:cubicBezTo>
                    <a:lnTo>
                      <a:pt x="10668" y="500"/>
                    </a:lnTo>
                    <a:cubicBezTo>
                      <a:pt x="10621" y="369"/>
                      <a:pt x="10561" y="238"/>
                      <a:pt x="10466" y="131"/>
                    </a:cubicBezTo>
                    <a:cubicBezTo>
                      <a:pt x="10382" y="48"/>
                      <a:pt x="10270" y="0"/>
                      <a:pt x="101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98" name="Google Shape;598;p72"/>
          <p:cNvGrpSpPr/>
          <p:nvPr/>
        </p:nvGrpSpPr>
        <p:grpSpPr>
          <a:xfrm>
            <a:off x="4663138" y="2594925"/>
            <a:ext cx="765900" cy="765900"/>
            <a:chOff x="6398925" y="2904750"/>
            <a:chExt cx="765900" cy="765900"/>
          </a:xfrm>
        </p:grpSpPr>
        <p:sp>
          <p:nvSpPr>
            <p:cNvPr id="599" name="Google Shape;599;p72"/>
            <p:cNvSpPr/>
            <p:nvPr/>
          </p:nvSpPr>
          <p:spPr>
            <a:xfrm>
              <a:off x="6398925" y="290475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0" name="Google Shape;600;p72"/>
            <p:cNvGrpSpPr/>
            <p:nvPr/>
          </p:nvGrpSpPr>
          <p:grpSpPr>
            <a:xfrm>
              <a:off x="6572618" y="3099178"/>
              <a:ext cx="418515" cy="377043"/>
              <a:chOff x="3988156" y="3380210"/>
              <a:chExt cx="353954" cy="318880"/>
            </a:xfrm>
          </p:grpSpPr>
          <p:sp>
            <p:nvSpPr>
              <p:cNvPr id="601" name="Google Shape;601;p72"/>
              <p:cNvSpPr/>
              <p:nvPr/>
            </p:nvSpPr>
            <p:spPr>
              <a:xfrm>
                <a:off x="4134053" y="3446156"/>
                <a:ext cx="28454" cy="49269"/>
              </a:xfrm>
              <a:custGeom>
                <a:rect b="b" l="l" r="r" t="t"/>
                <a:pathLst>
                  <a:path extrusionOk="0" h="1548" w="894">
                    <a:moveTo>
                      <a:pt x="417" y="286"/>
                    </a:moveTo>
                    <a:lnTo>
                      <a:pt x="417" y="572"/>
                    </a:lnTo>
                    <a:cubicBezTo>
                      <a:pt x="298" y="524"/>
                      <a:pt x="274" y="500"/>
                      <a:pt x="274" y="417"/>
                    </a:cubicBezTo>
                    <a:cubicBezTo>
                      <a:pt x="274" y="345"/>
                      <a:pt x="346" y="298"/>
                      <a:pt x="417" y="286"/>
                    </a:cubicBezTo>
                    <a:close/>
                    <a:moveTo>
                      <a:pt x="524" y="869"/>
                    </a:moveTo>
                    <a:cubicBezTo>
                      <a:pt x="643" y="917"/>
                      <a:pt x="655" y="976"/>
                      <a:pt x="655" y="1048"/>
                    </a:cubicBezTo>
                    <a:cubicBezTo>
                      <a:pt x="655" y="1119"/>
                      <a:pt x="596" y="1179"/>
                      <a:pt x="524" y="1191"/>
                    </a:cubicBezTo>
                    <a:lnTo>
                      <a:pt x="524" y="869"/>
                    </a:lnTo>
                    <a:close/>
                    <a:moveTo>
                      <a:pt x="477" y="0"/>
                    </a:moveTo>
                    <a:cubicBezTo>
                      <a:pt x="453" y="0"/>
                      <a:pt x="417" y="24"/>
                      <a:pt x="417" y="48"/>
                    </a:cubicBezTo>
                    <a:lnTo>
                      <a:pt x="417" y="107"/>
                    </a:lnTo>
                    <a:cubicBezTo>
                      <a:pt x="191" y="131"/>
                      <a:pt x="60" y="250"/>
                      <a:pt x="60" y="476"/>
                    </a:cubicBezTo>
                    <a:cubicBezTo>
                      <a:pt x="60" y="703"/>
                      <a:pt x="227" y="774"/>
                      <a:pt x="417" y="845"/>
                    </a:cubicBezTo>
                    <a:lnTo>
                      <a:pt x="417" y="1226"/>
                    </a:lnTo>
                    <a:cubicBezTo>
                      <a:pt x="310" y="1203"/>
                      <a:pt x="274" y="1179"/>
                      <a:pt x="179" y="1107"/>
                    </a:cubicBezTo>
                    <a:cubicBezTo>
                      <a:pt x="160" y="1093"/>
                      <a:pt x="143" y="1087"/>
                      <a:pt x="127" y="1087"/>
                    </a:cubicBezTo>
                    <a:cubicBezTo>
                      <a:pt x="101" y="1087"/>
                      <a:pt x="77" y="1102"/>
                      <a:pt x="48" y="1131"/>
                    </a:cubicBezTo>
                    <a:cubicBezTo>
                      <a:pt x="0" y="1191"/>
                      <a:pt x="0" y="1250"/>
                      <a:pt x="48" y="1298"/>
                    </a:cubicBezTo>
                    <a:cubicBezTo>
                      <a:pt x="120" y="1405"/>
                      <a:pt x="274" y="1453"/>
                      <a:pt x="417" y="1453"/>
                    </a:cubicBezTo>
                    <a:lnTo>
                      <a:pt x="417" y="1512"/>
                    </a:lnTo>
                    <a:cubicBezTo>
                      <a:pt x="417" y="1536"/>
                      <a:pt x="453" y="1548"/>
                      <a:pt x="477" y="1548"/>
                    </a:cubicBezTo>
                    <a:cubicBezTo>
                      <a:pt x="512" y="1548"/>
                      <a:pt x="536" y="1536"/>
                      <a:pt x="536" y="1512"/>
                    </a:cubicBezTo>
                    <a:lnTo>
                      <a:pt x="536" y="1453"/>
                    </a:lnTo>
                    <a:cubicBezTo>
                      <a:pt x="727" y="1417"/>
                      <a:pt x="893" y="1298"/>
                      <a:pt x="893" y="1048"/>
                    </a:cubicBezTo>
                    <a:cubicBezTo>
                      <a:pt x="893" y="798"/>
                      <a:pt x="751" y="691"/>
                      <a:pt x="536" y="619"/>
                    </a:cubicBezTo>
                    <a:lnTo>
                      <a:pt x="536" y="286"/>
                    </a:lnTo>
                    <a:cubicBezTo>
                      <a:pt x="584" y="286"/>
                      <a:pt x="631" y="298"/>
                      <a:pt x="667" y="333"/>
                    </a:cubicBezTo>
                    <a:cubicBezTo>
                      <a:pt x="694" y="340"/>
                      <a:pt x="726" y="363"/>
                      <a:pt x="759" y="363"/>
                    </a:cubicBezTo>
                    <a:cubicBezTo>
                      <a:pt x="783" y="363"/>
                      <a:pt x="808" y="350"/>
                      <a:pt x="834" y="310"/>
                    </a:cubicBezTo>
                    <a:cubicBezTo>
                      <a:pt x="870" y="274"/>
                      <a:pt x="882" y="214"/>
                      <a:pt x="822" y="167"/>
                    </a:cubicBezTo>
                    <a:cubicBezTo>
                      <a:pt x="751" y="107"/>
                      <a:pt x="631" y="95"/>
                      <a:pt x="536" y="95"/>
                    </a:cubicBezTo>
                    <a:lnTo>
                      <a:pt x="536" y="48"/>
                    </a:lnTo>
                    <a:cubicBezTo>
                      <a:pt x="536" y="12"/>
                      <a:pt x="501" y="0"/>
                      <a:pt x="4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2" name="Google Shape;602;p72"/>
              <p:cNvSpPr/>
              <p:nvPr/>
            </p:nvSpPr>
            <p:spPr>
              <a:xfrm>
                <a:off x="4188988" y="3398001"/>
                <a:ext cx="81510" cy="81510"/>
              </a:xfrm>
              <a:custGeom>
                <a:rect b="b" l="l" r="r" t="t"/>
                <a:pathLst>
                  <a:path extrusionOk="0" h="2561" w="2561">
                    <a:moveTo>
                      <a:pt x="1287" y="311"/>
                    </a:moveTo>
                    <a:cubicBezTo>
                      <a:pt x="1823" y="311"/>
                      <a:pt x="2251" y="739"/>
                      <a:pt x="2251" y="1275"/>
                    </a:cubicBezTo>
                    <a:cubicBezTo>
                      <a:pt x="2251" y="1811"/>
                      <a:pt x="1823" y="2251"/>
                      <a:pt x="1287" y="2251"/>
                    </a:cubicBezTo>
                    <a:cubicBezTo>
                      <a:pt x="751" y="2251"/>
                      <a:pt x="310" y="1811"/>
                      <a:pt x="310" y="1275"/>
                    </a:cubicBezTo>
                    <a:cubicBezTo>
                      <a:pt x="310" y="739"/>
                      <a:pt x="751" y="311"/>
                      <a:pt x="1287" y="311"/>
                    </a:cubicBezTo>
                    <a:close/>
                    <a:moveTo>
                      <a:pt x="1287" y="1"/>
                    </a:moveTo>
                    <a:cubicBezTo>
                      <a:pt x="572" y="1"/>
                      <a:pt x="1" y="584"/>
                      <a:pt x="1" y="1275"/>
                    </a:cubicBezTo>
                    <a:cubicBezTo>
                      <a:pt x="1" y="1989"/>
                      <a:pt x="584" y="2561"/>
                      <a:pt x="1287" y="2561"/>
                    </a:cubicBezTo>
                    <a:cubicBezTo>
                      <a:pt x="2001" y="2561"/>
                      <a:pt x="2561" y="1977"/>
                      <a:pt x="2561" y="1275"/>
                    </a:cubicBezTo>
                    <a:cubicBezTo>
                      <a:pt x="2561" y="584"/>
                      <a:pt x="2001" y="1"/>
                      <a:pt x="12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3" name="Google Shape;603;p72"/>
              <p:cNvSpPr/>
              <p:nvPr/>
            </p:nvSpPr>
            <p:spPr>
              <a:xfrm>
                <a:off x="4090863" y="3380210"/>
                <a:ext cx="195930" cy="146311"/>
              </a:xfrm>
              <a:custGeom>
                <a:rect b="b" l="l" r="r" t="t"/>
                <a:pathLst>
                  <a:path extrusionOk="0" h="4597" w="6156">
                    <a:moveTo>
                      <a:pt x="1810" y="1834"/>
                    </a:moveTo>
                    <a:cubicBezTo>
                      <a:pt x="2131" y="1834"/>
                      <a:pt x="2429" y="2001"/>
                      <a:pt x="2608" y="2274"/>
                    </a:cubicBezTo>
                    <a:cubicBezTo>
                      <a:pt x="2643" y="2405"/>
                      <a:pt x="2703" y="2536"/>
                      <a:pt x="2762" y="2667"/>
                    </a:cubicBezTo>
                    <a:cubicBezTo>
                      <a:pt x="2762" y="2715"/>
                      <a:pt x="2774" y="2763"/>
                      <a:pt x="2774" y="2810"/>
                    </a:cubicBezTo>
                    <a:cubicBezTo>
                      <a:pt x="2774" y="3346"/>
                      <a:pt x="2346" y="3775"/>
                      <a:pt x="1810" y="3775"/>
                    </a:cubicBezTo>
                    <a:cubicBezTo>
                      <a:pt x="1274" y="3775"/>
                      <a:pt x="834" y="3346"/>
                      <a:pt x="834" y="2810"/>
                    </a:cubicBezTo>
                    <a:cubicBezTo>
                      <a:pt x="834" y="2274"/>
                      <a:pt x="1274" y="1834"/>
                      <a:pt x="1810" y="1834"/>
                    </a:cubicBezTo>
                    <a:close/>
                    <a:moveTo>
                      <a:pt x="1810" y="1322"/>
                    </a:moveTo>
                    <a:cubicBezTo>
                      <a:pt x="2084" y="1322"/>
                      <a:pt x="2346" y="1393"/>
                      <a:pt x="2584" y="1536"/>
                    </a:cubicBezTo>
                    <a:cubicBezTo>
                      <a:pt x="2560" y="1620"/>
                      <a:pt x="2560" y="1703"/>
                      <a:pt x="2548" y="1774"/>
                    </a:cubicBezTo>
                    <a:cubicBezTo>
                      <a:pt x="2346" y="1632"/>
                      <a:pt x="2072" y="1536"/>
                      <a:pt x="1810" y="1536"/>
                    </a:cubicBezTo>
                    <a:cubicBezTo>
                      <a:pt x="1096" y="1536"/>
                      <a:pt x="524" y="2120"/>
                      <a:pt x="524" y="2822"/>
                    </a:cubicBezTo>
                    <a:cubicBezTo>
                      <a:pt x="524" y="3537"/>
                      <a:pt x="1107" y="4096"/>
                      <a:pt x="1810" y="4096"/>
                    </a:cubicBezTo>
                    <a:cubicBezTo>
                      <a:pt x="2417" y="4096"/>
                      <a:pt x="2917" y="3668"/>
                      <a:pt x="3060" y="3108"/>
                    </a:cubicBezTo>
                    <a:cubicBezTo>
                      <a:pt x="3120" y="3167"/>
                      <a:pt x="3155" y="3203"/>
                      <a:pt x="3239" y="3263"/>
                    </a:cubicBezTo>
                    <a:cubicBezTo>
                      <a:pt x="3036" y="3882"/>
                      <a:pt x="2477" y="4299"/>
                      <a:pt x="1810" y="4299"/>
                    </a:cubicBezTo>
                    <a:cubicBezTo>
                      <a:pt x="988" y="4299"/>
                      <a:pt x="322" y="3620"/>
                      <a:pt x="322" y="2810"/>
                    </a:cubicBezTo>
                    <a:cubicBezTo>
                      <a:pt x="322" y="1989"/>
                      <a:pt x="988" y="1322"/>
                      <a:pt x="1810" y="1322"/>
                    </a:cubicBezTo>
                    <a:close/>
                    <a:moveTo>
                      <a:pt x="4382" y="0"/>
                    </a:moveTo>
                    <a:cubicBezTo>
                      <a:pt x="3608" y="0"/>
                      <a:pt x="2929" y="500"/>
                      <a:pt x="2679" y="1179"/>
                    </a:cubicBezTo>
                    <a:cubicBezTo>
                      <a:pt x="2417" y="1036"/>
                      <a:pt x="2131" y="953"/>
                      <a:pt x="1822" y="953"/>
                    </a:cubicBezTo>
                    <a:cubicBezTo>
                      <a:pt x="822" y="953"/>
                      <a:pt x="0" y="1774"/>
                      <a:pt x="0" y="2775"/>
                    </a:cubicBezTo>
                    <a:cubicBezTo>
                      <a:pt x="0" y="3775"/>
                      <a:pt x="822" y="4596"/>
                      <a:pt x="1822" y="4596"/>
                    </a:cubicBezTo>
                    <a:cubicBezTo>
                      <a:pt x="2596" y="4596"/>
                      <a:pt x="3262" y="4120"/>
                      <a:pt x="3512" y="3417"/>
                    </a:cubicBezTo>
                    <a:cubicBezTo>
                      <a:pt x="3763" y="3548"/>
                      <a:pt x="4060" y="3644"/>
                      <a:pt x="4382" y="3644"/>
                    </a:cubicBezTo>
                    <a:cubicBezTo>
                      <a:pt x="4798" y="3644"/>
                      <a:pt x="5191" y="3489"/>
                      <a:pt x="5513" y="3239"/>
                    </a:cubicBezTo>
                    <a:cubicBezTo>
                      <a:pt x="5822" y="2989"/>
                      <a:pt x="6049" y="2632"/>
                      <a:pt x="6132" y="2239"/>
                    </a:cubicBezTo>
                    <a:cubicBezTo>
                      <a:pt x="6156" y="2167"/>
                      <a:pt x="6096" y="2072"/>
                      <a:pt x="6013" y="2060"/>
                    </a:cubicBezTo>
                    <a:cubicBezTo>
                      <a:pt x="6004" y="2059"/>
                      <a:pt x="5996" y="2058"/>
                      <a:pt x="5987" y="2058"/>
                    </a:cubicBezTo>
                    <a:cubicBezTo>
                      <a:pt x="5911" y="2058"/>
                      <a:pt x="5833" y="2104"/>
                      <a:pt x="5822" y="2179"/>
                    </a:cubicBezTo>
                    <a:cubicBezTo>
                      <a:pt x="5656" y="2870"/>
                      <a:pt x="5060" y="3322"/>
                      <a:pt x="4370" y="3322"/>
                    </a:cubicBezTo>
                    <a:cubicBezTo>
                      <a:pt x="3834" y="3322"/>
                      <a:pt x="3334" y="3048"/>
                      <a:pt x="3072" y="2572"/>
                    </a:cubicBezTo>
                    <a:cubicBezTo>
                      <a:pt x="3036" y="2417"/>
                      <a:pt x="2977" y="2274"/>
                      <a:pt x="2905" y="2132"/>
                    </a:cubicBezTo>
                    <a:cubicBezTo>
                      <a:pt x="2715" y="1215"/>
                      <a:pt x="3429" y="334"/>
                      <a:pt x="4370" y="334"/>
                    </a:cubicBezTo>
                    <a:cubicBezTo>
                      <a:pt x="5060" y="334"/>
                      <a:pt x="5656" y="810"/>
                      <a:pt x="5822" y="1477"/>
                    </a:cubicBezTo>
                    <a:cubicBezTo>
                      <a:pt x="5832" y="1556"/>
                      <a:pt x="5899" y="1602"/>
                      <a:pt x="5969" y="1602"/>
                    </a:cubicBezTo>
                    <a:cubicBezTo>
                      <a:pt x="5984" y="1602"/>
                      <a:pt x="5998" y="1600"/>
                      <a:pt x="6013" y="1596"/>
                    </a:cubicBezTo>
                    <a:cubicBezTo>
                      <a:pt x="6108" y="1584"/>
                      <a:pt x="6144" y="1489"/>
                      <a:pt x="6132" y="1405"/>
                    </a:cubicBezTo>
                    <a:cubicBezTo>
                      <a:pt x="6049" y="1024"/>
                      <a:pt x="5822" y="667"/>
                      <a:pt x="5513" y="405"/>
                    </a:cubicBezTo>
                    <a:cubicBezTo>
                      <a:pt x="5191" y="155"/>
                      <a:pt x="4775" y="0"/>
                      <a:pt x="43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72"/>
              <p:cNvSpPr/>
              <p:nvPr/>
            </p:nvSpPr>
            <p:spPr>
              <a:xfrm>
                <a:off x="4215914" y="3415061"/>
                <a:ext cx="28072" cy="49301"/>
              </a:xfrm>
              <a:custGeom>
                <a:rect b="b" l="l" r="r" t="t"/>
                <a:pathLst>
                  <a:path extrusionOk="0" h="1549" w="882">
                    <a:moveTo>
                      <a:pt x="405" y="298"/>
                    </a:moveTo>
                    <a:lnTo>
                      <a:pt x="405" y="584"/>
                    </a:lnTo>
                    <a:cubicBezTo>
                      <a:pt x="286" y="537"/>
                      <a:pt x="262" y="501"/>
                      <a:pt x="262" y="429"/>
                    </a:cubicBezTo>
                    <a:cubicBezTo>
                      <a:pt x="262" y="358"/>
                      <a:pt x="334" y="310"/>
                      <a:pt x="405" y="298"/>
                    </a:cubicBezTo>
                    <a:close/>
                    <a:moveTo>
                      <a:pt x="512" y="882"/>
                    </a:moveTo>
                    <a:cubicBezTo>
                      <a:pt x="631" y="918"/>
                      <a:pt x="643" y="977"/>
                      <a:pt x="643" y="1060"/>
                    </a:cubicBezTo>
                    <a:cubicBezTo>
                      <a:pt x="643" y="1144"/>
                      <a:pt x="584" y="1191"/>
                      <a:pt x="512" y="1203"/>
                    </a:cubicBezTo>
                    <a:lnTo>
                      <a:pt x="512" y="882"/>
                    </a:lnTo>
                    <a:close/>
                    <a:moveTo>
                      <a:pt x="465" y="1"/>
                    </a:moveTo>
                    <a:cubicBezTo>
                      <a:pt x="441" y="1"/>
                      <a:pt x="405" y="13"/>
                      <a:pt x="405" y="48"/>
                    </a:cubicBezTo>
                    <a:lnTo>
                      <a:pt x="405" y="96"/>
                    </a:lnTo>
                    <a:cubicBezTo>
                      <a:pt x="179" y="132"/>
                      <a:pt x="48" y="251"/>
                      <a:pt x="48" y="477"/>
                    </a:cubicBezTo>
                    <a:cubicBezTo>
                      <a:pt x="48" y="715"/>
                      <a:pt x="226" y="787"/>
                      <a:pt x="405" y="846"/>
                    </a:cubicBezTo>
                    <a:lnTo>
                      <a:pt x="405" y="1215"/>
                    </a:lnTo>
                    <a:cubicBezTo>
                      <a:pt x="298" y="1203"/>
                      <a:pt x="262" y="1156"/>
                      <a:pt x="167" y="1096"/>
                    </a:cubicBezTo>
                    <a:cubicBezTo>
                      <a:pt x="150" y="1084"/>
                      <a:pt x="133" y="1079"/>
                      <a:pt x="117" y="1079"/>
                    </a:cubicBezTo>
                    <a:cubicBezTo>
                      <a:pt x="53" y="1079"/>
                      <a:pt x="0" y="1158"/>
                      <a:pt x="0" y="1215"/>
                    </a:cubicBezTo>
                    <a:cubicBezTo>
                      <a:pt x="0" y="1251"/>
                      <a:pt x="24" y="1275"/>
                      <a:pt x="36" y="1299"/>
                    </a:cubicBezTo>
                    <a:cubicBezTo>
                      <a:pt x="107" y="1394"/>
                      <a:pt x="274" y="1441"/>
                      <a:pt x="405" y="1441"/>
                    </a:cubicBezTo>
                    <a:lnTo>
                      <a:pt x="405" y="1501"/>
                    </a:lnTo>
                    <a:cubicBezTo>
                      <a:pt x="405" y="1537"/>
                      <a:pt x="441" y="1549"/>
                      <a:pt x="465" y="1549"/>
                    </a:cubicBezTo>
                    <a:cubicBezTo>
                      <a:pt x="500" y="1549"/>
                      <a:pt x="524" y="1525"/>
                      <a:pt x="524" y="1501"/>
                    </a:cubicBezTo>
                    <a:lnTo>
                      <a:pt x="524" y="1441"/>
                    </a:lnTo>
                    <a:cubicBezTo>
                      <a:pt x="715" y="1406"/>
                      <a:pt x="881" y="1299"/>
                      <a:pt x="881" y="1037"/>
                    </a:cubicBezTo>
                    <a:cubicBezTo>
                      <a:pt x="881" y="787"/>
                      <a:pt x="715" y="703"/>
                      <a:pt x="524" y="620"/>
                    </a:cubicBezTo>
                    <a:lnTo>
                      <a:pt x="524" y="298"/>
                    </a:lnTo>
                    <a:cubicBezTo>
                      <a:pt x="596" y="298"/>
                      <a:pt x="631" y="310"/>
                      <a:pt x="703" y="358"/>
                    </a:cubicBezTo>
                    <a:cubicBezTo>
                      <a:pt x="717" y="362"/>
                      <a:pt x="732" y="364"/>
                      <a:pt x="746" y="364"/>
                    </a:cubicBezTo>
                    <a:cubicBezTo>
                      <a:pt x="777" y="364"/>
                      <a:pt x="805" y="351"/>
                      <a:pt x="822" y="310"/>
                    </a:cubicBezTo>
                    <a:cubicBezTo>
                      <a:pt x="857" y="263"/>
                      <a:pt x="869" y="203"/>
                      <a:pt x="810" y="156"/>
                    </a:cubicBezTo>
                    <a:cubicBezTo>
                      <a:pt x="738" y="96"/>
                      <a:pt x="619" y="84"/>
                      <a:pt x="524" y="84"/>
                    </a:cubicBezTo>
                    <a:lnTo>
                      <a:pt x="524" y="48"/>
                    </a:lnTo>
                    <a:cubicBezTo>
                      <a:pt x="524" y="13"/>
                      <a:pt x="500" y="1"/>
                      <a:pt x="4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72"/>
              <p:cNvSpPr/>
              <p:nvPr/>
            </p:nvSpPr>
            <p:spPr>
              <a:xfrm>
                <a:off x="3988156" y="3495935"/>
                <a:ext cx="353954" cy="203155"/>
              </a:xfrm>
              <a:custGeom>
                <a:rect b="b" l="l" r="r" t="t"/>
                <a:pathLst>
                  <a:path extrusionOk="0" h="6383" w="11121">
                    <a:moveTo>
                      <a:pt x="3525" y="1884"/>
                    </a:moveTo>
                    <a:cubicBezTo>
                      <a:pt x="3540" y="1884"/>
                      <a:pt x="3561" y="1898"/>
                      <a:pt x="3561" y="1925"/>
                    </a:cubicBezTo>
                    <a:cubicBezTo>
                      <a:pt x="3632" y="2103"/>
                      <a:pt x="4632" y="4770"/>
                      <a:pt x="4680" y="4854"/>
                    </a:cubicBezTo>
                    <a:cubicBezTo>
                      <a:pt x="4692" y="4865"/>
                      <a:pt x="4680" y="4901"/>
                      <a:pt x="4644" y="4901"/>
                    </a:cubicBezTo>
                    <a:lnTo>
                      <a:pt x="3930" y="5163"/>
                    </a:lnTo>
                    <a:cubicBezTo>
                      <a:pt x="3882" y="5032"/>
                      <a:pt x="2870" y="2341"/>
                      <a:pt x="2799" y="2163"/>
                    </a:cubicBezTo>
                    <a:lnTo>
                      <a:pt x="3513" y="1889"/>
                    </a:lnTo>
                    <a:cubicBezTo>
                      <a:pt x="3516" y="1886"/>
                      <a:pt x="3520" y="1884"/>
                      <a:pt x="3525" y="1884"/>
                    </a:cubicBezTo>
                    <a:close/>
                    <a:moveTo>
                      <a:pt x="2501" y="2294"/>
                    </a:moveTo>
                    <a:lnTo>
                      <a:pt x="3632" y="5306"/>
                    </a:lnTo>
                    <a:cubicBezTo>
                      <a:pt x="3096" y="5496"/>
                      <a:pt x="1763" y="5997"/>
                      <a:pt x="1536" y="6092"/>
                    </a:cubicBezTo>
                    <a:cubicBezTo>
                      <a:pt x="1528" y="6095"/>
                      <a:pt x="1520" y="6096"/>
                      <a:pt x="1511" y="6096"/>
                    </a:cubicBezTo>
                    <a:cubicBezTo>
                      <a:pt x="1485" y="6096"/>
                      <a:pt x="1459" y="6081"/>
                      <a:pt x="1441" y="6044"/>
                    </a:cubicBezTo>
                    <a:lnTo>
                      <a:pt x="358" y="3175"/>
                    </a:lnTo>
                    <a:cubicBezTo>
                      <a:pt x="346" y="3139"/>
                      <a:pt x="358" y="3103"/>
                      <a:pt x="405" y="3080"/>
                    </a:cubicBezTo>
                    <a:cubicBezTo>
                      <a:pt x="1084" y="2829"/>
                      <a:pt x="2025" y="2472"/>
                      <a:pt x="2501" y="2294"/>
                    </a:cubicBezTo>
                    <a:close/>
                    <a:moveTo>
                      <a:pt x="10195" y="0"/>
                    </a:moveTo>
                    <a:cubicBezTo>
                      <a:pt x="9949" y="0"/>
                      <a:pt x="9714" y="126"/>
                      <a:pt x="9537" y="282"/>
                    </a:cubicBezTo>
                    <a:lnTo>
                      <a:pt x="7835" y="1698"/>
                    </a:lnTo>
                    <a:cubicBezTo>
                      <a:pt x="7740" y="1496"/>
                      <a:pt x="7537" y="1282"/>
                      <a:pt x="7144" y="1282"/>
                    </a:cubicBezTo>
                    <a:cubicBezTo>
                      <a:pt x="6745" y="1282"/>
                      <a:pt x="6434" y="1280"/>
                      <a:pt x="6185" y="1280"/>
                    </a:cubicBezTo>
                    <a:cubicBezTo>
                      <a:pt x="5437" y="1280"/>
                      <a:pt x="5254" y="1294"/>
                      <a:pt x="4977" y="1401"/>
                    </a:cubicBezTo>
                    <a:lnTo>
                      <a:pt x="3882" y="1853"/>
                    </a:lnTo>
                    <a:lnTo>
                      <a:pt x="3870" y="1806"/>
                    </a:lnTo>
                    <a:cubicBezTo>
                      <a:pt x="3814" y="1665"/>
                      <a:pt x="3669" y="1569"/>
                      <a:pt x="3523" y="1569"/>
                    </a:cubicBezTo>
                    <a:cubicBezTo>
                      <a:pt x="3484" y="1569"/>
                      <a:pt x="3444" y="1576"/>
                      <a:pt x="3406" y="1591"/>
                    </a:cubicBezTo>
                    <a:lnTo>
                      <a:pt x="2596" y="1913"/>
                    </a:lnTo>
                    <a:cubicBezTo>
                      <a:pt x="2239" y="2044"/>
                      <a:pt x="1084" y="2472"/>
                      <a:pt x="298" y="2770"/>
                    </a:cubicBezTo>
                    <a:cubicBezTo>
                      <a:pt x="108" y="2841"/>
                      <a:pt x="1" y="3068"/>
                      <a:pt x="72" y="3258"/>
                    </a:cubicBezTo>
                    <a:lnTo>
                      <a:pt x="1167" y="6139"/>
                    </a:lnTo>
                    <a:cubicBezTo>
                      <a:pt x="1222" y="6285"/>
                      <a:pt x="1368" y="6382"/>
                      <a:pt x="1518" y="6382"/>
                    </a:cubicBezTo>
                    <a:cubicBezTo>
                      <a:pt x="1564" y="6382"/>
                      <a:pt x="1611" y="6373"/>
                      <a:pt x="1656" y="6354"/>
                    </a:cubicBezTo>
                    <a:cubicBezTo>
                      <a:pt x="1906" y="6270"/>
                      <a:pt x="3549" y="5639"/>
                      <a:pt x="3894" y="5508"/>
                    </a:cubicBezTo>
                    <a:lnTo>
                      <a:pt x="4763" y="5175"/>
                    </a:lnTo>
                    <a:cubicBezTo>
                      <a:pt x="4942" y="5104"/>
                      <a:pt x="5049" y="4901"/>
                      <a:pt x="4965" y="4723"/>
                    </a:cubicBezTo>
                    <a:lnTo>
                      <a:pt x="4954" y="4675"/>
                    </a:lnTo>
                    <a:cubicBezTo>
                      <a:pt x="5525" y="4437"/>
                      <a:pt x="5537" y="4413"/>
                      <a:pt x="6120" y="4413"/>
                    </a:cubicBezTo>
                    <a:cubicBezTo>
                      <a:pt x="6204" y="4413"/>
                      <a:pt x="6275" y="4330"/>
                      <a:pt x="6275" y="4246"/>
                    </a:cubicBezTo>
                    <a:cubicBezTo>
                      <a:pt x="6275" y="4151"/>
                      <a:pt x="6204" y="4080"/>
                      <a:pt x="6120" y="4080"/>
                    </a:cubicBezTo>
                    <a:cubicBezTo>
                      <a:pt x="5477" y="4080"/>
                      <a:pt x="5418" y="4127"/>
                      <a:pt x="4834" y="4377"/>
                    </a:cubicBezTo>
                    <a:lnTo>
                      <a:pt x="3989" y="2127"/>
                    </a:lnTo>
                    <a:lnTo>
                      <a:pt x="5073" y="1686"/>
                    </a:lnTo>
                    <a:cubicBezTo>
                      <a:pt x="5294" y="1601"/>
                      <a:pt x="5460" y="1589"/>
                      <a:pt x="6106" y="1589"/>
                    </a:cubicBezTo>
                    <a:cubicBezTo>
                      <a:pt x="6364" y="1589"/>
                      <a:pt x="6699" y="1591"/>
                      <a:pt x="7144" y="1591"/>
                    </a:cubicBezTo>
                    <a:cubicBezTo>
                      <a:pt x="7323" y="1591"/>
                      <a:pt x="7442" y="1651"/>
                      <a:pt x="7513" y="1770"/>
                    </a:cubicBezTo>
                    <a:cubicBezTo>
                      <a:pt x="7573" y="1865"/>
                      <a:pt x="7573" y="1948"/>
                      <a:pt x="7585" y="1984"/>
                    </a:cubicBezTo>
                    <a:cubicBezTo>
                      <a:pt x="7585" y="2044"/>
                      <a:pt x="7549" y="2341"/>
                      <a:pt x="7263" y="2389"/>
                    </a:cubicBezTo>
                    <a:cubicBezTo>
                      <a:pt x="6835" y="2460"/>
                      <a:pt x="5882" y="2591"/>
                      <a:pt x="5882" y="2591"/>
                    </a:cubicBezTo>
                    <a:cubicBezTo>
                      <a:pt x="5787" y="2603"/>
                      <a:pt x="5727" y="2687"/>
                      <a:pt x="5739" y="2770"/>
                    </a:cubicBezTo>
                    <a:cubicBezTo>
                      <a:pt x="5763" y="2841"/>
                      <a:pt x="5823" y="2901"/>
                      <a:pt x="5906" y="2901"/>
                    </a:cubicBezTo>
                    <a:lnTo>
                      <a:pt x="5942" y="2901"/>
                    </a:lnTo>
                    <a:cubicBezTo>
                      <a:pt x="5954" y="2901"/>
                      <a:pt x="6894" y="2770"/>
                      <a:pt x="7335" y="2699"/>
                    </a:cubicBezTo>
                    <a:cubicBezTo>
                      <a:pt x="7740" y="2627"/>
                      <a:pt x="7882" y="2282"/>
                      <a:pt x="7918" y="2056"/>
                    </a:cubicBezTo>
                    <a:lnTo>
                      <a:pt x="9764" y="520"/>
                    </a:lnTo>
                    <a:cubicBezTo>
                      <a:pt x="9875" y="408"/>
                      <a:pt x="10028" y="311"/>
                      <a:pt x="10188" y="311"/>
                    </a:cubicBezTo>
                    <a:cubicBezTo>
                      <a:pt x="10285" y="311"/>
                      <a:pt x="10384" y="347"/>
                      <a:pt x="10478" y="436"/>
                    </a:cubicBezTo>
                    <a:cubicBezTo>
                      <a:pt x="10776" y="734"/>
                      <a:pt x="10502" y="1091"/>
                      <a:pt x="10430" y="1151"/>
                    </a:cubicBezTo>
                    <a:cubicBezTo>
                      <a:pt x="10359" y="1222"/>
                      <a:pt x="8097" y="3651"/>
                      <a:pt x="8097" y="3651"/>
                    </a:cubicBezTo>
                    <a:cubicBezTo>
                      <a:pt x="7763" y="4020"/>
                      <a:pt x="7323" y="4080"/>
                      <a:pt x="7144" y="4092"/>
                    </a:cubicBezTo>
                    <a:lnTo>
                      <a:pt x="6847" y="4092"/>
                    </a:lnTo>
                    <a:cubicBezTo>
                      <a:pt x="6751" y="4092"/>
                      <a:pt x="6680" y="4175"/>
                      <a:pt x="6680" y="4258"/>
                    </a:cubicBezTo>
                    <a:cubicBezTo>
                      <a:pt x="6680" y="4353"/>
                      <a:pt x="6751" y="4425"/>
                      <a:pt x="6847" y="4425"/>
                    </a:cubicBezTo>
                    <a:lnTo>
                      <a:pt x="7156" y="4425"/>
                    </a:lnTo>
                    <a:cubicBezTo>
                      <a:pt x="7382" y="4413"/>
                      <a:pt x="7918" y="4330"/>
                      <a:pt x="8335" y="3877"/>
                    </a:cubicBezTo>
                    <a:cubicBezTo>
                      <a:pt x="10669" y="1377"/>
                      <a:pt x="10669" y="1377"/>
                      <a:pt x="10669" y="1353"/>
                    </a:cubicBezTo>
                    <a:cubicBezTo>
                      <a:pt x="10883" y="1151"/>
                      <a:pt x="11121" y="627"/>
                      <a:pt x="10704" y="210"/>
                    </a:cubicBezTo>
                    <a:cubicBezTo>
                      <a:pt x="10539" y="60"/>
                      <a:pt x="10365" y="0"/>
                      <a:pt x="101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606" name="Google Shape;606;p72"/>
          <p:cNvPicPr preferRelativeResize="0"/>
          <p:nvPr/>
        </p:nvPicPr>
        <p:blipFill rotWithShape="1">
          <a:blip r:embed="rId3">
            <a:alphaModFix/>
          </a:blip>
          <a:srcRect b="0" l="0" r="52799" t="0"/>
          <a:stretch/>
        </p:blipFill>
        <p:spPr>
          <a:xfrm rot="-1889423">
            <a:off x="1699767" y="4032641"/>
            <a:ext cx="808716" cy="1174841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72"/>
          <p:cNvSpPr txBox="1"/>
          <p:nvPr>
            <p:ph idx="4" type="title"/>
          </p:nvPr>
        </p:nvSpPr>
        <p:spPr>
          <a:xfrm>
            <a:off x="5552889" y="4049587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08" name="Google Shape;608;p72"/>
          <p:cNvSpPr txBox="1"/>
          <p:nvPr>
            <p:ph idx="5" type="title"/>
          </p:nvPr>
        </p:nvSpPr>
        <p:spPr>
          <a:xfrm>
            <a:off x="5552888" y="4522675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Точка безубыточности</a:t>
            </a:r>
            <a:r>
              <a:rPr lang="en"/>
              <a:t> </a:t>
            </a:r>
            <a:endParaRPr/>
          </a:p>
        </p:txBody>
      </p:sp>
      <p:grpSp>
        <p:nvGrpSpPr>
          <p:cNvPr id="609" name="Google Shape;609;p72"/>
          <p:cNvGrpSpPr/>
          <p:nvPr/>
        </p:nvGrpSpPr>
        <p:grpSpPr>
          <a:xfrm>
            <a:off x="4663150" y="4119125"/>
            <a:ext cx="765900" cy="765900"/>
            <a:chOff x="2133438" y="2904750"/>
            <a:chExt cx="765900" cy="765900"/>
          </a:xfrm>
        </p:grpSpPr>
        <p:sp>
          <p:nvSpPr>
            <p:cNvPr id="610" name="Google Shape;610;p72"/>
            <p:cNvSpPr/>
            <p:nvPr/>
          </p:nvSpPr>
          <p:spPr>
            <a:xfrm>
              <a:off x="2133438" y="290475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72"/>
            <p:cNvSpPr/>
            <p:nvPr/>
          </p:nvSpPr>
          <p:spPr>
            <a:xfrm>
              <a:off x="2271061" y="3063655"/>
              <a:ext cx="490653" cy="448090"/>
            </a:xfrm>
            <a:custGeom>
              <a:rect b="b" l="l" r="r" t="t"/>
              <a:pathLst>
                <a:path extrusionOk="0" h="11907" w="13038">
                  <a:moveTo>
                    <a:pt x="6632" y="369"/>
                  </a:moveTo>
                  <a:cubicBezTo>
                    <a:pt x="6680" y="369"/>
                    <a:pt x="6704" y="405"/>
                    <a:pt x="6704" y="441"/>
                  </a:cubicBezTo>
                  <a:lnTo>
                    <a:pt x="6704" y="881"/>
                  </a:lnTo>
                  <a:cubicBezTo>
                    <a:pt x="6644" y="864"/>
                    <a:pt x="6582" y="855"/>
                    <a:pt x="6519" y="855"/>
                  </a:cubicBezTo>
                  <a:cubicBezTo>
                    <a:pt x="6457" y="855"/>
                    <a:pt x="6394" y="864"/>
                    <a:pt x="6335" y="881"/>
                  </a:cubicBezTo>
                  <a:lnTo>
                    <a:pt x="6335" y="441"/>
                  </a:lnTo>
                  <a:lnTo>
                    <a:pt x="6323" y="441"/>
                  </a:lnTo>
                  <a:cubicBezTo>
                    <a:pt x="6323" y="405"/>
                    <a:pt x="6347" y="369"/>
                    <a:pt x="6394" y="369"/>
                  </a:cubicBezTo>
                  <a:close/>
                  <a:moveTo>
                    <a:pt x="6501" y="1251"/>
                  </a:moveTo>
                  <a:cubicBezTo>
                    <a:pt x="7061" y="1251"/>
                    <a:pt x="7275" y="2013"/>
                    <a:pt x="6763" y="2286"/>
                  </a:cubicBezTo>
                  <a:cubicBezTo>
                    <a:pt x="6692" y="2322"/>
                    <a:pt x="6585" y="2346"/>
                    <a:pt x="6501" y="2346"/>
                  </a:cubicBezTo>
                  <a:cubicBezTo>
                    <a:pt x="6204" y="2346"/>
                    <a:pt x="5954" y="2096"/>
                    <a:pt x="5954" y="1798"/>
                  </a:cubicBezTo>
                  <a:cubicBezTo>
                    <a:pt x="5954" y="1489"/>
                    <a:pt x="6204" y="1251"/>
                    <a:pt x="6501" y="1251"/>
                  </a:cubicBezTo>
                  <a:close/>
                  <a:moveTo>
                    <a:pt x="2382" y="2429"/>
                  </a:moveTo>
                  <a:cubicBezTo>
                    <a:pt x="2560" y="2429"/>
                    <a:pt x="2703" y="2572"/>
                    <a:pt x="2703" y="2751"/>
                  </a:cubicBezTo>
                  <a:cubicBezTo>
                    <a:pt x="2703" y="2929"/>
                    <a:pt x="2560" y="3084"/>
                    <a:pt x="2382" y="3084"/>
                  </a:cubicBezTo>
                  <a:cubicBezTo>
                    <a:pt x="2215" y="3084"/>
                    <a:pt x="2048" y="2941"/>
                    <a:pt x="2048" y="2751"/>
                  </a:cubicBezTo>
                  <a:cubicBezTo>
                    <a:pt x="2048" y="2560"/>
                    <a:pt x="2203" y="2429"/>
                    <a:pt x="2382" y="2429"/>
                  </a:cubicBezTo>
                  <a:close/>
                  <a:moveTo>
                    <a:pt x="10657" y="2429"/>
                  </a:moveTo>
                  <a:cubicBezTo>
                    <a:pt x="10835" y="2429"/>
                    <a:pt x="10978" y="2572"/>
                    <a:pt x="10978" y="2751"/>
                  </a:cubicBezTo>
                  <a:cubicBezTo>
                    <a:pt x="10978" y="2929"/>
                    <a:pt x="10835" y="3084"/>
                    <a:pt x="10657" y="3084"/>
                  </a:cubicBezTo>
                  <a:cubicBezTo>
                    <a:pt x="10478" y="3084"/>
                    <a:pt x="10323" y="2941"/>
                    <a:pt x="10323" y="2751"/>
                  </a:cubicBezTo>
                  <a:cubicBezTo>
                    <a:pt x="10323" y="2560"/>
                    <a:pt x="10478" y="2429"/>
                    <a:pt x="10657" y="2429"/>
                  </a:cubicBezTo>
                  <a:close/>
                  <a:moveTo>
                    <a:pt x="2477" y="3441"/>
                  </a:moveTo>
                  <a:lnTo>
                    <a:pt x="3715" y="6025"/>
                  </a:lnTo>
                  <a:lnTo>
                    <a:pt x="1024" y="6025"/>
                  </a:lnTo>
                  <a:lnTo>
                    <a:pt x="2239" y="3441"/>
                  </a:lnTo>
                  <a:cubicBezTo>
                    <a:pt x="2275" y="3447"/>
                    <a:pt x="2316" y="3450"/>
                    <a:pt x="2358" y="3450"/>
                  </a:cubicBezTo>
                  <a:cubicBezTo>
                    <a:pt x="2400" y="3450"/>
                    <a:pt x="2441" y="3447"/>
                    <a:pt x="2477" y="3441"/>
                  </a:cubicBezTo>
                  <a:close/>
                  <a:moveTo>
                    <a:pt x="10776" y="3441"/>
                  </a:moveTo>
                  <a:lnTo>
                    <a:pt x="11990" y="6025"/>
                  </a:lnTo>
                  <a:lnTo>
                    <a:pt x="9299" y="6025"/>
                  </a:lnTo>
                  <a:lnTo>
                    <a:pt x="10538" y="3441"/>
                  </a:lnTo>
                  <a:cubicBezTo>
                    <a:pt x="10573" y="3447"/>
                    <a:pt x="10612" y="3450"/>
                    <a:pt x="10652" y="3450"/>
                  </a:cubicBezTo>
                  <a:cubicBezTo>
                    <a:pt x="10692" y="3450"/>
                    <a:pt x="10734" y="3447"/>
                    <a:pt x="10776" y="3441"/>
                  </a:cubicBezTo>
                  <a:close/>
                  <a:moveTo>
                    <a:pt x="4251" y="6418"/>
                  </a:moveTo>
                  <a:cubicBezTo>
                    <a:pt x="4322" y="6418"/>
                    <a:pt x="4382" y="6477"/>
                    <a:pt x="4382" y="6549"/>
                  </a:cubicBezTo>
                  <a:lnTo>
                    <a:pt x="4382" y="6668"/>
                  </a:lnTo>
                  <a:cubicBezTo>
                    <a:pt x="4382" y="6739"/>
                    <a:pt x="4322" y="6799"/>
                    <a:pt x="4251" y="6799"/>
                  </a:cubicBezTo>
                  <a:lnTo>
                    <a:pt x="501" y="6799"/>
                  </a:lnTo>
                  <a:cubicBezTo>
                    <a:pt x="429" y="6799"/>
                    <a:pt x="370" y="6739"/>
                    <a:pt x="370" y="6668"/>
                  </a:cubicBezTo>
                  <a:lnTo>
                    <a:pt x="370" y="6549"/>
                  </a:lnTo>
                  <a:cubicBezTo>
                    <a:pt x="370" y="6477"/>
                    <a:pt x="429" y="6418"/>
                    <a:pt x="501" y="6418"/>
                  </a:cubicBezTo>
                  <a:close/>
                  <a:moveTo>
                    <a:pt x="12526" y="6418"/>
                  </a:moveTo>
                  <a:cubicBezTo>
                    <a:pt x="12597" y="6418"/>
                    <a:pt x="12657" y="6477"/>
                    <a:pt x="12657" y="6549"/>
                  </a:cubicBezTo>
                  <a:lnTo>
                    <a:pt x="12657" y="6668"/>
                  </a:lnTo>
                  <a:cubicBezTo>
                    <a:pt x="12657" y="6739"/>
                    <a:pt x="12597" y="6799"/>
                    <a:pt x="12526" y="6799"/>
                  </a:cubicBezTo>
                  <a:lnTo>
                    <a:pt x="8775" y="6799"/>
                  </a:lnTo>
                  <a:cubicBezTo>
                    <a:pt x="8704" y="6799"/>
                    <a:pt x="8644" y="6739"/>
                    <a:pt x="8644" y="6668"/>
                  </a:cubicBezTo>
                  <a:lnTo>
                    <a:pt x="8644" y="6549"/>
                  </a:lnTo>
                  <a:cubicBezTo>
                    <a:pt x="8644" y="6477"/>
                    <a:pt x="8704" y="6418"/>
                    <a:pt x="8775" y="6418"/>
                  </a:cubicBezTo>
                  <a:close/>
                  <a:moveTo>
                    <a:pt x="3715" y="7168"/>
                  </a:moveTo>
                  <a:cubicBezTo>
                    <a:pt x="3525" y="7787"/>
                    <a:pt x="2953" y="8228"/>
                    <a:pt x="2298" y="8228"/>
                  </a:cubicBezTo>
                  <a:cubicBezTo>
                    <a:pt x="1644" y="8228"/>
                    <a:pt x="1084" y="7799"/>
                    <a:pt x="905" y="7168"/>
                  </a:cubicBezTo>
                  <a:close/>
                  <a:moveTo>
                    <a:pt x="12145" y="7168"/>
                  </a:moveTo>
                  <a:cubicBezTo>
                    <a:pt x="11942" y="7787"/>
                    <a:pt x="11383" y="8228"/>
                    <a:pt x="10728" y="8228"/>
                  </a:cubicBezTo>
                  <a:cubicBezTo>
                    <a:pt x="10073" y="8228"/>
                    <a:pt x="9502" y="7799"/>
                    <a:pt x="9323" y="7168"/>
                  </a:cubicBezTo>
                  <a:close/>
                  <a:moveTo>
                    <a:pt x="7942" y="10371"/>
                  </a:moveTo>
                  <a:cubicBezTo>
                    <a:pt x="8013" y="10371"/>
                    <a:pt x="8073" y="10430"/>
                    <a:pt x="8073" y="10502"/>
                  </a:cubicBezTo>
                  <a:lnTo>
                    <a:pt x="8073" y="10764"/>
                  </a:lnTo>
                  <a:lnTo>
                    <a:pt x="4918" y="10764"/>
                  </a:lnTo>
                  <a:lnTo>
                    <a:pt x="4918" y="10502"/>
                  </a:lnTo>
                  <a:cubicBezTo>
                    <a:pt x="4918" y="10430"/>
                    <a:pt x="4977" y="10371"/>
                    <a:pt x="5049" y="10371"/>
                  </a:cubicBezTo>
                  <a:close/>
                  <a:moveTo>
                    <a:pt x="6382" y="0"/>
                  </a:moveTo>
                  <a:cubicBezTo>
                    <a:pt x="6132" y="0"/>
                    <a:pt x="5930" y="203"/>
                    <a:pt x="5930" y="441"/>
                  </a:cubicBezTo>
                  <a:lnTo>
                    <a:pt x="5930" y="1060"/>
                  </a:lnTo>
                  <a:cubicBezTo>
                    <a:pt x="5692" y="1251"/>
                    <a:pt x="5549" y="1536"/>
                    <a:pt x="5561" y="1858"/>
                  </a:cubicBezTo>
                  <a:lnTo>
                    <a:pt x="3703" y="2370"/>
                  </a:lnTo>
                  <a:cubicBezTo>
                    <a:pt x="3477" y="2429"/>
                    <a:pt x="3251" y="2465"/>
                    <a:pt x="3037" y="2501"/>
                  </a:cubicBezTo>
                  <a:cubicBezTo>
                    <a:pt x="2929" y="2227"/>
                    <a:pt x="2679" y="2036"/>
                    <a:pt x="2382" y="2036"/>
                  </a:cubicBezTo>
                  <a:cubicBezTo>
                    <a:pt x="1989" y="2036"/>
                    <a:pt x="1679" y="2346"/>
                    <a:pt x="1679" y="2739"/>
                  </a:cubicBezTo>
                  <a:cubicBezTo>
                    <a:pt x="1679" y="2941"/>
                    <a:pt x="1763" y="3132"/>
                    <a:pt x="1917" y="3275"/>
                  </a:cubicBezTo>
                  <a:lnTo>
                    <a:pt x="608" y="6025"/>
                  </a:lnTo>
                  <a:lnTo>
                    <a:pt x="501" y="6025"/>
                  </a:lnTo>
                  <a:cubicBezTo>
                    <a:pt x="215" y="6025"/>
                    <a:pt x="1" y="6251"/>
                    <a:pt x="1" y="6525"/>
                  </a:cubicBezTo>
                  <a:lnTo>
                    <a:pt x="1" y="6644"/>
                  </a:lnTo>
                  <a:cubicBezTo>
                    <a:pt x="1" y="6930"/>
                    <a:pt x="215" y="7156"/>
                    <a:pt x="501" y="7156"/>
                  </a:cubicBezTo>
                  <a:cubicBezTo>
                    <a:pt x="691" y="7989"/>
                    <a:pt x="1441" y="8585"/>
                    <a:pt x="2298" y="8585"/>
                  </a:cubicBezTo>
                  <a:cubicBezTo>
                    <a:pt x="3168" y="8585"/>
                    <a:pt x="3906" y="7978"/>
                    <a:pt x="4108" y="7156"/>
                  </a:cubicBezTo>
                  <a:lnTo>
                    <a:pt x="4251" y="7156"/>
                  </a:lnTo>
                  <a:cubicBezTo>
                    <a:pt x="4537" y="7156"/>
                    <a:pt x="4763" y="6930"/>
                    <a:pt x="4763" y="6644"/>
                  </a:cubicBezTo>
                  <a:lnTo>
                    <a:pt x="4763" y="6525"/>
                  </a:lnTo>
                  <a:cubicBezTo>
                    <a:pt x="4763" y="6251"/>
                    <a:pt x="4537" y="6025"/>
                    <a:pt x="4251" y="6025"/>
                  </a:cubicBezTo>
                  <a:lnTo>
                    <a:pt x="4144" y="6025"/>
                  </a:lnTo>
                  <a:lnTo>
                    <a:pt x="2834" y="3275"/>
                  </a:lnTo>
                  <a:cubicBezTo>
                    <a:pt x="2953" y="3167"/>
                    <a:pt x="3037" y="3036"/>
                    <a:pt x="3060" y="2870"/>
                  </a:cubicBezTo>
                  <a:cubicBezTo>
                    <a:pt x="3310" y="2846"/>
                    <a:pt x="3549" y="2798"/>
                    <a:pt x="3787" y="2727"/>
                  </a:cubicBezTo>
                  <a:lnTo>
                    <a:pt x="5656" y="2215"/>
                  </a:lnTo>
                  <a:cubicBezTo>
                    <a:pt x="5716" y="2346"/>
                    <a:pt x="5811" y="2453"/>
                    <a:pt x="5918" y="2548"/>
                  </a:cubicBezTo>
                  <a:lnTo>
                    <a:pt x="5918" y="10002"/>
                  </a:lnTo>
                  <a:lnTo>
                    <a:pt x="5037" y="10002"/>
                  </a:lnTo>
                  <a:cubicBezTo>
                    <a:pt x="4763" y="10002"/>
                    <a:pt x="4537" y="10228"/>
                    <a:pt x="4537" y="10502"/>
                  </a:cubicBezTo>
                  <a:lnTo>
                    <a:pt x="4537" y="10776"/>
                  </a:lnTo>
                  <a:cubicBezTo>
                    <a:pt x="4299" y="10823"/>
                    <a:pt x="4120" y="11026"/>
                    <a:pt x="4120" y="11276"/>
                  </a:cubicBezTo>
                  <a:lnTo>
                    <a:pt x="4120" y="11395"/>
                  </a:lnTo>
                  <a:cubicBezTo>
                    <a:pt x="4120" y="11680"/>
                    <a:pt x="4346" y="11907"/>
                    <a:pt x="4620" y="11907"/>
                  </a:cubicBezTo>
                  <a:lnTo>
                    <a:pt x="6049" y="11907"/>
                  </a:lnTo>
                  <a:cubicBezTo>
                    <a:pt x="6156" y="11907"/>
                    <a:pt x="6251" y="11811"/>
                    <a:pt x="6251" y="11704"/>
                  </a:cubicBezTo>
                  <a:cubicBezTo>
                    <a:pt x="6251" y="11609"/>
                    <a:pt x="6156" y="11514"/>
                    <a:pt x="6049" y="11514"/>
                  </a:cubicBezTo>
                  <a:lnTo>
                    <a:pt x="4620" y="11514"/>
                  </a:lnTo>
                  <a:cubicBezTo>
                    <a:pt x="4549" y="11514"/>
                    <a:pt x="4489" y="11454"/>
                    <a:pt x="4489" y="11383"/>
                  </a:cubicBezTo>
                  <a:lnTo>
                    <a:pt x="4489" y="11264"/>
                  </a:lnTo>
                  <a:cubicBezTo>
                    <a:pt x="4489" y="11192"/>
                    <a:pt x="4549" y="11133"/>
                    <a:pt x="4620" y="11133"/>
                  </a:cubicBezTo>
                  <a:lnTo>
                    <a:pt x="8371" y="11133"/>
                  </a:lnTo>
                  <a:cubicBezTo>
                    <a:pt x="8454" y="11133"/>
                    <a:pt x="8513" y="11192"/>
                    <a:pt x="8513" y="11264"/>
                  </a:cubicBezTo>
                  <a:lnTo>
                    <a:pt x="8513" y="11383"/>
                  </a:lnTo>
                  <a:cubicBezTo>
                    <a:pt x="8513" y="11454"/>
                    <a:pt x="8454" y="11514"/>
                    <a:pt x="8371" y="11514"/>
                  </a:cubicBezTo>
                  <a:lnTo>
                    <a:pt x="6930" y="11514"/>
                  </a:lnTo>
                  <a:cubicBezTo>
                    <a:pt x="6823" y="11514"/>
                    <a:pt x="6739" y="11609"/>
                    <a:pt x="6739" y="11704"/>
                  </a:cubicBezTo>
                  <a:cubicBezTo>
                    <a:pt x="6739" y="11811"/>
                    <a:pt x="6823" y="11907"/>
                    <a:pt x="6930" y="11907"/>
                  </a:cubicBezTo>
                  <a:lnTo>
                    <a:pt x="8371" y="11907"/>
                  </a:lnTo>
                  <a:cubicBezTo>
                    <a:pt x="8656" y="11907"/>
                    <a:pt x="8883" y="11680"/>
                    <a:pt x="8883" y="11395"/>
                  </a:cubicBezTo>
                  <a:lnTo>
                    <a:pt x="8883" y="11276"/>
                  </a:lnTo>
                  <a:cubicBezTo>
                    <a:pt x="8883" y="11026"/>
                    <a:pt x="8692" y="10799"/>
                    <a:pt x="8454" y="10776"/>
                  </a:cubicBezTo>
                  <a:lnTo>
                    <a:pt x="8454" y="10502"/>
                  </a:lnTo>
                  <a:cubicBezTo>
                    <a:pt x="8454" y="10228"/>
                    <a:pt x="8228" y="10002"/>
                    <a:pt x="7942" y="10002"/>
                  </a:cubicBezTo>
                  <a:lnTo>
                    <a:pt x="7061" y="10002"/>
                  </a:lnTo>
                  <a:lnTo>
                    <a:pt x="7061" y="7049"/>
                  </a:lnTo>
                  <a:cubicBezTo>
                    <a:pt x="7061" y="6954"/>
                    <a:pt x="6978" y="6858"/>
                    <a:pt x="6870" y="6858"/>
                  </a:cubicBezTo>
                  <a:cubicBezTo>
                    <a:pt x="6763" y="6858"/>
                    <a:pt x="6680" y="6954"/>
                    <a:pt x="6680" y="7049"/>
                  </a:cubicBezTo>
                  <a:lnTo>
                    <a:pt x="6680" y="10002"/>
                  </a:lnTo>
                  <a:lnTo>
                    <a:pt x="6311" y="10002"/>
                  </a:lnTo>
                  <a:lnTo>
                    <a:pt x="6311" y="2727"/>
                  </a:lnTo>
                  <a:cubicBezTo>
                    <a:pt x="6370" y="2739"/>
                    <a:pt x="6430" y="2745"/>
                    <a:pt x="6491" y="2745"/>
                  </a:cubicBezTo>
                  <a:cubicBezTo>
                    <a:pt x="6552" y="2745"/>
                    <a:pt x="6614" y="2739"/>
                    <a:pt x="6680" y="2727"/>
                  </a:cubicBezTo>
                  <a:lnTo>
                    <a:pt x="6680" y="6156"/>
                  </a:lnTo>
                  <a:cubicBezTo>
                    <a:pt x="6680" y="6263"/>
                    <a:pt x="6763" y="6358"/>
                    <a:pt x="6870" y="6358"/>
                  </a:cubicBezTo>
                  <a:cubicBezTo>
                    <a:pt x="6978" y="6358"/>
                    <a:pt x="7061" y="6263"/>
                    <a:pt x="7061" y="6156"/>
                  </a:cubicBezTo>
                  <a:lnTo>
                    <a:pt x="7061" y="2548"/>
                  </a:lnTo>
                  <a:cubicBezTo>
                    <a:pt x="7180" y="2453"/>
                    <a:pt x="7275" y="2346"/>
                    <a:pt x="7335" y="2215"/>
                  </a:cubicBezTo>
                  <a:lnTo>
                    <a:pt x="9228" y="2739"/>
                  </a:lnTo>
                  <a:cubicBezTo>
                    <a:pt x="9466" y="2798"/>
                    <a:pt x="9716" y="2858"/>
                    <a:pt x="9954" y="2882"/>
                  </a:cubicBezTo>
                  <a:cubicBezTo>
                    <a:pt x="9978" y="3048"/>
                    <a:pt x="10073" y="3179"/>
                    <a:pt x="10180" y="3287"/>
                  </a:cubicBezTo>
                  <a:lnTo>
                    <a:pt x="8871" y="6037"/>
                  </a:lnTo>
                  <a:lnTo>
                    <a:pt x="8764" y="6037"/>
                  </a:lnTo>
                  <a:cubicBezTo>
                    <a:pt x="8478" y="6037"/>
                    <a:pt x="8252" y="6263"/>
                    <a:pt x="8252" y="6549"/>
                  </a:cubicBezTo>
                  <a:lnTo>
                    <a:pt x="8252" y="6668"/>
                  </a:lnTo>
                  <a:cubicBezTo>
                    <a:pt x="8252" y="6954"/>
                    <a:pt x="8478" y="7168"/>
                    <a:pt x="8764" y="7168"/>
                  </a:cubicBezTo>
                  <a:lnTo>
                    <a:pt x="8906" y="7168"/>
                  </a:lnTo>
                  <a:cubicBezTo>
                    <a:pt x="9109" y="8001"/>
                    <a:pt x="9847" y="8597"/>
                    <a:pt x="10716" y="8597"/>
                  </a:cubicBezTo>
                  <a:cubicBezTo>
                    <a:pt x="11573" y="8597"/>
                    <a:pt x="12323" y="7989"/>
                    <a:pt x="12514" y="7168"/>
                  </a:cubicBezTo>
                  <a:cubicBezTo>
                    <a:pt x="12800" y="7168"/>
                    <a:pt x="13014" y="6954"/>
                    <a:pt x="13014" y="6668"/>
                  </a:cubicBezTo>
                  <a:lnTo>
                    <a:pt x="13014" y="6549"/>
                  </a:lnTo>
                  <a:cubicBezTo>
                    <a:pt x="13038" y="6263"/>
                    <a:pt x="12812" y="6025"/>
                    <a:pt x="12526" y="6025"/>
                  </a:cubicBezTo>
                  <a:lnTo>
                    <a:pt x="12419" y="6025"/>
                  </a:lnTo>
                  <a:lnTo>
                    <a:pt x="11109" y="3275"/>
                  </a:lnTo>
                  <a:cubicBezTo>
                    <a:pt x="11264" y="3144"/>
                    <a:pt x="11347" y="2965"/>
                    <a:pt x="11347" y="2739"/>
                  </a:cubicBezTo>
                  <a:cubicBezTo>
                    <a:pt x="11347" y="2346"/>
                    <a:pt x="11038" y="2036"/>
                    <a:pt x="10657" y="2036"/>
                  </a:cubicBezTo>
                  <a:cubicBezTo>
                    <a:pt x="10359" y="2036"/>
                    <a:pt x="10097" y="2227"/>
                    <a:pt x="10002" y="2501"/>
                  </a:cubicBezTo>
                  <a:cubicBezTo>
                    <a:pt x="9776" y="2465"/>
                    <a:pt x="9549" y="2429"/>
                    <a:pt x="9323" y="2370"/>
                  </a:cubicBezTo>
                  <a:lnTo>
                    <a:pt x="7442" y="1846"/>
                  </a:lnTo>
                  <a:cubicBezTo>
                    <a:pt x="7454" y="1536"/>
                    <a:pt x="7323" y="1239"/>
                    <a:pt x="7061" y="1060"/>
                  </a:cubicBezTo>
                  <a:lnTo>
                    <a:pt x="7061" y="441"/>
                  </a:lnTo>
                  <a:cubicBezTo>
                    <a:pt x="7061" y="191"/>
                    <a:pt x="6859" y="0"/>
                    <a:pt x="6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12" name="Google Shape;61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700" y="36951"/>
            <a:ext cx="1507574" cy="150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73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Экономические показатели (клиент)</a:t>
            </a:r>
            <a:endParaRPr/>
          </a:p>
        </p:txBody>
      </p:sp>
      <p:sp>
        <p:nvSpPr>
          <p:cNvPr id="618" name="Google Shape;618;p73"/>
          <p:cNvSpPr txBox="1"/>
          <p:nvPr>
            <p:ph idx="2" type="title"/>
          </p:nvPr>
        </p:nvSpPr>
        <p:spPr>
          <a:xfrm>
            <a:off x="1969563" y="1525936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19" name="Google Shape;619;p73"/>
          <p:cNvSpPr txBox="1"/>
          <p:nvPr>
            <p:ph idx="3" type="title"/>
          </p:nvPr>
        </p:nvSpPr>
        <p:spPr>
          <a:xfrm>
            <a:off x="1969587" y="1985588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Количество клиентов в год</a:t>
            </a:r>
            <a:endParaRPr/>
          </a:p>
        </p:txBody>
      </p:sp>
      <p:sp>
        <p:nvSpPr>
          <p:cNvPr id="620" name="Google Shape;620;p73"/>
          <p:cNvSpPr txBox="1"/>
          <p:nvPr>
            <p:ph idx="4" type="title"/>
          </p:nvPr>
        </p:nvSpPr>
        <p:spPr>
          <a:xfrm>
            <a:off x="1969564" y="3300487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93 310 000 рублей</a:t>
            </a:r>
            <a:endParaRPr/>
          </a:p>
        </p:txBody>
      </p:sp>
      <p:sp>
        <p:nvSpPr>
          <p:cNvPr id="621" name="Google Shape;621;p73"/>
          <p:cNvSpPr txBox="1"/>
          <p:nvPr>
            <p:ph idx="5" type="title"/>
          </p:nvPr>
        </p:nvSpPr>
        <p:spPr>
          <a:xfrm>
            <a:off x="1969563" y="3773575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Прибыль на одного клиента</a:t>
            </a:r>
            <a:r>
              <a:rPr lang="en"/>
              <a:t> </a:t>
            </a:r>
            <a:endParaRPr/>
          </a:p>
        </p:txBody>
      </p:sp>
      <p:sp>
        <p:nvSpPr>
          <p:cNvPr id="622" name="Google Shape;622;p73"/>
          <p:cNvSpPr txBox="1"/>
          <p:nvPr>
            <p:ph idx="6" type="title"/>
          </p:nvPr>
        </p:nvSpPr>
        <p:spPr>
          <a:xfrm>
            <a:off x="5796913" y="1525926"/>
            <a:ext cx="22101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518 000 рублей</a:t>
            </a:r>
            <a:endParaRPr/>
          </a:p>
        </p:txBody>
      </p:sp>
      <p:sp>
        <p:nvSpPr>
          <p:cNvPr id="623" name="Google Shape;623;p73"/>
          <p:cNvSpPr txBox="1"/>
          <p:nvPr>
            <p:ph idx="7" type="title"/>
          </p:nvPr>
        </p:nvSpPr>
        <p:spPr>
          <a:xfrm>
            <a:off x="5796914" y="1999013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Привлечение одного клиента</a:t>
            </a:r>
            <a:r>
              <a:rPr lang="en"/>
              <a:t> </a:t>
            </a:r>
            <a:endParaRPr/>
          </a:p>
        </p:txBody>
      </p:sp>
      <p:sp>
        <p:nvSpPr>
          <p:cNvPr id="624" name="Google Shape;624;p73"/>
          <p:cNvSpPr txBox="1"/>
          <p:nvPr>
            <p:ph idx="8" type="title"/>
          </p:nvPr>
        </p:nvSpPr>
        <p:spPr>
          <a:xfrm>
            <a:off x="5854048" y="3300475"/>
            <a:ext cx="2566200" cy="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152 900 000 рублей</a:t>
            </a:r>
            <a:endParaRPr/>
          </a:p>
        </p:txBody>
      </p:sp>
      <p:sp>
        <p:nvSpPr>
          <p:cNvPr id="625" name="Google Shape;625;p73"/>
          <p:cNvSpPr txBox="1"/>
          <p:nvPr>
            <p:ph idx="9" type="title"/>
          </p:nvPr>
        </p:nvSpPr>
        <p:spPr>
          <a:xfrm>
            <a:off x="5854062" y="3773575"/>
            <a:ext cx="22101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Выручка на одного клиента</a:t>
            </a:r>
            <a:endParaRPr/>
          </a:p>
        </p:txBody>
      </p:sp>
      <p:grpSp>
        <p:nvGrpSpPr>
          <p:cNvPr id="626" name="Google Shape;626;p73"/>
          <p:cNvGrpSpPr/>
          <p:nvPr/>
        </p:nvGrpSpPr>
        <p:grpSpPr>
          <a:xfrm>
            <a:off x="1079825" y="1599600"/>
            <a:ext cx="765900" cy="765900"/>
            <a:chOff x="2133438" y="1256700"/>
            <a:chExt cx="765900" cy="765900"/>
          </a:xfrm>
        </p:grpSpPr>
        <p:sp>
          <p:nvSpPr>
            <p:cNvPr id="627" name="Google Shape;627;p73"/>
            <p:cNvSpPr/>
            <p:nvPr/>
          </p:nvSpPr>
          <p:spPr>
            <a:xfrm>
              <a:off x="2133438" y="125670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8" name="Google Shape;628;p73"/>
            <p:cNvGrpSpPr/>
            <p:nvPr/>
          </p:nvGrpSpPr>
          <p:grpSpPr>
            <a:xfrm>
              <a:off x="2275071" y="1434995"/>
              <a:ext cx="482633" cy="409311"/>
              <a:chOff x="2661459" y="2015001"/>
              <a:chExt cx="322508" cy="273494"/>
            </a:xfrm>
          </p:grpSpPr>
          <p:sp>
            <p:nvSpPr>
              <p:cNvPr id="629" name="Google Shape;629;p73"/>
              <p:cNvSpPr/>
              <p:nvPr/>
            </p:nvSpPr>
            <p:spPr>
              <a:xfrm>
                <a:off x="2661459" y="2028878"/>
                <a:ext cx="322508" cy="259617"/>
              </a:xfrm>
              <a:custGeom>
                <a:rect b="b" l="l" r="r" t="t"/>
                <a:pathLst>
                  <a:path extrusionOk="0" h="8157" w="10133">
                    <a:moveTo>
                      <a:pt x="6156" y="2227"/>
                    </a:moveTo>
                    <a:lnTo>
                      <a:pt x="6966" y="2489"/>
                    </a:lnTo>
                    <a:cubicBezTo>
                      <a:pt x="6975" y="2492"/>
                      <a:pt x="6987" y="2494"/>
                      <a:pt x="6999" y="2494"/>
                    </a:cubicBezTo>
                    <a:cubicBezTo>
                      <a:pt x="7032" y="2494"/>
                      <a:pt x="7071" y="2483"/>
                      <a:pt x="7097" y="2465"/>
                    </a:cubicBezTo>
                    <a:lnTo>
                      <a:pt x="7347" y="2263"/>
                    </a:lnTo>
                    <a:lnTo>
                      <a:pt x="9121" y="4585"/>
                    </a:lnTo>
                    <a:lnTo>
                      <a:pt x="8847" y="4799"/>
                    </a:lnTo>
                    <a:cubicBezTo>
                      <a:pt x="8835" y="4787"/>
                      <a:pt x="8811" y="4763"/>
                      <a:pt x="8799" y="4763"/>
                    </a:cubicBezTo>
                    <a:lnTo>
                      <a:pt x="5728" y="3096"/>
                    </a:lnTo>
                    <a:lnTo>
                      <a:pt x="5847" y="2918"/>
                    </a:lnTo>
                    <a:cubicBezTo>
                      <a:pt x="5894" y="2846"/>
                      <a:pt x="5859" y="2763"/>
                      <a:pt x="5799" y="2715"/>
                    </a:cubicBezTo>
                    <a:cubicBezTo>
                      <a:pt x="5776" y="2700"/>
                      <a:pt x="5750" y="2693"/>
                      <a:pt x="5725" y="2693"/>
                    </a:cubicBezTo>
                    <a:cubicBezTo>
                      <a:pt x="5672" y="2693"/>
                      <a:pt x="5621" y="2723"/>
                      <a:pt x="5597" y="2763"/>
                    </a:cubicBezTo>
                    <a:lnTo>
                      <a:pt x="5263" y="3263"/>
                    </a:lnTo>
                    <a:cubicBezTo>
                      <a:pt x="5251" y="3299"/>
                      <a:pt x="5240" y="3311"/>
                      <a:pt x="5240" y="3335"/>
                    </a:cubicBezTo>
                    <a:lnTo>
                      <a:pt x="5240" y="4609"/>
                    </a:lnTo>
                    <a:cubicBezTo>
                      <a:pt x="5240" y="4870"/>
                      <a:pt x="5013" y="5085"/>
                      <a:pt x="4763" y="5085"/>
                    </a:cubicBezTo>
                    <a:cubicBezTo>
                      <a:pt x="4489" y="5085"/>
                      <a:pt x="4287" y="4859"/>
                      <a:pt x="4287" y="4609"/>
                    </a:cubicBezTo>
                    <a:lnTo>
                      <a:pt x="4287" y="3358"/>
                    </a:lnTo>
                    <a:lnTo>
                      <a:pt x="4561" y="2227"/>
                    </a:lnTo>
                    <a:close/>
                    <a:moveTo>
                      <a:pt x="2620" y="1727"/>
                    </a:moveTo>
                    <a:lnTo>
                      <a:pt x="2858" y="1870"/>
                    </a:lnTo>
                    <a:lnTo>
                      <a:pt x="906" y="5228"/>
                    </a:lnTo>
                    <a:lnTo>
                      <a:pt x="668" y="5097"/>
                    </a:lnTo>
                    <a:lnTo>
                      <a:pt x="2620" y="1727"/>
                    </a:lnTo>
                    <a:close/>
                    <a:moveTo>
                      <a:pt x="3108" y="4656"/>
                    </a:moveTo>
                    <a:cubicBezTo>
                      <a:pt x="3215" y="4656"/>
                      <a:pt x="3299" y="4704"/>
                      <a:pt x="3358" y="4799"/>
                    </a:cubicBezTo>
                    <a:cubicBezTo>
                      <a:pt x="3465" y="4942"/>
                      <a:pt x="3442" y="5156"/>
                      <a:pt x="3287" y="5251"/>
                    </a:cubicBezTo>
                    <a:lnTo>
                      <a:pt x="2263" y="6013"/>
                    </a:lnTo>
                    <a:cubicBezTo>
                      <a:pt x="2200" y="6057"/>
                      <a:pt x="2130" y="6079"/>
                      <a:pt x="2062" y="6079"/>
                    </a:cubicBezTo>
                    <a:cubicBezTo>
                      <a:pt x="1964" y="6079"/>
                      <a:pt x="1869" y="6033"/>
                      <a:pt x="1799" y="5942"/>
                    </a:cubicBezTo>
                    <a:cubicBezTo>
                      <a:pt x="1691" y="5799"/>
                      <a:pt x="1727" y="5597"/>
                      <a:pt x="1870" y="5478"/>
                    </a:cubicBezTo>
                    <a:lnTo>
                      <a:pt x="2918" y="4716"/>
                    </a:lnTo>
                    <a:cubicBezTo>
                      <a:pt x="2977" y="4680"/>
                      <a:pt x="3037" y="4656"/>
                      <a:pt x="3108" y="4656"/>
                    </a:cubicBezTo>
                    <a:close/>
                    <a:moveTo>
                      <a:pt x="3739" y="5418"/>
                    </a:moveTo>
                    <a:cubicBezTo>
                      <a:pt x="3823" y="5418"/>
                      <a:pt x="3918" y="5478"/>
                      <a:pt x="3977" y="5549"/>
                    </a:cubicBezTo>
                    <a:cubicBezTo>
                      <a:pt x="4073" y="5704"/>
                      <a:pt x="4049" y="5906"/>
                      <a:pt x="3894" y="6013"/>
                    </a:cubicBezTo>
                    <a:lnTo>
                      <a:pt x="3084" y="6609"/>
                    </a:lnTo>
                    <a:cubicBezTo>
                      <a:pt x="3021" y="6653"/>
                      <a:pt x="2952" y="6675"/>
                      <a:pt x="2885" y="6675"/>
                    </a:cubicBezTo>
                    <a:cubicBezTo>
                      <a:pt x="2788" y="6675"/>
                      <a:pt x="2695" y="6629"/>
                      <a:pt x="2632" y="6537"/>
                    </a:cubicBezTo>
                    <a:cubicBezTo>
                      <a:pt x="2525" y="6394"/>
                      <a:pt x="2561" y="6180"/>
                      <a:pt x="2703" y="6073"/>
                    </a:cubicBezTo>
                    <a:lnTo>
                      <a:pt x="3489" y="5513"/>
                    </a:lnTo>
                    <a:cubicBezTo>
                      <a:pt x="3525" y="5490"/>
                      <a:pt x="3549" y="5466"/>
                      <a:pt x="3585" y="5454"/>
                    </a:cubicBezTo>
                    <a:cubicBezTo>
                      <a:pt x="3632" y="5430"/>
                      <a:pt x="3680" y="5418"/>
                      <a:pt x="3739" y="5418"/>
                    </a:cubicBezTo>
                    <a:close/>
                    <a:moveTo>
                      <a:pt x="4269" y="6177"/>
                    </a:moveTo>
                    <a:cubicBezTo>
                      <a:pt x="4367" y="6177"/>
                      <a:pt x="4461" y="6221"/>
                      <a:pt x="4525" y="6299"/>
                    </a:cubicBezTo>
                    <a:cubicBezTo>
                      <a:pt x="4632" y="6442"/>
                      <a:pt x="4597" y="6656"/>
                      <a:pt x="4454" y="6764"/>
                    </a:cubicBezTo>
                    <a:lnTo>
                      <a:pt x="3882" y="7192"/>
                    </a:lnTo>
                    <a:cubicBezTo>
                      <a:pt x="3823" y="7232"/>
                      <a:pt x="3747" y="7255"/>
                      <a:pt x="3683" y="7255"/>
                    </a:cubicBezTo>
                    <a:cubicBezTo>
                      <a:pt x="3669" y="7255"/>
                      <a:pt x="3656" y="7254"/>
                      <a:pt x="3644" y="7252"/>
                    </a:cubicBezTo>
                    <a:cubicBezTo>
                      <a:pt x="3549" y="7240"/>
                      <a:pt x="3477" y="7192"/>
                      <a:pt x="3442" y="7121"/>
                    </a:cubicBezTo>
                    <a:cubicBezTo>
                      <a:pt x="3335" y="6966"/>
                      <a:pt x="3358" y="6775"/>
                      <a:pt x="3513" y="6656"/>
                    </a:cubicBezTo>
                    <a:lnTo>
                      <a:pt x="4061" y="6252"/>
                    </a:lnTo>
                    <a:lnTo>
                      <a:pt x="4073" y="6240"/>
                    </a:lnTo>
                    <a:cubicBezTo>
                      <a:pt x="4135" y="6197"/>
                      <a:pt x="4203" y="6177"/>
                      <a:pt x="4269" y="6177"/>
                    </a:cubicBezTo>
                    <a:close/>
                    <a:moveTo>
                      <a:pt x="2799" y="2549"/>
                    </a:moveTo>
                    <a:lnTo>
                      <a:pt x="3061" y="2715"/>
                    </a:lnTo>
                    <a:cubicBezTo>
                      <a:pt x="3086" y="2724"/>
                      <a:pt x="3105" y="2732"/>
                      <a:pt x="3127" y="2732"/>
                    </a:cubicBezTo>
                    <a:cubicBezTo>
                      <a:pt x="3136" y="2732"/>
                      <a:pt x="3145" y="2731"/>
                      <a:pt x="3156" y="2727"/>
                    </a:cubicBezTo>
                    <a:lnTo>
                      <a:pt x="3858" y="2656"/>
                    </a:lnTo>
                    <a:lnTo>
                      <a:pt x="4108" y="2751"/>
                    </a:lnTo>
                    <a:lnTo>
                      <a:pt x="3954" y="3335"/>
                    </a:lnTo>
                    <a:lnTo>
                      <a:pt x="3954" y="3370"/>
                    </a:lnTo>
                    <a:lnTo>
                      <a:pt x="3954" y="4632"/>
                    </a:lnTo>
                    <a:cubicBezTo>
                      <a:pt x="3954" y="5061"/>
                      <a:pt x="4299" y="5406"/>
                      <a:pt x="4728" y="5406"/>
                    </a:cubicBezTo>
                    <a:cubicBezTo>
                      <a:pt x="5168" y="5406"/>
                      <a:pt x="5501" y="5061"/>
                      <a:pt x="5501" y="4632"/>
                    </a:cubicBezTo>
                    <a:lnTo>
                      <a:pt x="5501" y="3406"/>
                    </a:lnTo>
                    <a:lnTo>
                      <a:pt x="5537" y="3370"/>
                    </a:lnTo>
                    <a:lnTo>
                      <a:pt x="8621" y="5049"/>
                    </a:lnTo>
                    <a:cubicBezTo>
                      <a:pt x="8811" y="5109"/>
                      <a:pt x="8871" y="5299"/>
                      <a:pt x="8776" y="5466"/>
                    </a:cubicBezTo>
                    <a:cubicBezTo>
                      <a:pt x="8718" y="5573"/>
                      <a:pt x="8609" y="5634"/>
                      <a:pt x="8492" y="5634"/>
                    </a:cubicBezTo>
                    <a:cubicBezTo>
                      <a:pt x="8440" y="5634"/>
                      <a:pt x="8386" y="5622"/>
                      <a:pt x="8335" y="5597"/>
                    </a:cubicBezTo>
                    <a:lnTo>
                      <a:pt x="6621" y="4656"/>
                    </a:lnTo>
                    <a:cubicBezTo>
                      <a:pt x="6599" y="4645"/>
                      <a:pt x="6574" y="4640"/>
                      <a:pt x="6550" y="4640"/>
                    </a:cubicBezTo>
                    <a:cubicBezTo>
                      <a:pt x="6497" y="4640"/>
                      <a:pt x="6447" y="4666"/>
                      <a:pt x="6430" y="4716"/>
                    </a:cubicBezTo>
                    <a:cubicBezTo>
                      <a:pt x="6383" y="4799"/>
                      <a:pt x="6418" y="4882"/>
                      <a:pt x="6490" y="4918"/>
                    </a:cubicBezTo>
                    <a:lnTo>
                      <a:pt x="7918" y="5692"/>
                    </a:lnTo>
                    <a:cubicBezTo>
                      <a:pt x="8085" y="5775"/>
                      <a:pt x="8145" y="5966"/>
                      <a:pt x="8049" y="6133"/>
                    </a:cubicBezTo>
                    <a:cubicBezTo>
                      <a:pt x="7985" y="6245"/>
                      <a:pt x="7877" y="6309"/>
                      <a:pt x="7766" y="6309"/>
                    </a:cubicBezTo>
                    <a:cubicBezTo>
                      <a:pt x="7713" y="6309"/>
                      <a:pt x="7659" y="6294"/>
                      <a:pt x="7609" y="6263"/>
                    </a:cubicBezTo>
                    <a:lnTo>
                      <a:pt x="6144" y="5478"/>
                    </a:lnTo>
                    <a:cubicBezTo>
                      <a:pt x="6122" y="5463"/>
                      <a:pt x="6097" y="5456"/>
                      <a:pt x="6073" y="5456"/>
                    </a:cubicBezTo>
                    <a:cubicBezTo>
                      <a:pt x="6020" y="5456"/>
                      <a:pt x="5970" y="5488"/>
                      <a:pt x="5954" y="5537"/>
                    </a:cubicBezTo>
                    <a:cubicBezTo>
                      <a:pt x="5906" y="5609"/>
                      <a:pt x="5942" y="5704"/>
                      <a:pt x="6013" y="5728"/>
                    </a:cubicBezTo>
                    <a:lnTo>
                      <a:pt x="7192" y="6371"/>
                    </a:lnTo>
                    <a:cubicBezTo>
                      <a:pt x="7347" y="6466"/>
                      <a:pt x="7395" y="6656"/>
                      <a:pt x="7323" y="6823"/>
                    </a:cubicBezTo>
                    <a:cubicBezTo>
                      <a:pt x="7255" y="6925"/>
                      <a:pt x="7139" y="6984"/>
                      <a:pt x="7018" y="6984"/>
                    </a:cubicBezTo>
                    <a:cubicBezTo>
                      <a:pt x="6969" y="6984"/>
                      <a:pt x="6919" y="6975"/>
                      <a:pt x="6871" y="6954"/>
                    </a:cubicBezTo>
                    <a:lnTo>
                      <a:pt x="5644" y="6287"/>
                    </a:lnTo>
                    <a:cubicBezTo>
                      <a:pt x="5616" y="6271"/>
                      <a:pt x="5587" y="6263"/>
                      <a:pt x="5560" y="6263"/>
                    </a:cubicBezTo>
                    <a:cubicBezTo>
                      <a:pt x="5509" y="6263"/>
                      <a:pt x="5465" y="6292"/>
                      <a:pt x="5442" y="6347"/>
                    </a:cubicBezTo>
                    <a:cubicBezTo>
                      <a:pt x="5406" y="6418"/>
                      <a:pt x="5430" y="6502"/>
                      <a:pt x="5501" y="6537"/>
                    </a:cubicBezTo>
                    <a:lnTo>
                      <a:pt x="6454" y="7061"/>
                    </a:lnTo>
                    <a:cubicBezTo>
                      <a:pt x="6609" y="7145"/>
                      <a:pt x="6668" y="7335"/>
                      <a:pt x="6597" y="7502"/>
                    </a:cubicBezTo>
                    <a:cubicBezTo>
                      <a:pt x="6531" y="7609"/>
                      <a:pt x="6419" y="7670"/>
                      <a:pt x="6301" y="7670"/>
                    </a:cubicBezTo>
                    <a:cubicBezTo>
                      <a:pt x="6249" y="7670"/>
                      <a:pt x="6196" y="7658"/>
                      <a:pt x="6144" y="7633"/>
                    </a:cubicBezTo>
                    <a:lnTo>
                      <a:pt x="5478" y="7264"/>
                    </a:lnTo>
                    <a:cubicBezTo>
                      <a:pt x="5478" y="7133"/>
                      <a:pt x="5430" y="7002"/>
                      <a:pt x="5347" y="6883"/>
                    </a:cubicBezTo>
                    <a:cubicBezTo>
                      <a:pt x="5228" y="6728"/>
                      <a:pt x="5061" y="6644"/>
                      <a:pt x="4882" y="6644"/>
                    </a:cubicBezTo>
                    <a:lnTo>
                      <a:pt x="4882" y="6597"/>
                    </a:lnTo>
                    <a:cubicBezTo>
                      <a:pt x="4906" y="6430"/>
                      <a:pt x="4870" y="6263"/>
                      <a:pt x="4763" y="6133"/>
                    </a:cubicBezTo>
                    <a:cubicBezTo>
                      <a:pt x="4644" y="5990"/>
                      <a:pt x="4478" y="5894"/>
                      <a:pt x="4299" y="5894"/>
                    </a:cubicBezTo>
                    <a:lnTo>
                      <a:pt x="4299" y="5847"/>
                    </a:lnTo>
                    <a:cubicBezTo>
                      <a:pt x="4335" y="5692"/>
                      <a:pt x="4287" y="5525"/>
                      <a:pt x="4180" y="5394"/>
                    </a:cubicBezTo>
                    <a:cubicBezTo>
                      <a:pt x="4061" y="5240"/>
                      <a:pt x="3894" y="5156"/>
                      <a:pt x="3716" y="5156"/>
                    </a:cubicBezTo>
                    <a:lnTo>
                      <a:pt x="3716" y="5109"/>
                    </a:lnTo>
                    <a:cubicBezTo>
                      <a:pt x="3751" y="4942"/>
                      <a:pt x="3704" y="4775"/>
                      <a:pt x="3596" y="4644"/>
                    </a:cubicBezTo>
                    <a:cubicBezTo>
                      <a:pt x="3476" y="4488"/>
                      <a:pt x="3297" y="4404"/>
                      <a:pt x="3111" y="4404"/>
                    </a:cubicBezTo>
                    <a:cubicBezTo>
                      <a:pt x="2984" y="4404"/>
                      <a:pt x="2855" y="4443"/>
                      <a:pt x="2739" y="4525"/>
                    </a:cubicBezTo>
                    <a:lnTo>
                      <a:pt x="1715" y="5275"/>
                    </a:lnTo>
                    <a:lnTo>
                      <a:pt x="1334" y="5073"/>
                    </a:lnTo>
                    <a:lnTo>
                      <a:pt x="2799" y="2549"/>
                    </a:lnTo>
                    <a:close/>
                    <a:moveTo>
                      <a:pt x="4855" y="6920"/>
                    </a:moveTo>
                    <a:cubicBezTo>
                      <a:pt x="4953" y="6920"/>
                      <a:pt x="5045" y="6960"/>
                      <a:pt x="5109" y="7037"/>
                    </a:cubicBezTo>
                    <a:cubicBezTo>
                      <a:pt x="5168" y="7133"/>
                      <a:pt x="5192" y="7228"/>
                      <a:pt x="5180" y="7299"/>
                    </a:cubicBezTo>
                    <a:cubicBezTo>
                      <a:pt x="5168" y="7383"/>
                      <a:pt x="5120" y="7466"/>
                      <a:pt x="5049" y="7526"/>
                    </a:cubicBezTo>
                    <a:lnTo>
                      <a:pt x="4704" y="7776"/>
                    </a:lnTo>
                    <a:cubicBezTo>
                      <a:pt x="4643" y="7818"/>
                      <a:pt x="4574" y="7838"/>
                      <a:pt x="4507" y="7838"/>
                    </a:cubicBezTo>
                    <a:cubicBezTo>
                      <a:pt x="4404" y="7838"/>
                      <a:pt x="4304" y="7791"/>
                      <a:pt x="4239" y="7704"/>
                    </a:cubicBezTo>
                    <a:cubicBezTo>
                      <a:pt x="4132" y="7549"/>
                      <a:pt x="4168" y="7347"/>
                      <a:pt x="4311" y="7240"/>
                    </a:cubicBezTo>
                    <a:lnTo>
                      <a:pt x="4644" y="7002"/>
                    </a:lnTo>
                    <a:lnTo>
                      <a:pt x="4656" y="6978"/>
                    </a:lnTo>
                    <a:cubicBezTo>
                      <a:pt x="4719" y="6939"/>
                      <a:pt x="4788" y="6920"/>
                      <a:pt x="4855" y="6920"/>
                    </a:cubicBezTo>
                    <a:close/>
                    <a:moveTo>
                      <a:pt x="172" y="0"/>
                    </a:moveTo>
                    <a:cubicBezTo>
                      <a:pt x="121" y="0"/>
                      <a:pt x="72" y="29"/>
                      <a:pt x="48" y="84"/>
                    </a:cubicBezTo>
                    <a:cubicBezTo>
                      <a:pt x="1" y="156"/>
                      <a:pt x="25" y="239"/>
                      <a:pt x="108" y="287"/>
                    </a:cubicBezTo>
                    <a:lnTo>
                      <a:pt x="2346" y="1584"/>
                    </a:lnTo>
                    <a:lnTo>
                      <a:pt x="406" y="4942"/>
                    </a:lnTo>
                    <a:lnTo>
                      <a:pt x="251" y="4847"/>
                    </a:lnTo>
                    <a:cubicBezTo>
                      <a:pt x="226" y="4830"/>
                      <a:pt x="199" y="4822"/>
                      <a:pt x="172" y="4822"/>
                    </a:cubicBezTo>
                    <a:cubicBezTo>
                      <a:pt x="121" y="4822"/>
                      <a:pt x="72" y="4851"/>
                      <a:pt x="48" y="4906"/>
                    </a:cubicBezTo>
                    <a:cubicBezTo>
                      <a:pt x="1" y="4978"/>
                      <a:pt x="25" y="5061"/>
                      <a:pt x="108" y="5109"/>
                    </a:cubicBezTo>
                    <a:lnTo>
                      <a:pt x="894" y="5549"/>
                    </a:lnTo>
                    <a:cubicBezTo>
                      <a:pt x="919" y="5566"/>
                      <a:pt x="947" y="5574"/>
                      <a:pt x="975" y="5574"/>
                    </a:cubicBezTo>
                    <a:cubicBezTo>
                      <a:pt x="1025" y="5574"/>
                      <a:pt x="1073" y="5548"/>
                      <a:pt x="1096" y="5501"/>
                    </a:cubicBezTo>
                    <a:lnTo>
                      <a:pt x="1215" y="5299"/>
                    </a:lnTo>
                    <a:lnTo>
                      <a:pt x="1525" y="5466"/>
                    </a:lnTo>
                    <a:cubicBezTo>
                      <a:pt x="1430" y="5680"/>
                      <a:pt x="1441" y="5918"/>
                      <a:pt x="1572" y="6121"/>
                    </a:cubicBezTo>
                    <a:cubicBezTo>
                      <a:pt x="1691" y="6287"/>
                      <a:pt x="1882" y="6371"/>
                      <a:pt x="2084" y="6371"/>
                    </a:cubicBezTo>
                    <a:cubicBezTo>
                      <a:pt x="2144" y="6371"/>
                      <a:pt x="2215" y="6359"/>
                      <a:pt x="2275" y="6347"/>
                    </a:cubicBezTo>
                    <a:cubicBezTo>
                      <a:pt x="2275" y="6478"/>
                      <a:pt x="2322" y="6597"/>
                      <a:pt x="2394" y="6716"/>
                    </a:cubicBezTo>
                    <a:cubicBezTo>
                      <a:pt x="2513" y="6883"/>
                      <a:pt x="2703" y="6966"/>
                      <a:pt x="2882" y="6966"/>
                    </a:cubicBezTo>
                    <a:cubicBezTo>
                      <a:pt x="2942" y="6966"/>
                      <a:pt x="3013" y="6954"/>
                      <a:pt x="3073" y="6942"/>
                    </a:cubicBezTo>
                    <a:cubicBezTo>
                      <a:pt x="3073" y="7061"/>
                      <a:pt x="3120" y="7192"/>
                      <a:pt x="3192" y="7299"/>
                    </a:cubicBezTo>
                    <a:cubicBezTo>
                      <a:pt x="3299" y="7430"/>
                      <a:pt x="3430" y="7514"/>
                      <a:pt x="3596" y="7549"/>
                    </a:cubicBezTo>
                    <a:cubicBezTo>
                      <a:pt x="3632" y="7549"/>
                      <a:pt x="3656" y="7561"/>
                      <a:pt x="3704" y="7561"/>
                    </a:cubicBezTo>
                    <a:cubicBezTo>
                      <a:pt x="3763" y="7561"/>
                      <a:pt x="3835" y="7549"/>
                      <a:pt x="3894" y="7537"/>
                    </a:cubicBezTo>
                    <a:cubicBezTo>
                      <a:pt x="3894" y="7668"/>
                      <a:pt x="3942" y="7787"/>
                      <a:pt x="4013" y="7895"/>
                    </a:cubicBezTo>
                    <a:cubicBezTo>
                      <a:pt x="4120" y="8026"/>
                      <a:pt x="4251" y="8109"/>
                      <a:pt x="4418" y="8145"/>
                    </a:cubicBezTo>
                    <a:cubicBezTo>
                      <a:pt x="4442" y="8145"/>
                      <a:pt x="4478" y="8157"/>
                      <a:pt x="4525" y="8157"/>
                    </a:cubicBezTo>
                    <a:cubicBezTo>
                      <a:pt x="4656" y="8157"/>
                      <a:pt x="4775" y="8109"/>
                      <a:pt x="4882" y="8037"/>
                    </a:cubicBezTo>
                    <a:lnTo>
                      <a:pt x="5216" y="7787"/>
                    </a:lnTo>
                    <a:cubicBezTo>
                      <a:pt x="5299" y="7728"/>
                      <a:pt x="5359" y="7668"/>
                      <a:pt x="5394" y="7597"/>
                    </a:cubicBezTo>
                    <a:lnTo>
                      <a:pt x="6013" y="7918"/>
                    </a:lnTo>
                    <a:cubicBezTo>
                      <a:pt x="6097" y="7966"/>
                      <a:pt x="6204" y="7990"/>
                      <a:pt x="6311" y="7990"/>
                    </a:cubicBezTo>
                    <a:cubicBezTo>
                      <a:pt x="6371" y="7990"/>
                      <a:pt x="6430" y="7978"/>
                      <a:pt x="6490" y="7966"/>
                    </a:cubicBezTo>
                    <a:cubicBezTo>
                      <a:pt x="6644" y="7918"/>
                      <a:pt x="6787" y="7811"/>
                      <a:pt x="6859" y="7668"/>
                    </a:cubicBezTo>
                    <a:cubicBezTo>
                      <a:pt x="6918" y="7549"/>
                      <a:pt x="6942" y="7430"/>
                      <a:pt x="6930" y="7299"/>
                    </a:cubicBezTo>
                    <a:cubicBezTo>
                      <a:pt x="6966" y="7299"/>
                      <a:pt x="7002" y="7311"/>
                      <a:pt x="7049" y="7311"/>
                    </a:cubicBezTo>
                    <a:cubicBezTo>
                      <a:pt x="7275" y="7311"/>
                      <a:pt x="7478" y="7192"/>
                      <a:pt x="7597" y="6990"/>
                    </a:cubicBezTo>
                    <a:cubicBezTo>
                      <a:pt x="7656" y="6871"/>
                      <a:pt x="7692" y="6740"/>
                      <a:pt x="7680" y="6609"/>
                    </a:cubicBezTo>
                    <a:cubicBezTo>
                      <a:pt x="7716" y="6609"/>
                      <a:pt x="7752" y="6633"/>
                      <a:pt x="7799" y="6633"/>
                    </a:cubicBezTo>
                    <a:cubicBezTo>
                      <a:pt x="8014" y="6633"/>
                      <a:pt x="8228" y="6514"/>
                      <a:pt x="8347" y="6299"/>
                    </a:cubicBezTo>
                    <a:cubicBezTo>
                      <a:pt x="8407" y="6180"/>
                      <a:pt x="8430" y="6061"/>
                      <a:pt x="8418" y="5930"/>
                    </a:cubicBezTo>
                    <a:cubicBezTo>
                      <a:pt x="8454" y="5930"/>
                      <a:pt x="8490" y="5942"/>
                      <a:pt x="8538" y="5942"/>
                    </a:cubicBezTo>
                    <a:cubicBezTo>
                      <a:pt x="8597" y="5942"/>
                      <a:pt x="8657" y="5930"/>
                      <a:pt x="8716" y="5918"/>
                    </a:cubicBezTo>
                    <a:cubicBezTo>
                      <a:pt x="8883" y="5871"/>
                      <a:pt x="9014" y="5763"/>
                      <a:pt x="9085" y="5621"/>
                    </a:cubicBezTo>
                    <a:cubicBezTo>
                      <a:pt x="9169" y="5466"/>
                      <a:pt x="9192" y="5299"/>
                      <a:pt x="9133" y="5144"/>
                    </a:cubicBezTo>
                    <a:cubicBezTo>
                      <a:pt x="9121" y="5097"/>
                      <a:pt x="9109" y="5061"/>
                      <a:pt x="9085" y="5037"/>
                    </a:cubicBezTo>
                    <a:lnTo>
                      <a:pt x="9347" y="4859"/>
                    </a:lnTo>
                    <a:lnTo>
                      <a:pt x="9478" y="5037"/>
                    </a:lnTo>
                    <a:cubicBezTo>
                      <a:pt x="9506" y="5072"/>
                      <a:pt x="9550" y="5090"/>
                      <a:pt x="9593" y="5090"/>
                    </a:cubicBezTo>
                    <a:cubicBezTo>
                      <a:pt x="9625" y="5090"/>
                      <a:pt x="9656" y="5081"/>
                      <a:pt x="9681" y="5061"/>
                    </a:cubicBezTo>
                    <a:lnTo>
                      <a:pt x="10085" y="4739"/>
                    </a:lnTo>
                    <a:cubicBezTo>
                      <a:pt x="10121" y="4668"/>
                      <a:pt x="10133" y="4573"/>
                      <a:pt x="10085" y="4513"/>
                    </a:cubicBezTo>
                    <a:cubicBezTo>
                      <a:pt x="10065" y="4479"/>
                      <a:pt x="10019" y="4460"/>
                      <a:pt x="9974" y="4460"/>
                    </a:cubicBezTo>
                    <a:cubicBezTo>
                      <a:pt x="9941" y="4460"/>
                      <a:pt x="9908" y="4470"/>
                      <a:pt x="9883" y="4489"/>
                    </a:cubicBezTo>
                    <a:lnTo>
                      <a:pt x="9585" y="4704"/>
                    </a:lnTo>
                    <a:lnTo>
                      <a:pt x="7252" y="1644"/>
                    </a:lnTo>
                    <a:lnTo>
                      <a:pt x="8585" y="775"/>
                    </a:lnTo>
                    <a:cubicBezTo>
                      <a:pt x="8657" y="739"/>
                      <a:pt x="8680" y="644"/>
                      <a:pt x="8633" y="572"/>
                    </a:cubicBezTo>
                    <a:cubicBezTo>
                      <a:pt x="8602" y="526"/>
                      <a:pt x="8556" y="500"/>
                      <a:pt x="8505" y="500"/>
                    </a:cubicBezTo>
                    <a:cubicBezTo>
                      <a:pt x="8478" y="500"/>
                      <a:pt x="8448" y="508"/>
                      <a:pt x="8418" y="525"/>
                    </a:cubicBezTo>
                    <a:lnTo>
                      <a:pt x="6954" y="1477"/>
                    </a:lnTo>
                    <a:cubicBezTo>
                      <a:pt x="6871" y="1525"/>
                      <a:pt x="6859" y="1632"/>
                      <a:pt x="6906" y="1680"/>
                    </a:cubicBezTo>
                    <a:lnTo>
                      <a:pt x="7168" y="2037"/>
                    </a:lnTo>
                    <a:lnTo>
                      <a:pt x="6978" y="2192"/>
                    </a:lnTo>
                    <a:lnTo>
                      <a:pt x="6216" y="1942"/>
                    </a:lnTo>
                    <a:cubicBezTo>
                      <a:pt x="6204" y="1942"/>
                      <a:pt x="6192" y="1918"/>
                      <a:pt x="6180" y="1918"/>
                    </a:cubicBezTo>
                    <a:lnTo>
                      <a:pt x="4430" y="1918"/>
                    </a:lnTo>
                    <a:cubicBezTo>
                      <a:pt x="4358" y="1918"/>
                      <a:pt x="4299" y="1965"/>
                      <a:pt x="4287" y="2037"/>
                    </a:cubicBezTo>
                    <a:lnTo>
                      <a:pt x="4180" y="2430"/>
                    </a:lnTo>
                    <a:lnTo>
                      <a:pt x="3930" y="2323"/>
                    </a:lnTo>
                    <a:cubicBezTo>
                      <a:pt x="3894" y="2311"/>
                      <a:pt x="3882" y="2311"/>
                      <a:pt x="3846" y="2311"/>
                    </a:cubicBezTo>
                    <a:lnTo>
                      <a:pt x="3168" y="2382"/>
                    </a:lnTo>
                    <a:lnTo>
                      <a:pt x="2930" y="2251"/>
                    </a:lnTo>
                    <a:lnTo>
                      <a:pt x="3156" y="1858"/>
                    </a:lnTo>
                    <a:cubicBezTo>
                      <a:pt x="3192" y="1787"/>
                      <a:pt x="3168" y="1703"/>
                      <a:pt x="3096" y="1656"/>
                    </a:cubicBezTo>
                    <a:lnTo>
                      <a:pt x="251" y="25"/>
                    </a:lnTo>
                    <a:cubicBezTo>
                      <a:pt x="226" y="8"/>
                      <a:pt x="19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73"/>
              <p:cNvSpPr/>
              <p:nvPr/>
            </p:nvSpPr>
            <p:spPr>
              <a:xfrm>
                <a:off x="2946442" y="2015001"/>
                <a:ext cx="37525" cy="26799"/>
              </a:xfrm>
              <a:custGeom>
                <a:rect b="b" l="l" r="r" t="t"/>
                <a:pathLst>
                  <a:path extrusionOk="0" h="842" w="1179">
                    <a:moveTo>
                      <a:pt x="1011" y="1"/>
                    </a:moveTo>
                    <a:cubicBezTo>
                      <a:pt x="983" y="1"/>
                      <a:pt x="955" y="7"/>
                      <a:pt x="929" y="20"/>
                    </a:cubicBezTo>
                    <a:lnTo>
                      <a:pt x="96" y="556"/>
                    </a:lnTo>
                    <a:cubicBezTo>
                      <a:pt x="24" y="603"/>
                      <a:pt x="0" y="699"/>
                      <a:pt x="48" y="770"/>
                    </a:cubicBezTo>
                    <a:cubicBezTo>
                      <a:pt x="84" y="818"/>
                      <a:pt x="119" y="842"/>
                      <a:pt x="167" y="842"/>
                    </a:cubicBezTo>
                    <a:cubicBezTo>
                      <a:pt x="203" y="842"/>
                      <a:pt x="226" y="830"/>
                      <a:pt x="238" y="818"/>
                    </a:cubicBezTo>
                    <a:lnTo>
                      <a:pt x="1072" y="282"/>
                    </a:lnTo>
                    <a:cubicBezTo>
                      <a:pt x="1167" y="234"/>
                      <a:pt x="1179" y="127"/>
                      <a:pt x="1131" y="68"/>
                    </a:cubicBezTo>
                    <a:cubicBezTo>
                      <a:pt x="1108" y="22"/>
                      <a:pt x="1061" y="1"/>
                      <a:pt x="10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1" name="Google Shape;631;p73"/>
          <p:cNvGrpSpPr/>
          <p:nvPr/>
        </p:nvGrpSpPr>
        <p:grpSpPr>
          <a:xfrm>
            <a:off x="1079825" y="3370025"/>
            <a:ext cx="765900" cy="765900"/>
            <a:chOff x="2133438" y="2904750"/>
            <a:chExt cx="765900" cy="765900"/>
          </a:xfrm>
        </p:grpSpPr>
        <p:sp>
          <p:nvSpPr>
            <p:cNvPr id="632" name="Google Shape;632;p73"/>
            <p:cNvSpPr/>
            <p:nvPr/>
          </p:nvSpPr>
          <p:spPr>
            <a:xfrm>
              <a:off x="2133438" y="290475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73"/>
            <p:cNvSpPr/>
            <p:nvPr/>
          </p:nvSpPr>
          <p:spPr>
            <a:xfrm>
              <a:off x="2271061" y="3063655"/>
              <a:ext cx="490653" cy="448090"/>
            </a:xfrm>
            <a:custGeom>
              <a:rect b="b" l="l" r="r" t="t"/>
              <a:pathLst>
                <a:path extrusionOk="0" h="11907" w="13038">
                  <a:moveTo>
                    <a:pt x="6632" y="369"/>
                  </a:moveTo>
                  <a:cubicBezTo>
                    <a:pt x="6680" y="369"/>
                    <a:pt x="6704" y="405"/>
                    <a:pt x="6704" y="441"/>
                  </a:cubicBezTo>
                  <a:lnTo>
                    <a:pt x="6704" y="881"/>
                  </a:lnTo>
                  <a:cubicBezTo>
                    <a:pt x="6644" y="864"/>
                    <a:pt x="6582" y="855"/>
                    <a:pt x="6519" y="855"/>
                  </a:cubicBezTo>
                  <a:cubicBezTo>
                    <a:pt x="6457" y="855"/>
                    <a:pt x="6394" y="864"/>
                    <a:pt x="6335" y="881"/>
                  </a:cubicBezTo>
                  <a:lnTo>
                    <a:pt x="6335" y="441"/>
                  </a:lnTo>
                  <a:lnTo>
                    <a:pt x="6323" y="441"/>
                  </a:lnTo>
                  <a:cubicBezTo>
                    <a:pt x="6323" y="405"/>
                    <a:pt x="6347" y="369"/>
                    <a:pt x="6394" y="369"/>
                  </a:cubicBezTo>
                  <a:close/>
                  <a:moveTo>
                    <a:pt x="6501" y="1251"/>
                  </a:moveTo>
                  <a:cubicBezTo>
                    <a:pt x="7061" y="1251"/>
                    <a:pt x="7275" y="2013"/>
                    <a:pt x="6763" y="2286"/>
                  </a:cubicBezTo>
                  <a:cubicBezTo>
                    <a:pt x="6692" y="2322"/>
                    <a:pt x="6585" y="2346"/>
                    <a:pt x="6501" y="2346"/>
                  </a:cubicBezTo>
                  <a:cubicBezTo>
                    <a:pt x="6204" y="2346"/>
                    <a:pt x="5954" y="2096"/>
                    <a:pt x="5954" y="1798"/>
                  </a:cubicBezTo>
                  <a:cubicBezTo>
                    <a:pt x="5954" y="1489"/>
                    <a:pt x="6204" y="1251"/>
                    <a:pt x="6501" y="1251"/>
                  </a:cubicBezTo>
                  <a:close/>
                  <a:moveTo>
                    <a:pt x="2382" y="2429"/>
                  </a:moveTo>
                  <a:cubicBezTo>
                    <a:pt x="2560" y="2429"/>
                    <a:pt x="2703" y="2572"/>
                    <a:pt x="2703" y="2751"/>
                  </a:cubicBezTo>
                  <a:cubicBezTo>
                    <a:pt x="2703" y="2929"/>
                    <a:pt x="2560" y="3084"/>
                    <a:pt x="2382" y="3084"/>
                  </a:cubicBezTo>
                  <a:cubicBezTo>
                    <a:pt x="2215" y="3084"/>
                    <a:pt x="2048" y="2941"/>
                    <a:pt x="2048" y="2751"/>
                  </a:cubicBezTo>
                  <a:cubicBezTo>
                    <a:pt x="2048" y="2560"/>
                    <a:pt x="2203" y="2429"/>
                    <a:pt x="2382" y="2429"/>
                  </a:cubicBezTo>
                  <a:close/>
                  <a:moveTo>
                    <a:pt x="10657" y="2429"/>
                  </a:moveTo>
                  <a:cubicBezTo>
                    <a:pt x="10835" y="2429"/>
                    <a:pt x="10978" y="2572"/>
                    <a:pt x="10978" y="2751"/>
                  </a:cubicBezTo>
                  <a:cubicBezTo>
                    <a:pt x="10978" y="2929"/>
                    <a:pt x="10835" y="3084"/>
                    <a:pt x="10657" y="3084"/>
                  </a:cubicBezTo>
                  <a:cubicBezTo>
                    <a:pt x="10478" y="3084"/>
                    <a:pt x="10323" y="2941"/>
                    <a:pt x="10323" y="2751"/>
                  </a:cubicBezTo>
                  <a:cubicBezTo>
                    <a:pt x="10323" y="2560"/>
                    <a:pt x="10478" y="2429"/>
                    <a:pt x="10657" y="2429"/>
                  </a:cubicBezTo>
                  <a:close/>
                  <a:moveTo>
                    <a:pt x="2477" y="3441"/>
                  </a:moveTo>
                  <a:lnTo>
                    <a:pt x="3715" y="6025"/>
                  </a:lnTo>
                  <a:lnTo>
                    <a:pt x="1024" y="6025"/>
                  </a:lnTo>
                  <a:lnTo>
                    <a:pt x="2239" y="3441"/>
                  </a:lnTo>
                  <a:cubicBezTo>
                    <a:pt x="2275" y="3447"/>
                    <a:pt x="2316" y="3450"/>
                    <a:pt x="2358" y="3450"/>
                  </a:cubicBezTo>
                  <a:cubicBezTo>
                    <a:pt x="2400" y="3450"/>
                    <a:pt x="2441" y="3447"/>
                    <a:pt x="2477" y="3441"/>
                  </a:cubicBezTo>
                  <a:close/>
                  <a:moveTo>
                    <a:pt x="10776" y="3441"/>
                  </a:moveTo>
                  <a:lnTo>
                    <a:pt x="11990" y="6025"/>
                  </a:lnTo>
                  <a:lnTo>
                    <a:pt x="9299" y="6025"/>
                  </a:lnTo>
                  <a:lnTo>
                    <a:pt x="10538" y="3441"/>
                  </a:lnTo>
                  <a:cubicBezTo>
                    <a:pt x="10573" y="3447"/>
                    <a:pt x="10612" y="3450"/>
                    <a:pt x="10652" y="3450"/>
                  </a:cubicBezTo>
                  <a:cubicBezTo>
                    <a:pt x="10692" y="3450"/>
                    <a:pt x="10734" y="3447"/>
                    <a:pt x="10776" y="3441"/>
                  </a:cubicBezTo>
                  <a:close/>
                  <a:moveTo>
                    <a:pt x="4251" y="6418"/>
                  </a:moveTo>
                  <a:cubicBezTo>
                    <a:pt x="4322" y="6418"/>
                    <a:pt x="4382" y="6477"/>
                    <a:pt x="4382" y="6549"/>
                  </a:cubicBezTo>
                  <a:lnTo>
                    <a:pt x="4382" y="6668"/>
                  </a:lnTo>
                  <a:cubicBezTo>
                    <a:pt x="4382" y="6739"/>
                    <a:pt x="4322" y="6799"/>
                    <a:pt x="4251" y="6799"/>
                  </a:cubicBezTo>
                  <a:lnTo>
                    <a:pt x="501" y="6799"/>
                  </a:lnTo>
                  <a:cubicBezTo>
                    <a:pt x="429" y="6799"/>
                    <a:pt x="370" y="6739"/>
                    <a:pt x="370" y="6668"/>
                  </a:cubicBezTo>
                  <a:lnTo>
                    <a:pt x="370" y="6549"/>
                  </a:lnTo>
                  <a:cubicBezTo>
                    <a:pt x="370" y="6477"/>
                    <a:pt x="429" y="6418"/>
                    <a:pt x="501" y="6418"/>
                  </a:cubicBezTo>
                  <a:close/>
                  <a:moveTo>
                    <a:pt x="12526" y="6418"/>
                  </a:moveTo>
                  <a:cubicBezTo>
                    <a:pt x="12597" y="6418"/>
                    <a:pt x="12657" y="6477"/>
                    <a:pt x="12657" y="6549"/>
                  </a:cubicBezTo>
                  <a:lnTo>
                    <a:pt x="12657" y="6668"/>
                  </a:lnTo>
                  <a:cubicBezTo>
                    <a:pt x="12657" y="6739"/>
                    <a:pt x="12597" y="6799"/>
                    <a:pt x="12526" y="6799"/>
                  </a:cubicBezTo>
                  <a:lnTo>
                    <a:pt x="8775" y="6799"/>
                  </a:lnTo>
                  <a:cubicBezTo>
                    <a:pt x="8704" y="6799"/>
                    <a:pt x="8644" y="6739"/>
                    <a:pt x="8644" y="6668"/>
                  </a:cubicBezTo>
                  <a:lnTo>
                    <a:pt x="8644" y="6549"/>
                  </a:lnTo>
                  <a:cubicBezTo>
                    <a:pt x="8644" y="6477"/>
                    <a:pt x="8704" y="6418"/>
                    <a:pt x="8775" y="6418"/>
                  </a:cubicBezTo>
                  <a:close/>
                  <a:moveTo>
                    <a:pt x="3715" y="7168"/>
                  </a:moveTo>
                  <a:cubicBezTo>
                    <a:pt x="3525" y="7787"/>
                    <a:pt x="2953" y="8228"/>
                    <a:pt x="2298" y="8228"/>
                  </a:cubicBezTo>
                  <a:cubicBezTo>
                    <a:pt x="1644" y="8228"/>
                    <a:pt x="1084" y="7799"/>
                    <a:pt x="905" y="7168"/>
                  </a:cubicBezTo>
                  <a:close/>
                  <a:moveTo>
                    <a:pt x="12145" y="7168"/>
                  </a:moveTo>
                  <a:cubicBezTo>
                    <a:pt x="11942" y="7787"/>
                    <a:pt x="11383" y="8228"/>
                    <a:pt x="10728" y="8228"/>
                  </a:cubicBezTo>
                  <a:cubicBezTo>
                    <a:pt x="10073" y="8228"/>
                    <a:pt x="9502" y="7799"/>
                    <a:pt x="9323" y="7168"/>
                  </a:cubicBezTo>
                  <a:close/>
                  <a:moveTo>
                    <a:pt x="7942" y="10371"/>
                  </a:moveTo>
                  <a:cubicBezTo>
                    <a:pt x="8013" y="10371"/>
                    <a:pt x="8073" y="10430"/>
                    <a:pt x="8073" y="10502"/>
                  </a:cubicBezTo>
                  <a:lnTo>
                    <a:pt x="8073" y="10764"/>
                  </a:lnTo>
                  <a:lnTo>
                    <a:pt x="4918" y="10764"/>
                  </a:lnTo>
                  <a:lnTo>
                    <a:pt x="4918" y="10502"/>
                  </a:lnTo>
                  <a:cubicBezTo>
                    <a:pt x="4918" y="10430"/>
                    <a:pt x="4977" y="10371"/>
                    <a:pt x="5049" y="10371"/>
                  </a:cubicBezTo>
                  <a:close/>
                  <a:moveTo>
                    <a:pt x="6382" y="0"/>
                  </a:moveTo>
                  <a:cubicBezTo>
                    <a:pt x="6132" y="0"/>
                    <a:pt x="5930" y="203"/>
                    <a:pt x="5930" y="441"/>
                  </a:cubicBezTo>
                  <a:lnTo>
                    <a:pt x="5930" y="1060"/>
                  </a:lnTo>
                  <a:cubicBezTo>
                    <a:pt x="5692" y="1251"/>
                    <a:pt x="5549" y="1536"/>
                    <a:pt x="5561" y="1858"/>
                  </a:cubicBezTo>
                  <a:lnTo>
                    <a:pt x="3703" y="2370"/>
                  </a:lnTo>
                  <a:cubicBezTo>
                    <a:pt x="3477" y="2429"/>
                    <a:pt x="3251" y="2465"/>
                    <a:pt x="3037" y="2501"/>
                  </a:cubicBezTo>
                  <a:cubicBezTo>
                    <a:pt x="2929" y="2227"/>
                    <a:pt x="2679" y="2036"/>
                    <a:pt x="2382" y="2036"/>
                  </a:cubicBezTo>
                  <a:cubicBezTo>
                    <a:pt x="1989" y="2036"/>
                    <a:pt x="1679" y="2346"/>
                    <a:pt x="1679" y="2739"/>
                  </a:cubicBezTo>
                  <a:cubicBezTo>
                    <a:pt x="1679" y="2941"/>
                    <a:pt x="1763" y="3132"/>
                    <a:pt x="1917" y="3275"/>
                  </a:cubicBezTo>
                  <a:lnTo>
                    <a:pt x="608" y="6025"/>
                  </a:lnTo>
                  <a:lnTo>
                    <a:pt x="501" y="6025"/>
                  </a:lnTo>
                  <a:cubicBezTo>
                    <a:pt x="215" y="6025"/>
                    <a:pt x="1" y="6251"/>
                    <a:pt x="1" y="6525"/>
                  </a:cubicBezTo>
                  <a:lnTo>
                    <a:pt x="1" y="6644"/>
                  </a:lnTo>
                  <a:cubicBezTo>
                    <a:pt x="1" y="6930"/>
                    <a:pt x="215" y="7156"/>
                    <a:pt x="501" y="7156"/>
                  </a:cubicBezTo>
                  <a:cubicBezTo>
                    <a:pt x="691" y="7989"/>
                    <a:pt x="1441" y="8585"/>
                    <a:pt x="2298" y="8585"/>
                  </a:cubicBezTo>
                  <a:cubicBezTo>
                    <a:pt x="3168" y="8585"/>
                    <a:pt x="3906" y="7978"/>
                    <a:pt x="4108" y="7156"/>
                  </a:cubicBezTo>
                  <a:lnTo>
                    <a:pt x="4251" y="7156"/>
                  </a:lnTo>
                  <a:cubicBezTo>
                    <a:pt x="4537" y="7156"/>
                    <a:pt x="4763" y="6930"/>
                    <a:pt x="4763" y="6644"/>
                  </a:cubicBezTo>
                  <a:lnTo>
                    <a:pt x="4763" y="6525"/>
                  </a:lnTo>
                  <a:cubicBezTo>
                    <a:pt x="4763" y="6251"/>
                    <a:pt x="4537" y="6025"/>
                    <a:pt x="4251" y="6025"/>
                  </a:cubicBezTo>
                  <a:lnTo>
                    <a:pt x="4144" y="6025"/>
                  </a:lnTo>
                  <a:lnTo>
                    <a:pt x="2834" y="3275"/>
                  </a:lnTo>
                  <a:cubicBezTo>
                    <a:pt x="2953" y="3167"/>
                    <a:pt x="3037" y="3036"/>
                    <a:pt x="3060" y="2870"/>
                  </a:cubicBezTo>
                  <a:cubicBezTo>
                    <a:pt x="3310" y="2846"/>
                    <a:pt x="3549" y="2798"/>
                    <a:pt x="3787" y="2727"/>
                  </a:cubicBezTo>
                  <a:lnTo>
                    <a:pt x="5656" y="2215"/>
                  </a:lnTo>
                  <a:cubicBezTo>
                    <a:pt x="5716" y="2346"/>
                    <a:pt x="5811" y="2453"/>
                    <a:pt x="5918" y="2548"/>
                  </a:cubicBezTo>
                  <a:lnTo>
                    <a:pt x="5918" y="10002"/>
                  </a:lnTo>
                  <a:lnTo>
                    <a:pt x="5037" y="10002"/>
                  </a:lnTo>
                  <a:cubicBezTo>
                    <a:pt x="4763" y="10002"/>
                    <a:pt x="4537" y="10228"/>
                    <a:pt x="4537" y="10502"/>
                  </a:cubicBezTo>
                  <a:lnTo>
                    <a:pt x="4537" y="10776"/>
                  </a:lnTo>
                  <a:cubicBezTo>
                    <a:pt x="4299" y="10823"/>
                    <a:pt x="4120" y="11026"/>
                    <a:pt x="4120" y="11276"/>
                  </a:cubicBezTo>
                  <a:lnTo>
                    <a:pt x="4120" y="11395"/>
                  </a:lnTo>
                  <a:cubicBezTo>
                    <a:pt x="4120" y="11680"/>
                    <a:pt x="4346" y="11907"/>
                    <a:pt x="4620" y="11907"/>
                  </a:cubicBezTo>
                  <a:lnTo>
                    <a:pt x="6049" y="11907"/>
                  </a:lnTo>
                  <a:cubicBezTo>
                    <a:pt x="6156" y="11907"/>
                    <a:pt x="6251" y="11811"/>
                    <a:pt x="6251" y="11704"/>
                  </a:cubicBezTo>
                  <a:cubicBezTo>
                    <a:pt x="6251" y="11609"/>
                    <a:pt x="6156" y="11514"/>
                    <a:pt x="6049" y="11514"/>
                  </a:cubicBezTo>
                  <a:lnTo>
                    <a:pt x="4620" y="11514"/>
                  </a:lnTo>
                  <a:cubicBezTo>
                    <a:pt x="4549" y="11514"/>
                    <a:pt x="4489" y="11454"/>
                    <a:pt x="4489" y="11383"/>
                  </a:cubicBezTo>
                  <a:lnTo>
                    <a:pt x="4489" y="11264"/>
                  </a:lnTo>
                  <a:cubicBezTo>
                    <a:pt x="4489" y="11192"/>
                    <a:pt x="4549" y="11133"/>
                    <a:pt x="4620" y="11133"/>
                  </a:cubicBezTo>
                  <a:lnTo>
                    <a:pt x="8371" y="11133"/>
                  </a:lnTo>
                  <a:cubicBezTo>
                    <a:pt x="8454" y="11133"/>
                    <a:pt x="8513" y="11192"/>
                    <a:pt x="8513" y="11264"/>
                  </a:cubicBezTo>
                  <a:lnTo>
                    <a:pt x="8513" y="11383"/>
                  </a:lnTo>
                  <a:cubicBezTo>
                    <a:pt x="8513" y="11454"/>
                    <a:pt x="8454" y="11514"/>
                    <a:pt x="8371" y="11514"/>
                  </a:cubicBezTo>
                  <a:lnTo>
                    <a:pt x="6930" y="11514"/>
                  </a:lnTo>
                  <a:cubicBezTo>
                    <a:pt x="6823" y="11514"/>
                    <a:pt x="6739" y="11609"/>
                    <a:pt x="6739" y="11704"/>
                  </a:cubicBezTo>
                  <a:cubicBezTo>
                    <a:pt x="6739" y="11811"/>
                    <a:pt x="6823" y="11907"/>
                    <a:pt x="6930" y="11907"/>
                  </a:cubicBezTo>
                  <a:lnTo>
                    <a:pt x="8371" y="11907"/>
                  </a:lnTo>
                  <a:cubicBezTo>
                    <a:pt x="8656" y="11907"/>
                    <a:pt x="8883" y="11680"/>
                    <a:pt x="8883" y="11395"/>
                  </a:cubicBezTo>
                  <a:lnTo>
                    <a:pt x="8883" y="11276"/>
                  </a:lnTo>
                  <a:cubicBezTo>
                    <a:pt x="8883" y="11026"/>
                    <a:pt x="8692" y="10799"/>
                    <a:pt x="8454" y="10776"/>
                  </a:cubicBezTo>
                  <a:lnTo>
                    <a:pt x="8454" y="10502"/>
                  </a:lnTo>
                  <a:cubicBezTo>
                    <a:pt x="8454" y="10228"/>
                    <a:pt x="8228" y="10002"/>
                    <a:pt x="7942" y="10002"/>
                  </a:cubicBezTo>
                  <a:lnTo>
                    <a:pt x="7061" y="10002"/>
                  </a:lnTo>
                  <a:lnTo>
                    <a:pt x="7061" y="7049"/>
                  </a:lnTo>
                  <a:cubicBezTo>
                    <a:pt x="7061" y="6954"/>
                    <a:pt x="6978" y="6858"/>
                    <a:pt x="6870" y="6858"/>
                  </a:cubicBezTo>
                  <a:cubicBezTo>
                    <a:pt x="6763" y="6858"/>
                    <a:pt x="6680" y="6954"/>
                    <a:pt x="6680" y="7049"/>
                  </a:cubicBezTo>
                  <a:lnTo>
                    <a:pt x="6680" y="10002"/>
                  </a:lnTo>
                  <a:lnTo>
                    <a:pt x="6311" y="10002"/>
                  </a:lnTo>
                  <a:lnTo>
                    <a:pt x="6311" y="2727"/>
                  </a:lnTo>
                  <a:cubicBezTo>
                    <a:pt x="6370" y="2739"/>
                    <a:pt x="6430" y="2745"/>
                    <a:pt x="6491" y="2745"/>
                  </a:cubicBezTo>
                  <a:cubicBezTo>
                    <a:pt x="6552" y="2745"/>
                    <a:pt x="6614" y="2739"/>
                    <a:pt x="6680" y="2727"/>
                  </a:cubicBezTo>
                  <a:lnTo>
                    <a:pt x="6680" y="6156"/>
                  </a:lnTo>
                  <a:cubicBezTo>
                    <a:pt x="6680" y="6263"/>
                    <a:pt x="6763" y="6358"/>
                    <a:pt x="6870" y="6358"/>
                  </a:cubicBezTo>
                  <a:cubicBezTo>
                    <a:pt x="6978" y="6358"/>
                    <a:pt x="7061" y="6263"/>
                    <a:pt x="7061" y="6156"/>
                  </a:cubicBezTo>
                  <a:lnTo>
                    <a:pt x="7061" y="2548"/>
                  </a:lnTo>
                  <a:cubicBezTo>
                    <a:pt x="7180" y="2453"/>
                    <a:pt x="7275" y="2346"/>
                    <a:pt x="7335" y="2215"/>
                  </a:cubicBezTo>
                  <a:lnTo>
                    <a:pt x="9228" y="2739"/>
                  </a:lnTo>
                  <a:cubicBezTo>
                    <a:pt x="9466" y="2798"/>
                    <a:pt x="9716" y="2858"/>
                    <a:pt x="9954" y="2882"/>
                  </a:cubicBezTo>
                  <a:cubicBezTo>
                    <a:pt x="9978" y="3048"/>
                    <a:pt x="10073" y="3179"/>
                    <a:pt x="10180" y="3287"/>
                  </a:cubicBezTo>
                  <a:lnTo>
                    <a:pt x="8871" y="6037"/>
                  </a:lnTo>
                  <a:lnTo>
                    <a:pt x="8764" y="6037"/>
                  </a:lnTo>
                  <a:cubicBezTo>
                    <a:pt x="8478" y="6037"/>
                    <a:pt x="8252" y="6263"/>
                    <a:pt x="8252" y="6549"/>
                  </a:cubicBezTo>
                  <a:lnTo>
                    <a:pt x="8252" y="6668"/>
                  </a:lnTo>
                  <a:cubicBezTo>
                    <a:pt x="8252" y="6954"/>
                    <a:pt x="8478" y="7168"/>
                    <a:pt x="8764" y="7168"/>
                  </a:cubicBezTo>
                  <a:lnTo>
                    <a:pt x="8906" y="7168"/>
                  </a:lnTo>
                  <a:cubicBezTo>
                    <a:pt x="9109" y="8001"/>
                    <a:pt x="9847" y="8597"/>
                    <a:pt x="10716" y="8597"/>
                  </a:cubicBezTo>
                  <a:cubicBezTo>
                    <a:pt x="11573" y="8597"/>
                    <a:pt x="12323" y="7989"/>
                    <a:pt x="12514" y="7168"/>
                  </a:cubicBezTo>
                  <a:cubicBezTo>
                    <a:pt x="12800" y="7168"/>
                    <a:pt x="13014" y="6954"/>
                    <a:pt x="13014" y="6668"/>
                  </a:cubicBezTo>
                  <a:lnTo>
                    <a:pt x="13014" y="6549"/>
                  </a:lnTo>
                  <a:cubicBezTo>
                    <a:pt x="13038" y="6263"/>
                    <a:pt x="12812" y="6025"/>
                    <a:pt x="12526" y="6025"/>
                  </a:cubicBezTo>
                  <a:lnTo>
                    <a:pt x="12419" y="6025"/>
                  </a:lnTo>
                  <a:lnTo>
                    <a:pt x="11109" y="3275"/>
                  </a:lnTo>
                  <a:cubicBezTo>
                    <a:pt x="11264" y="3144"/>
                    <a:pt x="11347" y="2965"/>
                    <a:pt x="11347" y="2739"/>
                  </a:cubicBezTo>
                  <a:cubicBezTo>
                    <a:pt x="11347" y="2346"/>
                    <a:pt x="11038" y="2036"/>
                    <a:pt x="10657" y="2036"/>
                  </a:cubicBezTo>
                  <a:cubicBezTo>
                    <a:pt x="10359" y="2036"/>
                    <a:pt x="10097" y="2227"/>
                    <a:pt x="10002" y="2501"/>
                  </a:cubicBezTo>
                  <a:cubicBezTo>
                    <a:pt x="9776" y="2465"/>
                    <a:pt x="9549" y="2429"/>
                    <a:pt x="9323" y="2370"/>
                  </a:cubicBezTo>
                  <a:lnTo>
                    <a:pt x="7442" y="1846"/>
                  </a:lnTo>
                  <a:cubicBezTo>
                    <a:pt x="7454" y="1536"/>
                    <a:pt x="7323" y="1239"/>
                    <a:pt x="7061" y="1060"/>
                  </a:cubicBezTo>
                  <a:lnTo>
                    <a:pt x="7061" y="441"/>
                  </a:lnTo>
                  <a:cubicBezTo>
                    <a:pt x="7061" y="191"/>
                    <a:pt x="6859" y="0"/>
                    <a:pt x="6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4" name="Google Shape;634;p73"/>
          <p:cNvGrpSpPr/>
          <p:nvPr/>
        </p:nvGrpSpPr>
        <p:grpSpPr>
          <a:xfrm>
            <a:off x="4907013" y="1599600"/>
            <a:ext cx="765900" cy="765900"/>
            <a:chOff x="6398925" y="1256700"/>
            <a:chExt cx="765900" cy="765900"/>
          </a:xfrm>
        </p:grpSpPr>
        <p:sp>
          <p:nvSpPr>
            <p:cNvPr id="635" name="Google Shape;635;p73"/>
            <p:cNvSpPr/>
            <p:nvPr/>
          </p:nvSpPr>
          <p:spPr>
            <a:xfrm>
              <a:off x="6398925" y="125670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36" name="Google Shape;636;p73"/>
            <p:cNvGrpSpPr/>
            <p:nvPr/>
          </p:nvGrpSpPr>
          <p:grpSpPr>
            <a:xfrm>
              <a:off x="6571940" y="1429489"/>
              <a:ext cx="419870" cy="420321"/>
              <a:chOff x="3539102" y="2427549"/>
              <a:chExt cx="355099" cy="355481"/>
            </a:xfrm>
          </p:grpSpPr>
          <p:sp>
            <p:nvSpPr>
              <p:cNvPr id="637" name="Google Shape;637;p73"/>
              <p:cNvSpPr/>
              <p:nvPr/>
            </p:nvSpPr>
            <p:spPr>
              <a:xfrm>
                <a:off x="3539102" y="2561320"/>
                <a:ext cx="355099" cy="221710"/>
              </a:xfrm>
              <a:custGeom>
                <a:rect b="b" l="l" r="r" t="t"/>
                <a:pathLst>
                  <a:path extrusionOk="0" h="6966" w="11157">
                    <a:moveTo>
                      <a:pt x="2953" y="3131"/>
                    </a:moveTo>
                    <a:lnTo>
                      <a:pt x="2953" y="6644"/>
                    </a:lnTo>
                    <a:lnTo>
                      <a:pt x="1537" y="6644"/>
                    </a:lnTo>
                    <a:lnTo>
                      <a:pt x="1537" y="3131"/>
                    </a:lnTo>
                    <a:close/>
                    <a:moveTo>
                      <a:pt x="6263" y="2250"/>
                    </a:moveTo>
                    <a:lnTo>
                      <a:pt x="6263" y="6644"/>
                    </a:lnTo>
                    <a:lnTo>
                      <a:pt x="4858" y="6644"/>
                    </a:lnTo>
                    <a:lnTo>
                      <a:pt x="4858" y="2250"/>
                    </a:lnTo>
                    <a:close/>
                    <a:moveTo>
                      <a:pt x="9585" y="333"/>
                    </a:moveTo>
                    <a:lnTo>
                      <a:pt x="9585" y="6644"/>
                    </a:lnTo>
                    <a:lnTo>
                      <a:pt x="8168" y="6644"/>
                    </a:lnTo>
                    <a:lnTo>
                      <a:pt x="8168" y="333"/>
                    </a:lnTo>
                    <a:close/>
                    <a:moveTo>
                      <a:pt x="8025" y="0"/>
                    </a:moveTo>
                    <a:cubicBezTo>
                      <a:pt x="7930" y="0"/>
                      <a:pt x="7859" y="83"/>
                      <a:pt x="7859" y="167"/>
                    </a:cubicBezTo>
                    <a:lnTo>
                      <a:pt x="7859" y="6644"/>
                    </a:lnTo>
                    <a:lnTo>
                      <a:pt x="6609" y="6644"/>
                    </a:lnTo>
                    <a:lnTo>
                      <a:pt x="6609" y="2084"/>
                    </a:lnTo>
                    <a:cubicBezTo>
                      <a:pt x="6609" y="2000"/>
                      <a:pt x="6537" y="1917"/>
                      <a:pt x="6442" y="1917"/>
                    </a:cubicBezTo>
                    <a:lnTo>
                      <a:pt x="4704" y="1917"/>
                    </a:lnTo>
                    <a:cubicBezTo>
                      <a:pt x="4608" y="1917"/>
                      <a:pt x="4537" y="2000"/>
                      <a:pt x="4537" y="2084"/>
                    </a:cubicBezTo>
                    <a:lnTo>
                      <a:pt x="4537" y="6644"/>
                    </a:lnTo>
                    <a:lnTo>
                      <a:pt x="3287" y="6644"/>
                    </a:lnTo>
                    <a:lnTo>
                      <a:pt x="3287" y="2965"/>
                    </a:lnTo>
                    <a:cubicBezTo>
                      <a:pt x="3287" y="2881"/>
                      <a:pt x="3215" y="2798"/>
                      <a:pt x="3120" y="2798"/>
                    </a:cubicBezTo>
                    <a:lnTo>
                      <a:pt x="1382" y="2798"/>
                    </a:lnTo>
                    <a:cubicBezTo>
                      <a:pt x="1298" y="2798"/>
                      <a:pt x="1215" y="2881"/>
                      <a:pt x="1215" y="2965"/>
                    </a:cubicBezTo>
                    <a:lnTo>
                      <a:pt x="1215" y="6644"/>
                    </a:lnTo>
                    <a:lnTo>
                      <a:pt x="167" y="6644"/>
                    </a:lnTo>
                    <a:cubicBezTo>
                      <a:pt x="72" y="6644"/>
                      <a:pt x="1" y="6715"/>
                      <a:pt x="1" y="6810"/>
                    </a:cubicBezTo>
                    <a:cubicBezTo>
                      <a:pt x="1" y="6894"/>
                      <a:pt x="72" y="6965"/>
                      <a:pt x="167" y="6965"/>
                    </a:cubicBezTo>
                    <a:lnTo>
                      <a:pt x="11002" y="6965"/>
                    </a:lnTo>
                    <a:cubicBezTo>
                      <a:pt x="11085" y="6965"/>
                      <a:pt x="11157" y="6894"/>
                      <a:pt x="11157" y="6810"/>
                    </a:cubicBezTo>
                    <a:cubicBezTo>
                      <a:pt x="11145" y="6715"/>
                      <a:pt x="11073" y="6644"/>
                      <a:pt x="10990" y="6644"/>
                    </a:cubicBezTo>
                    <a:lnTo>
                      <a:pt x="9930" y="6644"/>
                    </a:lnTo>
                    <a:lnTo>
                      <a:pt x="9930" y="167"/>
                    </a:lnTo>
                    <a:cubicBezTo>
                      <a:pt x="9930" y="83"/>
                      <a:pt x="9859" y="0"/>
                      <a:pt x="976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73"/>
              <p:cNvSpPr/>
              <p:nvPr/>
            </p:nvSpPr>
            <p:spPr>
              <a:xfrm>
                <a:off x="3544417" y="2427549"/>
                <a:ext cx="339568" cy="205415"/>
              </a:xfrm>
              <a:custGeom>
                <a:rect b="b" l="l" r="r" t="t"/>
                <a:pathLst>
                  <a:path extrusionOk="0" h="6454" w="10669">
                    <a:moveTo>
                      <a:pt x="10157" y="0"/>
                    </a:moveTo>
                    <a:cubicBezTo>
                      <a:pt x="10125" y="0"/>
                      <a:pt x="10093" y="4"/>
                      <a:pt x="10061" y="12"/>
                    </a:cubicBezTo>
                    <a:lnTo>
                      <a:pt x="8656" y="191"/>
                    </a:lnTo>
                    <a:cubicBezTo>
                      <a:pt x="8382" y="214"/>
                      <a:pt x="8180" y="488"/>
                      <a:pt x="8216" y="762"/>
                    </a:cubicBezTo>
                    <a:cubicBezTo>
                      <a:pt x="8238" y="1032"/>
                      <a:pt x="8483" y="1217"/>
                      <a:pt x="8751" y="1217"/>
                    </a:cubicBezTo>
                    <a:cubicBezTo>
                      <a:pt x="8767" y="1217"/>
                      <a:pt x="8783" y="1216"/>
                      <a:pt x="8799" y="1215"/>
                    </a:cubicBezTo>
                    <a:lnTo>
                      <a:pt x="8906" y="1203"/>
                    </a:lnTo>
                    <a:lnTo>
                      <a:pt x="8906" y="1203"/>
                    </a:lnTo>
                    <a:cubicBezTo>
                      <a:pt x="7204" y="3191"/>
                      <a:pt x="5156" y="4215"/>
                      <a:pt x="3715" y="4727"/>
                    </a:cubicBezTo>
                    <a:cubicBezTo>
                      <a:pt x="1917" y="5370"/>
                      <a:pt x="524" y="5429"/>
                      <a:pt x="500" y="5429"/>
                    </a:cubicBezTo>
                    <a:cubicBezTo>
                      <a:pt x="227" y="5441"/>
                      <a:pt x="0" y="5679"/>
                      <a:pt x="12" y="5965"/>
                    </a:cubicBezTo>
                    <a:cubicBezTo>
                      <a:pt x="24" y="6239"/>
                      <a:pt x="250" y="6453"/>
                      <a:pt x="524" y="6453"/>
                    </a:cubicBezTo>
                    <a:lnTo>
                      <a:pt x="536" y="6453"/>
                    </a:lnTo>
                    <a:cubicBezTo>
                      <a:pt x="596" y="6453"/>
                      <a:pt x="2084" y="6394"/>
                      <a:pt x="4037" y="5703"/>
                    </a:cubicBezTo>
                    <a:cubicBezTo>
                      <a:pt x="5132" y="5322"/>
                      <a:pt x="6156" y="4798"/>
                      <a:pt x="7096" y="4167"/>
                    </a:cubicBezTo>
                    <a:cubicBezTo>
                      <a:pt x="7168" y="4120"/>
                      <a:pt x="7192" y="4013"/>
                      <a:pt x="7144" y="3941"/>
                    </a:cubicBezTo>
                    <a:cubicBezTo>
                      <a:pt x="7113" y="3895"/>
                      <a:pt x="7058" y="3869"/>
                      <a:pt x="7003" y="3869"/>
                    </a:cubicBezTo>
                    <a:cubicBezTo>
                      <a:pt x="6973" y="3869"/>
                      <a:pt x="6943" y="3877"/>
                      <a:pt x="6918" y="3893"/>
                    </a:cubicBezTo>
                    <a:cubicBezTo>
                      <a:pt x="5989" y="4513"/>
                      <a:pt x="5001" y="5025"/>
                      <a:pt x="3929" y="5394"/>
                    </a:cubicBezTo>
                    <a:cubicBezTo>
                      <a:pt x="2024" y="6084"/>
                      <a:pt x="596" y="6120"/>
                      <a:pt x="536" y="6120"/>
                    </a:cubicBezTo>
                    <a:cubicBezTo>
                      <a:pt x="429" y="6120"/>
                      <a:pt x="358" y="6049"/>
                      <a:pt x="358" y="5953"/>
                    </a:cubicBezTo>
                    <a:cubicBezTo>
                      <a:pt x="358" y="5846"/>
                      <a:pt x="429" y="5751"/>
                      <a:pt x="536" y="5751"/>
                    </a:cubicBezTo>
                    <a:cubicBezTo>
                      <a:pt x="548" y="5751"/>
                      <a:pt x="1989" y="5691"/>
                      <a:pt x="3834" y="5036"/>
                    </a:cubicBezTo>
                    <a:cubicBezTo>
                      <a:pt x="5406" y="4489"/>
                      <a:pt x="7632" y="3346"/>
                      <a:pt x="9454" y="1084"/>
                    </a:cubicBezTo>
                    <a:cubicBezTo>
                      <a:pt x="9534" y="969"/>
                      <a:pt x="9459" y="809"/>
                      <a:pt x="9315" y="809"/>
                    </a:cubicBezTo>
                    <a:cubicBezTo>
                      <a:pt x="9310" y="809"/>
                      <a:pt x="9304" y="809"/>
                      <a:pt x="9299" y="810"/>
                    </a:cubicBezTo>
                    <a:lnTo>
                      <a:pt x="8775" y="869"/>
                    </a:lnTo>
                    <a:cubicBezTo>
                      <a:pt x="8768" y="870"/>
                      <a:pt x="8761" y="871"/>
                      <a:pt x="8754" y="871"/>
                    </a:cubicBezTo>
                    <a:cubicBezTo>
                      <a:pt x="8676" y="871"/>
                      <a:pt x="8595" y="815"/>
                      <a:pt x="8573" y="738"/>
                    </a:cubicBezTo>
                    <a:cubicBezTo>
                      <a:pt x="8537" y="631"/>
                      <a:pt x="8620" y="512"/>
                      <a:pt x="8740" y="500"/>
                    </a:cubicBezTo>
                    <a:lnTo>
                      <a:pt x="10133" y="322"/>
                    </a:lnTo>
                    <a:cubicBezTo>
                      <a:pt x="10139" y="321"/>
                      <a:pt x="10146" y="320"/>
                      <a:pt x="10153" y="320"/>
                    </a:cubicBezTo>
                    <a:cubicBezTo>
                      <a:pt x="10253" y="320"/>
                      <a:pt x="10347" y="400"/>
                      <a:pt x="10347" y="500"/>
                    </a:cubicBezTo>
                    <a:lnTo>
                      <a:pt x="10347" y="1893"/>
                    </a:lnTo>
                    <a:cubicBezTo>
                      <a:pt x="10347" y="2000"/>
                      <a:pt x="10252" y="2072"/>
                      <a:pt x="10168" y="2072"/>
                    </a:cubicBezTo>
                    <a:cubicBezTo>
                      <a:pt x="10073" y="2072"/>
                      <a:pt x="9990" y="1988"/>
                      <a:pt x="9990" y="1893"/>
                    </a:cubicBezTo>
                    <a:lnTo>
                      <a:pt x="9990" y="1477"/>
                    </a:lnTo>
                    <a:cubicBezTo>
                      <a:pt x="9990" y="1417"/>
                      <a:pt x="9942" y="1346"/>
                      <a:pt x="9883" y="1334"/>
                    </a:cubicBezTo>
                    <a:cubicBezTo>
                      <a:pt x="9866" y="1324"/>
                      <a:pt x="9848" y="1319"/>
                      <a:pt x="9830" y="1319"/>
                    </a:cubicBezTo>
                    <a:cubicBezTo>
                      <a:pt x="9784" y="1319"/>
                      <a:pt x="9738" y="1347"/>
                      <a:pt x="9704" y="1381"/>
                    </a:cubicBezTo>
                    <a:cubicBezTo>
                      <a:pt x="9085" y="2119"/>
                      <a:pt x="8394" y="2810"/>
                      <a:pt x="7632" y="3382"/>
                    </a:cubicBezTo>
                    <a:cubicBezTo>
                      <a:pt x="7561" y="3441"/>
                      <a:pt x="7537" y="3548"/>
                      <a:pt x="7597" y="3608"/>
                    </a:cubicBezTo>
                    <a:cubicBezTo>
                      <a:pt x="7635" y="3646"/>
                      <a:pt x="7692" y="3674"/>
                      <a:pt x="7744" y="3674"/>
                    </a:cubicBezTo>
                    <a:cubicBezTo>
                      <a:pt x="7773" y="3674"/>
                      <a:pt x="7801" y="3665"/>
                      <a:pt x="7823" y="3643"/>
                    </a:cubicBezTo>
                    <a:cubicBezTo>
                      <a:pt x="8489" y="3131"/>
                      <a:pt x="9109" y="2548"/>
                      <a:pt x="9656" y="1917"/>
                    </a:cubicBezTo>
                    <a:cubicBezTo>
                      <a:pt x="9668" y="2179"/>
                      <a:pt x="9894" y="2405"/>
                      <a:pt x="10156" y="2405"/>
                    </a:cubicBezTo>
                    <a:cubicBezTo>
                      <a:pt x="10442" y="2405"/>
                      <a:pt x="10668" y="2179"/>
                      <a:pt x="10668" y="1893"/>
                    </a:cubicBezTo>
                    <a:lnTo>
                      <a:pt x="10668" y="500"/>
                    </a:lnTo>
                    <a:cubicBezTo>
                      <a:pt x="10621" y="369"/>
                      <a:pt x="10561" y="238"/>
                      <a:pt x="10466" y="131"/>
                    </a:cubicBezTo>
                    <a:cubicBezTo>
                      <a:pt x="10382" y="48"/>
                      <a:pt x="10270" y="0"/>
                      <a:pt x="101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9" name="Google Shape;639;p73"/>
          <p:cNvGrpSpPr/>
          <p:nvPr/>
        </p:nvGrpSpPr>
        <p:grpSpPr>
          <a:xfrm>
            <a:off x="4907013" y="3370013"/>
            <a:ext cx="765900" cy="765900"/>
            <a:chOff x="6398925" y="2904750"/>
            <a:chExt cx="765900" cy="765900"/>
          </a:xfrm>
        </p:grpSpPr>
        <p:sp>
          <p:nvSpPr>
            <p:cNvPr id="640" name="Google Shape;640;p73"/>
            <p:cNvSpPr/>
            <p:nvPr/>
          </p:nvSpPr>
          <p:spPr>
            <a:xfrm>
              <a:off x="6398925" y="2904750"/>
              <a:ext cx="765900" cy="76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1" name="Google Shape;641;p73"/>
            <p:cNvGrpSpPr/>
            <p:nvPr/>
          </p:nvGrpSpPr>
          <p:grpSpPr>
            <a:xfrm>
              <a:off x="6572618" y="3099178"/>
              <a:ext cx="418515" cy="377043"/>
              <a:chOff x="3988156" y="3380210"/>
              <a:chExt cx="353954" cy="318880"/>
            </a:xfrm>
          </p:grpSpPr>
          <p:sp>
            <p:nvSpPr>
              <p:cNvPr id="642" name="Google Shape;642;p73"/>
              <p:cNvSpPr/>
              <p:nvPr/>
            </p:nvSpPr>
            <p:spPr>
              <a:xfrm>
                <a:off x="4134053" y="3446156"/>
                <a:ext cx="28454" cy="49269"/>
              </a:xfrm>
              <a:custGeom>
                <a:rect b="b" l="l" r="r" t="t"/>
                <a:pathLst>
                  <a:path extrusionOk="0" h="1548" w="894">
                    <a:moveTo>
                      <a:pt x="417" y="286"/>
                    </a:moveTo>
                    <a:lnTo>
                      <a:pt x="417" y="572"/>
                    </a:lnTo>
                    <a:cubicBezTo>
                      <a:pt x="298" y="524"/>
                      <a:pt x="274" y="500"/>
                      <a:pt x="274" y="417"/>
                    </a:cubicBezTo>
                    <a:cubicBezTo>
                      <a:pt x="274" y="345"/>
                      <a:pt x="346" y="298"/>
                      <a:pt x="417" y="286"/>
                    </a:cubicBezTo>
                    <a:close/>
                    <a:moveTo>
                      <a:pt x="524" y="869"/>
                    </a:moveTo>
                    <a:cubicBezTo>
                      <a:pt x="643" y="917"/>
                      <a:pt x="655" y="976"/>
                      <a:pt x="655" y="1048"/>
                    </a:cubicBezTo>
                    <a:cubicBezTo>
                      <a:pt x="655" y="1119"/>
                      <a:pt x="596" y="1179"/>
                      <a:pt x="524" y="1191"/>
                    </a:cubicBezTo>
                    <a:lnTo>
                      <a:pt x="524" y="869"/>
                    </a:lnTo>
                    <a:close/>
                    <a:moveTo>
                      <a:pt x="477" y="0"/>
                    </a:moveTo>
                    <a:cubicBezTo>
                      <a:pt x="453" y="0"/>
                      <a:pt x="417" y="24"/>
                      <a:pt x="417" y="48"/>
                    </a:cubicBezTo>
                    <a:lnTo>
                      <a:pt x="417" y="107"/>
                    </a:lnTo>
                    <a:cubicBezTo>
                      <a:pt x="191" y="131"/>
                      <a:pt x="60" y="250"/>
                      <a:pt x="60" y="476"/>
                    </a:cubicBezTo>
                    <a:cubicBezTo>
                      <a:pt x="60" y="703"/>
                      <a:pt x="227" y="774"/>
                      <a:pt x="417" y="845"/>
                    </a:cubicBezTo>
                    <a:lnTo>
                      <a:pt x="417" y="1226"/>
                    </a:lnTo>
                    <a:cubicBezTo>
                      <a:pt x="310" y="1203"/>
                      <a:pt x="274" y="1179"/>
                      <a:pt x="179" y="1107"/>
                    </a:cubicBezTo>
                    <a:cubicBezTo>
                      <a:pt x="160" y="1093"/>
                      <a:pt x="143" y="1087"/>
                      <a:pt x="127" y="1087"/>
                    </a:cubicBezTo>
                    <a:cubicBezTo>
                      <a:pt x="101" y="1087"/>
                      <a:pt x="77" y="1102"/>
                      <a:pt x="48" y="1131"/>
                    </a:cubicBezTo>
                    <a:cubicBezTo>
                      <a:pt x="0" y="1191"/>
                      <a:pt x="0" y="1250"/>
                      <a:pt x="48" y="1298"/>
                    </a:cubicBezTo>
                    <a:cubicBezTo>
                      <a:pt x="120" y="1405"/>
                      <a:pt x="274" y="1453"/>
                      <a:pt x="417" y="1453"/>
                    </a:cubicBezTo>
                    <a:lnTo>
                      <a:pt x="417" y="1512"/>
                    </a:lnTo>
                    <a:cubicBezTo>
                      <a:pt x="417" y="1536"/>
                      <a:pt x="453" y="1548"/>
                      <a:pt x="477" y="1548"/>
                    </a:cubicBezTo>
                    <a:cubicBezTo>
                      <a:pt x="512" y="1548"/>
                      <a:pt x="536" y="1536"/>
                      <a:pt x="536" y="1512"/>
                    </a:cubicBezTo>
                    <a:lnTo>
                      <a:pt x="536" y="1453"/>
                    </a:lnTo>
                    <a:cubicBezTo>
                      <a:pt x="727" y="1417"/>
                      <a:pt x="893" y="1298"/>
                      <a:pt x="893" y="1048"/>
                    </a:cubicBezTo>
                    <a:cubicBezTo>
                      <a:pt x="893" y="798"/>
                      <a:pt x="751" y="691"/>
                      <a:pt x="536" y="619"/>
                    </a:cubicBezTo>
                    <a:lnTo>
                      <a:pt x="536" y="286"/>
                    </a:lnTo>
                    <a:cubicBezTo>
                      <a:pt x="584" y="286"/>
                      <a:pt x="631" y="298"/>
                      <a:pt x="667" y="333"/>
                    </a:cubicBezTo>
                    <a:cubicBezTo>
                      <a:pt x="694" y="340"/>
                      <a:pt x="726" y="363"/>
                      <a:pt x="759" y="363"/>
                    </a:cubicBezTo>
                    <a:cubicBezTo>
                      <a:pt x="783" y="363"/>
                      <a:pt x="808" y="350"/>
                      <a:pt x="834" y="310"/>
                    </a:cubicBezTo>
                    <a:cubicBezTo>
                      <a:pt x="870" y="274"/>
                      <a:pt x="882" y="214"/>
                      <a:pt x="822" y="167"/>
                    </a:cubicBezTo>
                    <a:cubicBezTo>
                      <a:pt x="751" y="107"/>
                      <a:pt x="631" y="95"/>
                      <a:pt x="536" y="95"/>
                    </a:cubicBezTo>
                    <a:lnTo>
                      <a:pt x="536" y="48"/>
                    </a:lnTo>
                    <a:cubicBezTo>
                      <a:pt x="536" y="12"/>
                      <a:pt x="501" y="0"/>
                      <a:pt x="4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3" name="Google Shape;643;p73"/>
              <p:cNvSpPr/>
              <p:nvPr/>
            </p:nvSpPr>
            <p:spPr>
              <a:xfrm>
                <a:off x="4188988" y="3398001"/>
                <a:ext cx="81510" cy="81510"/>
              </a:xfrm>
              <a:custGeom>
                <a:rect b="b" l="l" r="r" t="t"/>
                <a:pathLst>
                  <a:path extrusionOk="0" h="2561" w="2561">
                    <a:moveTo>
                      <a:pt x="1287" y="311"/>
                    </a:moveTo>
                    <a:cubicBezTo>
                      <a:pt x="1823" y="311"/>
                      <a:pt x="2251" y="739"/>
                      <a:pt x="2251" y="1275"/>
                    </a:cubicBezTo>
                    <a:cubicBezTo>
                      <a:pt x="2251" y="1811"/>
                      <a:pt x="1823" y="2251"/>
                      <a:pt x="1287" y="2251"/>
                    </a:cubicBezTo>
                    <a:cubicBezTo>
                      <a:pt x="751" y="2251"/>
                      <a:pt x="310" y="1811"/>
                      <a:pt x="310" y="1275"/>
                    </a:cubicBezTo>
                    <a:cubicBezTo>
                      <a:pt x="310" y="739"/>
                      <a:pt x="751" y="311"/>
                      <a:pt x="1287" y="311"/>
                    </a:cubicBezTo>
                    <a:close/>
                    <a:moveTo>
                      <a:pt x="1287" y="1"/>
                    </a:moveTo>
                    <a:cubicBezTo>
                      <a:pt x="572" y="1"/>
                      <a:pt x="1" y="584"/>
                      <a:pt x="1" y="1275"/>
                    </a:cubicBezTo>
                    <a:cubicBezTo>
                      <a:pt x="1" y="1989"/>
                      <a:pt x="584" y="2561"/>
                      <a:pt x="1287" y="2561"/>
                    </a:cubicBezTo>
                    <a:cubicBezTo>
                      <a:pt x="2001" y="2561"/>
                      <a:pt x="2561" y="1977"/>
                      <a:pt x="2561" y="1275"/>
                    </a:cubicBezTo>
                    <a:cubicBezTo>
                      <a:pt x="2561" y="584"/>
                      <a:pt x="2001" y="1"/>
                      <a:pt x="12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4" name="Google Shape;644;p73"/>
              <p:cNvSpPr/>
              <p:nvPr/>
            </p:nvSpPr>
            <p:spPr>
              <a:xfrm>
                <a:off x="4090863" y="3380210"/>
                <a:ext cx="195930" cy="146311"/>
              </a:xfrm>
              <a:custGeom>
                <a:rect b="b" l="l" r="r" t="t"/>
                <a:pathLst>
                  <a:path extrusionOk="0" h="4597" w="6156">
                    <a:moveTo>
                      <a:pt x="1810" y="1834"/>
                    </a:moveTo>
                    <a:cubicBezTo>
                      <a:pt x="2131" y="1834"/>
                      <a:pt x="2429" y="2001"/>
                      <a:pt x="2608" y="2274"/>
                    </a:cubicBezTo>
                    <a:cubicBezTo>
                      <a:pt x="2643" y="2405"/>
                      <a:pt x="2703" y="2536"/>
                      <a:pt x="2762" y="2667"/>
                    </a:cubicBezTo>
                    <a:cubicBezTo>
                      <a:pt x="2762" y="2715"/>
                      <a:pt x="2774" y="2763"/>
                      <a:pt x="2774" y="2810"/>
                    </a:cubicBezTo>
                    <a:cubicBezTo>
                      <a:pt x="2774" y="3346"/>
                      <a:pt x="2346" y="3775"/>
                      <a:pt x="1810" y="3775"/>
                    </a:cubicBezTo>
                    <a:cubicBezTo>
                      <a:pt x="1274" y="3775"/>
                      <a:pt x="834" y="3346"/>
                      <a:pt x="834" y="2810"/>
                    </a:cubicBezTo>
                    <a:cubicBezTo>
                      <a:pt x="834" y="2274"/>
                      <a:pt x="1274" y="1834"/>
                      <a:pt x="1810" y="1834"/>
                    </a:cubicBezTo>
                    <a:close/>
                    <a:moveTo>
                      <a:pt x="1810" y="1322"/>
                    </a:moveTo>
                    <a:cubicBezTo>
                      <a:pt x="2084" y="1322"/>
                      <a:pt x="2346" y="1393"/>
                      <a:pt x="2584" y="1536"/>
                    </a:cubicBezTo>
                    <a:cubicBezTo>
                      <a:pt x="2560" y="1620"/>
                      <a:pt x="2560" y="1703"/>
                      <a:pt x="2548" y="1774"/>
                    </a:cubicBezTo>
                    <a:cubicBezTo>
                      <a:pt x="2346" y="1632"/>
                      <a:pt x="2072" y="1536"/>
                      <a:pt x="1810" y="1536"/>
                    </a:cubicBezTo>
                    <a:cubicBezTo>
                      <a:pt x="1096" y="1536"/>
                      <a:pt x="524" y="2120"/>
                      <a:pt x="524" y="2822"/>
                    </a:cubicBezTo>
                    <a:cubicBezTo>
                      <a:pt x="524" y="3537"/>
                      <a:pt x="1107" y="4096"/>
                      <a:pt x="1810" y="4096"/>
                    </a:cubicBezTo>
                    <a:cubicBezTo>
                      <a:pt x="2417" y="4096"/>
                      <a:pt x="2917" y="3668"/>
                      <a:pt x="3060" y="3108"/>
                    </a:cubicBezTo>
                    <a:cubicBezTo>
                      <a:pt x="3120" y="3167"/>
                      <a:pt x="3155" y="3203"/>
                      <a:pt x="3239" y="3263"/>
                    </a:cubicBezTo>
                    <a:cubicBezTo>
                      <a:pt x="3036" y="3882"/>
                      <a:pt x="2477" y="4299"/>
                      <a:pt x="1810" y="4299"/>
                    </a:cubicBezTo>
                    <a:cubicBezTo>
                      <a:pt x="988" y="4299"/>
                      <a:pt x="322" y="3620"/>
                      <a:pt x="322" y="2810"/>
                    </a:cubicBezTo>
                    <a:cubicBezTo>
                      <a:pt x="322" y="1989"/>
                      <a:pt x="988" y="1322"/>
                      <a:pt x="1810" y="1322"/>
                    </a:cubicBezTo>
                    <a:close/>
                    <a:moveTo>
                      <a:pt x="4382" y="0"/>
                    </a:moveTo>
                    <a:cubicBezTo>
                      <a:pt x="3608" y="0"/>
                      <a:pt x="2929" y="500"/>
                      <a:pt x="2679" y="1179"/>
                    </a:cubicBezTo>
                    <a:cubicBezTo>
                      <a:pt x="2417" y="1036"/>
                      <a:pt x="2131" y="953"/>
                      <a:pt x="1822" y="953"/>
                    </a:cubicBezTo>
                    <a:cubicBezTo>
                      <a:pt x="822" y="953"/>
                      <a:pt x="0" y="1774"/>
                      <a:pt x="0" y="2775"/>
                    </a:cubicBezTo>
                    <a:cubicBezTo>
                      <a:pt x="0" y="3775"/>
                      <a:pt x="822" y="4596"/>
                      <a:pt x="1822" y="4596"/>
                    </a:cubicBezTo>
                    <a:cubicBezTo>
                      <a:pt x="2596" y="4596"/>
                      <a:pt x="3262" y="4120"/>
                      <a:pt x="3512" y="3417"/>
                    </a:cubicBezTo>
                    <a:cubicBezTo>
                      <a:pt x="3763" y="3548"/>
                      <a:pt x="4060" y="3644"/>
                      <a:pt x="4382" y="3644"/>
                    </a:cubicBezTo>
                    <a:cubicBezTo>
                      <a:pt x="4798" y="3644"/>
                      <a:pt x="5191" y="3489"/>
                      <a:pt x="5513" y="3239"/>
                    </a:cubicBezTo>
                    <a:cubicBezTo>
                      <a:pt x="5822" y="2989"/>
                      <a:pt x="6049" y="2632"/>
                      <a:pt x="6132" y="2239"/>
                    </a:cubicBezTo>
                    <a:cubicBezTo>
                      <a:pt x="6156" y="2167"/>
                      <a:pt x="6096" y="2072"/>
                      <a:pt x="6013" y="2060"/>
                    </a:cubicBezTo>
                    <a:cubicBezTo>
                      <a:pt x="6004" y="2059"/>
                      <a:pt x="5996" y="2058"/>
                      <a:pt x="5987" y="2058"/>
                    </a:cubicBezTo>
                    <a:cubicBezTo>
                      <a:pt x="5911" y="2058"/>
                      <a:pt x="5833" y="2104"/>
                      <a:pt x="5822" y="2179"/>
                    </a:cubicBezTo>
                    <a:cubicBezTo>
                      <a:pt x="5656" y="2870"/>
                      <a:pt x="5060" y="3322"/>
                      <a:pt x="4370" y="3322"/>
                    </a:cubicBezTo>
                    <a:cubicBezTo>
                      <a:pt x="3834" y="3322"/>
                      <a:pt x="3334" y="3048"/>
                      <a:pt x="3072" y="2572"/>
                    </a:cubicBezTo>
                    <a:cubicBezTo>
                      <a:pt x="3036" y="2417"/>
                      <a:pt x="2977" y="2274"/>
                      <a:pt x="2905" y="2132"/>
                    </a:cubicBezTo>
                    <a:cubicBezTo>
                      <a:pt x="2715" y="1215"/>
                      <a:pt x="3429" y="334"/>
                      <a:pt x="4370" y="334"/>
                    </a:cubicBezTo>
                    <a:cubicBezTo>
                      <a:pt x="5060" y="334"/>
                      <a:pt x="5656" y="810"/>
                      <a:pt x="5822" y="1477"/>
                    </a:cubicBezTo>
                    <a:cubicBezTo>
                      <a:pt x="5832" y="1556"/>
                      <a:pt x="5899" y="1602"/>
                      <a:pt x="5969" y="1602"/>
                    </a:cubicBezTo>
                    <a:cubicBezTo>
                      <a:pt x="5984" y="1602"/>
                      <a:pt x="5998" y="1600"/>
                      <a:pt x="6013" y="1596"/>
                    </a:cubicBezTo>
                    <a:cubicBezTo>
                      <a:pt x="6108" y="1584"/>
                      <a:pt x="6144" y="1489"/>
                      <a:pt x="6132" y="1405"/>
                    </a:cubicBezTo>
                    <a:cubicBezTo>
                      <a:pt x="6049" y="1024"/>
                      <a:pt x="5822" y="667"/>
                      <a:pt x="5513" y="405"/>
                    </a:cubicBezTo>
                    <a:cubicBezTo>
                      <a:pt x="5191" y="155"/>
                      <a:pt x="4775" y="0"/>
                      <a:pt x="43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5" name="Google Shape;645;p73"/>
              <p:cNvSpPr/>
              <p:nvPr/>
            </p:nvSpPr>
            <p:spPr>
              <a:xfrm>
                <a:off x="4215914" y="3415061"/>
                <a:ext cx="28072" cy="49301"/>
              </a:xfrm>
              <a:custGeom>
                <a:rect b="b" l="l" r="r" t="t"/>
                <a:pathLst>
                  <a:path extrusionOk="0" h="1549" w="882">
                    <a:moveTo>
                      <a:pt x="405" y="298"/>
                    </a:moveTo>
                    <a:lnTo>
                      <a:pt x="405" y="584"/>
                    </a:lnTo>
                    <a:cubicBezTo>
                      <a:pt x="286" y="537"/>
                      <a:pt x="262" y="501"/>
                      <a:pt x="262" y="429"/>
                    </a:cubicBezTo>
                    <a:cubicBezTo>
                      <a:pt x="262" y="358"/>
                      <a:pt x="334" y="310"/>
                      <a:pt x="405" y="298"/>
                    </a:cubicBezTo>
                    <a:close/>
                    <a:moveTo>
                      <a:pt x="512" y="882"/>
                    </a:moveTo>
                    <a:cubicBezTo>
                      <a:pt x="631" y="918"/>
                      <a:pt x="643" y="977"/>
                      <a:pt x="643" y="1060"/>
                    </a:cubicBezTo>
                    <a:cubicBezTo>
                      <a:pt x="643" y="1144"/>
                      <a:pt x="584" y="1191"/>
                      <a:pt x="512" y="1203"/>
                    </a:cubicBezTo>
                    <a:lnTo>
                      <a:pt x="512" y="882"/>
                    </a:lnTo>
                    <a:close/>
                    <a:moveTo>
                      <a:pt x="465" y="1"/>
                    </a:moveTo>
                    <a:cubicBezTo>
                      <a:pt x="441" y="1"/>
                      <a:pt x="405" y="13"/>
                      <a:pt x="405" y="48"/>
                    </a:cubicBezTo>
                    <a:lnTo>
                      <a:pt x="405" y="96"/>
                    </a:lnTo>
                    <a:cubicBezTo>
                      <a:pt x="179" y="132"/>
                      <a:pt x="48" y="251"/>
                      <a:pt x="48" y="477"/>
                    </a:cubicBezTo>
                    <a:cubicBezTo>
                      <a:pt x="48" y="715"/>
                      <a:pt x="226" y="787"/>
                      <a:pt x="405" y="846"/>
                    </a:cubicBezTo>
                    <a:lnTo>
                      <a:pt x="405" y="1215"/>
                    </a:lnTo>
                    <a:cubicBezTo>
                      <a:pt x="298" y="1203"/>
                      <a:pt x="262" y="1156"/>
                      <a:pt x="167" y="1096"/>
                    </a:cubicBezTo>
                    <a:cubicBezTo>
                      <a:pt x="150" y="1084"/>
                      <a:pt x="133" y="1079"/>
                      <a:pt x="117" y="1079"/>
                    </a:cubicBezTo>
                    <a:cubicBezTo>
                      <a:pt x="53" y="1079"/>
                      <a:pt x="0" y="1158"/>
                      <a:pt x="0" y="1215"/>
                    </a:cubicBezTo>
                    <a:cubicBezTo>
                      <a:pt x="0" y="1251"/>
                      <a:pt x="24" y="1275"/>
                      <a:pt x="36" y="1299"/>
                    </a:cubicBezTo>
                    <a:cubicBezTo>
                      <a:pt x="107" y="1394"/>
                      <a:pt x="274" y="1441"/>
                      <a:pt x="405" y="1441"/>
                    </a:cubicBezTo>
                    <a:lnTo>
                      <a:pt x="405" y="1501"/>
                    </a:lnTo>
                    <a:cubicBezTo>
                      <a:pt x="405" y="1537"/>
                      <a:pt x="441" y="1549"/>
                      <a:pt x="465" y="1549"/>
                    </a:cubicBezTo>
                    <a:cubicBezTo>
                      <a:pt x="500" y="1549"/>
                      <a:pt x="524" y="1525"/>
                      <a:pt x="524" y="1501"/>
                    </a:cubicBezTo>
                    <a:lnTo>
                      <a:pt x="524" y="1441"/>
                    </a:lnTo>
                    <a:cubicBezTo>
                      <a:pt x="715" y="1406"/>
                      <a:pt x="881" y="1299"/>
                      <a:pt x="881" y="1037"/>
                    </a:cubicBezTo>
                    <a:cubicBezTo>
                      <a:pt x="881" y="787"/>
                      <a:pt x="715" y="703"/>
                      <a:pt x="524" y="620"/>
                    </a:cubicBezTo>
                    <a:lnTo>
                      <a:pt x="524" y="298"/>
                    </a:lnTo>
                    <a:cubicBezTo>
                      <a:pt x="596" y="298"/>
                      <a:pt x="631" y="310"/>
                      <a:pt x="703" y="358"/>
                    </a:cubicBezTo>
                    <a:cubicBezTo>
                      <a:pt x="717" y="362"/>
                      <a:pt x="732" y="364"/>
                      <a:pt x="746" y="364"/>
                    </a:cubicBezTo>
                    <a:cubicBezTo>
                      <a:pt x="777" y="364"/>
                      <a:pt x="805" y="351"/>
                      <a:pt x="822" y="310"/>
                    </a:cubicBezTo>
                    <a:cubicBezTo>
                      <a:pt x="857" y="263"/>
                      <a:pt x="869" y="203"/>
                      <a:pt x="810" y="156"/>
                    </a:cubicBezTo>
                    <a:cubicBezTo>
                      <a:pt x="738" y="96"/>
                      <a:pt x="619" y="84"/>
                      <a:pt x="524" y="84"/>
                    </a:cubicBezTo>
                    <a:lnTo>
                      <a:pt x="524" y="48"/>
                    </a:lnTo>
                    <a:cubicBezTo>
                      <a:pt x="524" y="13"/>
                      <a:pt x="500" y="1"/>
                      <a:pt x="4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73"/>
              <p:cNvSpPr/>
              <p:nvPr/>
            </p:nvSpPr>
            <p:spPr>
              <a:xfrm>
                <a:off x="3988156" y="3495935"/>
                <a:ext cx="353954" cy="203155"/>
              </a:xfrm>
              <a:custGeom>
                <a:rect b="b" l="l" r="r" t="t"/>
                <a:pathLst>
                  <a:path extrusionOk="0" h="6383" w="11121">
                    <a:moveTo>
                      <a:pt x="3525" y="1884"/>
                    </a:moveTo>
                    <a:cubicBezTo>
                      <a:pt x="3540" y="1884"/>
                      <a:pt x="3561" y="1898"/>
                      <a:pt x="3561" y="1925"/>
                    </a:cubicBezTo>
                    <a:cubicBezTo>
                      <a:pt x="3632" y="2103"/>
                      <a:pt x="4632" y="4770"/>
                      <a:pt x="4680" y="4854"/>
                    </a:cubicBezTo>
                    <a:cubicBezTo>
                      <a:pt x="4692" y="4865"/>
                      <a:pt x="4680" y="4901"/>
                      <a:pt x="4644" y="4901"/>
                    </a:cubicBezTo>
                    <a:lnTo>
                      <a:pt x="3930" y="5163"/>
                    </a:lnTo>
                    <a:cubicBezTo>
                      <a:pt x="3882" y="5032"/>
                      <a:pt x="2870" y="2341"/>
                      <a:pt x="2799" y="2163"/>
                    </a:cubicBezTo>
                    <a:lnTo>
                      <a:pt x="3513" y="1889"/>
                    </a:lnTo>
                    <a:cubicBezTo>
                      <a:pt x="3516" y="1886"/>
                      <a:pt x="3520" y="1884"/>
                      <a:pt x="3525" y="1884"/>
                    </a:cubicBezTo>
                    <a:close/>
                    <a:moveTo>
                      <a:pt x="2501" y="2294"/>
                    </a:moveTo>
                    <a:lnTo>
                      <a:pt x="3632" y="5306"/>
                    </a:lnTo>
                    <a:cubicBezTo>
                      <a:pt x="3096" y="5496"/>
                      <a:pt x="1763" y="5997"/>
                      <a:pt x="1536" y="6092"/>
                    </a:cubicBezTo>
                    <a:cubicBezTo>
                      <a:pt x="1528" y="6095"/>
                      <a:pt x="1520" y="6096"/>
                      <a:pt x="1511" y="6096"/>
                    </a:cubicBezTo>
                    <a:cubicBezTo>
                      <a:pt x="1485" y="6096"/>
                      <a:pt x="1459" y="6081"/>
                      <a:pt x="1441" y="6044"/>
                    </a:cubicBezTo>
                    <a:lnTo>
                      <a:pt x="358" y="3175"/>
                    </a:lnTo>
                    <a:cubicBezTo>
                      <a:pt x="346" y="3139"/>
                      <a:pt x="358" y="3103"/>
                      <a:pt x="405" y="3080"/>
                    </a:cubicBezTo>
                    <a:cubicBezTo>
                      <a:pt x="1084" y="2829"/>
                      <a:pt x="2025" y="2472"/>
                      <a:pt x="2501" y="2294"/>
                    </a:cubicBezTo>
                    <a:close/>
                    <a:moveTo>
                      <a:pt x="10195" y="0"/>
                    </a:moveTo>
                    <a:cubicBezTo>
                      <a:pt x="9949" y="0"/>
                      <a:pt x="9714" y="126"/>
                      <a:pt x="9537" y="282"/>
                    </a:cubicBezTo>
                    <a:lnTo>
                      <a:pt x="7835" y="1698"/>
                    </a:lnTo>
                    <a:cubicBezTo>
                      <a:pt x="7740" y="1496"/>
                      <a:pt x="7537" y="1282"/>
                      <a:pt x="7144" y="1282"/>
                    </a:cubicBezTo>
                    <a:cubicBezTo>
                      <a:pt x="6745" y="1282"/>
                      <a:pt x="6434" y="1280"/>
                      <a:pt x="6185" y="1280"/>
                    </a:cubicBezTo>
                    <a:cubicBezTo>
                      <a:pt x="5437" y="1280"/>
                      <a:pt x="5254" y="1294"/>
                      <a:pt x="4977" y="1401"/>
                    </a:cubicBezTo>
                    <a:lnTo>
                      <a:pt x="3882" y="1853"/>
                    </a:lnTo>
                    <a:lnTo>
                      <a:pt x="3870" y="1806"/>
                    </a:lnTo>
                    <a:cubicBezTo>
                      <a:pt x="3814" y="1665"/>
                      <a:pt x="3669" y="1569"/>
                      <a:pt x="3523" y="1569"/>
                    </a:cubicBezTo>
                    <a:cubicBezTo>
                      <a:pt x="3484" y="1569"/>
                      <a:pt x="3444" y="1576"/>
                      <a:pt x="3406" y="1591"/>
                    </a:cubicBezTo>
                    <a:lnTo>
                      <a:pt x="2596" y="1913"/>
                    </a:lnTo>
                    <a:cubicBezTo>
                      <a:pt x="2239" y="2044"/>
                      <a:pt x="1084" y="2472"/>
                      <a:pt x="298" y="2770"/>
                    </a:cubicBezTo>
                    <a:cubicBezTo>
                      <a:pt x="108" y="2841"/>
                      <a:pt x="1" y="3068"/>
                      <a:pt x="72" y="3258"/>
                    </a:cubicBezTo>
                    <a:lnTo>
                      <a:pt x="1167" y="6139"/>
                    </a:lnTo>
                    <a:cubicBezTo>
                      <a:pt x="1222" y="6285"/>
                      <a:pt x="1368" y="6382"/>
                      <a:pt x="1518" y="6382"/>
                    </a:cubicBezTo>
                    <a:cubicBezTo>
                      <a:pt x="1564" y="6382"/>
                      <a:pt x="1611" y="6373"/>
                      <a:pt x="1656" y="6354"/>
                    </a:cubicBezTo>
                    <a:cubicBezTo>
                      <a:pt x="1906" y="6270"/>
                      <a:pt x="3549" y="5639"/>
                      <a:pt x="3894" y="5508"/>
                    </a:cubicBezTo>
                    <a:lnTo>
                      <a:pt x="4763" y="5175"/>
                    </a:lnTo>
                    <a:cubicBezTo>
                      <a:pt x="4942" y="5104"/>
                      <a:pt x="5049" y="4901"/>
                      <a:pt x="4965" y="4723"/>
                    </a:cubicBezTo>
                    <a:lnTo>
                      <a:pt x="4954" y="4675"/>
                    </a:lnTo>
                    <a:cubicBezTo>
                      <a:pt x="5525" y="4437"/>
                      <a:pt x="5537" y="4413"/>
                      <a:pt x="6120" y="4413"/>
                    </a:cubicBezTo>
                    <a:cubicBezTo>
                      <a:pt x="6204" y="4413"/>
                      <a:pt x="6275" y="4330"/>
                      <a:pt x="6275" y="4246"/>
                    </a:cubicBezTo>
                    <a:cubicBezTo>
                      <a:pt x="6275" y="4151"/>
                      <a:pt x="6204" y="4080"/>
                      <a:pt x="6120" y="4080"/>
                    </a:cubicBezTo>
                    <a:cubicBezTo>
                      <a:pt x="5477" y="4080"/>
                      <a:pt x="5418" y="4127"/>
                      <a:pt x="4834" y="4377"/>
                    </a:cubicBezTo>
                    <a:lnTo>
                      <a:pt x="3989" y="2127"/>
                    </a:lnTo>
                    <a:lnTo>
                      <a:pt x="5073" y="1686"/>
                    </a:lnTo>
                    <a:cubicBezTo>
                      <a:pt x="5294" y="1601"/>
                      <a:pt x="5460" y="1589"/>
                      <a:pt x="6106" y="1589"/>
                    </a:cubicBezTo>
                    <a:cubicBezTo>
                      <a:pt x="6364" y="1589"/>
                      <a:pt x="6699" y="1591"/>
                      <a:pt x="7144" y="1591"/>
                    </a:cubicBezTo>
                    <a:cubicBezTo>
                      <a:pt x="7323" y="1591"/>
                      <a:pt x="7442" y="1651"/>
                      <a:pt x="7513" y="1770"/>
                    </a:cubicBezTo>
                    <a:cubicBezTo>
                      <a:pt x="7573" y="1865"/>
                      <a:pt x="7573" y="1948"/>
                      <a:pt x="7585" y="1984"/>
                    </a:cubicBezTo>
                    <a:cubicBezTo>
                      <a:pt x="7585" y="2044"/>
                      <a:pt x="7549" y="2341"/>
                      <a:pt x="7263" y="2389"/>
                    </a:cubicBezTo>
                    <a:cubicBezTo>
                      <a:pt x="6835" y="2460"/>
                      <a:pt x="5882" y="2591"/>
                      <a:pt x="5882" y="2591"/>
                    </a:cubicBezTo>
                    <a:cubicBezTo>
                      <a:pt x="5787" y="2603"/>
                      <a:pt x="5727" y="2687"/>
                      <a:pt x="5739" y="2770"/>
                    </a:cubicBezTo>
                    <a:cubicBezTo>
                      <a:pt x="5763" y="2841"/>
                      <a:pt x="5823" y="2901"/>
                      <a:pt x="5906" y="2901"/>
                    </a:cubicBezTo>
                    <a:lnTo>
                      <a:pt x="5942" y="2901"/>
                    </a:lnTo>
                    <a:cubicBezTo>
                      <a:pt x="5954" y="2901"/>
                      <a:pt x="6894" y="2770"/>
                      <a:pt x="7335" y="2699"/>
                    </a:cubicBezTo>
                    <a:cubicBezTo>
                      <a:pt x="7740" y="2627"/>
                      <a:pt x="7882" y="2282"/>
                      <a:pt x="7918" y="2056"/>
                    </a:cubicBezTo>
                    <a:lnTo>
                      <a:pt x="9764" y="520"/>
                    </a:lnTo>
                    <a:cubicBezTo>
                      <a:pt x="9875" y="408"/>
                      <a:pt x="10028" y="311"/>
                      <a:pt x="10188" y="311"/>
                    </a:cubicBezTo>
                    <a:cubicBezTo>
                      <a:pt x="10285" y="311"/>
                      <a:pt x="10384" y="347"/>
                      <a:pt x="10478" y="436"/>
                    </a:cubicBezTo>
                    <a:cubicBezTo>
                      <a:pt x="10776" y="734"/>
                      <a:pt x="10502" y="1091"/>
                      <a:pt x="10430" y="1151"/>
                    </a:cubicBezTo>
                    <a:cubicBezTo>
                      <a:pt x="10359" y="1222"/>
                      <a:pt x="8097" y="3651"/>
                      <a:pt x="8097" y="3651"/>
                    </a:cubicBezTo>
                    <a:cubicBezTo>
                      <a:pt x="7763" y="4020"/>
                      <a:pt x="7323" y="4080"/>
                      <a:pt x="7144" y="4092"/>
                    </a:cubicBezTo>
                    <a:lnTo>
                      <a:pt x="6847" y="4092"/>
                    </a:lnTo>
                    <a:cubicBezTo>
                      <a:pt x="6751" y="4092"/>
                      <a:pt x="6680" y="4175"/>
                      <a:pt x="6680" y="4258"/>
                    </a:cubicBezTo>
                    <a:cubicBezTo>
                      <a:pt x="6680" y="4353"/>
                      <a:pt x="6751" y="4425"/>
                      <a:pt x="6847" y="4425"/>
                    </a:cubicBezTo>
                    <a:lnTo>
                      <a:pt x="7156" y="4425"/>
                    </a:lnTo>
                    <a:cubicBezTo>
                      <a:pt x="7382" y="4413"/>
                      <a:pt x="7918" y="4330"/>
                      <a:pt x="8335" y="3877"/>
                    </a:cubicBezTo>
                    <a:cubicBezTo>
                      <a:pt x="10669" y="1377"/>
                      <a:pt x="10669" y="1377"/>
                      <a:pt x="10669" y="1353"/>
                    </a:cubicBezTo>
                    <a:cubicBezTo>
                      <a:pt x="10883" y="1151"/>
                      <a:pt x="11121" y="627"/>
                      <a:pt x="10704" y="210"/>
                    </a:cubicBezTo>
                    <a:cubicBezTo>
                      <a:pt x="10539" y="60"/>
                      <a:pt x="10365" y="0"/>
                      <a:pt x="101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647" name="Google Shape;647;p73"/>
          <p:cNvPicPr preferRelativeResize="0"/>
          <p:nvPr/>
        </p:nvPicPr>
        <p:blipFill rotWithShape="1">
          <a:blip r:embed="rId3">
            <a:alphaModFix/>
          </a:blip>
          <a:srcRect b="0" l="0" r="52799" t="0"/>
          <a:stretch/>
        </p:blipFill>
        <p:spPr>
          <a:xfrm rot="1346520">
            <a:off x="7772917" y="3506880"/>
            <a:ext cx="1007294" cy="1463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74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Риски</a:t>
            </a:r>
            <a:endParaRPr/>
          </a:p>
        </p:txBody>
      </p:sp>
      <p:sp>
        <p:nvSpPr>
          <p:cNvPr id="653" name="Google Shape;653;p74"/>
          <p:cNvSpPr/>
          <p:nvPr/>
        </p:nvSpPr>
        <p:spPr>
          <a:xfrm>
            <a:off x="4442850" y="1003038"/>
            <a:ext cx="791700" cy="791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74"/>
          <p:cNvSpPr/>
          <p:nvPr/>
        </p:nvSpPr>
        <p:spPr>
          <a:xfrm>
            <a:off x="3909450" y="1902493"/>
            <a:ext cx="791700" cy="791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74"/>
          <p:cNvSpPr/>
          <p:nvPr/>
        </p:nvSpPr>
        <p:spPr>
          <a:xfrm>
            <a:off x="4442850" y="2801945"/>
            <a:ext cx="791700" cy="791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74"/>
          <p:cNvSpPr txBox="1"/>
          <p:nvPr>
            <p:ph idx="4294967295" type="title"/>
          </p:nvPr>
        </p:nvSpPr>
        <p:spPr>
          <a:xfrm>
            <a:off x="859474" y="1886925"/>
            <a:ext cx="2592600" cy="3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Некачественные материалы</a:t>
            </a:r>
            <a:endParaRPr sz="2100">
              <a:solidFill>
                <a:schemeClr val="accent5"/>
              </a:solidFill>
            </a:endParaRPr>
          </a:p>
        </p:txBody>
      </p:sp>
      <p:sp>
        <p:nvSpPr>
          <p:cNvPr id="657" name="Google Shape;657;p74"/>
          <p:cNvSpPr/>
          <p:nvPr/>
        </p:nvSpPr>
        <p:spPr>
          <a:xfrm>
            <a:off x="3909450" y="3701395"/>
            <a:ext cx="791700" cy="791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74"/>
          <p:cNvSpPr txBox="1"/>
          <p:nvPr>
            <p:ph idx="4294967295" type="title"/>
          </p:nvPr>
        </p:nvSpPr>
        <p:spPr>
          <a:xfrm>
            <a:off x="945918" y="3685825"/>
            <a:ext cx="2505900" cy="3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Ошибка в подготовке ИИ</a:t>
            </a:r>
            <a:endParaRPr sz="2100">
              <a:solidFill>
                <a:schemeClr val="accent5"/>
              </a:solidFill>
            </a:endParaRPr>
          </a:p>
        </p:txBody>
      </p:sp>
      <p:sp>
        <p:nvSpPr>
          <p:cNvPr id="659" name="Google Shape;659;p74"/>
          <p:cNvSpPr txBox="1"/>
          <p:nvPr>
            <p:ph idx="4294967295" type="title"/>
          </p:nvPr>
        </p:nvSpPr>
        <p:spPr>
          <a:xfrm>
            <a:off x="5691750" y="987450"/>
            <a:ext cx="2592600" cy="3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Нарушение сроков поставки заказчику</a:t>
            </a:r>
            <a:endParaRPr sz="2100">
              <a:solidFill>
                <a:schemeClr val="accent5"/>
              </a:solidFill>
            </a:endParaRPr>
          </a:p>
        </p:txBody>
      </p:sp>
      <p:sp>
        <p:nvSpPr>
          <p:cNvPr id="660" name="Google Shape;660;p74"/>
          <p:cNvSpPr txBox="1"/>
          <p:nvPr>
            <p:ph idx="4294967295" type="title"/>
          </p:nvPr>
        </p:nvSpPr>
        <p:spPr>
          <a:xfrm>
            <a:off x="5691750" y="2786200"/>
            <a:ext cx="2592600" cy="3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Сбой серверов</a:t>
            </a:r>
            <a:endParaRPr sz="2100">
              <a:solidFill>
                <a:schemeClr val="accent5"/>
              </a:solidFill>
            </a:endParaRPr>
          </a:p>
        </p:txBody>
      </p:sp>
      <p:cxnSp>
        <p:nvCxnSpPr>
          <p:cNvPr id="661" name="Google Shape;661;p74"/>
          <p:cNvCxnSpPr>
            <a:stCxn id="656" idx="3"/>
            <a:endCxn id="654" idx="2"/>
          </p:cNvCxnSpPr>
          <p:nvPr/>
        </p:nvCxnSpPr>
        <p:spPr>
          <a:xfrm>
            <a:off x="3452074" y="2051475"/>
            <a:ext cx="457500" cy="246600"/>
          </a:xfrm>
          <a:prstGeom prst="bentConnector3">
            <a:avLst>
              <a:gd fmla="val 49986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2" name="Google Shape;662;p74"/>
          <p:cNvCxnSpPr>
            <a:stCxn id="653" idx="6"/>
            <a:endCxn id="659" idx="1"/>
          </p:cNvCxnSpPr>
          <p:nvPr/>
        </p:nvCxnSpPr>
        <p:spPr>
          <a:xfrm flipH="1" rot="10800000">
            <a:off x="5234550" y="1152138"/>
            <a:ext cx="457200" cy="246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3" name="Google Shape;663;p74"/>
          <p:cNvCxnSpPr>
            <a:stCxn id="655" idx="6"/>
            <a:endCxn id="660" idx="1"/>
          </p:cNvCxnSpPr>
          <p:nvPr/>
        </p:nvCxnSpPr>
        <p:spPr>
          <a:xfrm flipH="1" rot="10800000">
            <a:off x="5234550" y="2950745"/>
            <a:ext cx="457200" cy="2469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4" name="Google Shape;664;p74"/>
          <p:cNvCxnSpPr>
            <a:stCxn id="658" idx="3"/>
            <a:endCxn id="657" idx="2"/>
          </p:cNvCxnSpPr>
          <p:nvPr/>
        </p:nvCxnSpPr>
        <p:spPr>
          <a:xfrm>
            <a:off x="3451818" y="3850375"/>
            <a:ext cx="457500" cy="246600"/>
          </a:xfrm>
          <a:prstGeom prst="bentConnector3">
            <a:avLst>
              <a:gd fmla="val 50014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5" name="Google Shape;665;p74"/>
          <p:cNvCxnSpPr>
            <a:stCxn id="654" idx="7"/>
            <a:endCxn id="653" idx="4"/>
          </p:cNvCxnSpPr>
          <p:nvPr/>
        </p:nvCxnSpPr>
        <p:spPr>
          <a:xfrm rot="-5400000">
            <a:off x="4599908" y="1779591"/>
            <a:ext cx="224100" cy="253500"/>
          </a:xfrm>
          <a:prstGeom prst="bentConnector3">
            <a:avLst>
              <a:gd fmla="val 75826" name="adj1"/>
            </a:avLst>
          </a:prstGeom>
          <a:noFill/>
          <a:ln cap="flat" cmpd="sng" w="9525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66" name="Google Shape;666;p74"/>
          <p:cNvCxnSpPr>
            <a:stCxn id="655" idx="0"/>
            <a:endCxn id="654" idx="5"/>
          </p:cNvCxnSpPr>
          <p:nvPr/>
        </p:nvCxnSpPr>
        <p:spPr>
          <a:xfrm flipH="1" rot="5400000">
            <a:off x="4599900" y="2563145"/>
            <a:ext cx="224100" cy="253500"/>
          </a:xfrm>
          <a:prstGeom prst="bentConnector3">
            <a:avLst>
              <a:gd fmla="val 24108" name="adj1"/>
            </a:avLst>
          </a:prstGeom>
          <a:noFill/>
          <a:ln cap="flat" cmpd="sng" w="9525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67" name="Google Shape;667;p74"/>
          <p:cNvCxnSpPr>
            <a:stCxn id="655" idx="4"/>
            <a:endCxn id="657" idx="7"/>
          </p:cNvCxnSpPr>
          <p:nvPr/>
        </p:nvCxnSpPr>
        <p:spPr>
          <a:xfrm rot="5400000">
            <a:off x="4600050" y="3578495"/>
            <a:ext cx="223800" cy="253500"/>
          </a:xfrm>
          <a:prstGeom prst="bentConnector3">
            <a:avLst>
              <a:gd fmla="val 24140" name="adj1"/>
            </a:avLst>
          </a:prstGeom>
          <a:noFill/>
          <a:ln cap="flat" cmpd="sng" w="9525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668" name="Google Shape;668;p74"/>
          <p:cNvPicPr preferRelativeResize="0"/>
          <p:nvPr/>
        </p:nvPicPr>
        <p:blipFill rotWithShape="1">
          <a:blip r:embed="rId3">
            <a:alphaModFix/>
          </a:blip>
          <a:srcRect b="0" l="0" r="52799" t="0"/>
          <a:stretch/>
        </p:blipFill>
        <p:spPr>
          <a:xfrm rot="1346520">
            <a:off x="7529042" y="3436480"/>
            <a:ext cx="1007294" cy="1463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60750" y="361800"/>
            <a:ext cx="1712700" cy="171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9752" y="1532950"/>
            <a:ext cx="2921441" cy="165899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75"/>
          <p:cNvSpPr txBox="1"/>
          <p:nvPr>
            <p:ph idx="1" type="subTitle"/>
          </p:nvPr>
        </p:nvSpPr>
        <p:spPr>
          <a:xfrm>
            <a:off x="5093143" y="2944000"/>
            <a:ext cx="3363900" cy="16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</a:pPr>
            <a:r>
              <a:rPr lang="en">
                <a:solidFill>
                  <a:schemeClr val="accent3"/>
                </a:solidFill>
              </a:rPr>
              <a:t>Таргетированная реклама</a:t>
            </a:r>
            <a:endParaRPr>
              <a:solidFill>
                <a:schemeClr val="accent3"/>
              </a:solidFill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</a:pPr>
            <a:r>
              <a:rPr lang="en">
                <a:solidFill>
                  <a:schemeClr val="accent3"/>
                </a:solidFill>
              </a:rPr>
              <a:t>Корпаративная почта</a:t>
            </a:r>
            <a:endParaRPr>
              <a:solidFill>
                <a:schemeClr val="accent3"/>
              </a:solidFill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</a:pPr>
            <a:r>
              <a:rPr lang="en">
                <a:solidFill>
                  <a:schemeClr val="accent3"/>
                </a:solidFill>
              </a:rPr>
              <a:t>Сайт компании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676" name="Google Shape;676;p75"/>
          <p:cNvSpPr txBox="1"/>
          <p:nvPr>
            <p:ph type="title"/>
          </p:nvPr>
        </p:nvSpPr>
        <p:spPr>
          <a:xfrm>
            <a:off x="5056200" y="960250"/>
            <a:ext cx="336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Каналы продвижения и сбыта продукции</a:t>
            </a:r>
            <a:endParaRPr/>
          </a:p>
        </p:txBody>
      </p:sp>
      <p:sp>
        <p:nvSpPr>
          <p:cNvPr id="677" name="Google Shape;677;p75"/>
          <p:cNvSpPr/>
          <p:nvPr/>
        </p:nvSpPr>
        <p:spPr>
          <a:xfrm>
            <a:off x="1403545" y="1416680"/>
            <a:ext cx="3158874" cy="2518844"/>
          </a:xfrm>
          <a:custGeom>
            <a:rect b="b" l="l" r="r" t="t"/>
            <a:pathLst>
              <a:path extrusionOk="0" h="109230" w="136985">
                <a:moveTo>
                  <a:pt x="130648" y="5124"/>
                </a:moveTo>
                <a:lnTo>
                  <a:pt x="130648" y="75445"/>
                </a:lnTo>
                <a:lnTo>
                  <a:pt x="5722" y="75445"/>
                </a:lnTo>
                <a:lnTo>
                  <a:pt x="5722" y="5124"/>
                </a:lnTo>
                <a:close/>
                <a:moveTo>
                  <a:pt x="4219" y="1"/>
                </a:moveTo>
                <a:cubicBezTo>
                  <a:pt x="2029" y="1"/>
                  <a:pt x="1" y="1358"/>
                  <a:pt x="1" y="3622"/>
                </a:cubicBezTo>
                <a:lnTo>
                  <a:pt x="1" y="81239"/>
                </a:lnTo>
                <a:lnTo>
                  <a:pt x="1" y="88861"/>
                </a:lnTo>
                <a:lnTo>
                  <a:pt x="1" y="89314"/>
                </a:lnTo>
                <a:cubicBezTo>
                  <a:pt x="1" y="91504"/>
                  <a:pt x="2029" y="93550"/>
                  <a:pt x="4219" y="93550"/>
                </a:cubicBezTo>
                <a:lnTo>
                  <a:pt x="54769" y="93550"/>
                </a:lnTo>
                <a:cubicBezTo>
                  <a:pt x="54769" y="93550"/>
                  <a:pt x="54679" y="98602"/>
                  <a:pt x="52723" y="101915"/>
                </a:cubicBezTo>
                <a:cubicBezTo>
                  <a:pt x="52506" y="102295"/>
                  <a:pt x="52198" y="102675"/>
                  <a:pt x="51890" y="102965"/>
                </a:cubicBezTo>
                <a:cubicBezTo>
                  <a:pt x="51057" y="103870"/>
                  <a:pt x="50080" y="104776"/>
                  <a:pt x="49247" y="105536"/>
                </a:cubicBezTo>
                <a:cubicBezTo>
                  <a:pt x="47672" y="106966"/>
                  <a:pt x="46767" y="108107"/>
                  <a:pt x="48577" y="108632"/>
                </a:cubicBezTo>
                <a:cubicBezTo>
                  <a:pt x="49247" y="109012"/>
                  <a:pt x="50388" y="109229"/>
                  <a:pt x="52343" y="109229"/>
                </a:cubicBezTo>
                <a:lnTo>
                  <a:pt x="85620" y="109229"/>
                </a:lnTo>
                <a:cubicBezTo>
                  <a:pt x="88934" y="109229"/>
                  <a:pt x="90147" y="108940"/>
                  <a:pt x="90147" y="107727"/>
                </a:cubicBezTo>
                <a:cubicBezTo>
                  <a:pt x="90219" y="106821"/>
                  <a:pt x="87811" y="104776"/>
                  <a:pt x="86073" y="102965"/>
                </a:cubicBezTo>
                <a:cubicBezTo>
                  <a:pt x="85620" y="102603"/>
                  <a:pt x="85313" y="102060"/>
                  <a:pt x="85005" y="101535"/>
                </a:cubicBezTo>
                <a:lnTo>
                  <a:pt x="84552" y="101535"/>
                </a:lnTo>
                <a:cubicBezTo>
                  <a:pt x="82742" y="98221"/>
                  <a:pt x="82669" y="93550"/>
                  <a:pt x="82669" y="93550"/>
                </a:cubicBezTo>
                <a:lnTo>
                  <a:pt x="132531" y="93550"/>
                </a:lnTo>
                <a:cubicBezTo>
                  <a:pt x="134794" y="93550"/>
                  <a:pt x="136985" y="91504"/>
                  <a:pt x="136985" y="89314"/>
                </a:cubicBezTo>
                <a:lnTo>
                  <a:pt x="136985" y="88861"/>
                </a:lnTo>
                <a:lnTo>
                  <a:pt x="136985" y="81239"/>
                </a:lnTo>
                <a:lnTo>
                  <a:pt x="136985" y="3622"/>
                </a:lnTo>
                <a:cubicBezTo>
                  <a:pt x="136985" y="1358"/>
                  <a:pt x="134794" y="1"/>
                  <a:pt x="13253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75"/>
          <p:cNvSpPr/>
          <p:nvPr/>
        </p:nvSpPr>
        <p:spPr>
          <a:xfrm>
            <a:off x="866175" y="2357975"/>
            <a:ext cx="1334287" cy="1743108"/>
          </a:xfrm>
          <a:custGeom>
            <a:rect b="b" l="l" r="r" t="t"/>
            <a:pathLst>
              <a:path extrusionOk="0" h="80189" w="61794">
                <a:moveTo>
                  <a:pt x="55456" y="7079"/>
                </a:moveTo>
                <a:lnTo>
                  <a:pt x="55456" y="73399"/>
                </a:lnTo>
                <a:lnTo>
                  <a:pt x="6120" y="73399"/>
                </a:lnTo>
                <a:lnTo>
                  <a:pt x="6120" y="7079"/>
                </a:lnTo>
                <a:close/>
                <a:moveTo>
                  <a:pt x="3241" y="0"/>
                </a:moveTo>
                <a:cubicBezTo>
                  <a:pt x="1430" y="0"/>
                  <a:pt x="0" y="1430"/>
                  <a:pt x="0" y="3241"/>
                </a:cubicBezTo>
                <a:lnTo>
                  <a:pt x="0" y="76947"/>
                </a:lnTo>
                <a:cubicBezTo>
                  <a:pt x="0" y="78758"/>
                  <a:pt x="1430" y="80188"/>
                  <a:pt x="3241" y="80188"/>
                </a:cubicBezTo>
                <a:lnTo>
                  <a:pt x="58534" y="80188"/>
                </a:lnTo>
                <a:cubicBezTo>
                  <a:pt x="60345" y="80188"/>
                  <a:pt x="61793" y="78758"/>
                  <a:pt x="61793" y="76947"/>
                </a:cubicBezTo>
                <a:lnTo>
                  <a:pt x="61793" y="3241"/>
                </a:lnTo>
                <a:cubicBezTo>
                  <a:pt x="61793" y="1430"/>
                  <a:pt x="60345" y="0"/>
                  <a:pt x="585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9" name="Google Shape;679;p75"/>
          <p:cNvPicPr preferRelativeResize="0"/>
          <p:nvPr/>
        </p:nvPicPr>
        <p:blipFill rotWithShape="1">
          <a:blip r:embed="rId4">
            <a:alphaModFix/>
          </a:blip>
          <a:srcRect b="53749" l="10338" r="70013" t="3005"/>
          <a:stretch/>
        </p:blipFill>
        <p:spPr>
          <a:xfrm>
            <a:off x="956900" y="2512625"/>
            <a:ext cx="1152850" cy="147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76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План развития</a:t>
            </a:r>
            <a:endParaRPr/>
          </a:p>
        </p:txBody>
      </p:sp>
      <p:cxnSp>
        <p:nvCxnSpPr>
          <p:cNvPr id="685" name="Google Shape;685;p76"/>
          <p:cNvCxnSpPr>
            <a:stCxn id="686" idx="6"/>
            <a:endCxn id="687" idx="2"/>
          </p:cNvCxnSpPr>
          <p:nvPr/>
        </p:nvCxnSpPr>
        <p:spPr>
          <a:xfrm>
            <a:off x="2240331" y="1848800"/>
            <a:ext cx="1044000" cy="9726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6" name="Google Shape;686;p76"/>
          <p:cNvSpPr/>
          <p:nvPr/>
        </p:nvSpPr>
        <p:spPr>
          <a:xfrm>
            <a:off x="1474431" y="1465850"/>
            <a:ext cx="765900" cy="76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76"/>
          <p:cNvSpPr txBox="1"/>
          <p:nvPr>
            <p:ph type="title"/>
          </p:nvPr>
        </p:nvSpPr>
        <p:spPr>
          <a:xfrm>
            <a:off x="896250" y="2438400"/>
            <a:ext cx="17568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01.03.2024 – 01.09.2024</a:t>
            </a:r>
            <a:endParaRPr sz="2100">
              <a:solidFill>
                <a:schemeClr val="accent5"/>
              </a:solidFill>
            </a:endParaRPr>
          </a:p>
        </p:txBody>
      </p:sp>
      <p:sp>
        <p:nvSpPr>
          <p:cNvPr id="689" name="Google Shape;689;p76"/>
          <p:cNvSpPr txBox="1"/>
          <p:nvPr>
            <p:ph idx="4294967295" type="title"/>
          </p:nvPr>
        </p:nvSpPr>
        <p:spPr>
          <a:xfrm>
            <a:off x="896250" y="3236375"/>
            <a:ext cx="17568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latin typeface="Montserrat"/>
                <a:ea typeface="Montserrat"/>
                <a:cs typeface="Montserrat"/>
                <a:sym typeface="Montserrat"/>
              </a:rPr>
              <a:t>Доработка продукта</a:t>
            </a:r>
            <a:endParaRPr b="0"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7" name="Google Shape;687;p76"/>
          <p:cNvSpPr/>
          <p:nvPr/>
        </p:nvSpPr>
        <p:spPr>
          <a:xfrm>
            <a:off x="3284181" y="2438400"/>
            <a:ext cx="765900" cy="76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76"/>
          <p:cNvSpPr txBox="1"/>
          <p:nvPr>
            <p:ph type="title"/>
          </p:nvPr>
        </p:nvSpPr>
        <p:spPr>
          <a:xfrm>
            <a:off x="2788875" y="3302675"/>
            <a:ext cx="17568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01.10.2024 – 30.12.2024</a:t>
            </a:r>
            <a:endParaRPr sz="2100">
              <a:solidFill>
                <a:schemeClr val="accent5"/>
              </a:solidFill>
            </a:endParaRPr>
          </a:p>
        </p:txBody>
      </p:sp>
      <p:sp>
        <p:nvSpPr>
          <p:cNvPr id="691" name="Google Shape;691;p76"/>
          <p:cNvSpPr txBox="1"/>
          <p:nvPr>
            <p:ph idx="4294967295" type="title"/>
          </p:nvPr>
        </p:nvSpPr>
        <p:spPr>
          <a:xfrm>
            <a:off x="2788725" y="4145150"/>
            <a:ext cx="17568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1400">
                <a:latin typeface="Montserrat"/>
                <a:ea typeface="Montserrat"/>
                <a:cs typeface="Montserrat"/>
                <a:sym typeface="Montserrat"/>
              </a:rPr>
              <a:t>Привлечение и сбор средств</a:t>
            </a:r>
            <a:endParaRPr b="0"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2" name="Google Shape;692;p76"/>
          <p:cNvSpPr/>
          <p:nvPr/>
        </p:nvSpPr>
        <p:spPr>
          <a:xfrm>
            <a:off x="5093931" y="1465850"/>
            <a:ext cx="765900" cy="76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76"/>
          <p:cNvSpPr txBox="1"/>
          <p:nvPr>
            <p:ph type="title"/>
          </p:nvPr>
        </p:nvSpPr>
        <p:spPr>
          <a:xfrm>
            <a:off x="4656975" y="2391150"/>
            <a:ext cx="16398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15.01.2025 – 15.08.2025</a:t>
            </a:r>
            <a:endParaRPr sz="2100">
              <a:solidFill>
                <a:schemeClr val="accent5"/>
              </a:solidFill>
            </a:endParaRPr>
          </a:p>
        </p:txBody>
      </p:sp>
      <p:sp>
        <p:nvSpPr>
          <p:cNvPr id="694" name="Google Shape;694;p76"/>
          <p:cNvSpPr txBox="1"/>
          <p:nvPr>
            <p:ph idx="4294967295" type="title"/>
          </p:nvPr>
        </p:nvSpPr>
        <p:spPr>
          <a:xfrm>
            <a:off x="4598550" y="3236375"/>
            <a:ext cx="17568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1400">
                <a:latin typeface="Montserrat"/>
                <a:ea typeface="Montserrat"/>
                <a:cs typeface="Montserrat"/>
                <a:sym typeface="Montserrat"/>
              </a:rPr>
              <a:t>Создание проекта</a:t>
            </a:r>
            <a:endParaRPr b="0"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5" name="Google Shape;695;p76"/>
          <p:cNvSpPr/>
          <p:nvPr/>
        </p:nvSpPr>
        <p:spPr>
          <a:xfrm>
            <a:off x="6903681" y="2438400"/>
            <a:ext cx="765900" cy="76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76"/>
          <p:cNvSpPr txBox="1"/>
          <p:nvPr>
            <p:ph type="title"/>
          </p:nvPr>
        </p:nvSpPr>
        <p:spPr>
          <a:xfrm>
            <a:off x="6408225" y="3302675"/>
            <a:ext cx="15585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</a:rPr>
              <a:t>01.09.2025</a:t>
            </a:r>
            <a:endParaRPr sz="2100">
              <a:solidFill>
                <a:schemeClr val="accent5"/>
              </a:solidFill>
            </a:endParaRPr>
          </a:p>
        </p:txBody>
      </p:sp>
      <p:sp>
        <p:nvSpPr>
          <p:cNvPr id="697" name="Google Shape;697;p76"/>
          <p:cNvSpPr txBox="1"/>
          <p:nvPr>
            <p:ph idx="4294967295" type="title"/>
          </p:nvPr>
        </p:nvSpPr>
        <p:spPr>
          <a:xfrm>
            <a:off x="6408225" y="4145200"/>
            <a:ext cx="17568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1400">
                <a:latin typeface="Montserrat"/>
                <a:ea typeface="Montserrat"/>
                <a:cs typeface="Montserrat"/>
                <a:sym typeface="Montserrat"/>
              </a:rPr>
              <a:t>Выход на рынок</a:t>
            </a:r>
            <a:endParaRPr b="0"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98" name="Google Shape;698;p76"/>
          <p:cNvCxnSpPr>
            <a:stCxn id="692" idx="2"/>
            <a:endCxn id="687" idx="6"/>
          </p:cNvCxnSpPr>
          <p:nvPr/>
        </p:nvCxnSpPr>
        <p:spPr>
          <a:xfrm flipH="1">
            <a:off x="4049931" y="1848800"/>
            <a:ext cx="1044000" cy="9726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9" name="Google Shape;699;p76"/>
          <p:cNvCxnSpPr>
            <a:stCxn id="695" idx="2"/>
            <a:endCxn id="692" idx="6"/>
          </p:cNvCxnSpPr>
          <p:nvPr/>
        </p:nvCxnSpPr>
        <p:spPr>
          <a:xfrm rot="10800000">
            <a:off x="5859681" y="1848750"/>
            <a:ext cx="1044000" cy="9726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00" name="Google Shape;700;p76"/>
          <p:cNvGrpSpPr/>
          <p:nvPr/>
        </p:nvGrpSpPr>
        <p:grpSpPr>
          <a:xfrm>
            <a:off x="3429743" y="2590692"/>
            <a:ext cx="474749" cy="461326"/>
            <a:chOff x="3978038" y="3763844"/>
            <a:chExt cx="371507" cy="361003"/>
          </a:xfrm>
        </p:grpSpPr>
        <p:sp>
          <p:nvSpPr>
            <p:cNvPr id="701" name="Google Shape;701;p76"/>
            <p:cNvSpPr/>
            <p:nvPr/>
          </p:nvSpPr>
          <p:spPr>
            <a:xfrm>
              <a:off x="4169017" y="3941707"/>
              <a:ext cx="180529" cy="183141"/>
            </a:xfrm>
            <a:custGeom>
              <a:rect b="b" l="l" r="r" t="t"/>
              <a:pathLst>
                <a:path extrusionOk="0" h="6800" w="6703">
                  <a:moveTo>
                    <a:pt x="3983" y="486"/>
                  </a:moveTo>
                  <a:lnTo>
                    <a:pt x="4565" y="681"/>
                  </a:lnTo>
                  <a:lnTo>
                    <a:pt x="5051" y="972"/>
                  </a:lnTo>
                  <a:lnTo>
                    <a:pt x="5439" y="1360"/>
                  </a:lnTo>
                  <a:lnTo>
                    <a:pt x="5828" y="1749"/>
                  </a:lnTo>
                  <a:lnTo>
                    <a:pt x="6119" y="2235"/>
                  </a:lnTo>
                  <a:lnTo>
                    <a:pt x="6314" y="2817"/>
                  </a:lnTo>
                  <a:lnTo>
                    <a:pt x="6314" y="3400"/>
                  </a:lnTo>
                  <a:lnTo>
                    <a:pt x="6314" y="3983"/>
                  </a:lnTo>
                  <a:lnTo>
                    <a:pt x="6119" y="4566"/>
                  </a:lnTo>
                  <a:lnTo>
                    <a:pt x="5828" y="5051"/>
                  </a:lnTo>
                  <a:lnTo>
                    <a:pt x="5439" y="5537"/>
                  </a:lnTo>
                  <a:lnTo>
                    <a:pt x="5051" y="5925"/>
                  </a:lnTo>
                  <a:lnTo>
                    <a:pt x="4565" y="6120"/>
                  </a:lnTo>
                  <a:lnTo>
                    <a:pt x="3983" y="6314"/>
                  </a:lnTo>
                  <a:lnTo>
                    <a:pt x="3400" y="6411"/>
                  </a:lnTo>
                  <a:lnTo>
                    <a:pt x="2720" y="6314"/>
                  </a:lnTo>
                  <a:lnTo>
                    <a:pt x="2234" y="6120"/>
                  </a:lnTo>
                  <a:lnTo>
                    <a:pt x="1749" y="5925"/>
                  </a:lnTo>
                  <a:lnTo>
                    <a:pt x="1263" y="5537"/>
                  </a:lnTo>
                  <a:lnTo>
                    <a:pt x="874" y="5051"/>
                  </a:lnTo>
                  <a:lnTo>
                    <a:pt x="583" y="4566"/>
                  </a:lnTo>
                  <a:lnTo>
                    <a:pt x="486" y="3983"/>
                  </a:lnTo>
                  <a:lnTo>
                    <a:pt x="389" y="3400"/>
                  </a:lnTo>
                  <a:lnTo>
                    <a:pt x="486" y="2817"/>
                  </a:lnTo>
                  <a:lnTo>
                    <a:pt x="583" y="2235"/>
                  </a:lnTo>
                  <a:lnTo>
                    <a:pt x="874" y="1749"/>
                  </a:lnTo>
                  <a:lnTo>
                    <a:pt x="1263" y="1360"/>
                  </a:lnTo>
                  <a:lnTo>
                    <a:pt x="1749" y="972"/>
                  </a:lnTo>
                  <a:lnTo>
                    <a:pt x="2234" y="681"/>
                  </a:lnTo>
                  <a:lnTo>
                    <a:pt x="2720" y="486"/>
                  </a:lnTo>
                  <a:close/>
                  <a:moveTo>
                    <a:pt x="3400" y="1"/>
                  </a:moveTo>
                  <a:lnTo>
                    <a:pt x="2720" y="98"/>
                  </a:lnTo>
                  <a:lnTo>
                    <a:pt x="2040" y="292"/>
                  </a:lnTo>
                  <a:lnTo>
                    <a:pt x="1457" y="583"/>
                  </a:lnTo>
                  <a:lnTo>
                    <a:pt x="972" y="1069"/>
                  </a:lnTo>
                  <a:lnTo>
                    <a:pt x="583" y="1555"/>
                  </a:lnTo>
                  <a:lnTo>
                    <a:pt x="292" y="2138"/>
                  </a:lnTo>
                  <a:lnTo>
                    <a:pt x="0" y="2720"/>
                  </a:lnTo>
                  <a:lnTo>
                    <a:pt x="0" y="3400"/>
                  </a:lnTo>
                  <a:lnTo>
                    <a:pt x="0" y="4080"/>
                  </a:lnTo>
                  <a:lnTo>
                    <a:pt x="292" y="4760"/>
                  </a:lnTo>
                  <a:lnTo>
                    <a:pt x="583" y="5343"/>
                  </a:lnTo>
                  <a:lnTo>
                    <a:pt x="972" y="5828"/>
                  </a:lnTo>
                  <a:lnTo>
                    <a:pt x="1457" y="6217"/>
                  </a:lnTo>
                  <a:lnTo>
                    <a:pt x="2040" y="6508"/>
                  </a:lnTo>
                  <a:lnTo>
                    <a:pt x="2720" y="6702"/>
                  </a:lnTo>
                  <a:lnTo>
                    <a:pt x="3400" y="6800"/>
                  </a:lnTo>
                  <a:lnTo>
                    <a:pt x="4080" y="6702"/>
                  </a:lnTo>
                  <a:lnTo>
                    <a:pt x="4662" y="6508"/>
                  </a:lnTo>
                  <a:lnTo>
                    <a:pt x="5245" y="6217"/>
                  </a:lnTo>
                  <a:lnTo>
                    <a:pt x="5731" y="5828"/>
                  </a:lnTo>
                  <a:lnTo>
                    <a:pt x="6217" y="5343"/>
                  </a:lnTo>
                  <a:lnTo>
                    <a:pt x="6508" y="4760"/>
                  </a:lnTo>
                  <a:lnTo>
                    <a:pt x="6702" y="4080"/>
                  </a:lnTo>
                  <a:lnTo>
                    <a:pt x="6702" y="3400"/>
                  </a:lnTo>
                  <a:lnTo>
                    <a:pt x="6702" y="2720"/>
                  </a:lnTo>
                  <a:lnTo>
                    <a:pt x="6508" y="2138"/>
                  </a:lnTo>
                  <a:lnTo>
                    <a:pt x="6217" y="1555"/>
                  </a:lnTo>
                  <a:lnTo>
                    <a:pt x="5731" y="1069"/>
                  </a:lnTo>
                  <a:lnTo>
                    <a:pt x="5245" y="583"/>
                  </a:lnTo>
                  <a:lnTo>
                    <a:pt x="4662" y="292"/>
                  </a:lnTo>
                  <a:lnTo>
                    <a:pt x="4080" y="98"/>
                  </a:lnTo>
                  <a:lnTo>
                    <a:pt x="340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76"/>
            <p:cNvSpPr/>
            <p:nvPr/>
          </p:nvSpPr>
          <p:spPr>
            <a:xfrm>
              <a:off x="4169017" y="3941707"/>
              <a:ext cx="180529" cy="183141"/>
            </a:xfrm>
            <a:custGeom>
              <a:rect b="b" l="l" r="r" t="t"/>
              <a:pathLst>
                <a:path extrusionOk="0" fill="none" h="6800" w="6703">
                  <a:moveTo>
                    <a:pt x="3400" y="1"/>
                  </a:moveTo>
                  <a:lnTo>
                    <a:pt x="3400" y="1"/>
                  </a:lnTo>
                  <a:lnTo>
                    <a:pt x="2720" y="98"/>
                  </a:lnTo>
                  <a:lnTo>
                    <a:pt x="2040" y="292"/>
                  </a:lnTo>
                  <a:lnTo>
                    <a:pt x="1457" y="583"/>
                  </a:lnTo>
                  <a:lnTo>
                    <a:pt x="972" y="1069"/>
                  </a:lnTo>
                  <a:lnTo>
                    <a:pt x="583" y="1555"/>
                  </a:lnTo>
                  <a:lnTo>
                    <a:pt x="292" y="2138"/>
                  </a:lnTo>
                  <a:lnTo>
                    <a:pt x="0" y="2720"/>
                  </a:lnTo>
                  <a:lnTo>
                    <a:pt x="0" y="3400"/>
                  </a:lnTo>
                  <a:lnTo>
                    <a:pt x="0" y="3400"/>
                  </a:lnTo>
                  <a:lnTo>
                    <a:pt x="0" y="4080"/>
                  </a:lnTo>
                  <a:lnTo>
                    <a:pt x="292" y="4760"/>
                  </a:lnTo>
                  <a:lnTo>
                    <a:pt x="583" y="5343"/>
                  </a:lnTo>
                  <a:lnTo>
                    <a:pt x="972" y="5828"/>
                  </a:lnTo>
                  <a:lnTo>
                    <a:pt x="1457" y="6217"/>
                  </a:lnTo>
                  <a:lnTo>
                    <a:pt x="2040" y="6508"/>
                  </a:lnTo>
                  <a:lnTo>
                    <a:pt x="2720" y="6702"/>
                  </a:lnTo>
                  <a:lnTo>
                    <a:pt x="3400" y="6800"/>
                  </a:lnTo>
                  <a:lnTo>
                    <a:pt x="3400" y="6800"/>
                  </a:lnTo>
                  <a:lnTo>
                    <a:pt x="4080" y="6702"/>
                  </a:lnTo>
                  <a:lnTo>
                    <a:pt x="4662" y="6508"/>
                  </a:lnTo>
                  <a:lnTo>
                    <a:pt x="5245" y="6217"/>
                  </a:lnTo>
                  <a:lnTo>
                    <a:pt x="5731" y="5828"/>
                  </a:lnTo>
                  <a:lnTo>
                    <a:pt x="6217" y="5343"/>
                  </a:lnTo>
                  <a:lnTo>
                    <a:pt x="6508" y="4760"/>
                  </a:lnTo>
                  <a:lnTo>
                    <a:pt x="6702" y="4080"/>
                  </a:lnTo>
                  <a:lnTo>
                    <a:pt x="6702" y="3400"/>
                  </a:lnTo>
                  <a:lnTo>
                    <a:pt x="6702" y="3400"/>
                  </a:lnTo>
                  <a:lnTo>
                    <a:pt x="6702" y="2720"/>
                  </a:lnTo>
                  <a:lnTo>
                    <a:pt x="6508" y="2138"/>
                  </a:lnTo>
                  <a:lnTo>
                    <a:pt x="6217" y="1555"/>
                  </a:lnTo>
                  <a:lnTo>
                    <a:pt x="5731" y="1069"/>
                  </a:lnTo>
                  <a:lnTo>
                    <a:pt x="5245" y="583"/>
                  </a:lnTo>
                  <a:lnTo>
                    <a:pt x="4662" y="292"/>
                  </a:lnTo>
                  <a:lnTo>
                    <a:pt x="4080" y="98"/>
                  </a:lnTo>
                  <a:lnTo>
                    <a:pt x="3400" y="1"/>
                  </a:lnTo>
                  <a:lnTo>
                    <a:pt x="3400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76"/>
            <p:cNvSpPr/>
            <p:nvPr/>
          </p:nvSpPr>
          <p:spPr>
            <a:xfrm>
              <a:off x="4179466" y="3954796"/>
              <a:ext cx="159602" cy="159602"/>
            </a:xfrm>
            <a:custGeom>
              <a:rect b="b" l="l" r="r" t="t"/>
              <a:pathLst>
                <a:path extrusionOk="0" fill="none" h="5926" w="5926">
                  <a:moveTo>
                    <a:pt x="3012" y="5925"/>
                  </a:moveTo>
                  <a:lnTo>
                    <a:pt x="3012" y="5925"/>
                  </a:lnTo>
                  <a:lnTo>
                    <a:pt x="2332" y="5828"/>
                  </a:lnTo>
                  <a:lnTo>
                    <a:pt x="1846" y="5634"/>
                  </a:lnTo>
                  <a:lnTo>
                    <a:pt x="1361" y="5439"/>
                  </a:lnTo>
                  <a:lnTo>
                    <a:pt x="875" y="5051"/>
                  </a:lnTo>
                  <a:lnTo>
                    <a:pt x="486" y="4565"/>
                  </a:lnTo>
                  <a:lnTo>
                    <a:pt x="195" y="4080"/>
                  </a:lnTo>
                  <a:lnTo>
                    <a:pt x="98" y="3497"/>
                  </a:lnTo>
                  <a:lnTo>
                    <a:pt x="1" y="2914"/>
                  </a:lnTo>
                  <a:lnTo>
                    <a:pt x="1" y="2914"/>
                  </a:lnTo>
                  <a:lnTo>
                    <a:pt x="98" y="2331"/>
                  </a:lnTo>
                  <a:lnTo>
                    <a:pt x="195" y="1749"/>
                  </a:lnTo>
                  <a:lnTo>
                    <a:pt x="486" y="1263"/>
                  </a:lnTo>
                  <a:lnTo>
                    <a:pt x="875" y="874"/>
                  </a:lnTo>
                  <a:lnTo>
                    <a:pt x="1361" y="486"/>
                  </a:lnTo>
                  <a:lnTo>
                    <a:pt x="1846" y="195"/>
                  </a:lnTo>
                  <a:lnTo>
                    <a:pt x="2332" y="0"/>
                  </a:lnTo>
                  <a:lnTo>
                    <a:pt x="3012" y="0"/>
                  </a:lnTo>
                  <a:lnTo>
                    <a:pt x="3012" y="0"/>
                  </a:lnTo>
                  <a:lnTo>
                    <a:pt x="3595" y="0"/>
                  </a:lnTo>
                  <a:lnTo>
                    <a:pt x="4177" y="195"/>
                  </a:lnTo>
                  <a:lnTo>
                    <a:pt x="4663" y="486"/>
                  </a:lnTo>
                  <a:lnTo>
                    <a:pt x="5051" y="874"/>
                  </a:lnTo>
                  <a:lnTo>
                    <a:pt x="5440" y="1263"/>
                  </a:lnTo>
                  <a:lnTo>
                    <a:pt x="5731" y="1749"/>
                  </a:lnTo>
                  <a:lnTo>
                    <a:pt x="5926" y="2331"/>
                  </a:lnTo>
                  <a:lnTo>
                    <a:pt x="5926" y="2914"/>
                  </a:lnTo>
                  <a:lnTo>
                    <a:pt x="5926" y="2914"/>
                  </a:lnTo>
                  <a:lnTo>
                    <a:pt x="5926" y="3497"/>
                  </a:lnTo>
                  <a:lnTo>
                    <a:pt x="5731" y="4080"/>
                  </a:lnTo>
                  <a:lnTo>
                    <a:pt x="5440" y="4565"/>
                  </a:lnTo>
                  <a:lnTo>
                    <a:pt x="5051" y="5051"/>
                  </a:lnTo>
                  <a:lnTo>
                    <a:pt x="4663" y="5439"/>
                  </a:lnTo>
                  <a:lnTo>
                    <a:pt x="4177" y="5634"/>
                  </a:lnTo>
                  <a:lnTo>
                    <a:pt x="3595" y="5828"/>
                  </a:lnTo>
                  <a:lnTo>
                    <a:pt x="3012" y="5925"/>
                  </a:lnTo>
                  <a:lnTo>
                    <a:pt x="3012" y="592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76"/>
            <p:cNvSpPr/>
            <p:nvPr/>
          </p:nvSpPr>
          <p:spPr>
            <a:xfrm>
              <a:off x="4260560" y="4114371"/>
              <a:ext cx="27" cy="27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76"/>
            <p:cNvSpPr/>
            <p:nvPr/>
          </p:nvSpPr>
          <p:spPr>
            <a:xfrm>
              <a:off x="3978038" y="3763844"/>
              <a:ext cx="347941" cy="361003"/>
            </a:xfrm>
            <a:custGeom>
              <a:rect b="b" l="l" r="r" t="t"/>
              <a:pathLst>
                <a:path extrusionOk="0" h="13404" w="12919">
                  <a:moveTo>
                    <a:pt x="8354" y="389"/>
                  </a:moveTo>
                  <a:lnTo>
                    <a:pt x="8451" y="583"/>
                  </a:lnTo>
                  <a:lnTo>
                    <a:pt x="8451" y="680"/>
                  </a:lnTo>
                  <a:lnTo>
                    <a:pt x="8257" y="777"/>
                  </a:lnTo>
                  <a:lnTo>
                    <a:pt x="7771" y="1068"/>
                  </a:lnTo>
                  <a:lnTo>
                    <a:pt x="7286" y="1360"/>
                  </a:lnTo>
                  <a:lnTo>
                    <a:pt x="6994" y="1748"/>
                  </a:lnTo>
                  <a:lnTo>
                    <a:pt x="6800" y="2234"/>
                  </a:lnTo>
                  <a:lnTo>
                    <a:pt x="6703" y="2622"/>
                  </a:lnTo>
                  <a:lnTo>
                    <a:pt x="6606" y="2817"/>
                  </a:lnTo>
                  <a:lnTo>
                    <a:pt x="6411" y="2817"/>
                  </a:lnTo>
                  <a:lnTo>
                    <a:pt x="6314" y="2720"/>
                  </a:lnTo>
                  <a:lnTo>
                    <a:pt x="6217" y="2525"/>
                  </a:lnTo>
                  <a:lnTo>
                    <a:pt x="6314" y="2137"/>
                  </a:lnTo>
                  <a:lnTo>
                    <a:pt x="6509" y="1554"/>
                  </a:lnTo>
                  <a:lnTo>
                    <a:pt x="6897" y="1068"/>
                  </a:lnTo>
                  <a:lnTo>
                    <a:pt x="7383" y="680"/>
                  </a:lnTo>
                  <a:lnTo>
                    <a:pt x="7771" y="486"/>
                  </a:lnTo>
                  <a:lnTo>
                    <a:pt x="8160" y="389"/>
                  </a:lnTo>
                  <a:close/>
                  <a:moveTo>
                    <a:pt x="8645" y="1943"/>
                  </a:moveTo>
                  <a:lnTo>
                    <a:pt x="9228" y="2040"/>
                  </a:lnTo>
                  <a:lnTo>
                    <a:pt x="9714" y="2234"/>
                  </a:lnTo>
                  <a:lnTo>
                    <a:pt x="8937" y="2525"/>
                  </a:lnTo>
                  <a:lnTo>
                    <a:pt x="8451" y="2720"/>
                  </a:lnTo>
                  <a:lnTo>
                    <a:pt x="8257" y="2817"/>
                  </a:lnTo>
                  <a:lnTo>
                    <a:pt x="8257" y="3011"/>
                  </a:lnTo>
                  <a:lnTo>
                    <a:pt x="8257" y="3205"/>
                  </a:lnTo>
                  <a:lnTo>
                    <a:pt x="8451" y="3302"/>
                  </a:lnTo>
                  <a:lnTo>
                    <a:pt x="8937" y="3691"/>
                  </a:lnTo>
                  <a:lnTo>
                    <a:pt x="9325" y="4079"/>
                  </a:lnTo>
                  <a:lnTo>
                    <a:pt x="8257" y="3982"/>
                  </a:lnTo>
                  <a:lnTo>
                    <a:pt x="7674" y="3982"/>
                  </a:lnTo>
                  <a:lnTo>
                    <a:pt x="7286" y="4079"/>
                  </a:lnTo>
                  <a:lnTo>
                    <a:pt x="7091" y="4177"/>
                  </a:lnTo>
                  <a:lnTo>
                    <a:pt x="7091" y="4371"/>
                  </a:lnTo>
                  <a:lnTo>
                    <a:pt x="7091" y="4662"/>
                  </a:lnTo>
                  <a:lnTo>
                    <a:pt x="6994" y="4954"/>
                  </a:lnTo>
                  <a:lnTo>
                    <a:pt x="6800" y="5439"/>
                  </a:lnTo>
                  <a:lnTo>
                    <a:pt x="6509" y="5828"/>
                  </a:lnTo>
                  <a:lnTo>
                    <a:pt x="6120" y="5439"/>
                  </a:lnTo>
                  <a:lnTo>
                    <a:pt x="6023" y="4954"/>
                  </a:lnTo>
                  <a:lnTo>
                    <a:pt x="5926" y="4662"/>
                  </a:lnTo>
                  <a:lnTo>
                    <a:pt x="5926" y="4371"/>
                  </a:lnTo>
                  <a:lnTo>
                    <a:pt x="5829" y="4177"/>
                  </a:lnTo>
                  <a:lnTo>
                    <a:pt x="5732" y="4079"/>
                  </a:lnTo>
                  <a:lnTo>
                    <a:pt x="5246" y="3982"/>
                  </a:lnTo>
                  <a:lnTo>
                    <a:pt x="4760" y="3982"/>
                  </a:lnTo>
                  <a:lnTo>
                    <a:pt x="3692" y="4079"/>
                  </a:lnTo>
                  <a:lnTo>
                    <a:pt x="4080" y="3691"/>
                  </a:lnTo>
                  <a:lnTo>
                    <a:pt x="4566" y="3302"/>
                  </a:lnTo>
                  <a:lnTo>
                    <a:pt x="4663" y="3205"/>
                  </a:lnTo>
                  <a:lnTo>
                    <a:pt x="4760" y="3011"/>
                  </a:lnTo>
                  <a:lnTo>
                    <a:pt x="4663" y="2817"/>
                  </a:lnTo>
                  <a:lnTo>
                    <a:pt x="4566" y="2720"/>
                  </a:lnTo>
                  <a:lnTo>
                    <a:pt x="3983" y="2525"/>
                  </a:lnTo>
                  <a:lnTo>
                    <a:pt x="3206" y="2234"/>
                  </a:lnTo>
                  <a:lnTo>
                    <a:pt x="4177" y="1943"/>
                  </a:lnTo>
                  <a:lnTo>
                    <a:pt x="4857" y="1943"/>
                  </a:lnTo>
                  <a:lnTo>
                    <a:pt x="5440" y="2040"/>
                  </a:lnTo>
                  <a:lnTo>
                    <a:pt x="5926" y="2234"/>
                  </a:lnTo>
                  <a:lnTo>
                    <a:pt x="5829" y="2525"/>
                  </a:lnTo>
                  <a:lnTo>
                    <a:pt x="5829" y="2817"/>
                  </a:lnTo>
                  <a:lnTo>
                    <a:pt x="6023" y="3011"/>
                  </a:lnTo>
                  <a:lnTo>
                    <a:pt x="6217" y="3205"/>
                  </a:lnTo>
                  <a:lnTo>
                    <a:pt x="6703" y="3205"/>
                  </a:lnTo>
                  <a:lnTo>
                    <a:pt x="6897" y="3011"/>
                  </a:lnTo>
                  <a:lnTo>
                    <a:pt x="6994" y="2914"/>
                  </a:lnTo>
                  <a:lnTo>
                    <a:pt x="7091" y="2622"/>
                  </a:lnTo>
                  <a:lnTo>
                    <a:pt x="7286" y="2137"/>
                  </a:lnTo>
                  <a:lnTo>
                    <a:pt x="7965" y="1943"/>
                  </a:lnTo>
                  <a:close/>
                  <a:moveTo>
                    <a:pt x="8063" y="0"/>
                  </a:moveTo>
                  <a:lnTo>
                    <a:pt x="7674" y="97"/>
                  </a:lnTo>
                  <a:lnTo>
                    <a:pt x="7286" y="291"/>
                  </a:lnTo>
                  <a:lnTo>
                    <a:pt x="6606" y="777"/>
                  </a:lnTo>
                  <a:lnTo>
                    <a:pt x="6217" y="1263"/>
                  </a:lnTo>
                  <a:lnTo>
                    <a:pt x="6023" y="1845"/>
                  </a:lnTo>
                  <a:lnTo>
                    <a:pt x="5537" y="1651"/>
                  </a:lnTo>
                  <a:lnTo>
                    <a:pt x="5052" y="1554"/>
                  </a:lnTo>
                  <a:lnTo>
                    <a:pt x="4177" y="1554"/>
                  </a:lnTo>
                  <a:lnTo>
                    <a:pt x="3400" y="1748"/>
                  </a:lnTo>
                  <a:lnTo>
                    <a:pt x="2818" y="1943"/>
                  </a:lnTo>
                  <a:lnTo>
                    <a:pt x="2623" y="2040"/>
                  </a:lnTo>
                  <a:lnTo>
                    <a:pt x="2623" y="2234"/>
                  </a:lnTo>
                  <a:lnTo>
                    <a:pt x="2623" y="2428"/>
                  </a:lnTo>
                  <a:lnTo>
                    <a:pt x="2041" y="2720"/>
                  </a:lnTo>
                  <a:lnTo>
                    <a:pt x="1555" y="3108"/>
                  </a:lnTo>
                  <a:lnTo>
                    <a:pt x="1167" y="3497"/>
                  </a:lnTo>
                  <a:lnTo>
                    <a:pt x="778" y="4079"/>
                  </a:lnTo>
                  <a:lnTo>
                    <a:pt x="487" y="4662"/>
                  </a:lnTo>
                  <a:lnTo>
                    <a:pt x="195" y="5245"/>
                  </a:lnTo>
                  <a:lnTo>
                    <a:pt x="98" y="5828"/>
                  </a:lnTo>
                  <a:lnTo>
                    <a:pt x="1" y="6508"/>
                  </a:lnTo>
                  <a:lnTo>
                    <a:pt x="1" y="7285"/>
                  </a:lnTo>
                  <a:lnTo>
                    <a:pt x="98" y="7964"/>
                  </a:lnTo>
                  <a:lnTo>
                    <a:pt x="292" y="8644"/>
                  </a:lnTo>
                  <a:lnTo>
                    <a:pt x="487" y="9227"/>
                  </a:lnTo>
                  <a:lnTo>
                    <a:pt x="778" y="9907"/>
                  </a:lnTo>
                  <a:lnTo>
                    <a:pt x="1069" y="10490"/>
                  </a:lnTo>
                  <a:lnTo>
                    <a:pt x="1458" y="10975"/>
                  </a:lnTo>
                  <a:lnTo>
                    <a:pt x="1846" y="11461"/>
                  </a:lnTo>
                  <a:lnTo>
                    <a:pt x="2332" y="11850"/>
                  </a:lnTo>
                  <a:lnTo>
                    <a:pt x="2818" y="12238"/>
                  </a:lnTo>
                  <a:lnTo>
                    <a:pt x="3400" y="12627"/>
                  </a:lnTo>
                  <a:lnTo>
                    <a:pt x="3983" y="12918"/>
                  </a:lnTo>
                  <a:lnTo>
                    <a:pt x="4566" y="13112"/>
                  </a:lnTo>
                  <a:lnTo>
                    <a:pt x="5149" y="13306"/>
                  </a:lnTo>
                  <a:lnTo>
                    <a:pt x="5829" y="13404"/>
                  </a:lnTo>
                  <a:lnTo>
                    <a:pt x="7188" y="13404"/>
                  </a:lnTo>
                  <a:lnTo>
                    <a:pt x="7965" y="13209"/>
                  </a:lnTo>
                  <a:lnTo>
                    <a:pt x="8063" y="13209"/>
                  </a:lnTo>
                  <a:lnTo>
                    <a:pt x="8063" y="13015"/>
                  </a:lnTo>
                  <a:lnTo>
                    <a:pt x="7965" y="12918"/>
                  </a:lnTo>
                  <a:lnTo>
                    <a:pt x="7868" y="12821"/>
                  </a:lnTo>
                  <a:lnTo>
                    <a:pt x="7188" y="13015"/>
                  </a:lnTo>
                  <a:lnTo>
                    <a:pt x="5829" y="13015"/>
                  </a:lnTo>
                  <a:lnTo>
                    <a:pt x="5246" y="12918"/>
                  </a:lnTo>
                  <a:lnTo>
                    <a:pt x="4663" y="12724"/>
                  </a:lnTo>
                  <a:lnTo>
                    <a:pt x="4080" y="12529"/>
                  </a:lnTo>
                  <a:lnTo>
                    <a:pt x="3595" y="12238"/>
                  </a:lnTo>
                  <a:lnTo>
                    <a:pt x="3109" y="11947"/>
                  </a:lnTo>
                  <a:lnTo>
                    <a:pt x="2623" y="11558"/>
                  </a:lnTo>
                  <a:lnTo>
                    <a:pt x="2138" y="11170"/>
                  </a:lnTo>
                  <a:lnTo>
                    <a:pt x="1749" y="10684"/>
                  </a:lnTo>
                  <a:lnTo>
                    <a:pt x="1361" y="10198"/>
                  </a:lnTo>
                  <a:lnTo>
                    <a:pt x="1069" y="9713"/>
                  </a:lnTo>
                  <a:lnTo>
                    <a:pt x="875" y="9130"/>
                  </a:lnTo>
                  <a:lnTo>
                    <a:pt x="681" y="8547"/>
                  </a:lnTo>
                  <a:lnTo>
                    <a:pt x="487" y="7867"/>
                  </a:lnTo>
                  <a:lnTo>
                    <a:pt x="390" y="7187"/>
                  </a:lnTo>
                  <a:lnTo>
                    <a:pt x="390" y="6508"/>
                  </a:lnTo>
                  <a:lnTo>
                    <a:pt x="487" y="5925"/>
                  </a:lnTo>
                  <a:lnTo>
                    <a:pt x="681" y="5245"/>
                  </a:lnTo>
                  <a:lnTo>
                    <a:pt x="875" y="4662"/>
                  </a:lnTo>
                  <a:lnTo>
                    <a:pt x="1167" y="4177"/>
                  </a:lnTo>
                  <a:lnTo>
                    <a:pt x="1555" y="3691"/>
                  </a:lnTo>
                  <a:lnTo>
                    <a:pt x="2041" y="3205"/>
                  </a:lnTo>
                  <a:lnTo>
                    <a:pt x="2526" y="2914"/>
                  </a:lnTo>
                  <a:lnTo>
                    <a:pt x="3109" y="2622"/>
                  </a:lnTo>
                  <a:lnTo>
                    <a:pt x="4177" y="3011"/>
                  </a:lnTo>
                  <a:lnTo>
                    <a:pt x="3886" y="3302"/>
                  </a:lnTo>
                  <a:lnTo>
                    <a:pt x="3595" y="3594"/>
                  </a:lnTo>
                  <a:lnTo>
                    <a:pt x="3109" y="4177"/>
                  </a:lnTo>
                  <a:lnTo>
                    <a:pt x="3109" y="4371"/>
                  </a:lnTo>
                  <a:lnTo>
                    <a:pt x="3109" y="4468"/>
                  </a:lnTo>
                  <a:lnTo>
                    <a:pt x="3303" y="4565"/>
                  </a:lnTo>
                  <a:lnTo>
                    <a:pt x="3400" y="4565"/>
                  </a:lnTo>
                  <a:lnTo>
                    <a:pt x="4469" y="4371"/>
                  </a:lnTo>
                  <a:lnTo>
                    <a:pt x="5052" y="4371"/>
                  </a:lnTo>
                  <a:lnTo>
                    <a:pt x="5440" y="4468"/>
                  </a:lnTo>
                  <a:lnTo>
                    <a:pt x="5537" y="4759"/>
                  </a:lnTo>
                  <a:lnTo>
                    <a:pt x="5634" y="5148"/>
                  </a:lnTo>
                  <a:lnTo>
                    <a:pt x="5829" y="5633"/>
                  </a:lnTo>
                  <a:lnTo>
                    <a:pt x="6120" y="6119"/>
                  </a:lnTo>
                  <a:lnTo>
                    <a:pt x="6411" y="6313"/>
                  </a:lnTo>
                  <a:lnTo>
                    <a:pt x="6606" y="6313"/>
                  </a:lnTo>
                  <a:lnTo>
                    <a:pt x="6800" y="6119"/>
                  </a:lnTo>
                  <a:lnTo>
                    <a:pt x="7091" y="5633"/>
                  </a:lnTo>
                  <a:lnTo>
                    <a:pt x="7383" y="5148"/>
                  </a:lnTo>
                  <a:lnTo>
                    <a:pt x="7480" y="4759"/>
                  </a:lnTo>
                  <a:lnTo>
                    <a:pt x="7480" y="4468"/>
                  </a:lnTo>
                  <a:lnTo>
                    <a:pt x="7965" y="4371"/>
                  </a:lnTo>
                  <a:lnTo>
                    <a:pt x="8548" y="4371"/>
                  </a:lnTo>
                  <a:lnTo>
                    <a:pt x="9520" y="4565"/>
                  </a:lnTo>
                  <a:lnTo>
                    <a:pt x="9714" y="4565"/>
                  </a:lnTo>
                  <a:lnTo>
                    <a:pt x="9811" y="4468"/>
                  </a:lnTo>
                  <a:lnTo>
                    <a:pt x="9908" y="4371"/>
                  </a:lnTo>
                  <a:lnTo>
                    <a:pt x="9811" y="4177"/>
                  </a:lnTo>
                  <a:lnTo>
                    <a:pt x="9422" y="3594"/>
                  </a:lnTo>
                  <a:lnTo>
                    <a:pt x="9131" y="3302"/>
                  </a:lnTo>
                  <a:lnTo>
                    <a:pt x="8742" y="3011"/>
                  </a:lnTo>
                  <a:lnTo>
                    <a:pt x="9811" y="2622"/>
                  </a:lnTo>
                  <a:lnTo>
                    <a:pt x="10394" y="2914"/>
                  </a:lnTo>
                  <a:lnTo>
                    <a:pt x="10879" y="3205"/>
                  </a:lnTo>
                  <a:lnTo>
                    <a:pt x="11365" y="3691"/>
                  </a:lnTo>
                  <a:lnTo>
                    <a:pt x="11753" y="4177"/>
                  </a:lnTo>
                  <a:lnTo>
                    <a:pt x="12045" y="4662"/>
                  </a:lnTo>
                  <a:lnTo>
                    <a:pt x="12336" y="5245"/>
                  </a:lnTo>
                  <a:lnTo>
                    <a:pt x="12433" y="5925"/>
                  </a:lnTo>
                  <a:lnTo>
                    <a:pt x="12530" y="6508"/>
                  </a:lnTo>
                  <a:lnTo>
                    <a:pt x="12530" y="6799"/>
                  </a:lnTo>
                  <a:lnTo>
                    <a:pt x="12628" y="6896"/>
                  </a:lnTo>
                  <a:lnTo>
                    <a:pt x="12725" y="6993"/>
                  </a:lnTo>
                  <a:lnTo>
                    <a:pt x="12919" y="6896"/>
                  </a:lnTo>
                  <a:lnTo>
                    <a:pt x="12919" y="6799"/>
                  </a:lnTo>
                  <a:lnTo>
                    <a:pt x="12919" y="6508"/>
                  </a:lnTo>
                  <a:lnTo>
                    <a:pt x="12822" y="5828"/>
                  </a:lnTo>
                  <a:lnTo>
                    <a:pt x="12725" y="5245"/>
                  </a:lnTo>
                  <a:lnTo>
                    <a:pt x="12433" y="4662"/>
                  </a:lnTo>
                  <a:lnTo>
                    <a:pt x="12142" y="4079"/>
                  </a:lnTo>
                  <a:lnTo>
                    <a:pt x="11851" y="3497"/>
                  </a:lnTo>
                  <a:lnTo>
                    <a:pt x="11365" y="3108"/>
                  </a:lnTo>
                  <a:lnTo>
                    <a:pt x="10879" y="2720"/>
                  </a:lnTo>
                  <a:lnTo>
                    <a:pt x="10297" y="2428"/>
                  </a:lnTo>
                  <a:lnTo>
                    <a:pt x="10394" y="2234"/>
                  </a:lnTo>
                  <a:lnTo>
                    <a:pt x="10297" y="2040"/>
                  </a:lnTo>
                  <a:lnTo>
                    <a:pt x="10102" y="1943"/>
                  </a:lnTo>
                  <a:lnTo>
                    <a:pt x="9520" y="1748"/>
                  </a:lnTo>
                  <a:lnTo>
                    <a:pt x="8937" y="1651"/>
                  </a:lnTo>
                  <a:lnTo>
                    <a:pt x="8257" y="1554"/>
                  </a:lnTo>
                  <a:lnTo>
                    <a:pt x="7577" y="1651"/>
                  </a:lnTo>
                  <a:lnTo>
                    <a:pt x="7965" y="1360"/>
                  </a:lnTo>
                  <a:lnTo>
                    <a:pt x="8354" y="1263"/>
                  </a:lnTo>
                  <a:lnTo>
                    <a:pt x="8645" y="1166"/>
                  </a:lnTo>
                  <a:lnTo>
                    <a:pt x="8840" y="971"/>
                  </a:lnTo>
                  <a:lnTo>
                    <a:pt x="8840" y="680"/>
                  </a:lnTo>
                  <a:lnTo>
                    <a:pt x="8840" y="486"/>
                  </a:lnTo>
                  <a:lnTo>
                    <a:pt x="8742" y="194"/>
                  </a:lnTo>
                  <a:lnTo>
                    <a:pt x="8548" y="97"/>
                  </a:lnTo>
                  <a:lnTo>
                    <a:pt x="8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76"/>
            <p:cNvSpPr/>
            <p:nvPr/>
          </p:nvSpPr>
          <p:spPr>
            <a:xfrm>
              <a:off x="3978038" y="3763844"/>
              <a:ext cx="347941" cy="361003"/>
            </a:xfrm>
            <a:custGeom>
              <a:rect b="b" l="l" r="r" t="t"/>
              <a:pathLst>
                <a:path extrusionOk="0" fill="none" h="13404" w="12919">
                  <a:moveTo>
                    <a:pt x="7868" y="12821"/>
                  </a:moveTo>
                  <a:lnTo>
                    <a:pt x="7868" y="12821"/>
                  </a:lnTo>
                  <a:lnTo>
                    <a:pt x="7188" y="13015"/>
                  </a:lnTo>
                  <a:lnTo>
                    <a:pt x="6509" y="13015"/>
                  </a:lnTo>
                  <a:lnTo>
                    <a:pt x="6509" y="13015"/>
                  </a:lnTo>
                  <a:lnTo>
                    <a:pt x="5829" y="13015"/>
                  </a:lnTo>
                  <a:lnTo>
                    <a:pt x="5246" y="12918"/>
                  </a:lnTo>
                  <a:lnTo>
                    <a:pt x="4663" y="12724"/>
                  </a:lnTo>
                  <a:lnTo>
                    <a:pt x="4080" y="12529"/>
                  </a:lnTo>
                  <a:lnTo>
                    <a:pt x="3595" y="12238"/>
                  </a:lnTo>
                  <a:lnTo>
                    <a:pt x="3109" y="11947"/>
                  </a:lnTo>
                  <a:lnTo>
                    <a:pt x="2623" y="11558"/>
                  </a:lnTo>
                  <a:lnTo>
                    <a:pt x="2138" y="11170"/>
                  </a:lnTo>
                  <a:lnTo>
                    <a:pt x="1749" y="10684"/>
                  </a:lnTo>
                  <a:lnTo>
                    <a:pt x="1361" y="10198"/>
                  </a:lnTo>
                  <a:lnTo>
                    <a:pt x="1069" y="9713"/>
                  </a:lnTo>
                  <a:lnTo>
                    <a:pt x="875" y="9130"/>
                  </a:lnTo>
                  <a:lnTo>
                    <a:pt x="681" y="8547"/>
                  </a:lnTo>
                  <a:lnTo>
                    <a:pt x="487" y="7867"/>
                  </a:lnTo>
                  <a:lnTo>
                    <a:pt x="390" y="7187"/>
                  </a:lnTo>
                  <a:lnTo>
                    <a:pt x="390" y="6508"/>
                  </a:lnTo>
                  <a:lnTo>
                    <a:pt x="390" y="6508"/>
                  </a:lnTo>
                  <a:lnTo>
                    <a:pt x="487" y="5925"/>
                  </a:lnTo>
                  <a:lnTo>
                    <a:pt x="681" y="5245"/>
                  </a:lnTo>
                  <a:lnTo>
                    <a:pt x="875" y="4662"/>
                  </a:lnTo>
                  <a:lnTo>
                    <a:pt x="1167" y="4177"/>
                  </a:lnTo>
                  <a:lnTo>
                    <a:pt x="1555" y="3691"/>
                  </a:lnTo>
                  <a:lnTo>
                    <a:pt x="2041" y="3205"/>
                  </a:lnTo>
                  <a:lnTo>
                    <a:pt x="2526" y="2914"/>
                  </a:lnTo>
                  <a:lnTo>
                    <a:pt x="3109" y="2622"/>
                  </a:lnTo>
                  <a:lnTo>
                    <a:pt x="3109" y="2622"/>
                  </a:lnTo>
                  <a:lnTo>
                    <a:pt x="4177" y="3011"/>
                  </a:lnTo>
                  <a:lnTo>
                    <a:pt x="4177" y="3011"/>
                  </a:lnTo>
                  <a:lnTo>
                    <a:pt x="3886" y="3302"/>
                  </a:lnTo>
                  <a:lnTo>
                    <a:pt x="3595" y="3594"/>
                  </a:lnTo>
                  <a:lnTo>
                    <a:pt x="3109" y="4177"/>
                  </a:lnTo>
                  <a:lnTo>
                    <a:pt x="3109" y="4177"/>
                  </a:lnTo>
                  <a:lnTo>
                    <a:pt x="3109" y="4371"/>
                  </a:lnTo>
                  <a:lnTo>
                    <a:pt x="3109" y="4468"/>
                  </a:lnTo>
                  <a:lnTo>
                    <a:pt x="3109" y="4468"/>
                  </a:lnTo>
                  <a:lnTo>
                    <a:pt x="3303" y="4565"/>
                  </a:lnTo>
                  <a:lnTo>
                    <a:pt x="3400" y="4565"/>
                  </a:lnTo>
                  <a:lnTo>
                    <a:pt x="3400" y="4565"/>
                  </a:lnTo>
                  <a:lnTo>
                    <a:pt x="4469" y="4371"/>
                  </a:lnTo>
                  <a:lnTo>
                    <a:pt x="5052" y="4371"/>
                  </a:lnTo>
                  <a:lnTo>
                    <a:pt x="5440" y="4468"/>
                  </a:lnTo>
                  <a:lnTo>
                    <a:pt x="5440" y="4468"/>
                  </a:lnTo>
                  <a:lnTo>
                    <a:pt x="5537" y="4759"/>
                  </a:lnTo>
                  <a:lnTo>
                    <a:pt x="5634" y="5148"/>
                  </a:lnTo>
                  <a:lnTo>
                    <a:pt x="5829" y="5633"/>
                  </a:lnTo>
                  <a:lnTo>
                    <a:pt x="6120" y="6119"/>
                  </a:lnTo>
                  <a:lnTo>
                    <a:pt x="6120" y="6119"/>
                  </a:lnTo>
                  <a:lnTo>
                    <a:pt x="6411" y="6313"/>
                  </a:lnTo>
                  <a:lnTo>
                    <a:pt x="6411" y="6313"/>
                  </a:lnTo>
                  <a:lnTo>
                    <a:pt x="6606" y="6313"/>
                  </a:lnTo>
                  <a:lnTo>
                    <a:pt x="6800" y="6119"/>
                  </a:lnTo>
                  <a:lnTo>
                    <a:pt x="6800" y="6119"/>
                  </a:lnTo>
                  <a:lnTo>
                    <a:pt x="7091" y="5633"/>
                  </a:lnTo>
                  <a:lnTo>
                    <a:pt x="7383" y="5148"/>
                  </a:lnTo>
                  <a:lnTo>
                    <a:pt x="7480" y="4759"/>
                  </a:lnTo>
                  <a:lnTo>
                    <a:pt x="7480" y="4468"/>
                  </a:lnTo>
                  <a:lnTo>
                    <a:pt x="7480" y="4468"/>
                  </a:lnTo>
                  <a:lnTo>
                    <a:pt x="7965" y="4371"/>
                  </a:lnTo>
                  <a:lnTo>
                    <a:pt x="8548" y="4371"/>
                  </a:lnTo>
                  <a:lnTo>
                    <a:pt x="9520" y="4565"/>
                  </a:lnTo>
                  <a:lnTo>
                    <a:pt x="9520" y="4565"/>
                  </a:lnTo>
                  <a:lnTo>
                    <a:pt x="9714" y="4565"/>
                  </a:lnTo>
                  <a:lnTo>
                    <a:pt x="9811" y="4468"/>
                  </a:lnTo>
                  <a:lnTo>
                    <a:pt x="9811" y="4468"/>
                  </a:lnTo>
                  <a:lnTo>
                    <a:pt x="9908" y="4371"/>
                  </a:lnTo>
                  <a:lnTo>
                    <a:pt x="9811" y="4177"/>
                  </a:lnTo>
                  <a:lnTo>
                    <a:pt x="9811" y="4177"/>
                  </a:lnTo>
                  <a:lnTo>
                    <a:pt x="9422" y="3594"/>
                  </a:lnTo>
                  <a:lnTo>
                    <a:pt x="9131" y="3302"/>
                  </a:lnTo>
                  <a:lnTo>
                    <a:pt x="8742" y="3011"/>
                  </a:lnTo>
                  <a:lnTo>
                    <a:pt x="8742" y="3011"/>
                  </a:lnTo>
                  <a:lnTo>
                    <a:pt x="9811" y="2622"/>
                  </a:lnTo>
                  <a:lnTo>
                    <a:pt x="9811" y="2622"/>
                  </a:lnTo>
                  <a:lnTo>
                    <a:pt x="10394" y="2914"/>
                  </a:lnTo>
                  <a:lnTo>
                    <a:pt x="10879" y="3205"/>
                  </a:lnTo>
                  <a:lnTo>
                    <a:pt x="11365" y="3691"/>
                  </a:lnTo>
                  <a:lnTo>
                    <a:pt x="11753" y="4177"/>
                  </a:lnTo>
                  <a:lnTo>
                    <a:pt x="12045" y="4662"/>
                  </a:lnTo>
                  <a:lnTo>
                    <a:pt x="12336" y="5245"/>
                  </a:lnTo>
                  <a:lnTo>
                    <a:pt x="12433" y="5925"/>
                  </a:lnTo>
                  <a:lnTo>
                    <a:pt x="12530" y="6508"/>
                  </a:lnTo>
                  <a:lnTo>
                    <a:pt x="12530" y="6508"/>
                  </a:lnTo>
                  <a:lnTo>
                    <a:pt x="12530" y="6799"/>
                  </a:lnTo>
                  <a:lnTo>
                    <a:pt x="12530" y="6799"/>
                  </a:lnTo>
                  <a:lnTo>
                    <a:pt x="12628" y="6896"/>
                  </a:lnTo>
                  <a:lnTo>
                    <a:pt x="12725" y="6993"/>
                  </a:lnTo>
                  <a:lnTo>
                    <a:pt x="12725" y="6993"/>
                  </a:lnTo>
                  <a:lnTo>
                    <a:pt x="12725" y="6993"/>
                  </a:lnTo>
                  <a:lnTo>
                    <a:pt x="12919" y="6896"/>
                  </a:lnTo>
                  <a:lnTo>
                    <a:pt x="12919" y="6799"/>
                  </a:lnTo>
                  <a:lnTo>
                    <a:pt x="12919" y="6799"/>
                  </a:lnTo>
                  <a:lnTo>
                    <a:pt x="12919" y="6508"/>
                  </a:lnTo>
                  <a:lnTo>
                    <a:pt x="12919" y="6508"/>
                  </a:lnTo>
                  <a:lnTo>
                    <a:pt x="12822" y="5828"/>
                  </a:lnTo>
                  <a:lnTo>
                    <a:pt x="12725" y="5245"/>
                  </a:lnTo>
                  <a:lnTo>
                    <a:pt x="12433" y="4662"/>
                  </a:lnTo>
                  <a:lnTo>
                    <a:pt x="12142" y="4079"/>
                  </a:lnTo>
                  <a:lnTo>
                    <a:pt x="11851" y="3497"/>
                  </a:lnTo>
                  <a:lnTo>
                    <a:pt x="11365" y="3108"/>
                  </a:lnTo>
                  <a:lnTo>
                    <a:pt x="10879" y="2720"/>
                  </a:lnTo>
                  <a:lnTo>
                    <a:pt x="10297" y="2428"/>
                  </a:lnTo>
                  <a:lnTo>
                    <a:pt x="10297" y="2428"/>
                  </a:lnTo>
                  <a:lnTo>
                    <a:pt x="10394" y="2234"/>
                  </a:lnTo>
                  <a:lnTo>
                    <a:pt x="10394" y="2234"/>
                  </a:lnTo>
                  <a:lnTo>
                    <a:pt x="10297" y="2040"/>
                  </a:lnTo>
                  <a:lnTo>
                    <a:pt x="10102" y="1943"/>
                  </a:lnTo>
                  <a:lnTo>
                    <a:pt x="10102" y="1943"/>
                  </a:lnTo>
                  <a:lnTo>
                    <a:pt x="9520" y="1748"/>
                  </a:lnTo>
                  <a:lnTo>
                    <a:pt x="8937" y="1651"/>
                  </a:lnTo>
                  <a:lnTo>
                    <a:pt x="8257" y="1554"/>
                  </a:lnTo>
                  <a:lnTo>
                    <a:pt x="7577" y="1651"/>
                  </a:lnTo>
                  <a:lnTo>
                    <a:pt x="7577" y="1651"/>
                  </a:lnTo>
                  <a:lnTo>
                    <a:pt x="7965" y="1360"/>
                  </a:lnTo>
                  <a:lnTo>
                    <a:pt x="8354" y="1263"/>
                  </a:lnTo>
                  <a:lnTo>
                    <a:pt x="8354" y="1263"/>
                  </a:lnTo>
                  <a:lnTo>
                    <a:pt x="8645" y="1166"/>
                  </a:lnTo>
                  <a:lnTo>
                    <a:pt x="8840" y="971"/>
                  </a:lnTo>
                  <a:lnTo>
                    <a:pt x="8840" y="680"/>
                  </a:lnTo>
                  <a:lnTo>
                    <a:pt x="8840" y="486"/>
                  </a:lnTo>
                  <a:lnTo>
                    <a:pt x="8840" y="486"/>
                  </a:lnTo>
                  <a:lnTo>
                    <a:pt x="8742" y="194"/>
                  </a:lnTo>
                  <a:lnTo>
                    <a:pt x="8548" y="97"/>
                  </a:lnTo>
                  <a:lnTo>
                    <a:pt x="8354" y="0"/>
                  </a:lnTo>
                  <a:lnTo>
                    <a:pt x="8063" y="0"/>
                  </a:lnTo>
                  <a:lnTo>
                    <a:pt x="8063" y="0"/>
                  </a:lnTo>
                  <a:lnTo>
                    <a:pt x="7674" y="97"/>
                  </a:lnTo>
                  <a:lnTo>
                    <a:pt x="7286" y="291"/>
                  </a:lnTo>
                  <a:lnTo>
                    <a:pt x="6606" y="777"/>
                  </a:lnTo>
                  <a:lnTo>
                    <a:pt x="6217" y="1263"/>
                  </a:lnTo>
                  <a:lnTo>
                    <a:pt x="6023" y="1845"/>
                  </a:lnTo>
                  <a:lnTo>
                    <a:pt x="6023" y="1845"/>
                  </a:lnTo>
                  <a:lnTo>
                    <a:pt x="5537" y="1651"/>
                  </a:lnTo>
                  <a:lnTo>
                    <a:pt x="5052" y="1554"/>
                  </a:lnTo>
                  <a:lnTo>
                    <a:pt x="4177" y="1554"/>
                  </a:lnTo>
                  <a:lnTo>
                    <a:pt x="3400" y="1748"/>
                  </a:lnTo>
                  <a:lnTo>
                    <a:pt x="2818" y="1943"/>
                  </a:lnTo>
                  <a:lnTo>
                    <a:pt x="2818" y="1943"/>
                  </a:lnTo>
                  <a:lnTo>
                    <a:pt x="2623" y="2040"/>
                  </a:lnTo>
                  <a:lnTo>
                    <a:pt x="2623" y="2234"/>
                  </a:lnTo>
                  <a:lnTo>
                    <a:pt x="2623" y="2234"/>
                  </a:lnTo>
                  <a:lnTo>
                    <a:pt x="2623" y="2428"/>
                  </a:lnTo>
                  <a:lnTo>
                    <a:pt x="2623" y="2428"/>
                  </a:lnTo>
                  <a:lnTo>
                    <a:pt x="2041" y="2720"/>
                  </a:lnTo>
                  <a:lnTo>
                    <a:pt x="1555" y="3108"/>
                  </a:lnTo>
                  <a:lnTo>
                    <a:pt x="1167" y="3497"/>
                  </a:lnTo>
                  <a:lnTo>
                    <a:pt x="778" y="4079"/>
                  </a:lnTo>
                  <a:lnTo>
                    <a:pt x="487" y="4662"/>
                  </a:lnTo>
                  <a:lnTo>
                    <a:pt x="195" y="5245"/>
                  </a:lnTo>
                  <a:lnTo>
                    <a:pt x="98" y="5828"/>
                  </a:lnTo>
                  <a:lnTo>
                    <a:pt x="1" y="6508"/>
                  </a:lnTo>
                  <a:lnTo>
                    <a:pt x="1" y="6508"/>
                  </a:lnTo>
                  <a:lnTo>
                    <a:pt x="1" y="7285"/>
                  </a:lnTo>
                  <a:lnTo>
                    <a:pt x="98" y="7964"/>
                  </a:lnTo>
                  <a:lnTo>
                    <a:pt x="292" y="8644"/>
                  </a:lnTo>
                  <a:lnTo>
                    <a:pt x="487" y="9227"/>
                  </a:lnTo>
                  <a:lnTo>
                    <a:pt x="778" y="9907"/>
                  </a:lnTo>
                  <a:lnTo>
                    <a:pt x="1069" y="10490"/>
                  </a:lnTo>
                  <a:lnTo>
                    <a:pt x="1458" y="10975"/>
                  </a:lnTo>
                  <a:lnTo>
                    <a:pt x="1846" y="11461"/>
                  </a:lnTo>
                  <a:lnTo>
                    <a:pt x="2332" y="11850"/>
                  </a:lnTo>
                  <a:lnTo>
                    <a:pt x="2818" y="12238"/>
                  </a:lnTo>
                  <a:lnTo>
                    <a:pt x="3400" y="12627"/>
                  </a:lnTo>
                  <a:lnTo>
                    <a:pt x="3983" y="12918"/>
                  </a:lnTo>
                  <a:lnTo>
                    <a:pt x="4566" y="13112"/>
                  </a:lnTo>
                  <a:lnTo>
                    <a:pt x="5149" y="13306"/>
                  </a:lnTo>
                  <a:lnTo>
                    <a:pt x="5829" y="13404"/>
                  </a:lnTo>
                  <a:lnTo>
                    <a:pt x="6509" y="13404"/>
                  </a:lnTo>
                  <a:lnTo>
                    <a:pt x="6509" y="13404"/>
                  </a:lnTo>
                  <a:lnTo>
                    <a:pt x="7188" y="13404"/>
                  </a:lnTo>
                  <a:lnTo>
                    <a:pt x="7965" y="13209"/>
                  </a:lnTo>
                  <a:lnTo>
                    <a:pt x="7965" y="13209"/>
                  </a:lnTo>
                  <a:lnTo>
                    <a:pt x="8063" y="13209"/>
                  </a:lnTo>
                  <a:lnTo>
                    <a:pt x="8063" y="13015"/>
                  </a:lnTo>
                  <a:lnTo>
                    <a:pt x="8063" y="13015"/>
                  </a:lnTo>
                  <a:lnTo>
                    <a:pt x="7965" y="12918"/>
                  </a:lnTo>
                  <a:lnTo>
                    <a:pt x="7868" y="12821"/>
                  </a:lnTo>
                  <a:lnTo>
                    <a:pt x="7868" y="1282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76"/>
            <p:cNvSpPr/>
            <p:nvPr/>
          </p:nvSpPr>
          <p:spPr>
            <a:xfrm>
              <a:off x="4145478" y="3774294"/>
              <a:ext cx="60194" cy="65419"/>
            </a:xfrm>
            <a:custGeom>
              <a:rect b="b" l="l" r="r" t="t"/>
              <a:pathLst>
                <a:path extrusionOk="0" fill="none" h="2429" w="2235">
                  <a:moveTo>
                    <a:pt x="1943" y="1"/>
                  </a:moveTo>
                  <a:lnTo>
                    <a:pt x="1943" y="1"/>
                  </a:lnTo>
                  <a:lnTo>
                    <a:pt x="2137" y="1"/>
                  </a:lnTo>
                  <a:lnTo>
                    <a:pt x="2234" y="195"/>
                  </a:lnTo>
                  <a:lnTo>
                    <a:pt x="2234" y="195"/>
                  </a:lnTo>
                  <a:lnTo>
                    <a:pt x="2234" y="292"/>
                  </a:lnTo>
                  <a:lnTo>
                    <a:pt x="2040" y="389"/>
                  </a:lnTo>
                  <a:lnTo>
                    <a:pt x="2040" y="389"/>
                  </a:lnTo>
                  <a:lnTo>
                    <a:pt x="1554" y="680"/>
                  </a:lnTo>
                  <a:lnTo>
                    <a:pt x="1069" y="972"/>
                  </a:lnTo>
                  <a:lnTo>
                    <a:pt x="777" y="1360"/>
                  </a:lnTo>
                  <a:lnTo>
                    <a:pt x="583" y="1846"/>
                  </a:lnTo>
                  <a:lnTo>
                    <a:pt x="583" y="1846"/>
                  </a:lnTo>
                  <a:lnTo>
                    <a:pt x="486" y="2234"/>
                  </a:lnTo>
                  <a:lnTo>
                    <a:pt x="486" y="2234"/>
                  </a:lnTo>
                  <a:lnTo>
                    <a:pt x="389" y="2429"/>
                  </a:lnTo>
                  <a:lnTo>
                    <a:pt x="194" y="2429"/>
                  </a:lnTo>
                  <a:lnTo>
                    <a:pt x="97" y="2332"/>
                  </a:lnTo>
                  <a:lnTo>
                    <a:pt x="0" y="2137"/>
                  </a:lnTo>
                  <a:lnTo>
                    <a:pt x="0" y="2137"/>
                  </a:lnTo>
                  <a:lnTo>
                    <a:pt x="97" y="1749"/>
                  </a:lnTo>
                  <a:lnTo>
                    <a:pt x="97" y="1749"/>
                  </a:lnTo>
                  <a:lnTo>
                    <a:pt x="292" y="1166"/>
                  </a:lnTo>
                  <a:lnTo>
                    <a:pt x="680" y="680"/>
                  </a:lnTo>
                  <a:lnTo>
                    <a:pt x="1166" y="292"/>
                  </a:lnTo>
                  <a:lnTo>
                    <a:pt x="1554" y="98"/>
                  </a:lnTo>
                  <a:lnTo>
                    <a:pt x="1943" y="1"/>
                  </a:lnTo>
                  <a:lnTo>
                    <a:pt x="1943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76"/>
            <p:cNvSpPr/>
            <p:nvPr/>
          </p:nvSpPr>
          <p:spPr>
            <a:xfrm>
              <a:off x="4064384" y="3816147"/>
              <a:ext cx="175277" cy="104660"/>
            </a:xfrm>
            <a:custGeom>
              <a:rect b="b" l="l" r="r" t="t"/>
              <a:pathLst>
                <a:path extrusionOk="0" fill="none" h="3886" w="6508">
                  <a:moveTo>
                    <a:pt x="2720" y="292"/>
                  </a:moveTo>
                  <a:lnTo>
                    <a:pt x="2720" y="292"/>
                  </a:lnTo>
                  <a:lnTo>
                    <a:pt x="2623" y="583"/>
                  </a:lnTo>
                  <a:lnTo>
                    <a:pt x="2623" y="583"/>
                  </a:lnTo>
                  <a:lnTo>
                    <a:pt x="2623" y="875"/>
                  </a:lnTo>
                  <a:lnTo>
                    <a:pt x="2817" y="1069"/>
                  </a:lnTo>
                  <a:lnTo>
                    <a:pt x="3011" y="1263"/>
                  </a:lnTo>
                  <a:lnTo>
                    <a:pt x="3303" y="1263"/>
                  </a:lnTo>
                  <a:lnTo>
                    <a:pt x="3303" y="1263"/>
                  </a:lnTo>
                  <a:lnTo>
                    <a:pt x="3497" y="1263"/>
                  </a:lnTo>
                  <a:lnTo>
                    <a:pt x="3691" y="1069"/>
                  </a:lnTo>
                  <a:lnTo>
                    <a:pt x="3788" y="972"/>
                  </a:lnTo>
                  <a:lnTo>
                    <a:pt x="3885" y="680"/>
                  </a:lnTo>
                  <a:lnTo>
                    <a:pt x="3885" y="680"/>
                  </a:lnTo>
                  <a:lnTo>
                    <a:pt x="4080" y="195"/>
                  </a:lnTo>
                  <a:lnTo>
                    <a:pt x="4080" y="195"/>
                  </a:lnTo>
                  <a:lnTo>
                    <a:pt x="4759" y="1"/>
                  </a:lnTo>
                  <a:lnTo>
                    <a:pt x="5439" y="1"/>
                  </a:lnTo>
                  <a:lnTo>
                    <a:pt x="6022" y="98"/>
                  </a:lnTo>
                  <a:lnTo>
                    <a:pt x="6508" y="292"/>
                  </a:lnTo>
                  <a:lnTo>
                    <a:pt x="6508" y="292"/>
                  </a:lnTo>
                  <a:lnTo>
                    <a:pt x="5731" y="583"/>
                  </a:lnTo>
                  <a:lnTo>
                    <a:pt x="5245" y="778"/>
                  </a:lnTo>
                  <a:lnTo>
                    <a:pt x="5245" y="778"/>
                  </a:lnTo>
                  <a:lnTo>
                    <a:pt x="5051" y="875"/>
                  </a:lnTo>
                  <a:lnTo>
                    <a:pt x="5051" y="1069"/>
                  </a:lnTo>
                  <a:lnTo>
                    <a:pt x="5051" y="1069"/>
                  </a:lnTo>
                  <a:lnTo>
                    <a:pt x="5051" y="1263"/>
                  </a:lnTo>
                  <a:lnTo>
                    <a:pt x="5245" y="1360"/>
                  </a:lnTo>
                  <a:lnTo>
                    <a:pt x="5245" y="1360"/>
                  </a:lnTo>
                  <a:lnTo>
                    <a:pt x="5731" y="1749"/>
                  </a:lnTo>
                  <a:lnTo>
                    <a:pt x="6119" y="2137"/>
                  </a:lnTo>
                  <a:lnTo>
                    <a:pt x="6119" y="2137"/>
                  </a:lnTo>
                  <a:lnTo>
                    <a:pt x="5051" y="2040"/>
                  </a:lnTo>
                  <a:lnTo>
                    <a:pt x="4468" y="2040"/>
                  </a:lnTo>
                  <a:lnTo>
                    <a:pt x="4080" y="2137"/>
                  </a:lnTo>
                  <a:lnTo>
                    <a:pt x="4080" y="2137"/>
                  </a:lnTo>
                  <a:lnTo>
                    <a:pt x="3885" y="2235"/>
                  </a:lnTo>
                  <a:lnTo>
                    <a:pt x="3885" y="2429"/>
                  </a:lnTo>
                  <a:lnTo>
                    <a:pt x="3885" y="2429"/>
                  </a:lnTo>
                  <a:lnTo>
                    <a:pt x="3885" y="2720"/>
                  </a:lnTo>
                  <a:lnTo>
                    <a:pt x="3788" y="3012"/>
                  </a:lnTo>
                  <a:lnTo>
                    <a:pt x="3594" y="3497"/>
                  </a:lnTo>
                  <a:lnTo>
                    <a:pt x="3303" y="3886"/>
                  </a:lnTo>
                  <a:lnTo>
                    <a:pt x="3303" y="3886"/>
                  </a:lnTo>
                  <a:lnTo>
                    <a:pt x="2914" y="3497"/>
                  </a:lnTo>
                  <a:lnTo>
                    <a:pt x="2817" y="3012"/>
                  </a:lnTo>
                  <a:lnTo>
                    <a:pt x="2720" y="2720"/>
                  </a:lnTo>
                  <a:lnTo>
                    <a:pt x="2720" y="2429"/>
                  </a:lnTo>
                  <a:lnTo>
                    <a:pt x="2720" y="2429"/>
                  </a:lnTo>
                  <a:lnTo>
                    <a:pt x="2623" y="2235"/>
                  </a:lnTo>
                  <a:lnTo>
                    <a:pt x="2526" y="2137"/>
                  </a:lnTo>
                  <a:lnTo>
                    <a:pt x="2526" y="2137"/>
                  </a:lnTo>
                  <a:lnTo>
                    <a:pt x="2040" y="2040"/>
                  </a:lnTo>
                  <a:lnTo>
                    <a:pt x="1554" y="2040"/>
                  </a:lnTo>
                  <a:lnTo>
                    <a:pt x="486" y="2137"/>
                  </a:lnTo>
                  <a:lnTo>
                    <a:pt x="486" y="2137"/>
                  </a:lnTo>
                  <a:lnTo>
                    <a:pt x="874" y="1749"/>
                  </a:lnTo>
                  <a:lnTo>
                    <a:pt x="1360" y="1360"/>
                  </a:lnTo>
                  <a:lnTo>
                    <a:pt x="1360" y="1360"/>
                  </a:lnTo>
                  <a:lnTo>
                    <a:pt x="1457" y="1263"/>
                  </a:lnTo>
                  <a:lnTo>
                    <a:pt x="1554" y="1069"/>
                  </a:lnTo>
                  <a:lnTo>
                    <a:pt x="1554" y="1069"/>
                  </a:lnTo>
                  <a:lnTo>
                    <a:pt x="1457" y="875"/>
                  </a:lnTo>
                  <a:lnTo>
                    <a:pt x="1360" y="778"/>
                  </a:lnTo>
                  <a:lnTo>
                    <a:pt x="1360" y="778"/>
                  </a:lnTo>
                  <a:lnTo>
                    <a:pt x="777" y="583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971" y="1"/>
                  </a:lnTo>
                  <a:lnTo>
                    <a:pt x="1651" y="1"/>
                  </a:lnTo>
                  <a:lnTo>
                    <a:pt x="2234" y="98"/>
                  </a:lnTo>
                  <a:lnTo>
                    <a:pt x="2720" y="292"/>
                  </a:lnTo>
                  <a:lnTo>
                    <a:pt x="2720" y="29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76"/>
            <p:cNvSpPr/>
            <p:nvPr/>
          </p:nvSpPr>
          <p:spPr>
            <a:xfrm>
              <a:off x="4137613" y="3823985"/>
              <a:ext cx="27" cy="27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76"/>
            <p:cNvSpPr/>
            <p:nvPr/>
          </p:nvSpPr>
          <p:spPr>
            <a:xfrm>
              <a:off x="4197781" y="3983560"/>
              <a:ext cx="122974" cy="96822"/>
            </a:xfrm>
            <a:custGeom>
              <a:rect b="b" l="l" r="r" t="t"/>
              <a:pathLst>
                <a:path extrusionOk="0" h="3595" w="4566">
                  <a:moveTo>
                    <a:pt x="2332" y="389"/>
                  </a:moveTo>
                  <a:lnTo>
                    <a:pt x="2623" y="972"/>
                  </a:lnTo>
                  <a:lnTo>
                    <a:pt x="2720" y="1361"/>
                  </a:lnTo>
                  <a:lnTo>
                    <a:pt x="2817" y="1749"/>
                  </a:lnTo>
                  <a:lnTo>
                    <a:pt x="2526" y="2040"/>
                  </a:lnTo>
                  <a:lnTo>
                    <a:pt x="2332" y="2332"/>
                  </a:lnTo>
                  <a:lnTo>
                    <a:pt x="2040" y="2040"/>
                  </a:lnTo>
                  <a:lnTo>
                    <a:pt x="1846" y="1749"/>
                  </a:lnTo>
                  <a:lnTo>
                    <a:pt x="1846" y="1361"/>
                  </a:lnTo>
                  <a:lnTo>
                    <a:pt x="2040" y="972"/>
                  </a:lnTo>
                  <a:lnTo>
                    <a:pt x="2332" y="389"/>
                  </a:lnTo>
                  <a:close/>
                  <a:moveTo>
                    <a:pt x="486" y="1555"/>
                  </a:moveTo>
                  <a:lnTo>
                    <a:pt x="1069" y="1846"/>
                  </a:lnTo>
                  <a:lnTo>
                    <a:pt x="1555" y="2138"/>
                  </a:lnTo>
                  <a:lnTo>
                    <a:pt x="1749" y="2332"/>
                  </a:lnTo>
                  <a:lnTo>
                    <a:pt x="1943" y="2623"/>
                  </a:lnTo>
                  <a:lnTo>
                    <a:pt x="2040" y="2817"/>
                  </a:lnTo>
                  <a:lnTo>
                    <a:pt x="2138" y="3206"/>
                  </a:lnTo>
                  <a:lnTo>
                    <a:pt x="1652" y="3206"/>
                  </a:lnTo>
                  <a:lnTo>
                    <a:pt x="1458" y="3012"/>
                  </a:lnTo>
                  <a:lnTo>
                    <a:pt x="1166" y="2915"/>
                  </a:lnTo>
                  <a:lnTo>
                    <a:pt x="875" y="2429"/>
                  </a:lnTo>
                  <a:lnTo>
                    <a:pt x="583" y="2040"/>
                  </a:lnTo>
                  <a:lnTo>
                    <a:pt x="486" y="1555"/>
                  </a:lnTo>
                  <a:close/>
                  <a:moveTo>
                    <a:pt x="4080" y="1555"/>
                  </a:moveTo>
                  <a:lnTo>
                    <a:pt x="3983" y="2040"/>
                  </a:lnTo>
                  <a:lnTo>
                    <a:pt x="3789" y="2429"/>
                  </a:lnTo>
                  <a:lnTo>
                    <a:pt x="3400" y="2915"/>
                  </a:lnTo>
                  <a:lnTo>
                    <a:pt x="3206" y="3012"/>
                  </a:lnTo>
                  <a:lnTo>
                    <a:pt x="2915" y="3206"/>
                  </a:lnTo>
                  <a:lnTo>
                    <a:pt x="2526" y="3206"/>
                  </a:lnTo>
                  <a:lnTo>
                    <a:pt x="2526" y="2817"/>
                  </a:lnTo>
                  <a:lnTo>
                    <a:pt x="2623" y="2623"/>
                  </a:lnTo>
                  <a:lnTo>
                    <a:pt x="2817" y="2332"/>
                  </a:lnTo>
                  <a:lnTo>
                    <a:pt x="3012" y="2138"/>
                  </a:lnTo>
                  <a:lnTo>
                    <a:pt x="3497" y="1846"/>
                  </a:lnTo>
                  <a:lnTo>
                    <a:pt x="4080" y="1555"/>
                  </a:lnTo>
                  <a:close/>
                  <a:moveTo>
                    <a:pt x="2138" y="1"/>
                  </a:moveTo>
                  <a:lnTo>
                    <a:pt x="2040" y="98"/>
                  </a:lnTo>
                  <a:lnTo>
                    <a:pt x="1749" y="681"/>
                  </a:lnTo>
                  <a:lnTo>
                    <a:pt x="1555" y="1069"/>
                  </a:lnTo>
                  <a:lnTo>
                    <a:pt x="1458" y="1555"/>
                  </a:lnTo>
                  <a:lnTo>
                    <a:pt x="875" y="1361"/>
                  </a:lnTo>
                  <a:lnTo>
                    <a:pt x="292" y="1166"/>
                  </a:lnTo>
                  <a:lnTo>
                    <a:pt x="195" y="1166"/>
                  </a:lnTo>
                  <a:lnTo>
                    <a:pt x="98" y="1263"/>
                  </a:lnTo>
                  <a:lnTo>
                    <a:pt x="1" y="1361"/>
                  </a:lnTo>
                  <a:lnTo>
                    <a:pt x="1" y="1458"/>
                  </a:lnTo>
                  <a:lnTo>
                    <a:pt x="98" y="1943"/>
                  </a:lnTo>
                  <a:lnTo>
                    <a:pt x="389" y="2526"/>
                  </a:lnTo>
                  <a:lnTo>
                    <a:pt x="583" y="2915"/>
                  </a:lnTo>
                  <a:lnTo>
                    <a:pt x="875" y="3206"/>
                  </a:lnTo>
                  <a:lnTo>
                    <a:pt x="292" y="3206"/>
                  </a:lnTo>
                  <a:lnTo>
                    <a:pt x="292" y="3400"/>
                  </a:lnTo>
                  <a:lnTo>
                    <a:pt x="292" y="3497"/>
                  </a:lnTo>
                  <a:lnTo>
                    <a:pt x="486" y="3594"/>
                  </a:lnTo>
                  <a:lnTo>
                    <a:pt x="4080" y="3594"/>
                  </a:lnTo>
                  <a:lnTo>
                    <a:pt x="4274" y="3497"/>
                  </a:lnTo>
                  <a:lnTo>
                    <a:pt x="4274" y="3400"/>
                  </a:lnTo>
                  <a:lnTo>
                    <a:pt x="4274" y="3303"/>
                  </a:lnTo>
                  <a:lnTo>
                    <a:pt x="4080" y="3206"/>
                  </a:lnTo>
                  <a:lnTo>
                    <a:pt x="3692" y="3206"/>
                  </a:lnTo>
                  <a:lnTo>
                    <a:pt x="3983" y="2915"/>
                  </a:lnTo>
                  <a:lnTo>
                    <a:pt x="4177" y="2526"/>
                  </a:lnTo>
                  <a:lnTo>
                    <a:pt x="4469" y="1943"/>
                  </a:lnTo>
                  <a:lnTo>
                    <a:pt x="4566" y="1458"/>
                  </a:lnTo>
                  <a:lnTo>
                    <a:pt x="4566" y="1361"/>
                  </a:lnTo>
                  <a:lnTo>
                    <a:pt x="4469" y="1263"/>
                  </a:lnTo>
                  <a:lnTo>
                    <a:pt x="4371" y="1166"/>
                  </a:lnTo>
                  <a:lnTo>
                    <a:pt x="4274" y="1166"/>
                  </a:lnTo>
                  <a:lnTo>
                    <a:pt x="3692" y="1361"/>
                  </a:lnTo>
                  <a:lnTo>
                    <a:pt x="3206" y="1555"/>
                  </a:lnTo>
                  <a:lnTo>
                    <a:pt x="3012" y="1069"/>
                  </a:lnTo>
                  <a:lnTo>
                    <a:pt x="2817" y="681"/>
                  </a:lnTo>
                  <a:lnTo>
                    <a:pt x="2526" y="98"/>
                  </a:lnTo>
                  <a:lnTo>
                    <a:pt x="24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76"/>
            <p:cNvSpPr/>
            <p:nvPr/>
          </p:nvSpPr>
          <p:spPr>
            <a:xfrm>
              <a:off x="4197781" y="3983560"/>
              <a:ext cx="122974" cy="96822"/>
            </a:xfrm>
            <a:custGeom>
              <a:rect b="b" l="l" r="r" t="t"/>
              <a:pathLst>
                <a:path extrusionOk="0" fill="none" h="3595" w="4566">
                  <a:moveTo>
                    <a:pt x="4274" y="1166"/>
                  </a:moveTo>
                  <a:lnTo>
                    <a:pt x="4274" y="1166"/>
                  </a:lnTo>
                  <a:lnTo>
                    <a:pt x="3692" y="1361"/>
                  </a:lnTo>
                  <a:lnTo>
                    <a:pt x="3206" y="1555"/>
                  </a:lnTo>
                  <a:lnTo>
                    <a:pt x="3206" y="1555"/>
                  </a:lnTo>
                  <a:lnTo>
                    <a:pt x="3012" y="1069"/>
                  </a:lnTo>
                  <a:lnTo>
                    <a:pt x="2817" y="681"/>
                  </a:lnTo>
                  <a:lnTo>
                    <a:pt x="2526" y="98"/>
                  </a:lnTo>
                  <a:lnTo>
                    <a:pt x="2526" y="98"/>
                  </a:lnTo>
                  <a:lnTo>
                    <a:pt x="2429" y="1"/>
                  </a:lnTo>
                  <a:lnTo>
                    <a:pt x="2332" y="1"/>
                  </a:lnTo>
                  <a:lnTo>
                    <a:pt x="2138" y="1"/>
                  </a:lnTo>
                  <a:lnTo>
                    <a:pt x="2040" y="98"/>
                  </a:lnTo>
                  <a:lnTo>
                    <a:pt x="2040" y="98"/>
                  </a:lnTo>
                  <a:lnTo>
                    <a:pt x="1749" y="681"/>
                  </a:lnTo>
                  <a:lnTo>
                    <a:pt x="1555" y="1069"/>
                  </a:lnTo>
                  <a:lnTo>
                    <a:pt x="1458" y="1555"/>
                  </a:lnTo>
                  <a:lnTo>
                    <a:pt x="1458" y="1555"/>
                  </a:lnTo>
                  <a:lnTo>
                    <a:pt x="875" y="1361"/>
                  </a:lnTo>
                  <a:lnTo>
                    <a:pt x="292" y="1166"/>
                  </a:lnTo>
                  <a:lnTo>
                    <a:pt x="292" y="1166"/>
                  </a:lnTo>
                  <a:lnTo>
                    <a:pt x="195" y="1166"/>
                  </a:lnTo>
                  <a:lnTo>
                    <a:pt x="98" y="1263"/>
                  </a:lnTo>
                  <a:lnTo>
                    <a:pt x="1" y="1361"/>
                  </a:lnTo>
                  <a:lnTo>
                    <a:pt x="1" y="1458"/>
                  </a:lnTo>
                  <a:lnTo>
                    <a:pt x="1" y="1458"/>
                  </a:lnTo>
                  <a:lnTo>
                    <a:pt x="98" y="1943"/>
                  </a:lnTo>
                  <a:lnTo>
                    <a:pt x="389" y="2526"/>
                  </a:lnTo>
                  <a:lnTo>
                    <a:pt x="389" y="2526"/>
                  </a:lnTo>
                  <a:lnTo>
                    <a:pt x="583" y="2915"/>
                  </a:lnTo>
                  <a:lnTo>
                    <a:pt x="875" y="3206"/>
                  </a:lnTo>
                  <a:lnTo>
                    <a:pt x="486" y="3206"/>
                  </a:lnTo>
                  <a:lnTo>
                    <a:pt x="486" y="3206"/>
                  </a:lnTo>
                  <a:lnTo>
                    <a:pt x="292" y="3206"/>
                  </a:lnTo>
                  <a:lnTo>
                    <a:pt x="292" y="3206"/>
                  </a:lnTo>
                  <a:lnTo>
                    <a:pt x="292" y="3400"/>
                  </a:lnTo>
                  <a:lnTo>
                    <a:pt x="292" y="3497"/>
                  </a:lnTo>
                  <a:lnTo>
                    <a:pt x="486" y="3594"/>
                  </a:lnTo>
                  <a:lnTo>
                    <a:pt x="4080" y="3594"/>
                  </a:lnTo>
                  <a:lnTo>
                    <a:pt x="4080" y="3594"/>
                  </a:lnTo>
                  <a:lnTo>
                    <a:pt x="4274" y="3497"/>
                  </a:lnTo>
                  <a:lnTo>
                    <a:pt x="4274" y="3497"/>
                  </a:lnTo>
                  <a:lnTo>
                    <a:pt x="4274" y="3400"/>
                  </a:lnTo>
                  <a:lnTo>
                    <a:pt x="4274" y="3303"/>
                  </a:lnTo>
                  <a:lnTo>
                    <a:pt x="4080" y="3206"/>
                  </a:lnTo>
                  <a:lnTo>
                    <a:pt x="3692" y="3206"/>
                  </a:lnTo>
                  <a:lnTo>
                    <a:pt x="3692" y="3206"/>
                  </a:lnTo>
                  <a:lnTo>
                    <a:pt x="3983" y="2915"/>
                  </a:lnTo>
                  <a:lnTo>
                    <a:pt x="4177" y="2526"/>
                  </a:lnTo>
                  <a:lnTo>
                    <a:pt x="4177" y="2526"/>
                  </a:lnTo>
                  <a:lnTo>
                    <a:pt x="4469" y="1943"/>
                  </a:lnTo>
                  <a:lnTo>
                    <a:pt x="4566" y="1458"/>
                  </a:lnTo>
                  <a:lnTo>
                    <a:pt x="4566" y="1458"/>
                  </a:lnTo>
                  <a:lnTo>
                    <a:pt x="4566" y="1361"/>
                  </a:lnTo>
                  <a:lnTo>
                    <a:pt x="4469" y="1263"/>
                  </a:lnTo>
                  <a:lnTo>
                    <a:pt x="4371" y="1166"/>
                  </a:lnTo>
                  <a:lnTo>
                    <a:pt x="4274" y="1166"/>
                  </a:lnTo>
                  <a:lnTo>
                    <a:pt x="4274" y="116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76"/>
            <p:cNvSpPr/>
            <p:nvPr/>
          </p:nvSpPr>
          <p:spPr>
            <a:xfrm>
              <a:off x="4247498" y="3994037"/>
              <a:ext cx="26178" cy="52330"/>
            </a:xfrm>
            <a:custGeom>
              <a:rect b="b" l="l" r="r" t="t"/>
              <a:pathLst>
                <a:path extrusionOk="0" fill="none" h="1943" w="972">
                  <a:moveTo>
                    <a:pt x="486" y="0"/>
                  </a:moveTo>
                  <a:lnTo>
                    <a:pt x="486" y="0"/>
                  </a:lnTo>
                  <a:lnTo>
                    <a:pt x="777" y="583"/>
                  </a:lnTo>
                  <a:lnTo>
                    <a:pt x="874" y="972"/>
                  </a:lnTo>
                  <a:lnTo>
                    <a:pt x="971" y="1360"/>
                  </a:lnTo>
                  <a:lnTo>
                    <a:pt x="971" y="1360"/>
                  </a:lnTo>
                  <a:lnTo>
                    <a:pt x="680" y="1651"/>
                  </a:lnTo>
                  <a:lnTo>
                    <a:pt x="486" y="1943"/>
                  </a:lnTo>
                  <a:lnTo>
                    <a:pt x="486" y="1943"/>
                  </a:lnTo>
                  <a:lnTo>
                    <a:pt x="194" y="1651"/>
                  </a:lnTo>
                  <a:lnTo>
                    <a:pt x="0" y="1360"/>
                  </a:lnTo>
                  <a:lnTo>
                    <a:pt x="0" y="1360"/>
                  </a:lnTo>
                  <a:lnTo>
                    <a:pt x="0" y="972"/>
                  </a:lnTo>
                  <a:lnTo>
                    <a:pt x="194" y="583"/>
                  </a:lnTo>
                  <a:lnTo>
                    <a:pt x="486" y="0"/>
                  </a:lnTo>
                  <a:lnTo>
                    <a:pt x="48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76"/>
            <p:cNvSpPr/>
            <p:nvPr/>
          </p:nvSpPr>
          <p:spPr>
            <a:xfrm>
              <a:off x="4210870" y="4025413"/>
              <a:ext cx="44492" cy="44492"/>
            </a:xfrm>
            <a:custGeom>
              <a:rect b="b" l="l" r="r" t="t"/>
              <a:pathLst>
                <a:path extrusionOk="0" fill="none" h="1652" w="1652">
                  <a:moveTo>
                    <a:pt x="0" y="1"/>
                  </a:moveTo>
                  <a:lnTo>
                    <a:pt x="0" y="1"/>
                  </a:lnTo>
                  <a:lnTo>
                    <a:pt x="583" y="292"/>
                  </a:lnTo>
                  <a:lnTo>
                    <a:pt x="1069" y="584"/>
                  </a:lnTo>
                  <a:lnTo>
                    <a:pt x="1263" y="778"/>
                  </a:lnTo>
                  <a:lnTo>
                    <a:pt x="1457" y="1069"/>
                  </a:lnTo>
                  <a:lnTo>
                    <a:pt x="1554" y="1263"/>
                  </a:lnTo>
                  <a:lnTo>
                    <a:pt x="1652" y="1652"/>
                  </a:lnTo>
                  <a:lnTo>
                    <a:pt x="1166" y="1652"/>
                  </a:lnTo>
                  <a:lnTo>
                    <a:pt x="1166" y="1652"/>
                  </a:lnTo>
                  <a:lnTo>
                    <a:pt x="972" y="1458"/>
                  </a:lnTo>
                  <a:lnTo>
                    <a:pt x="680" y="1361"/>
                  </a:lnTo>
                  <a:lnTo>
                    <a:pt x="389" y="875"/>
                  </a:lnTo>
                  <a:lnTo>
                    <a:pt x="97" y="486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76"/>
            <p:cNvSpPr/>
            <p:nvPr/>
          </p:nvSpPr>
          <p:spPr>
            <a:xfrm>
              <a:off x="4265812" y="4025413"/>
              <a:ext cx="41880" cy="44492"/>
            </a:xfrm>
            <a:custGeom>
              <a:rect b="b" l="l" r="r" t="t"/>
              <a:pathLst>
                <a:path extrusionOk="0" fill="none" h="1652" w="1555">
                  <a:moveTo>
                    <a:pt x="389" y="1652"/>
                  </a:moveTo>
                  <a:lnTo>
                    <a:pt x="0" y="1652"/>
                  </a:lnTo>
                  <a:lnTo>
                    <a:pt x="0" y="1652"/>
                  </a:lnTo>
                  <a:lnTo>
                    <a:pt x="0" y="1263"/>
                  </a:lnTo>
                  <a:lnTo>
                    <a:pt x="97" y="1069"/>
                  </a:lnTo>
                  <a:lnTo>
                    <a:pt x="291" y="778"/>
                  </a:lnTo>
                  <a:lnTo>
                    <a:pt x="486" y="584"/>
                  </a:lnTo>
                  <a:lnTo>
                    <a:pt x="971" y="292"/>
                  </a:lnTo>
                  <a:lnTo>
                    <a:pt x="1554" y="1"/>
                  </a:lnTo>
                  <a:lnTo>
                    <a:pt x="1554" y="1"/>
                  </a:lnTo>
                  <a:lnTo>
                    <a:pt x="1457" y="486"/>
                  </a:lnTo>
                  <a:lnTo>
                    <a:pt x="1263" y="875"/>
                  </a:lnTo>
                  <a:lnTo>
                    <a:pt x="874" y="1361"/>
                  </a:lnTo>
                  <a:lnTo>
                    <a:pt x="680" y="1458"/>
                  </a:lnTo>
                  <a:lnTo>
                    <a:pt x="389" y="1652"/>
                  </a:lnTo>
                  <a:lnTo>
                    <a:pt x="389" y="165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76"/>
            <p:cNvSpPr/>
            <p:nvPr/>
          </p:nvSpPr>
          <p:spPr>
            <a:xfrm>
              <a:off x="4276262" y="4069878"/>
              <a:ext cx="27" cy="27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6" name="Google Shape;716;p76"/>
          <p:cNvGrpSpPr/>
          <p:nvPr/>
        </p:nvGrpSpPr>
        <p:grpSpPr>
          <a:xfrm>
            <a:off x="7049242" y="2629118"/>
            <a:ext cx="471410" cy="384473"/>
            <a:chOff x="4796813" y="3183099"/>
            <a:chExt cx="368894" cy="300863"/>
          </a:xfrm>
        </p:grpSpPr>
        <p:sp>
          <p:nvSpPr>
            <p:cNvPr id="717" name="Google Shape;717;p76"/>
            <p:cNvSpPr/>
            <p:nvPr/>
          </p:nvSpPr>
          <p:spPr>
            <a:xfrm>
              <a:off x="4796813" y="3183099"/>
              <a:ext cx="368894" cy="300863"/>
            </a:xfrm>
            <a:custGeom>
              <a:rect b="b" l="l" r="r" t="t"/>
              <a:pathLst>
                <a:path extrusionOk="0" h="11171" w="13697">
                  <a:moveTo>
                    <a:pt x="2041" y="486"/>
                  </a:moveTo>
                  <a:lnTo>
                    <a:pt x="2332" y="583"/>
                  </a:lnTo>
                  <a:lnTo>
                    <a:pt x="2429" y="875"/>
                  </a:lnTo>
                  <a:lnTo>
                    <a:pt x="2429" y="1166"/>
                  </a:lnTo>
                  <a:lnTo>
                    <a:pt x="2235" y="1555"/>
                  </a:lnTo>
                  <a:lnTo>
                    <a:pt x="1944" y="1555"/>
                  </a:lnTo>
                  <a:lnTo>
                    <a:pt x="1749" y="1166"/>
                  </a:lnTo>
                  <a:lnTo>
                    <a:pt x="1749" y="875"/>
                  </a:lnTo>
                  <a:lnTo>
                    <a:pt x="1846" y="583"/>
                  </a:lnTo>
                  <a:lnTo>
                    <a:pt x="2041" y="486"/>
                  </a:lnTo>
                  <a:close/>
                  <a:moveTo>
                    <a:pt x="6800" y="486"/>
                  </a:moveTo>
                  <a:lnTo>
                    <a:pt x="7091" y="583"/>
                  </a:lnTo>
                  <a:lnTo>
                    <a:pt x="7188" y="875"/>
                  </a:lnTo>
                  <a:lnTo>
                    <a:pt x="7091" y="1166"/>
                  </a:lnTo>
                  <a:lnTo>
                    <a:pt x="6994" y="1555"/>
                  </a:lnTo>
                  <a:lnTo>
                    <a:pt x="6606" y="1555"/>
                  </a:lnTo>
                  <a:lnTo>
                    <a:pt x="6509" y="1166"/>
                  </a:lnTo>
                  <a:lnTo>
                    <a:pt x="6509" y="875"/>
                  </a:lnTo>
                  <a:lnTo>
                    <a:pt x="6606" y="583"/>
                  </a:lnTo>
                  <a:lnTo>
                    <a:pt x="6800" y="486"/>
                  </a:lnTo>
                  <a:close/>
                  <a:moveTo>
                    <a:pt x="11559" y="486"/>
                  </a:moveTo>
                  <a:lnTo>
                    <a:pt x="11851" y="583"/>
                  </a:lnTo>
                  <a:lnTo>
                    <a:pt x="11948" y="875"/>
                  </a:lnTo>
                  <a:lnTo>
                    <a:pt x="11851" y="1166"/>
                  </a:lnTo>
                  <a:lnTo>
                    <a:pt x="11753" y="1555"/>
                  </a:lnTo>
                  <a:lnTo>
                    <a:pt x="11365" y="1555"/>
                  </a:lnTo>
                  <a:lnTo>
                    <a:pt x="11268" y="1166"/>
                  </a:lnTo>
                  <a:lnTo>
                    <a:pt x="11171" y="875"/>
                  </a:lnTo>
                  <a:lnTo>
                    <a:pt x="11365" y="583"/>
                  </a:lnTo>
                  <a:lnTo>
                    <a:pt x="11559" y="486"/>
                  </a:lnTo>
                  <a:close/>
                  <a:moveTo>
                    <a:pt x="12530" y="875"/>
                  </a:moveTo>
                  <a:lnTo>
                    <a:pt x="12822" y="1069"/>
                  </a:lnTo>
                  <a:lnTo>
                    <a:pt x="12919" y="1263"/>
                  </a:lnTo>
                  <a:lnTo>
                    <a:pt x="12822" y="1555"/>
                  </a:lnTo>
                  <a:lnTo>
                    <a:pt x="12142" y="1749"/>
                  </a:lnTo>
                  <a:lnTo>
                    <a:pt x="12142" y="1749"/>
                  </a:lnTo>
                  <a:lnTo>
                    <a:pt x="12336" y="972"/>
                  </a:lnTo>
                  <a:lnTo>
                    <a:pt x="12530" y="875"/>
                  </a:lnTo>
                  <a:close/>
                  <a:moveTo>
                    <a:pt x="1069" y="875"/>
                  </a:moveTo>
                  <a:lnTo>
                    <a:pt x="1361" y="972"/>
                  </a:lnTo>
                  <a:lnTo>
                    <a:pt x="1555" y="1749"/>
                  </a:lnTo>
                  <a:lnTo>
                    <a:pt x="875" y="1555"/>
                  </a:lnTo>
                  <a:lnTo>
                    <a:pt x="778" y="1263"/>
                  </a:lnTo>
                  <a:lnTo>
                    <a:pt x="875" y="1069"/>
                  </a:lnTo>
                  <a:lnTo>
                    <a:pt x="1069" y="875"/>
                  </a:lnTo>
                  <a:close/>
                  <a:moveTo>
                    <a:pt x="3109" y="875"/>
                  </a:moveTo>
                  <a:lnTo>
                    <a:pt x="3303" y="1069"/>
                  </a:lnTo>
                  <a:lnTo>
                    <a:pt x="3400" y="1263"/>
                  </a:lnTo>
                  <a:lnTo>
                    <a:pt x="3303" y="1555"/>
                  </a:lnTo>
                  <a:lnTo>
                    <a:pt x="2623" y="1749"/>
                  </a:lnTo>
                  <a:lnTo>
                    <a:pt x="2818" y="972"/>
                  </a:lnTo>
                  <a:lnTo>
                    <a:pt x="3109" y="875"/>
                  </a:lnTo>
                  <a:close/>
                  <a:moveTo>
                    <a:pt x="5829" y="875"/>
                  </a:moveTo>
                  <a:lnTo>
                    <a:pt x="6120" y="972"/>
                  </a:lnTo>
                  <a:lnTo>
                    <a:pt x="6314" y="1749"/>
                  </a:lnTo>
                  <a:lnTo>
                    <a:pt x="5537" y="1555"/>
                  </a:lnTo>
                  <a:lnTo>
                    <a:pt x="5440" y="1263"/>
                  </a:lnTo>
                  <a:lnTo>
                    <a:pt x="5634" y="1069"/>
                  </a:lnTo>
                  <a:lnTo>
                    <a:pt x="5829" y="875"/>
                  </a:lnTo>
                  <a:close/>
                  <a:moveTo>
                    <a:pt x="7868" y="875"/>
                  </a:moveTo>
                  <a:lnTo>
                    <a:pt x="8063" y="1069"/>
                  </a:lnTo>
                  <a:lnTo>
                    <a:pt x="8160" y="1263"/>
                  </a:lnTo>
                  <a:lnTo>
                    <a:pt x="8063" y="1555"/>
                  </a:lnTo>
                  <a:lnTo>
                    <a:pt x="7383" y="1749"/>
                  </a:lnTo>
                  <a:lnTo>
                    <a:pt x="7577" y="972"/>
                  </a:lnTo>
                  <a:lnTo>
                    <a:pt x="7868" y="875"/>
                  </a:lnTo>
                  <a:close/>
                  <a:moveTo>
                    <a:pt x="10588" y="875"/>
                  </a:moveTo>
                  <a:lnTo>
                    <a:pt x="10782" y="972"/>
                  </a:lnTo>
                  <a:lnTo>
                    <a:pt x="11074" y="1749"/>
                  </a:lnTo>
                  <a:lnTo>
                    <a:pt x="10297" y="1555"/>
                  </a:lnTo>
                  <a:lnTo>
                    <a:pt x="10199" y="1263"/>
                  </a:lnTo>
                  <a:lnTo>
                    <a:pt x="10297" y="1069"/>
                  </a:lnTo>
                  <a:lnTo>
                    <a:pt x="10588" y="875"/>
                  </a:lnTo>
                  <a:close/>
                  <a:moveTo>
                    <a:pt x="972" y="1943"/>
                  </a:moveTo>
                  <a:lnTo>
                    <a:pt x="1361" y="2040"/>
                  </a:lnTo>
                  <a:lnTo>
                    <a:pt x="1361" y="2235"/>
                  </a:lnTo>
                  <a:lnTo>
                    <a:pt x="1361" y="2429"/>
                  </a:lnTo>
                  <a:lnTo>
                    <a:pt x="972" y="2526"/>
                  </a:lnTo>
                  <a:lnTo>
                    <a:pt x="681" y="2623"/>
                  </a:lnTo>
                  <a:lnTo>
                    <a:pt x="390" y="2526"/>
                  </a:lnTo>
                  <a:lnTo>
                    <a:pt x="292" y="2235"/>
                  </a:lnTo>
                  <a:lnTo>
                    <a:pt x="390" y="2040"/>
                  </a:lnTo>
                  <a:lnTo>
                    <a:pt x="681" y="1943"/>
                  </a:lnTo>
                  <a:close/>
                  <a:moveTo>
                    <a:pt x="2041" y="1943"/>
                  </a:moveTo>
                  <a:lnTo>
                    <a:pt x="2332" y="2040"/>
                  </a:lnTo>
                  <a:lnTo>
                    <a:pt x="2429" y="2235"/>
                  </a:lnTo>
                  <a:lnTo>
                    <a:pt x="2332" y="2526"/>
                  </a:lnTo>
                  <a:lnTo>
                    <a:pt x="2041" y="2623"/>
                  </a:lnTo>
                  <a:lnTo>
                    <a:pt x="1846" y="2526"/>
                  </a:lnTo>
                  <a:lnTo>
                    <a:pt x="1749" y="2235"/>
                  </a:lnTo>
                  <a:lnTo>
                    <a:pt x="1846" y="2040"/>
                  </a:lnTo>
                  <a:lnTo>
                    <a:pt x="2041" y="1943"/>
                  </a:lnTo>
                  <a:close/>
                  <a:moveTo>
                    <a:pt x="3498" y="1943"/>
                  </a:moveTo>
                  <a:lnTo>
                    <a:pt x="3692" y="2040"/>
                  </a:lnTo>
                  <a:lnTo>
                    <a:pt x="3886" y="2235"/>
                  </a:lnTo>
                  <a:lnTo>
                    <a:pt x="3692" y="2526"/>
                  </a:lnTo>
                  <a:lnTo>
                    <a:pt x="3498" y="2623"/>
                  </a:lnTo>
                  <a:lnTo>
                    <a:pt x="3206" y="2526"/>
                  </a:lnTo>
                  <a:lnTo>
                    <a:pt x="2818" y="2429"/>
                  </a:lnTo>
                  <a:lnTo>
                    <a:pt x="2818" y="2235"/>
                  </a:lnTo>
                  <a:lnTo>
                    <a:pt x="2818" y="2040"/>
                  </a:lnTo>
                  <a:lnTo>
                    <a:pt x="3400" y="1943"/>
                  </a:lnTo>
                  <a:close/>
                  <a:moveTo>
                    <a:pt x="5732" y="1943"/>
                  </a:moveTo>
                  <a:lnTo>
                    <a:pt x="6120" y="2040"/>
                  </a:lnTo>
                  <a:lnTo>
                    <a:pt x="6120" y="2235"/>
                  </a:lnTo>
                  <a:lnTo>
                    <a:pt x="6120" y="2429"/>
                  </a:lnTo>
                  <a:lnTo>
                    <a:pt x="5732" y="2526"/>
                  </a:lnTo>
                  <a:lnTo>
                    <a:pt x="5440" y="2623"/>
                  </a:lnTo>
                  <a:lnTo>
                    <a:pt x="5149" y="2526"/>
                  </a:lnTo>
                  <a:lnTo>
                    <a:pt x="5052" y="2235"/>
                  </a:lnTo>
                  <a:lnTo>
                    <a:pt x="5149" y="2040"/>
                  </a:lnTo>
                  <a:lnTo>
                    <a:pt x="5440" y="1943"/>
                  </a:lnTo>
                  <a:close/>
                  <a:moveTo>
                    <a:pt x="6800" y="1943"/>
                  </a:moveTo>
                  <a:lnTo>
                    <a:pt x="7091" y="2040"/>
                  </a:lnTo>
                  <a:lnTo>
                    <a:pt x="7188" y="2235"/>
                  </a:lnTo>
                  <a:lnTo>
                    <a:pt x="7091" y="2526"/>
                  </a:lnTo>
                  <a:lnTo>
                    <a:pt x="6800" y="2623"/>
                  </a:lnTo>
                  <a:lnTo>
                    <a:pt x="6606" y="2526"/>
                  </a:lnTo>
                  <a:lnTo>
                    <a:pt x="6509" y="2235"/>
                  </a:lnTo>
                  <a:lnTo>
                    <a:pt x="6606" y="2040"/>
                  </a:lnTo>
                  <a:lnTo>
                    <a:pt x="6800" y="1943"/>
                  </a:lnTo>
                  <a:close/>
                  <a:moveTo>
                    <a:pt x="8257" y="1943"/>
                  </a:moveTo>
                  <a:lnTo>
                    <a:pt x="8451" y="2040"/>
                  </a:lnTo>
                  <a:lnTo>
                    <a:pt x="8548" y="2235"/>
                  </a:lnTo>
                  <a:lnTo>
                    <a:pt x="8451" y="2526"/>
                  </a:lnTo>
                  <a:lnTo>
                    <a:pt x="8257" y="2623"/>
                  </a:lnTo>
                  <a:lnTo>
                    <a:pt x="7965" y="2526"/>
                  </a:lnTo>
                  <a:lnTo>
                    <a:pt x="7577" y="2429"/>
                  </a:lnTo>
                  <a:lnTo>
                    <a:pt x="7577" y="2235"/>
                  </a:lnTo>
                  <a:lnTo>
                    <a:pt x="7577" y="2040"/>
                  </a:lnTo>
                  <a:lnTo>
                    <a:pt x="7965" y="1943"/>
                  </a:lnTo>
                  <a:close/>
                  <a:moveTo>
                    <a:pt x="10491" y="1943"/>
                  </a:moveTo>
                  <a:lnTo>
                    <a:pt x="10879" y="2040"/>
                  </a:lnTo>
                  <a:lnTo>
                    <a:pt x="10782" y="2235"/>
                  </a:lnTo>
                  <a:lnTo>
                    <a:pt x="10879" y="2429"/>
                  </a:lnTo>
                  <a:lnTo>
                    <a:pt x="10491" y="2526"/>
                  </a:lnTo>
                  <a:lnTo>
                    <a:pt x="10199" y="2623"/>
                  </a:lnTo>
                  <a:lnTo>
                    <a:pt x="9908" y="2526"/>
                  </a:lnTo>
                  <a:lnTo>
                    <a:pt x="9811" y="2235"/>
                  </a:lnTo>
                  <a:lnTo>
                    <a:pt x="9908" y="2040"/>
                  </a:lnTo>
                  <a:lnTo>
                    <a:pt x="10199" y="1943"/>
                  </a:lnTo>
                  <a:close/>
                  <a:moveTo>
                    <a:pt x="11559" y="1943"/>
                  </a:moveTo>
                  <a:lnTo>
                    <a:pt x="11851" y="2040"/>
                  </a:lnTo>
                  <a:lnTo>
                    <a:pt x="11948" y="2235"/>
                  </a:lnTo>
                  <a:lnTo>
                    <a:pt x="11851" y="2526"/>
                  </a:lnTo>
                  <a:lnTo>
                    <a:pt x="11559" y="2623"/>
                  </a:lnTo>
                  <a:lnTo>
                    <a:pt x="11365" y="2526"/>
                  </a:lnTo>
                  <a:lnTo>
                    <a:pt x="11268" y="2235"/>
                  </a:lnTo>
                  <a:lnTo>
                    <a:pt x="11365" y="2040"/>
                  </a:lnTo>
                  <a:lnTo>
                    <a:pt x="11559" y="1943"/>
                  </a:lnTo>
                  <a:close/>
                  <a:moveTo>
                    <a:pt x="13016" y="1943"/>
                  </a:moveTo>
                  <a:lnTo>
                    <a:pt x="13210" y="2040"/>
                  </a:lnTo>
                  <a:lnTo>
                    <a:pt x="13308" y="2235"/>
                  </a:lnTo>
                  <a:lnTo>
                    <a:pt x="13210" y="2526"/>
                  </a:lnTo>
                  <a:lnTo>
                    <a:pt x="13016" y="2623"/>
                  </a:lnTo>
                  <a:lnTo>
                    <a:pt x="12628" y="2526"/>
                  </a:lnTo>
                  <a:lnTo>
                    <a:pt x="12336" y="2429"/>
                  </a:lnTo>
                  <a:lnTo>
                    <a:pt x="12336" y="2235"/>
                  </a:lnTo>
                  <a:lnTo>
                    <a:pt x="12336" y="2040"/>
                  </a:lnTo>
                  <a:lnTo>
                    <a:pt x="12725" y="1943"/>
                  </a:lnTo>
                  <a:close/>
                  <a:moveTo>
                    <a:pt x="1555" y="2817"/>
                  </a:moveTo>
                  <a:lnTo>
                    <a:pt x="1361" y="3497"/>
                  </a:lnTo>
                  <a:lnTo>
                    <a:pt x="1069" y="3594"/>
                  </a:lnTo>
                  <a:lnTo>
                    <a:pt x="875" y="3497"/>
                  </a:lnTo>
                  <a:lnTo>
                    <a:pt x="778" y="3303"/>
                  </a:lnTo>
                  <a:lnTo>
                    <a:pt x="875" y="3012"/>
                  </a:lnTo>
                  <a:lnTo>
                    <a:pt x="1555" y="2817"/>
                  </a:lnTo>
                  <a:close/>
                  <a:moveTo>
                    <a:pt x="2623" y="2817"/>
                  </a:moveTo>
                  <a:lnTo>
                    <a:pt x="3303" y="3012"/>
                  </a:lnTo>
                  <a:lnTo>
                    <a:pt x="3400" y="3303"/>
                  </a:lnTo>
                  <a:lnTo>
                    <a:pt x="3303" y="3497"/>
                  </a:lnTo>
                  <a:lnTo>
                    <a:pt x="3109" y="3594"/>
                  </a:lnTo>
                  <a:lnTo>
                    <a:pt x="2818" y="3497"/>
                  </a:lnTo>
                  <a:lnTo>
                    <a:pt x="2623" y="2817"/>
                  </a:lnTo>
                  <a:close/>
                  <a:moveTo>
                    <a:pt x="6314" y="2817"/>
                  </a:moveTo>
                  <a:lnTo>
                    <a:pt x="6120" y="3497"/>
                  </a:lnTo>
                  <a:lnTo>
                    <a:pt x="5829" y="3594"/>
                  </a:lnTo>
                  <a:lnTo>
                    <a:pt x="5634" y="3497"/>
                  </a:lnTo>
                  <a:lnTo>
                    <a:pt x="5440" y="3303"/>
                  </a:lnTo>
                  <a:lnTo>
                    <a:pt x="5537" y="3012"/>
                  </a:lnTo>
                  <a:lnTo>
                    <a:pt x="6314" y="2817"/>
                  </a:lnTo>
                  <a:close/>
                  <a:moveTo>
                    <a:pt x="7383" y="2817"/>
                  </a:moveTo>
                  <a:lnTo>
                    <a:pt x="8063" y="3012"/>
                  </a:lnTo>
                  <a:lnTo>
                    <a:pt x="8160" y="3303"/>
                  </a:lnTo>
                  <a:lnTo>
                    <a:pt x="8063" y="3497"/>
                  </a:lnTo>
                  <a:lnTo>
                    <a:pt x="7868" y="3594"/>
                  </a:lnTo>
                  <a:lnTo>
                    <a:pt x="7577" y="3497"/>
                  </a:lnTo>
                  <a:lnTo>
                    <a:pt x="7383" y="2817"/>
                  </a:lnTo>
                  <a:close/>
                  <a:moveTo>
                    <a:pt x="11074" y="2817"/>
                  </a:moveTo>
                  <a:lnTo>
                    <a:pt x="10782" y="3497"/>
                  </a:lnTo>
                  <a:lnTo>
                    <a:pt x="10588" y="3594"/>
                  </a:lnTo>
                  <a:lnTo>
                    <a:pt x="10297" y="3497"/>
                  </a:lnTo>
                  <a:lnTo>
                    <a:pt x="10199" y="3303"/>
                  </a:lnTo>
                  <a:lnTo>
                    <a:pt x="10297" y="3012"/>
                  </a:lnTo>
                  <a:lnTo>
                    <a:pt x="11074" y="2817"/>
                  </a:lnTo>
                  <a:close/>
                  <a:moveTo>
                    <a:pt x="12142" y="2817"/>
                  </a:moveTo>
                  <a:lnTo>
                    <a:pt x="12822" y="3012"/>
                  </a:lnTo>
                  <a:lnTo>
                    <a:pt x="12919" y="3303"/>
                  </a:lnTo>
                  <a:lnTo>
                    <a:pt x="12822" y="3497"/>
                  </a:lnTo>
                  <a:lnTo>
                    <a:pt x="12530" y="3594"/>
                  </a:lnTo>
                  <a:lnTo>
                    <a:pt x="12336" y="3497"/>
                  </a:lnTo>
                  <a:lnTo>
                    <a:pt x="12142" y="2817"/>
                  </a:lnTo>
                  <a:close/>
                  <a:moveTo>
                    <a:pt x="2235" y="3012"/>
                  </a:moveTo>
                  <a:lnTo>
                    <a:pt x="2429" y="3400"/>
                  </a:lnTo>
                  <a:lnTo>
                    <a:pt x="2429" y="3692"/>
                  </a:lnTo>
                  <a:lnTo>
                    <a:pt x="2332" y="3886"/>
                  </a:lnTo>
                  <a:lnTo>
                    <a:pt x="2041" y="3983"/>
                  </a:lnTo>
                  <a:lnTo>
                    <a:pt x="1846" y="3886"/>
                  </a:lnTo>
                  <a:lnTo>
                    <a:pt x="1749" y="3692"/>
                  </a:lnTo>
                  <a:lnTo>
                    <a:pt x="1749" y="3400"/>
                  </a:lnTo>
                  <a:lnTo>
                    <a:pt x="1944" y="3012"/>
                  </a:lnTo>
                  <a:close/>
                  <a:moveTo>
                    <a:pt x="6994" y="3012"/>
                  </a:moveTo>
                  <a:lnTo>
                    <a:pt x="7091" y="3400"/>
                  </a:lnTo>
                  <a:lnTo>
                    <a:pt x="7188" y="3692"/>
                  </a:lnTo>
                  <a:lnTo>
                    <a:pt x="7091" y="3886"/>
                  </a:lnTo>
                  <a:lnTo>
                    <a:pt x="6800" y="3983"/>
                  </a:lnTo>
                  <a:lnTo>
                    <a:pt x="6606" y="3886"/>
                  </a:lnTo>
                  <a:lnTo>
                    <a:pt x="6509" y="3692"/>
                  </a:lnTo>
                  <a:lnTo>
                    <a:pt x="6509" y="3400"/>
                  </a:lnTo>
                  <a:lnTo>
                    <a:pt x="6606" y="3012"/>
                  </a:lnTo>
                  <a:close/>
                  <a:moveTo>
                    <a:pt x="11753" y="3012"/>
                  </a:moveTo>
                  <a:lnTo>
                    <a:pt x="11851" y="3400"/>
                  </a:lnTo>
                  <a:lnTo>
                    <a:pt x="11948" y="3692"/>
                  </a:lnTo>
                  <a:lnTo>
                    <a:pt x="11851" y="3886"/>
                  </a:lnTo>
                  <a:lnTo>
                    <a:pt x="11559" y="3983"/>
                  </a:lnTo>
                  <a:lnTo>
                    <a:pt x="11365" y="3886"/>
                  </a:lnTo>
                  <a:lnTo>
                    <a:pt x="11171" y="3692"/>
                  </a:lnTo>
                  <a:lnTo>
                    <a:pt x="11268" y="3400"/>
                  </a:lnTo>
                  <a:lnTo>
                    <a:pt x="11365" y="3012"/>
                  </a:lnTo>
                  <a:close/>
                  <a:moveTo>
                    <a:pt x="487" y="4760"/>
                  </a:moveTo>
                  <a:lnTo>
                    <a:pt x="778" y="4857"/>
                  </a:lnTo>
                  <a:lnTo>
                    <a:pt x="1167" y="5246"/>
                  </a:lnTo>
                  <a:lnTo>
                    <a:pt x="1749" y="5925"/>
                  </a:lnTo>
                  <a:lnTo>
                    <a:pt x="1264" y="5925"/>
                  </a:lnTo>
                  <a:lnTo>
                    <a:pt x="875" y="5828"/>
                  </a:lnTo>
                  <a:lnTo>
                    <a:pt x="584" y="5634"/>
                  </a:lnTo>
                  <a:lnTo>
                    <a:pt x="390" y="5343"/>
                  </a:lnTo>
                  <a:lnTo>
                    <a:pt x="292" y="4954"/>
                  </a:lnTo>
                  <a:lnTo>
                    <a:pt x="390" y="4857"/>
                  </a:lnTo>
                  <a:lnTo>
                    <a:pt x="487" y="4760"/>
                  </a:lnTo>
                  <a:close/>
                  <a:moveTo>
                    <a:pt x="3692" y="4760"/>
                  </a:moveTo>
                  <a:lnTo>
                    <a:pt x="3789" y="4857"/>
                  </a:lnTo>
                  <a:lnTo>
                    <a:pt x="3886" y="4954"/>
                  </a:lnTo>
                  <a:lnTo>
                    <a:pt x="3789" y="5343"/>
                  </a:lnTo>
                  <a:lnTo>
                    <a:pt x="3595" y="5634"/>
                  </a:lnTo>
                  <a:lnTo>
                    <a:pt x="3303" y="5828"/>
                  </a:lnTo>
                  <a:lnTo>
                    <a:pt x="2915" y="5925"/>
                  </a:lnTo>
                  <a:lnTo>
                    <a:pt x="2429" y="5925"/>
                  </a:lnTo>
                  <a:lnTo>
                    <a:pt x="3012" y="5246"/>
                  </a:lnTo>
                  <a:lnTo>
                    <a:pt x="3400" y="4857"/>
                  </a:lnTo>
                  <a:lnTo>
                    <a:pt x="3692" y="4760"/>
                  </a:lnTo>
                  <a:close/>
                  <a:moveTo>
                    <a:pt x="5149" y="4760"/>
                  </a:moveTo>
                  <a:lnTo>
                    <a:pt x="5440" y="4857"/>
                  </a:lnTo>
                  <a:lnTo>
                    <a:pt x="5829" y="5246"/>
                  </a:lnTo>
                  <a:lnTo>
                    <a:pt x="6411" y="5925"/>
                  </a:lnTo>
                  <a:lnTo>
                    <a:pt x="6023" y="5925"/>
                  </a:lnTo>
                  <a:lnTo>
                    <a:pt x="5634" y="5828"/>
                  </a:lnTo>
                  <a:lnTo>
                    <a:pt x="5343" y="5634"/>
                  </a:lnTo>
                  <a:lnTo>
                    <a:pt x="5149" y="5343"/>
                  </a:lnTo>
                  <a:lnTo>
                    <a:pt x="5052" y="4954"/>
                  </a:lnTo>
                  <a:lnTo>
                    <a:pt x="5149" y="4857"/>
                  </a:lnTo>
                  <a:lnTo>
                    <a:pt x="5149" y="4760"/>
                  </a:lnTo>
                  <a:close/>
                  <a:moveTo>
                    <a:pt x="8451" y="4760"/>
                  </a:moveTo>
                  <a:lnTo>
                    <a:pt x="8548" y="4857"/>
                  </a:lnTo>
                  <a:lnTo>
                    <a:pt x="8548" y="4954"/>
                  </a:lnTo>
                  <a:lnTo>
                    <a:pt x="8548" y="5343"/>
                  </a:lnTo>
                  <a:lnTo>
                    <a:pt x="8354" y="5634"/>
                  </a:lnTo>
                  <a:lnTo>
                    <a:pt x="8063" y="5828"/>
                  </a:lnTo>
                  <a:lnTo>
                    <a:pt x="7674" y="5925"/>
                  </a:lnTo>
                  <a:lnTo>
                    <a:pt x="7188" y="5925"/>
                  </a:lnTo>
                  <a:lnTo>
                    <a:pt x="7771" y="5246"/>
                  </a:lnTo>
                  <a:lnTo>
                    <a:pt x="8160" y="4857"/>
                  </a:lnTo>
                  <a:lnTo>
                    <a:pt x="8451" y="4760"/>
                  </a:lnTo>
                  <a:close/>
                  <a:moveTo>
                    <a:pt x="9908" y="4760"/>
                  </a:moveTo>
                  <a:lnTo>
                    <a:pt x="10199" y="4857"/>
                  </a:lnTo>
                  <a:lnTo>
                    <a:pt x="10588" y="5246"/>
                  </a:lnTo>
                  <a:lnTo>
                    <a:pt x="11171" y="5925"/>
                  </a:lnTo>
                  <a:lnTo>
                    <a:pt x="10782" y="5925"/>
                  </a:lnTo>
                  <a:lnTo>
                    <a:pt x="10394" y="5828"/>
                  </a:lnTo>
                  <a:lnTo>
                    <a:pt x="10102" y="5634"/>
                  </a:lnTo>
                  <a:lnTo>
                    <a:pt x="9908" y="5343"/>
                  </a:lnTo>
                  <a:lnTo>
                    <a:pt x="9811" y="4954"/>
                  </a:lnTo>
                  <a:lnTo>
                    <a:pt x="9811" y="4857"/>
                  </a:lnTo>
                  <a:lnTo>
                    <a:pt x="9908" y="4760"/>
                  </a:lnTo>
                  <a:close/>
                  <a:moveTo>
                    <a:pt x="13016" y="7382"/>
                  </a:moveTo>
                  <a:lnTo>
                    <a:pt x="13210" y="7480"/>
                  </a:lnTo>
                  <a:lnTo>
                    <a:pt x="13308" y="7674"/>
                  </a:lnTo>
                  <a:lnTo>
                    <a:pt x="13308" y="7868"/>
                  </a:lnTo>
                  <a:lnTo>
                    <a:pt x="13016" y="7965"/>
                  </a:lnTo>
                  <a:lnTo>
                    <a:pt x="4955" y="7965"/>
                  </a:lnTo>
                  <a:lnTo>
                    <a:pt x="4857" y="8062"/>
                  </a:lnTo>
                  <a:lnTo>
                    <a:pt x="4760" y="8159"/>
                  </a:lnTo>
                  <a:lnTo>
                    <a:pt x="4857" y="8354"/>
                  </a:lnTo>
                  <a:lnTo>
                    <a:pt x="12530" y="8354"/>
                  </a:lnTo>
                  <a:lnTo>
                    <a:pt x="12045" y="10393"/>
                  </a:lnTo>
                  <a:lnTo>
                    <a:pt x="11851" y="10685"/>
                  </a:lnTo>
                  <a:lnTo>
                    <a:pt x="11559" y="10782"/>
                  </a:lnTo>
                  <a:lnTo>
                    <a:pt x="2138" y="10782"/>
                  </a:lnTo>
                  <a:lnTo>
                    <a:pt x="1749" y="10685"/>
                  </a:lnTo>
                  <a:lnTo>
                    <a:pt x="1652" y="10393"/>
                  </a:lnTo>
                  <a:lnTo>
                    <a:pt x="1167" y="8354"/>
                  </a:lnTo>
                  <a:lnTo>
                    <a:pt x="4177" y="8354"/>
                  </a:lnTo>
                  <a:lnTo>
                    <a:pt x="4275" y="8159"/>
                  </a:lnTo>
                  <a:lnTo>
                    <a:pt x="4177" y="8062"/>
                  </a:lnTo>
                  <a:lnTo>
                    <a:pt x="3983" y="7965"/>
                  </a:lnTo>
                  <a:lnTo>
                    <a:pt x="584" y="7965"/>
                  </a:lnTo>
                  <a:lnTo>
                    <a:pt x="390" y="7868"/>
                  </a:lnTo>
                  <a:lnTo>
                    <a:pt x="292" y="7771"/>
                  </a:lnTo>
                  <a:lnTo>
                    <a:pt x="390" y="7480"/>
                  </a:lnTo>
                  <a:lnTo>
                    <a:pt x="584" y="7382"/>
                  </a:lnTo>
                  <a:close/>
                  <a:moveTo>
                    <a:pt x="2138" y="1"/>
                  </a:moveTo>
                  <a:lnTo>
                    <a:pt x="1846" y="98"/>
                  </a:lnTo>
                  <a:lnTo>
                    <a:pt x="1652" y="195"/>
                  </a:lnTo>
                  <a:lnTo>
                    <a:pt x="1555" y="292"/>
                  </a:lnTo>
                  <a:lnTo>
                    <a:pt x="1361" y="486"/>
                  </a:lnTo>
                  <a:lnTo>
                    <a:pt x="778" y="486"/>
                  </a:lnTo>
                  <a:lnTo>
                    <a:pt x="584" y="681"/>
                  </a:lnTo>
                  <a:lnTo>
                    <a:pt x="487" y="875"/>
                  </a:lnTo>
                  <a:lnTo>
                    <a:pt x="390" y="1069"/>
                  </a:lnTo>
                  <a:lnTo>
                    <a:pt x="390" y="1263"/>
                  </a:lnTo>
                  <a:lnTo>
                    <a:pt x="390" y="1458"/>
                  </a:lnTo>
                  <a:lnTo>
                    <a:pt x="292" y="1652"/>
                  </a:lnTo>
                  <a:lnTo>
                    <a:pt x="98" y="1749"/>
                  </a:lnTo>
                  <a:lnTo>
                    <a:pt x="1" y="1943"/>
                  </a:lnTo>
                  <a:lnTo>
                    <a:pt x="1" y="2235"/>
                  </a:lnTo>
                  <a:lnTo>
                    <a:pt x="1" y="2429"/>
                  </a:lnTo>
                  <a:lnTo>
                    <a:pt x="98" y="2623"/>
                  </a:lnTo>
                  <a:lnTo>
                    <a:pt x="292" y="2817"/>
                  </a:lnTo>
                  <a:lnTo>
                    <a:pt x="390" y="2915"/>
                  </a:lnTo>
                  <a:lnTo>
                    <a:pt x="390" y="3109"/>
                  </a:lnTo>
                  <a:lnTo>
                    <a:pt x="390" y="3303"/>
                  </a:lnTo>
                  <a:lnTo>
                    <a:pt x="487" y="3594"/>
                  </a:lnTo>
                  <a:lnTo>
                    <a:pt x="584" y="3789"/>
                  </a:lnTo>
                  <a:lnTo>
                    <a:pt x="778" y="3886"/>
                  </a:lnTo>
                  <a:lnTo>
                    <a:pt x="972" y="3983"/>
                  </a:lnTo>
                  <a:lnTo>
                    <a:pt x="1167" y="3983"/>
                  </a:lnTo>
                  <a:lnTo>
                    <a:pt x="1361" y="3886"/>
                  </a:lnTo>
                  <a:lnTo>
                    <a:pt x="1555" y="4177"/>
                  </a:lnTo>
                  <a:lnTo>
                    <a:pt x="1944" y="4371"/>
                  </a:lnTo>
                  <a:lnTo>
                    <a:pt x="1944" y="5440"/>
                  </a:lnTo>
                  <a:lnTo>
                    <a:pt x="1458" y="4954"/>
                  </a:lnTo>
                  <a:lnTo>
                    <a:pt x="972" y="4469"/>
                  </a:lnTo>
                  <a:lnTo>
                    <a:pt x="584" y="4274"/>
                  </a:lnTo>
                  <a:lnTo>
                    <a:pt x="390" y="4274"/>
                  </a:lnTo>
                  <a:lnTo>
                    <a:pt x="292" y="4371"/>
                  </a:lnTo>
                  <a:lnTo>
                    <a:pt x="98" y="4566"/>
                  </a:lnTo>
                  <a:lnTo>
                    <a:pt x="1" y="4760"/>
                  </a:lnTo>
                  <a:lnTo>
                    <a:pt x="1" y="5148"/>
                  </a:lnTo>
                  <a:lnTo>
                    <a:pt x="98" y="5440"/>
                  </a:lnTo>
                  <a:lnTo>
                    <a:pt x="292" y="5828"/>
                  </a:lnTo>
                  <a:lnTo>
                    <a:pt x="487" y="6023"/>
                  </a:lnTo>
                  <a:lnTo>
                    <a:pt x="778" y="6120"/>
                  </a:lnTo>
                  <a:lnTo>
                    <a:pt x="1264" y="6314"/>
                  </a:lnTo>
                  <a:lnTo>
                    <a:pt x="1944" y="6314"/>
                  </a:lnTo>
                  <a:lnTo>
                    <a:pt x="1944" y="6994"/>
                  </a:lnTo>
                  <a:lnTo>
                    <a:pt x="390" y="6994"/>
                  </a:lnTo>
                  <a:lnTo>
                    <a:pt x="195" y="7188"/>
                  </a:lnTo>
                  <a:lnTo>
                    <a:pt x="98" y="7382"/>
                  </a:lnTo>
                  <a:lnTo>
                    <a:pt x="1" y="7577"/>
                  </a:lnTo>
                  <a:lnTo>
                    <a:pt x="1" y="7868"/>
                  </a:lnTo>
                  <a:lnTo>
                    <a:pt x="98" y="8159"/>
                  </a:lnTo>
                  <a:lnTo>
                    <a:pt x="390" y="8354"/>
                  </a:lnTo>
                  <a:lnTo>
                    <a:pt x="681" y="8354"/>
                  </a:lnTo>
                  <a:lnTo>
                    <a:pt x="1167" y="10490"/>
                  </a:lnTo>
                  <a:lnTo>
                    <a:pt x="1264" y="10782"/>
                  </a:lnTo>
                  <a:lnTo>
                    <a:pt x="1458" y="10976"/>
                  </a:lnTo>
                  <a:lnTo>
                    <a:pt x="1749" y="11170"/>
                  </a:lnTo>
                  <a:lnTo>
                    <a:pt x="11948" y="11170"/>
                  </a:lnTo>
                  <a:lnTo>
                    <a:pt x="12142" y="10976"/>
                  </a:lnTo>
                  <a:lnTo>
                    <a:pt x="12336" y="10782"/>
                  </a:lnTo>
                  <a:lnTo>
                    <a:pt x="12530" y="10490"/>
                  </a:lnTo>
                  <a:lnTo>
                    <a:pt x="13016" y="8354"/>
                  </a:lnTo>
                  <a:lnTo>
                    <a:pt x="13210" y="8354"/>
                  </a:lnTo>
                  <a:lnTo>
                    <a:pt x="13405" y="8257"/>
                  </a:lnTo>
                  <a:lnTo>
                    <a:pt x="13599" y="8062"/>
                  </a:lnTo>
                  <a:lnTo>
                    <a:pt x="13696" y="7771"/>
                  </a:lnTo>
                  <a:lnTo>
                    <a:pt x="13696" y="7480"/>
                  </a:lnTo>
                  <a:lnTo>
                    <a:pt x="13502" y="7188"/>
                  </a:lnTo>
                  <a:lnTo>
                    <a:pt x="13308" y="6994"/>
                  </a:lnTo>
                  <a:lnTo>
                    <a:pt x="11753" y="6994"/>
                  </a:lnTo>
                  <a:lnTo>
                    <a:pt x="11753" y="6314"/>
                  </a:lnTo>
                  <a:lnTo>
                    <a:pt x="12239" y="6314"/>
                  </a:lnTo>
                  <a:lnTo>
                    <a:pt x="12725" y="6217"/>
                  </a:lnTo>
                  <a:lnTo>
                    <a:pt x="12822" y="6120"/>
                  </a:lnTo>
                  <a:lnTo>
                    <a:pt x="12822" y="5925"/>
                  </a:lnTo>
                  <a:lnTo>
                    <a:pt x="12725" y="5828"/>
                  </a:lnTo>
                  <a:lnTo>
                    <a:pt x="12628" y="5828"/>
                  </a:lnTo>
                  <a:lnTo>
                    <a:pt x="12239" y="5925"/>
                  </a:lnTo>
                  <a:lnTo>
                    <a:pt x="11948" y="5925"/>
                  </a:lnTo>
                  <a:lnTo>
                    <a:pt x="12530" y="5148"/>
                  </a:lnTo>
                  <a:lnTo>
                    <a:pt x="12919" y="4857"/>
                  </a:lnTo>
                  <a:lnTo>
                    <a:pt x="13210" y="4663"/>
                  </a:lnTo>
                  <a:lnTo>
                    <a:pt x="13308" y="4954"/>
                  </a:lnTo>
                  <a:lnTo>
                    <a:pt x="13308" y="5148"/>
                  </a:lnTo>
                  <a:lnTo>
                    <a:pt x="13210" y="5343"/>
                  </a:lnTo>
                  <a:lnTo>
                    <a:pt x="13210" y="5440"/>
                  </a:lnTo>
                  <a:lnTo>
                    <a:pt x="13308" y="5537"/>
                  </a:lnTo>
                  <a:lnTo>
                    <a:pt x="13405" y="5634"/>
                  </a:lnTo>
                  <a:lnTo>
                    <a:pt x="13599" y="5537"/>
                  </a:lnTo>
                  <a:lnTo>
                    <a:pt x="13696" y="5148"/>
                  </a:lnTo>
                  <a:lnTo>
                    <a:pt x="13696" y="4857"/>
                  </a:lnTo>
                  <a:lnTo>
                    <a:pt x="13599" y="4566"/>
                  </a:lnTo>
                  <a:lnTo>
                    <a:pt x="13405" y="4371"/>
                  </a:lnTo>
                  <a:lnTo>
                    <a:pt x="13210" y="4274"/>
                  </a:lnTo>
                  <a:lnTo>
                    <a:pt x="13113" y="4274"/>
                  </a:lnTo>
                  <a:lnTo>
                    <a:pt x="12725" y="4469"/>
                  </a:lnTo>
                  <a:lnTo>
                    <a:pt x="12239" y="4954"/>
                  </a:lnTo>
                  <a:lnTo>
                    <a:pt x="11753" y="5440"/>
                  </a:lnTo>
                  <a:lnTo>
                    <a:pt x="11753" y="4371"/>
                  </a:lnTo>
                  <a:lnTo>
                    <a:pt x="12045" y="4177"/>
                  </a:lnTo>
                  <a:lnTo>
                    <a:pt x="12239" y="3886"/>
                  </a:lnTo>
                  <a:lnTo>
                    <a:pt x="12433" y="3983"/>
                  </a:lnTo>
                  <a:lnTo>
                    <a:pt x="12628" y="3983"/>
                  </a:lnTo>
                  <a:lnTo>
                    <a:pt x="12919" y="3886"/>
                  </a:lnTo>
                  <a:lnTo>
                    <a:pt x="13016" y="3789"/>
                  </a:lnTo>
                  <a:lnTo>
                    <a:pt x="13210" y="3594"/>
                  </a:lnTo>
                  <a:lnTo>
                    <a:pt x="13308" y="3303"/>
                  </a:lnTo>
                  <a:lnTo>
                    <a:pt x="13308" y="3109"/>
                  </a:lnTo>
                  <a:lnTo>
                    <a:pt x="13210" y="2915"/>
                  </a:lnTo>
                  <a:lnTo>
                    <a:pt x="13405" y="2817"/>
                  </a:lnTo>
                  <a:lnTo>
                    <a:pt x="13599" y="2623"/>
                  </a:lnTo>
                  <a:lnTo>
                    <a:pt x="13599" y="2429"/>
                  </a:lnTo>
                  <a:lnTo>
                    <a:pt x="13696" y="2235"/>
                  </a:lnTo>
                  <a:lnTo>
                    <a:pt x="13599" y="1943"/>
                  </a:lnTo>
                  <a:lnTo>
                    <a:pt x="13599" y="1749"/>
                  </a:lnTo>
                  <a:lnTo>
                    <a:pt x="13405" y="1652"/>
                  </a:lnTo>
                  <a:lnTo>
                    <a:pt x="13210" y="1458"/>
                  </a:lnTo>
                  <a:lnTo>
                    <a:pt x="13308" y="1263"/>
                  </a:lnTo>
                  <a:lnTo>
                    <a:pt x="13308" y="1069"/>
                  </a:lnTo>
                  <a:lnTo>
                    <a:pt x="13210" y="875"/>
                  </a:lnTo>
                  <a:lnTo>
                    <a:pt x="13016" y="681"/>
                  </a:lnTo>
                  <a:lnTo>
                    <a:pt x="12919" y="486"/>
                  </a:lnTo>
                  <a:lnTo>
                    <a:pt x="12239" y="486"/>
                  </a:lnTo>
                  <a:lnTo>
                    <a:pt x="12142" y="292"/>
                  </a:lnTo>
                  <a:lnTo>
                    <a:pt x="11948" y="195"/>
                  </a:lnTo>
                  <a:lnTo>
                    <a:pt x="11753" y="98"/>
                  </a:lnTo>
                  <a:lnTo>
                    <a:pt x="11559" y="1"/>
                  </a:lnTo>
                  <a:lnTo>
                    <a:pt x="11365" y="98"/>
                  </a:lnTo>
                  <a:lnTo>
                    <a:pt x="11171" y="195"/>
                  </a:lnTo>
                  <a:lnTo>
                    <a:pt x="10976" y="292"/>
                  </a:lnTo>
                  <a:lnTo>
                    <a:pt x="10879" y="486"/>
                  </a:lnTo>
                  <a:lnTo>
                    <a:pt x="10297" y="486"/>
                  </a:lnTo>
                  <a:lnTo>
                    <a:pt x="10102" y="681"/>
                  </a:lnTo>
                  <a:lnTo>
                    <a:pt x="9908" y="875"/>
                  </a:lnTo>
                  <a:lnTo>
                    <a:pt x="9908" y="1069"/>
                  </a:lnTo>
                  <a:lnTo>
                    <a:pt x="9811" y="1263"/>
                  </a:lnTo>
                  <a:lnTo>
                    <a:pt x="9908" y="1458"/>
                  </a:lnTo>
                  <a:lnTo>
                    <a:pt x="9714" y="1652"/>
                  </a:lnTo>
                  <a:lnTo>
                    <a:pt x="9617" y="1749"/>
                  </a:lnTo>
                  <a:lnTo>
                    <a:pt x="9520" y="1943"/>
                  </a:lnTo>
                  <a:lnTo>
                    <a:pt x="9422" y="2235"/>
                  </a:lnTo>
                  <a:lnTo>
                    <a:pt x="9520" y="2429"/>
                  </a:lnTo>
                  <a:lnTo>
                    <a:pt x="9617" y="2623"/>
                  </a:lnTo>
                  <a:lnTo>
                    <a:pt x="9714" y="2817"/>
                  </a:lnTo>
                  <a:lnTo>
                    <a:pt x="9908" y="2915"/>
                  </a:lnTo>
                  <a:lnTo>
                    <a:pt x="9811" y="3109"/>
                  </a:lnTo>
                  <a:lnTo>
                    <a:pt x="9908" y="3303"/>
                  </a:lnTo>
                  <a:lnTo>
                    <a:pt x="9908" y="3594"/>
                  </a:lnTo>
                  <a:lnTo>
                    <a:pt x="10102" y="3789"/>
                  </a:lnTo>
                  <a:lnTo>
                    <a:pt x="10297" y="3886"/>
                  </a:lnTo>
                  <a:lnTo>
                    <a:pt x="10491" y="3983"/>
                  </a:lnTo>
                  <a:lnTo>
                    <a:pt x="10685" y="3983"/>
                  </a:lnTo>
                  <a:lnTo>
                    <a:pt x="10879" y="3886"/>
                  </a:lnTo>
                  <a:lnTo>
                    <a:pt x="11074" y="4177"/>
                  </a:lnTo>
                  <a:lnTo>
                    <a:pt x="11365" y="4371"/>
                  </a:lnTo>
                  <a:lnTo>
                    <a:pt x="11365" y="5440"/>
                  </a:lnTo>
                  <a:lnTo>
                    <a:pt x="10879" y="4954"/>
                  </a:lnTo>
                  <a:lnTo>
                    <a:pt x="10394" y="4469"/>
                  </a:lnTo>
                  <a:lnTo>
                    <a:pt x="10005" y="4274"/>
                  </a:lnTo>
                  <a:lnTo>
                    <a:pt x="9908" y="4274"/>
                  </a:lnTo>
                  <a:lnTo>
                    <a:pt x="9714" y="4371"/>
                  </a:lnTo>
                  <a:lnTo>
                    <a:pt x="9520" y="4566"/>
                  </a:lnTo>
                  <a:lnTo>
                    <a:pt x="9422" y="4760"/>
                  </a:lnTo>
                  <a:lnTo>
                    <a:pt x="9422" y="5148"/>
                  </a:lnTo>
                  <a:lnTo>
                    <a:pt x="9520" y="5440"/>
                  </a:lnTo>
                  <a:lnTo>
                    <a:pt x="9714" y="5828"/>
                  </a:lnTo>
                  <a:lnTo>
                    <a:pt x="9908" y="6023"/>
                  </a:lnTo>
                  <a:lnTo>
                    <a:pt x="10199" y="6120"/>
                  </a:lnTo>
                  <a:lnTo>
                    <a:pt x="10782" y="6314"/>
                  </a:lnTo>
                  <a:lnTo>
                    <a:pt x="11365" y="6314"/>
                  </a:lnTo>
                  <a:lnTo>
                    <a:pt x="11365" y="6994"/>
                  </a:lnTo>
                  <a:lnTo>
                    <a:pt x="6994" y="6994"/>
                  </a:lnTo>
                  <a:lnTo>
                    <a:pt x="6994" y="6314"/>
                  </a:lnTo>
                  <a:lnTo>
                    <a:pt x="7577" y="6314"/>
                  </a:lnTo>
                  <a:lnTo>
                    <a:pt x="8160" y="6120"/>
                  </a:lnTo>
                  <a:lnTo>
                    <a:pt x="8451" y="6023"/>
                  </a:lnTo>
                  <a:lnTo>
                    <a:pt x="8645" y="5828"/>
                  </a:lnTo>
                  <a:lnTo>
                    <a:pt x="8840" y="5440"/>
                  </a:lnTo>
                  <a:lnTo>
                    <a:pt x="8937" y="5148"/>
                  </a:lnTo>
                  <a:lnTo>
                    <a:pt x="8937" y="4857"/>
                  </a:lnTo>
                  <a:lnTo>
                    <a:pt x="8840" y="4566"/>
                  </a:lnTo>
                  <a:lnTo>
                    <a:pt x="8645" y="4371"/>
                  </a:lnTo>
                  <a:lnTo>
                    <a:pt x="8451" y="4274"/>
                  </a:lnTo>
                  <a:lnTo>
                    <a:pt x="8354" y="4274"/>
                  </a:lnTo>
                  <a:lnTo>
                    <a:pt x="7965" y="4469"/>
                  </a:lnTo>
                  <a:lnTo>
                    <a:pt x="7480" y="4954"/>
                  </a:lnTo>
                  <a:lnTo>
                    <a:pt x="6994" y="5440"/>
                  </a:lnTo>
                  <a:lnTo>
                    <a:pt x="6994" y="4371"/>
                  </a:lnTo>
                  <a:lnTo>
                    <a:pt x="7286" y="4177"/>
                  </a:lnTo>
                  <a:lnTo>
                    <a:pt x="7480" y="3983"/>
                  </a:lnTo>
                  <a:lnTo>
                    <a:pt x="7965" y="3983"/>
                  </a:lnTo>
                  <a:lnTo>
                    <a:pt x="8160" y="3886"/>
                  </a:lnTo>
                  <a:lnTo>
                    <a:pt x="8257" y="3789"/>
                  </a:lnTo>
                  <a:lnTo>
                    <a:pt x="8451" y="3594"/>
                  </a:lnTo>
                  <a:lnTo>
                    <a:pt x="8548" y="3400"/>
                  </a:lnTo>
                  <a:lnTo>
                    <a:pt x="8548" y="3206"/>
                  </a:lnTo>
                  <a:lnTo>
                    <a:pt x="8451" y="2915"/>
                  </a:lnTo>
                  <a:lnTo>
                    <a:pt x="8645" y="2817"/>
                  </a:lnTo>
                  <a:lnTo>
                    <a:pt x="8840" y="2623"/>
                  </a:lnTo>
                  <a:lnTo>
                    <a:pt x="8937" y="2429"/>
                  </a:lnTo>
                  <a:lnTo>
                    <a:pt x="8937" y="2235"/>
                  </a:lnTo>
                  <a:lnTo>
                    <a:pt x="8937" y="2040"/>
                  </a:lnTo>
                  <a:lnTo>
                    <a:pt x="8840" y="1846"/>
                  </a:lnTo>
                  <a:lnTo>
                    <a:pt x="8645" y="1652"/>
                  </a:lnTo>
                  <a:lnTo>
                    <a:pt x="8451" y="1555"/>
                  </a:lnTo>
                  <a:lnTo>
                    <a:pt x="8548" y="1360"/>
                  </a:lnTo>
                  <a:lnTo>
                    <a:pt x="8548" y="1069"/>
                  </a:lnTo>
                  <a:lnTo>
                    <a:pt x="8451" y="875"/>
                  </a:lnTo>
                  <a:lnTo>
                    <a:pt x="8257" y="681"/>
                  </a:lnTo>
                  <a:lnTo>
                    <a:pt x="8160" y="583"/>
                  </a:lnTo>
                  <a:lnTo>
                    <a:pt x="7965" y="486"/>
                  </a:lnTo>
                  <a:lnTo>
                    <a:pt x="7674" y="486"/>
                  </a:lnTo>
                  <a:lnTo>
                    <a:pt x="7480" y="583"/>
                  </a:lnTo>
                  <a:lnTo>
                    <a:pt x="7383" y="389"/>
                  </a:lnTo>
                  <a:lnTo>
                    <a:pt x="7188" y="195"/>
                  </a:lnTo>
                  <a:lnTo>
                    <a:pt x="6994" y="98"/>
                  </a:lnTo>
                  <a:lnTo>
                    <a:pt x="6606" y="98"/>
                  </a:lnTo>
                  <a:lnTo>
                    <a:pt x="6411" y="195"/>
                  </a:lnTo>
                  <a:lnTo>
                    <a:pt x="6217" y="389"/>
                  </a:lnTo>
                  <a:lnTo>
                    <a:pt x="6120" y="583"/>
                  </a:lnTo>
                  <a:lnTo>
                    <a:pt x="5926" y="486"/>
                  </a:lnTo>
                  <a:lnTo>
                    <a:pt x="5732" y="486"/>
                  </a:lnTo>
                  <a:lnTo>
                    <a:pt x="5537" y="583"/>
                  </a:lnTo>
                  <a:lnTo>
                    <a:pt x="5343" y="681"/>
                  </a:lnTo>
                  <a:lnTo>
                    <a:pt x="5149" y="875"/>
                  </a:lnTo>
                  <a:lnTo>
                    <a:pt x="5149" y="1069"/>
                  </a:lnTo>
                  <a:lnTo>
                    <a:pt x="5149" y="1360"/>
                  </a:lnTo>
                  <a:lnTo>
                    <a:pt x="5149" y="1555"/>
                  </a:lnTo>
                  <a:lnTo>
                    <a:pt x="4955" y="1652"/>
                  </a:lnTo>
                  <a:lnTo>
                    <a:pt x="4857" y="1846"/>
                  </a:lnTo>
                  <a:lnTo>
                    <a:pt x="4760" y="2040"/>
                  </a:lnTo>
                  <a:lnTo>
                    <a:pt x="4663" y="2235"/>
                  </a:lnTo>
                  <a:lnTo>
                    <a:pt x="4760" y="2429"/>
                  </a:lnTo>
                  <a:lnTo>
                    <a:pt x="4857" y="2623"/>
                  </a:lnTo>
                  <a:lnTo>
                    <a:pt x="4955" y="2817"/>
                  </a:lnTo>
                  <a:lnTo>
                    <a:pt x="5149" y="2915"/>
                  </a:lnTo>
                  <a:lnTo>
                    <a:pt x="5149" y="3206"/>
                  </a:lnTo>
                  <a:lnTo>
                    <a:pt x="5149" y="3400"/>
                  </a:lnTo>
                  <a:lnTo>
                    <a:pt x="5149" y="3594"/>
                  </a:lnTo>
                  <a:lnTo>
                    <a:pt x="5343" y="3789"/>
                  </a:lnTo>
                  <a:lnTo>
                    <a:pt x="5537" y="3886"/>
                  </a:lnTo>
                  <a:lnTo>
                    <a:pt x="5732" y="3983"/>
                  </a:lnTo>
                  <a:lnTo>
                    <a:pt x="6120" y="3983"/>
                  </a:lnTo>
                  <a:lnTo>
                    <a:pt x="6314" y="4177"/>
                  </a:lnTo>
                  <a:lnTo>
                    <a:pt x="6606" y="4371"/>
                  </a:lnTo>
                  <a:lnTo>
                    <a:pt x="6606" y="5440"/>
                  </a:lnTo>
                  <a:lnTo>
                    <a:pt x="6120" y="4954"/>
                  </a:lnTo>
                  <a:lnTo>
                    <a:pt x="5634" y="4469"/>
                  </a:lnTo>
                  <a:lnTo>
                    <a:pt x="5246" y="4274"/>
                  </a:lnTo>
                  <a:lnTo>
                    <a:pt x="5149" y="4274"/>
                  </a:lnTo>
                  <a:lnTo>
                    <a:pt x="4955" y="4371"/>
                  </a:lnTo>
                  <a:lnTo>
                    <a:pt x="4857" y="4566"/>
                  </a:lnTo>
                  <a:lnTo>
                    <a:pt x="4760" y="4857"/>
                  </a:lnTo>
                  <a:lnTo>
                    <a:pt x="4663" y="5148"/>
                  </a:lnTo>
                  <a:lnTo>
                    <a:pt x="4760" y="5440"/>
                  </a:lnTo>
                  <a:lnTo>
                    <a:pt x="5052" y="5828"/>
                  </a:lnTo>
                  <a:lnTo>
                    <a:pt x="5246" y="6023"/>
                  </a:lnTo>
                  <a:lnTo>
                    <a:pt x="5440" y="6120"/>
                  </a:lnTo>
                  <a:lnTo>
                    <a:pt x="6023" y="6314"/>
                  </a:lnTo>
                  <a:lnTo>
                    <a:pt x="6606" y="6314"/>
                  </a:lnTo>
                  <a:lnTo>
                    <a:pt x="6606" y="6994"/>
                  </a:lnTo>
                  <a:lnTo>
                    <a:pt x="2332" y="6994"/>
                  </a:lnTo>
                  <a:lnTo>
                    <a:pt x="2332" y="6314"/>
                  </a:lnTo>
                  <a:lnTo>
                    <a:pt x="2915" y="6314"/>
                  </a:lnTo>
                  <a:lnTo>
                    <a:pt x="3400" y="6120"/>
                  </a:lnTo>
                  <a:lnTo>
                    <a:pt x="3692" y="6023"/>
                  </a:lnTo>
                  <a:lnTo>
                    <a:pt x="3886" y="5828"/>
                  </a:lnTo>
                  <a:lnTo>
                    <a:pt x="4080" y="5440"/>
                  </a:lnTo>
                  <a:lnTo>
                    <a:pt x="4177" y="5148"/>
                  </a:lnTo>
                  <a:lnTo>
                    <a:pt x="4177" y="4760"/>
                  </a:lnTo>
                  <a:lnTo>
                    <a:pt x="4080" y="4566"/>
                  </a:lnTo>
                  <a:lnTo>
                    <a:pt x="3886" y="4371"/>
                  </a:lnTo>
                  <a:lnTo>
                    <a:pt x="3789" y="4274"/>
                  </a:lnTo>
                  <a:lnTo>
                    <a:pt x="3595" y="4274"/>
                  </a:lnTo>
                  <a:lnTo>
                    <a:pt x="3206" y="4469"/>
                  </a:lnTo>
                  <a:lnTo>
                    <a:pt x="2721" y="4954"/>
                  </a:lnTo>
                  <a:lnTo>
                    <a:pt x="2332" y="5440"/>
                  </a:lnTo>
                  <a:lnTo>
                    <a:pt x="2332" y="4371"/>
                  </a:lnTo>
                  <a:lnTo>
                    <a:pt x="2623" y="4177"/>
                  </a:lnTo>
                  <a:lnTo>
                    <a:pt x="2818" y="3886"/>
                  </a:lnTo>
                  <a:lnTo>
                    <a:pt x="3012" y="3983"/>
                  </a:lnTo>
                  <a:lnTo>
                    <a:pt x="3206" y="3983"/>
                  </a:lnTo>
                  <a:lnTo>
                    <a:pt x="3400" y="3886"/>
                  </a:lnTo>
                  <a:lnTo>
                    <a:pt x="3595" y="3789"/>
                  </a:lnTo>
                  <a:lnTo>
                    <a:pt x="3692" y="3594"/>
                  </a:lnTo>
                  <a:lnTo>
                    <a:pt x="3789" y="3303"/>
                  </a:lnTo>
                  <a:lnTo>
                    <a:pt x="3789" y="3109"/>
                  </a:lnTo>
                  <a:lnTo>
                    <a:pt x="3789" y="2915"/>
                  </a:lnTo>
                  <a:lnTo>
                    <a:pt x="3886" y="2817"/>
                  </a:lnTo>
                  <a:lnTo>
                    <a:pt x="4080" y="2623"/>
                  </a:lnTo>
                  <a:lnTo>
                    <a:pt x="4177" y="2429"/>
                  </a:lnTo>
                  <a:lnTo>
                    <a:pt x="4177" y="2235"/>
                  </a:lnTo>
                  <a:lnTo>
                    <a:pt x="4177" y="1943"/>
                  </a:lnTo>
                  <a:lnTo>
                    <a:pt x="4080" y="1749"/>
                  </a:lnTo>
                  <a:lnTo>
                    <a:pt x="3886" y="1652"/>
                  </a:lnTo>
                  <a:lnTo>
                    <a:pt x="3789" y="1458"/>
                  </a:lnTo>
                  <a:lnTo>
                    <a:pt x="3789" y="1263"/>
                  </a:lnTo>
                  <a:lnTo>
                    <a:pt x="3789" y="1069"/>
                  </a:lnTo>
                  <a:lnTo>
                    <a:pt x="3692" y="875"/>
                  </a:lnTo>
                  <a:lnTo>
                    <a:pt x="3595" y="681"/>
                  </a:lnTo>
                  <a:lnTo>
                    <a:pt x="3400" y="486"/>
                  </a:lnTo>
                  <a:lnTo>
                    <a:pt x="2818" y="486"/>
                  </a:lnTo>
                  <a:lnTo>
                    <a:pt x="2623" y="292"/>
                  </a:lnTo>
                  <a:lnTo>
                    <a:pt x="2526" y="195"/>
                  </a:lnTo>
                  <a:lnTo>
                    <a:pt x="2332" y="98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76"/>
            <p:cNvSpPr/>
            <p:nvPr/>
          </p:nvSpPr>
          <p:spPr>
            <a:xfrm>
              <a:off x="4796813" y="3183099"/>
              <a:ext cx="368894" cy="300863"/>
            </a:xfrm>
            <a:custGeom>
              <a:rect b="b" l="l" r="r" t="t"/>
              <a:pathLst>
                <a:path extrusionOk="0" fill="none" h="11171" w="13697">
                  <a:moveTo>
                    <a:pt x="13016" y="6994"/>
                  </a:moveTo>
                  <a:lnTo>
                    <a:pt x="11753" y="6994"/>
                  </a:lnTo>
                  <a:lnTo>
                    <a:pt x="11753" y="6314"/>
                  </a:lnTo>
                  <a:lnTo>
                    <a:pt x="11753" y="6314"/>
                  </a:lnTo>
                  <a:lnTo>
                    <a:pt x="12239" y="6314"/>
                  </a:lnTo>
                  <a:lnTo>
                    <a:pt x="12725" y="6217"/>
                  </a:lnTo>
                  <a:lnTo>
                    <a:pt x="12725" y="6217"/>
                  </a:lnTo>
                  <a:lnTo>
                    <a:pt x="12822" y="6120"/>
                  </a:lnTo>
                  <a:lnTo>
                    <a:pt x="12822" y="5925"/>
                  </a:lnTo>
                  <a:lnTo>
                    <a:pt x="12822" y="5925"/>
                  </a:lnTo>
                  <a:lnTo>
                    <a:pt x="12725" y="5828"/>
                  </a:lnTo>
                  <a:lnTo>
                    <a:pt x="12628" y="5828"/>
                  </a:lnTo>
                  <a:lnTo>
                    <a:pt x="12628" y="5828"/>
                  </a:lnTo>
                  <a:lnTo>
                    <a:pt x="12239" y="5925"/>
                  </a:lnTo>
                  <a:lnTo>
                    <a:pt x="11948" y="5925"/>
                  </a:lnTo>
                  <a:lnTo>
                    <a:pt x="11948" y="5925"/>
                  </a:lnTo>
                  <a:lnTo>
                    <a:pt x="12530" y="5148"/>
                  </a:lnTo>
                  <a:lnTo>
                    <a:pt x="12919" y="4857"/>
                  </a:lnTo>
                  <a:lnTo>
                    <a:pt x="13210" y="4663"/>
                  </a:lnTo>
                  <a:lnTo>
                    <a:pt x="13210" y="4663"/>
                  </a:lnTo>
                  <a:lnTo>
                    <a:pt x="13308" y="4954"/>
                  </a:lnTo>
                  <a:lnTo>
                    <a:pt x="13308" y="5148"/>
                  </a:lnTo>
                  <a:lnTo>
                    <a:pt x="13210" y="5343"/>
                  </a:lnTo>
                  <a:lnTo>
                    <a:pt x="13210" y="5343"/>
                  </a:lnTo>
                  <a:lnTo>
                    <a:pt x="13210" y="5440"/>
                  </a:lnTo>
                  <a:lnTo>
                    <a:pt x="13308" y="5537"/>
                  </a:lnTo>
                  <a:lnTo>
                    <a:pt x="13308" y="5537"/>
                  </a:lnTo>
                  <a:lnTo>
                    <a:pt x="13405" y="5634"/>
                  </a:lnTo>
                  <a:lnTo>
                    <a:pt x="13599" y="5537"/>
                  </a:lnTo>
                  <a:lnTo>
                    <a:pt x="13599" y="5537"/>
                  </a:lnTo>
                  <a:lnTo>
                    <a:pt x="13696" y="5148"/>
                  </a:lnTo>
                  <a:lnTo>
                    <a:pt x="13696" y="4857"/>
                  </a:lnTo>
                  <a:lnTo>
                    <a:pt x="13599" y="4566"/>
                  </a:lnTo>
                  <a:lnTo>
                    <a:pt x="13405" y="4371"/>
                  </a:lnTo>
                  <a:lnTo>
                    <a:pt x="13405" y="4371"/>
                  </a:lnTo>
                  <a:lnTo>
                    <a:pt x="13210" y="4274"/>
                  </a:lnTo>
                  <a:lnTo>
                    <a:pt x="13113" y="4274"/>
                  </a:lnTo>
                  <a:lnTo>
                    <a:pt x="12725" y="4469"/>
                  </a:lnTo>
                  <a:lnTo>
                    <a:pt x="12725" y="4469"/>
                  </a:lnTo>
                  <a:lnTo>
                    <a:pt x="12239" y="4954"/>
                  </a:lnTo>
                  <a:lnTo>
                    <a:pt x="11753" y="5440"/>
                  </a:lnTo>
                  <a:lnTo>
                    <a:pt x="11753" y="4371"/>
                  </a:lnTo>
                  <a:lnTo>
                    <a:pt x="11753" y="4371"/>
                  </a:lnTo>
                  <a:lnTo>
                    <a:pt x="12045" y="4177"/>
                  </a:lnTo>
                  <a:lnTo>
                    <a:pt x="12239" y="3886"/>
                  </a:lnTo>
                  <a:lnTo>
                    <a:pt x="12239" y="3886"/>
                  </a:lnTo>
                  <a:lnTo>
                    <a:pt x="12433" y="3983"/>
                  </a:lnTo>
                  <a:lnTo>
                    <a:pt x="12628" y="3983"/>
                  </a:lnTo>
                  <a:lnTo>
                    <a:pt x="12919" y="3886"/>
                  </a:lnTo>
                  <a:lnTo>
                    <a:pt x="13016" y="3789"/>
                  </a:lnTo>
                  <a:lnTo>
                    <a:pt x="13016" y="3789"/>
                  </a:lnTo>
                  <a:lnTo>
                    <a:pt x="13210" y="3594"/>
                  </a:lnTo>
                  <a:lnTo>
                    <a:pt x="13308" y="3303"/>
                  </a:lnTo>
                  <a:lnTo>
                    <a:pt x="13308" y="3109"/>
                  </a:lnTo>
                  <a:lnTo>
                    <a:pt x="13210" y="2915"/>
                  </a:lnTo>
                  <a:lnTo>
                    <a:pt x="13210" y="2915"/>
                  </a:lnTo>
                  <a:lnTo>
                    <a:pt x="13405" y="2817"/>
                  </a:lnTo>
                  <a:lnTo>
                    <a:pt x="13599" y="2623"/>
                  </a:lnTo>
                  <a:lnTo>
                    <a:pt x="13599" y="2429"/>
                  </a:lnTo>
                  <a:lnTo>
                    <a:pt x="13696" y="2235"/>
                  </a:lnTo>
                  <a:lnTo>
                    <a:pt x="13696" y="2235"/>
                  </a:lnTo>
                  <a:lnTo>
                    <a:pt x="13599" y="1943"/>
                  </a:lnTo>
                  <a:lnTo>
                    <a:pt x="13599" y="1749"/>
                  </a:lnTo>
                  <a:lnTo>
                    <a:pt x="13405" y="1652"/>
                  </a:lnTo>
                  <a:lnTo>
                    <a:pt x="13210" y="1458"/>
                  </a:lnTo>
                  <a:lnTo>
                    <a:pt x="13210" y="1458"/>
                  </a:lnTo>
                  <a:lnTo>
                    <a:pt x="13308" y="1263"/>
                  </a:lnTo>
                  <a:lnTo>
                    <a:pt x="13308" y="1069"/>
                  </a:lnTo>
                  <a:lnTo>
                    <a:pt x="13210" y="875"/>
                  </a:lnTo>
                  <a:lnTo>
                    <a:pt x="13016" y="681"/>
                  </a:lnTo>
                  <a:lnTo>
                    <a:pt x="13016" y="681"/>
                  </a:lnTo>
                  <a:lnTo>
                    <a:pt x="12919" y="486"/>
                  </a:lnTo>
                  <a:lnTo>
                    <a:pt x="12628" y="486"/>
                  </a:lnTo>
                  <a:lnTo>
                    <a:pt x="12433" y="486"/>
                  </a:lnTo>
                  <a:lnTo>
                    <a:pt x="12239" y="486"/>
                  </a:lnTo>
                  <a:lnTo>
                    <a:pt x="12239" y="486"/>
                  </a:lnTo>
                  <a:lnTo>
                    <a:pt x="12142" y="292"/>
                  </a:lnTo>
                  <a:lnTo>
                    <a:pt x="11948" y="195"/>
                  </a:lnTo>
                  <a:lnTo>
                    <a:pt x="11753" y="98"/>
                  </a:lnTo>
                  <a:lnTo>
                    <a:pt x="11559" y="1"/>
                  </a:lnTo>
                  <a:lnTo>
                    <a:pt x="11559" y="1"/>
                  </a:lnTo>
                  <a:lnTo>
                    <a:pt x="11365" y="98"/>
                  </a:lnTo>
                  <a:lnTo>
                    <a:pt x="11171" y="195"/>
                  </a:lnTo>
                  <a:lnTo>
                    <a:pt x="10976" y="292"/>
                  </a:lnTo>
                  <a:lnTo>
                    <a:pt x="10879" y="486"/>
                  </a:lnTo>
                  <a:lnTo>
                    <a:pt x="10879" y="486"/>
                  </a:lnTo>
                  <a:lnTo>
                    <a:pt x="10685" y="486"/>
                  </a:lnTo>
                  <a:lnTo>
                    <a:pt x="10491" y="486"/>
                  </a:lnTo>
                  <a:lnTo>
                    <a:pt x="10297" y="486"/>
                  </a:lnTo>
                  <a:lnTo>
                    <a:pt x="10102" y="681"/>
                  </a:lnTo>
                  <a:lnTo>
                    <a:pt x="10102" y="681"/>
                  </a:lnTo>
                  <a:lnTo>
                    <a:pt x="9908" y="875"/>
                  </a:lnTo>
                  <a:lnTo>
                    <a:pt x="9908" y="1069"/>
                  </a:lnTo>
                  <a:lnTo>
                    <a:pt x="9811" y="1263"/>
                  </a:lnTo>
                  <a:lnTo>
                    <a:pt x="9908" y="1458"/>
                  </a:lnTo>
                  <a:lnTo>
                    <a:pt x="9908" y="1458"/>
                  </a:lnTo>
                  <a:lnTo>
                    <a:pt x="9714" y="1652"/>
                  </a:lnTo>
                  <a:lnTo>
                    <a:pt x="9617" y="1749"/>
                  </a:lnTo>
                  <a:lnTo>
                    <a:pt x="9520" y="1943"/>
                  </a:lnTo>
                  <a:lnTo>
                    <a:pt x="9422" y="2235"/>
                  </a:lnTo>
                  <a:lnTo>
                    <a:pt x="9422" y="2235"/>
                  </a:lnTo>
                  <a:lnTo>
                    <a:pt x="9520" y="2429"/>
                  </a:lnTo>
                  <a:lnTo>
                    <a:pt x="9617" y="2623"/>
                  </a:lnTo>
                  <a:lnTo>
                    <a:pt x="9714" y="2817"/>
                  </a:lnTo>
                  <a:lnTo>
                    <a:pt x="9908" y="2915"/>
                  </a:lnTo>
                  <a:lnTo>
                    <a:pt x="9908" y="2915"/>
                  </a:lnTo>
                  <a:lnTo>
                    <a:pt x="9811" y="3109"/>
                  </a:lnTo>
                  <a:lnTo>
                    <a:pt x="9908" y="3303"/>
                  </a:lnTo>
                  <a:lnTo>
                    <a:pt x="9908" y="3594"/>
                  </a:lnTo>
                  <a:lnTo>
                    <a:pt x="10102" y="3789"/>
                  </a:lnTo>
                  <a:lnTo>
                    <a:pt x="10102" y="3789"/>
                  </a:lnTo>
                  <a:lnTo>
                    <a:pt x="10297" y="3886"/>
                  </a:lnTo>
                  <a:lnTo>
                    <a:pt x="10491" y="3983"/>
                  </a:lnTo>
                  <a:lnTo>
                    <a:pt x="10685" y="3983"/>
                  </a:lnTo>
                  <a:lnTo>
                    <a:pt x="10879" y="3886"/>
                  </a:lnTo>
                  <a:lnTo>
                    <a:pt x="10879" y="3886"/>
                  </a:lnTo>
                  <a:lnTo>
                    <a:pt x="11074" y="4177"/>
                  </a:lnTo>
                  <a:lnTo>
                    <a:pt x="11365" y="4371"/>
                  </a:lnTo>
                  <a:lnTo>
                    <a:pt x="11365" y="5440"/>
                  </a:lnTo>
                  <a:lnTo>
                    <a:pt x="11365" y="5440"/>
                  </a:lnTo>
                  <a:lnTo>
                    <a:pt x="10879" y="4954"/>
                  </a:lnTo>
                  <a:lnTo>
                    <a:pt x="10394" y="4469"/>
                  </a:lnTo>
                  <a:lnTo>
                    <a:pt x="10394" y="4469"/>
                  </a:lnTo>
                  <a:lnTo>
                    <a:pt x="10005" y="4274"/>
                  </a:lnTo>
                  <a:lnTo>
                    <a:pt x="9908" y="4274"/>
                  </a:lnTo>
                  <a:lnTo>
                    <a:pt x="9714" y="4371"/>
                  </a:lnTo>
                  <a:lnTo>
                    <a:pt x="9714" y="4371"/>
                  </a:lnTo>
                  <a:lnTo>
                    <a:pt x="9520" y="4566"/>
                  </a:lnTo>
                  <a:lnTo>
                    <a:pt x="9422" y="4760"/>
                  </a:lnTo>
                  <a:lnTo>
                    <a:pt x="9422" y="5148"/>
                  </a:lnTo>
                  <a:lnTo>
                    <a:pt x="9520" y="5440"/>
                  </a:lnTo>
                  <a:lnTo>
                    <a:pt x="9520" y="5440"/>
                  </a:lnTo>
                  <a:lnTo>
                    <a:pt x="9714" y="5828"/>
                  </a:lnTo>
                  <a:lnTo>
                    <a:pt x="9908" y="6023"/>
                  </a:lnTo>
                  <a:lnTo>
                    <a:pt x="10199" y="6120"/>
                  </a:lnTo>
                  <a:lnTo>
                    <a:pt x="10199" y="6120"/>
                  </a:lnTo>
                  <a:lnTo>
                    <a:pt x="10782" y="6314"/>
                  </a:lnTo>
                  <a:lnTo>
                    <a:pt x="11365" y="6314"/>
                  </a:lnTo>
                  <a:lnTo>
                    <a:pt x="11365" y="6994"/>
                  </a:lnTo>
                  <a:lnTo>
                    <a:pt x="6994" y="6994"/>
                  </a:lnTo>
                  <a:lnTo>
                    <a:pt x="6994" y="6314"/>
                  </a:lnTo>
                  <a:lnTo>
                    <a:pt x="6994" y="6314"/>
                  </a:lnTo>
                  <a:lnTo>
                    <a:pt x="7577" y="6314"/>
                  </a:lnTo>
                  <a:lnTo>
                    <a:pt x="8160" y="6120"/>
                  </a:lnTo>
                  <a:lnTo>
                    <a:pt x="8160" y="6120"/>
                  </a:lnTo>
                  <a:lnTo>
                    <a:pt x="8451" y="6023"/>
                  </a:lnTo>
                  <a:lnTo>
                    <a:pt x="8645" y="5828"/>
                  </a:lnTo>
                  <a:lnTo>
                    <a:pt x="8840" y="5440"/>
                  </a:lnTo>
                  <a:lnTo>
                    <a:pt x="8840" y="5440"/>
                  </a:lnTo>
                  <a:lnTo>
                    <a:pt x="8937" y="5148"/>
                  </a:lnTo>
                  <a:lnTo>
                    <a:pt x="8937" y="4857"/>
                  </a:lnTo>
                  <a:lnTo>
                    <a:pt x="8840" y="4566"/>
                  </a:lnTo>
                  <a:lnTo>
                    <a:pt x="8645" y="4371"/>
                  </a:lnTo>
                  <a:lnTo>
                    <a:pt x="8645" y="4371"/>
                  </a:lnTo>
                  <a:lnTo>
                    <a:pt x="8451" y="4274"/>
                  </a:lnTo>
                  <a:lnTo>
                    <a:pt x="8354" y="4274"/>
                  </a:lnTo>
                  <a:lnTo>
                    <a:pt x="7965" y="4469"/>
                  </a:lnTo>
                  <a:lnTo>
                    <a:pt x="7965" y="4469"/>
                  </a:lnTo>
                  <a:lnTo>
                    <a:pt x="7480" y="4954"/>
                  </a:lnTo>
                  <a:lnTo>
                    <a:pt x="6994" y="5440"/>
                  </a:lnTo>
                  <a:lnTo>
                    <a:pt x="6994" y="4371"/>
                  </a:lnTo>
                  <a:lnTo>
                    <a:pt x="6994" y="4371"/>
                  </a:lnTo>
                  <a:lnTo>
                    <a:pt x="7286" y="4177"/>
                  </a:lnTo>
                  <a:lnTo>
                    <a:pt x="7480" y="3983"/>
                  </a:lnTo>
                  <a:lnTo>
                    <a:pt x="7480" y="3983"/>
                  </a:lnTo>
                  <a:lnTo>
                    <a:pt x="7674" y="3983"/>
                  </a:lnTo>
                  <a:lnTo>
                    <a:pt x="7965" y="3983"/>
                  </a:lnTo>
                  <a:lnTo>
                    <a:pt x="8160" y="3886"/>
                  </a:lnTo>
                  <a:lnTo>
                    <a:pt x="8257" y="3789"/>
                  </a:lnTo>
                  <a:lnTo>
                    <a:pt x="8257" y="3789"/>
                  </a:lnTo>
                  <a:lnTo>
                    <a:pt x="8451" y="3594"/>
                  </a:lnTo>
                  <a:lnTo>
                    <a:pt x="8548" y="3400"/>
                  </a:lnTo>
                  <a:lnTo>
                    <a:pt x="8548" y="3206"/>
                  </a:lnTo>
                  <a:lnTo>
                    <a:pt x="8451" y="2915"/>
                  </a:lnTo>
                  <a:lnTo>
                    <a:pt x="8451" y="2915"/>
                  </a:lnTo>
                  <a:lnTo>
                    <a:pt x="8645" y="2817"/>
                  </a:lnTo>
                  <a:lnTo>
                    <a:pt x="8840" y="2623"/>
                  </a:lnTo>
                  <a:lnTo>
                    <a:pt x="8937" y="2429"/>
                  </a:lnTo>
                  <a:lnTo>
                    <a:pt x="8937" y="2235"/>
                  </a:lnTo>
                  <a:lnTo>
                    <a:pt x="8937" y="2235"/>
                  </a:lnTo>
                  <a:lnTo>
                    <a:pt x="8937" y="2040"/>
                  </a:lnTo>
                  <a:lnTo>
                    <a:pt x="8840" y="1846"/>
                  </a:lnTo>
                  <a:lnTo>
                    <a:pt x="8645" y="1652"/>
                  </a:lnTo>
                  <a:lnTo>
                    <a:pt x="8451" y="1555"/>
                  </a:lnTo>
                  <a:lnTo>
                    <a:pt x="8451" y="1555"/>
                  </a:lnTo>
                  <a:lnTo>
                    <a:pt x="8548" y="1360"/>
                  </a:lnTo>
                  <a:lnTo>
                    <a:pt x="8548" y="1069"/>
                  </a:lnTo>
                  <a:lnTo>
                    <a:pt x="8451" y="875"/>
                  </a:lnTo>
                  <a:lnTo>
                    <a:pt x="8257" y="681"/>
                  </a:lnTo>
                  <a:lnTo>
                    <a:pt x="8257" y="681"/>
                  </a:lnTo>
                  <a:lnTo>
                    <a:pt x="8160" y="583"/>
                  </a:lnTo>
                  <a:lnTo>
                    <a:pt x="7965" y="486"/>
                  </a:lnTo>
                  <a:lnTo>
                    <a:pt x="7674" y="486"/>
                  </a:lnTo>
                  <a:lnTo>
                    <a:pt x="7480" y="583"/>
                  </a:lnTo>
                  <a:lnTo>
                    <a:pt x="7480" y="583"/>
                  </a:lnTo>
                  <a:lnTo>
                    <a:pt x="7383" y="389"/>
                  </a:lnTo>
                  <a:lnTo>
                    <a:pt x="7188" y="195"/>
                  </a:lnTo>
                  <a:lnTo>
                    <a:pt x="6994" y="98"/>
                  </a:lnTo>
                  <a:lnTo>
                    <a:pt x="6800" y="98"/>
                  </a:lnTo>
                  <a:lnTo>
                    <a:pt x="6800" y="98"/>
                  </a:lnTo>
                  <a:lnTo>
                    <a:pt x="6606" y="98"/>
                  </a:lnTo>
                  <a:lnTo>
                    <a:pt x="6411" y="195"/>
                  </a:lnTo>
                  <a:lnTo>
                    <a:pt x="6217" y="389"/>
                  </a:lnTo>
                  <a:lnTo>
                    <a:pt x="6120" y="583"/>
                  </a:lnTo>
                  <a:lnTo>
                    <a:pt x="6120" y="583"/>
                  </a:lnTo>
                  <a:lnTo>
                    <a:pt x="5926" y="486"/>
                  </a:lnTo>
                  <a:lnTo>
                    <a:pt x="5732" y="486"/>
                  </a:lnTo>
                  <a:lnTo>
                    <a:pt x="5537" y="583"/>
                  </a:lnTo>
                  <a:lnTo>
                    <a:pt x="5343" y="681"/>
                  </a:lnTo>
                  <a:lnTo>
                    <a:pt x="5343" y="681"/>
                  </a:lnTo>
                  <a:lnTo>
                    <a:pt x="5149" y="875"/>
                  </a:lnTo>
                  <a:lnTo>
                    <a:pt x="5149" y="1069"/>
                  </a:lnTo>
                  <a:lnTo>
                    <a:pt x="5149" y="1360"/>
                  </a:lnTo>
                  <a:lnTo>
                    <a:pt x="5149" y="1555"/>
                  </a:lnTo>
                  <a:lnTo>
                    <a:pt x="5149" y="1555"/>
                  </a:lnTo>
                  <a:lnTo>
                    <a:pt x="4955" y="1652"/>
                  </a:lnTo>
                  <a:lnTo>
                    <a:pt x="4857" y="1846"/>
                  </a:lnTo>
                  <a:lnTo>
                    <a:pt x="4760" y="2040"/>
                  </a:lnTo>
                  <a:lnTo>
                    <a:pt x="4663" y="2235"/>
                  </a:lnTo>
                  <a:lnTo>
                    <a:pt x="4663" y="2235"/>
                  </a:lnTo>
                  <a:lnTo>
                    <a:pt x="4760" y="2429"/>
                  </a:lnTo>
                  <a:lnTo>
                    <a:pt x="4857" y="2623"/>
                  </a:lnTo>
                  <a:lnTo>
                    <a:pt x="4955" y="2817"/>
                  </a:lnTo>
                  <a:lnTo>
                    <a:pt x="5149" y="2915"/>
                  </a:lnTo>
                  <a:lnTo>
                    <a:pt x="5149" y="2915"/>
                  </a:lnTo>
                  <a:lnTo>
                    <a:pt x="5149" y="3206"/>
                  </a:lnTo>
                  <a:lnTo>
                    <a:pt x="5149" y="3400"/>
                  </a:lnTo>
                  <a:lnTo>
                    <a:pt x="5149" y="3594"/>
                  </a:lnTo>
                  <a:lnTo>
                    <a:pt x="5343" y="3789"/>
                  </a:lnTo>
                  <a:lnTo>
                    <a:pt x="5343" y="3789"/>
                  </a:lnTo>
                  <a:lnTo>
                    <a:pt x="5537" y="3886"/>
                  </a:lnTo>
                  <a:lnTo>
                    <a:pt x="5732" y="3983"/>
                  </a:lnTo>
                  <a:lnTo>
                    <a:pt x="5926" y="3983"/>
                  </a:lnTo>
                  <a:lnTo>
                    <a:pt x="6120" y="3983"/>
                  </a:lnTo>
                  <a:lnTo>
                    <a:pt x="6120" y="3983"/>
                  </a:lnTo>
                  <a:lnTo>
                    <a:pt x="6314" y="4177"/>
                  </a:lnTo>
                  <a:lnTo>
                    <a:pt x="6606" y="4371"/>
                  </a:lnTo>
                  <a:lnTo>
                    <a:pt x="6606" y="5440"/>
                  </a:lnTo>
                  <a:lnTo>
                    <a:pt x="6606" y="5440"/>
                  </a:lnTo>
                  <a:lnTo>
                    <a:pt x="6120" y="4954"/>
                  </a:lnTo>
                  <a:lnTo>
                    <a:pt x="5634" y="4469"/>
                  </a:lnTo>
                  <a:lnTo>
                    <a:pt x="5634" y="4469"/>
                  </a:lnTo>
                  <a:lnTo>
                    <a:pt x="5246" y="4274"/>
                  </a:lnTo>
                  <a:lnTo>
                    <a:pt x="5149" y="4274"/>
                  </a:lnTo>
                  <a:lnTo>
                    <a:pt x="4955" y="4371"/>
                  </a:lnTo>
                  <a:lnTo>
                    <a:pt x="4955" y="4371"/>
                  </a:lnTo>
                  <a:lnTo>
                    <a:pt x="4857" y="4566"/>
                  </a:lnTo>
                  <a:lnTo>
                    <a:pt x="4760" y="4857"/>
                  </a:lnTo>
                  <a:lnTo>
                    <a:pt x="4663" y="5148"/>
                  </a:lnTo>
                  <a:lnTo>
                    <a:pt x="4760" y="5440"/>
                  </a:lnTo>
                  <a:lnTo>
                    <a:pt x="4760" y="5440"/>
                  </a:lnTo>
                  <a:lnTo>
                    <a:pt x="5052" y="5828"/>
                  </a:lnTo>
                  <a:lnTo>
                    <a:pt x="5246" y="6023"/>
                  </a:lnTo>
                  <a:lnTo>
                    <a:pt x="5440" y="6120"/>
                  </a:lnTo>
                  <a:lnTo>
                    <a:pt x="5440" y="6120"/>
                  </a:lnTo>
                  <a:lnTo>
                    <a:pt x="6023" y="6314"/>
                  </a:lnTo>
                  <a:lnTo>
                    <a:pt x="6606" y="6314"/>
                  </a:lnTo>
                  <a:lnTo>
                    <a:pt x="6606" y="6994"/>
                  </a:lnTo>
                  <a:lnTo>
                    <a:pt x="2332" y="6994"/>
                  </a:lnTo>
                  <a:lnTo>
                    <a:pt x="2332" y="6314"/>
                  </a:lnTo>
                  <a:lnTo>
                    <a:pt x="2332" y="6314"/>
                  </a:lnTo>
                  <a:lnTo>
                    <a:pt x="2915" y="6314"/>
                  </a:lnTo>
                  <a:lnTo>
                    <a:pt x="3400" y="6120"/>
                  </a:lnTo>
                  <a:lnTo>
                    <a:pt x="3400" y="6120"/>
                  </a:lnTo>
                  <a:lnTo>
                    <a:pt x="3692" y="6023"/>
                  </a:lnTo>
                  <a:lnTo>
                    <a:pt x="3886" y="5828"/>
                  </a:lnTo>
                  <a:lnTo>
                    <a:pt x="4080" y="5440"/>
                  </a:lnTo>
                  <a:lnTo>
                    <a:pt x="4080" y="5440"/>
                  </a:lnTo>
                  <a:lnTo>
                    <a:pt x="4177" y="5148"/>
                  </a:lnTo>
                  <a:lnTo>
                    <a:pt x="4177" y="4760"/>
                  </a:lnTo>
                  <a:lnTo>
                    <a:pt x="4080" y="4566"/>
                  </a:lnTo>
                  <a:lnTo>
                    <a:pt x="3886" y="4371"/>
                  </a:lnTo>
                  <a:lnTo>
                    <a:pt x="3886" y="4371"/>
                  </a:lnTo>
                  <a:lnTo>
                    <a:pt x="3789" y="4274"/>
                  </a:lnTo>
                  <a:lnTo>
                    <a:pt x="3595" y="4274"/>
                  </a:lnTo>
                  <a:lnTo>
                    <a:pt x="3206" y="4469"/>
                  </a:lnTo>
                  <a:lnTo>
                    <a:pt x="3206" y="4469"/>
                  </a:lnTo>
                  <a:lnTo>
                    <a:pt x="2721" y="4954"/>
                  </a:lnTo>
                  <a:lnTo>
                    <a:pt x="2332" y="5440"/>
                  </a:lnTo>
                  <a:lnTo>
                    <a:pt x="2332" y="4371"/>
                  </a:lnTo>
                  <a:lnTo>
                    <a:pt x="2332" y="4371"/>
                  </a:lnTo>
                  <a:lnTo>
                    <a:pt x="2623" y="4177"/>
                  </a:lnTo>
                  <a:lnTo>
                    <a:pt x="2818" y="3886"/>
                  </a:lnTo>
                  <a:lnTo>
                    <a:pt x="2818" y="3886"/>
                  </a:lnTo>
                  <a:lnTo>
                    <a:pt x="3012" y="3983"/>
                  </a:lnTo>
                  <a:lnTo>
                    <a:pt x="3206" y="3983"/>
                  </a:lnTo>
                  <a:lnTo>
                    <a:pt x="3400" y="3886"/>
                  </a:lnTo>
                  <a:lnTo>
                    <a:pt x="3595" y="3789"/>
                  </a:lnTo>
                  <a:lnTo>
                    <a:pt x="3595" y="3789"/>
                  </a:lnTo>
                  <a:lnTo>
                    <a:pt x="3692" y="3594"/>
                  </a:lnTo>
                  <a:lnTo>
                    <a:pt x="3789" y="3303"/>
                  </a:lnTo>
                  <a:lnTo>
                    <a:pt x="3789" y="3109"/>
                  </a:lnTo>
                  <a:lnTo>
                    <a:pt x="3789" y="2915"/>
                  </a:lnTo>
                  <a:lnTo>
                    <a:pt x="3789" y="2915"/>
                  </a:lnTo>
                  <a:lnTo>
                    <a:pt x="3886" y="2817"/>
                  </a:lnTo>
                  <a:lnTo>
                    <a:pt x="4080" y="2623"/>
                  </a:lnTo>
                  <a:lnTo>
                    <a:pt x="4177" y="2429"/>
                  </a:lnTo>
                  <a:lnTo>
                    <a:pt x="4177" y="2235"/>
                  </a:lnTo>
                  <a:lnTo>
                    <a:pt x="4177" y="2235"/>
                  </a:lnTo>
                  <a:lnTo>
                    <a:pt x="4177" y="1943"/>
                  </a:lnTo>
                  <a:lnTo>
                    <a:pt x="4080" y="1749"/>
                  </a:lnTo>
                  <a:lnTo>
                    <a:pt x="3886" y="1652"/>
                  </a:lnTo>
                  <a:lnTo>
                    <a:pt x="3789" y="1458"/>
                  </a:lnTo>
                  <a:lnTo>
                    <a:pt x="3789" y="1458"/>
                  </a:lnTo>
                  <a:lnTo>
                    <a:pt x="3789" y="1263"/>
                  </a:lnTo>
                  <a:lnTo>
                    <a:pt x="3789" y="1069"/>
                  </a:lnTo>
                  <a:lnTo>
                    <a:pt x="3692" y="875"/>
                  </a:lnTo>
                  <a:lnTo>
                    <a:pt x="3595" y="681"/>
                  </a:lnTo>
                  <a:lnTo>
                    <a:pt x="3595" y="681"/>
                  </a:lnTo>
                  <a:lnTo>
                    <a:pt x="3400" y="486"/>
                  </a:lnTo>
                  <a:lnTo>
                    <a:pt x="3206" y="486"/>
                  </a:lnTo>
                  <a:lnTo>
                    <a:pt x="3012" y="486"/>
                  </a:lnTo>
                  <a:lnTo>
                    <a:pt x="2818" y="486"/>
                  </a:lnTo>
                  <a:lnTo>
                    <a:pt x="2818" y="486"/>
                  </a:lnTo>
                  <a:lnTo>
                    <a:pt x="2623" y="292"/>
                  </a:lnTo>
                  <a:lnTo>
                    <a:pt x="2526" y="195"/>
                  </a:lnTo>
                  <a:lnTo>
                    <a:pt x="2332" y="98"/>
                  </a:lnTo>
                  <a:lnTo>
                    <a:pt x="2138" y="1"/>
                  </a:lnTo>
                  <a:lnTo>
                    <a:pt x="2138" y="1"/>
                  </a:lnTo>
                  <a:lnTo>
                    <a:pt x="1846" y="98"/>
                  </a:lnTo>
                  <a:lnTo>
                    <a:pt x="1652" y="195"/>
                  </a:lnTo>
                  <a:lnTo>
                    <a:pt x="1555" y="292"/>
                  </a:lnTo>
                  <a:lnTo>
                    <a:pt x="1361" y="486"/>
                  </a:lnTo>
                  <a:lnTo>
                    <a:pt x="1361" y="486"/>
                  </a:lnTo>
                  <a:lnTo>
                    <a:pt x="1167" y="486"/>
                  </a:lnTo>
                  <a:lnTo>
                    <a:pt x="972" y="486"/>
                  </a:lnTo>
                  <a:lnTo>
                    <a:pt x="778" y="486"/>
                  </a:lnTo>
                  <a:lnTo>
                    <a:pt x="584" y="681"/>
                  </a:lnTo>
                  <a:lnTo>
                    <a:pt x="584" y="681"/>
                  </a:lnTo>
                  <a:lnTo>
                    <a:pt x="487" y="875"/>
                  </a:lnTo>
                  <a:lnTo>
                    <a:pt x="390" y="1069"/>
                  </a:lnTo>
                  <a:lnTo>
                    <a:pt x="390" y="1263"/>
                  </a:lnTo>
                  <a:lnTo>
                    <a:pt x="390" y="1458"/>
                  </a:lnTo>
                  <a:lnTo>
                    <a:pt x="390" y="1458"/>
                  </a:lnTo>
                  <a:lnTo>
                    <a:pt x="292" y="1652"/>
                  </a:lnTo>
                  <a:lnTo>
                    <a:pt x="98" y="1749"/>
                  </a:lnTo>
                  <a:lnTo>
                    <a:pt x="1" y="1943"/>
                  </a:lnTo>
                  <a:lnTo>
                    <a:pt x="1" y="2235"/>
                  </a:lnTo>
                  <a:lnTo>
                    <a:pt x="1" y="2235"/>
                  </a:lnTo>
                  <a:lnTo>
                    <a:pt x="1" y="2429"/>
                  </a:lnTo>
                  <a:lnTo>
                    <a:pt x="98" y="2623"/>
                  </a:lnTo>
                  <a:lnTo>
                    <a:pt x="292" y="2817"/>
                  </a:lnTo>
                  <a:lnTo>
                    <a:pt x="390" y="2915"/>
                  </a:lnTo>
                  <a:lnTo>
                    <a:pt x="390" y="2915"/>
                  </a:lnTo>
                  <a:lnTo>
                    <a:pt x="390" y="3109"/>
                  </a:lnTo>
                  <a:lnTo>
                    <a:pt x="390" y="3303"/>
                  </a:lnTo>
                  <a:lnTo>
                    <a:pt x="487" y="3594"/>
                  </a:lnTo>
                  <a:lnTo>
                    <a:pt x="584" y="3789"/>
                  </a:lnTo>
                  <a:lnTo>
                    <a:pt x="584" y="3789"/>
                  </a:lnTo>
                  <a:lnTo>
                    <a:pt x="778" y="3886"/>
                  </a:lnTo>
                  <a:lnTo>
                    <a:pt x="972" y="3983"/>
                  </a:lnTo>
                  <a:lnTo>
                    <a:pt x="1167" y="3983"/>
                  </a:lnTo>
                  <a:lnTo>
                    <a:pt x="1361" y="3886"/>
                  </a:lnTo>
                  <a:lnTo>
                    <a:pt x="1361" y="3886"/>
                  </a:lnTo>
                  <a:lnTo>
                    <a:pt x="1555" y="4177"/>
                  </a:lnTo>
                  <a:lnTo>
                    <a:pt x="1944" y="4371"/>
                  </a:lnTo>
                  <a:lnTo>
                    <a:pt x="1944" y="5440"/>
                  </a:lnTo>
                  <a:lnTo>
                    <a:pt x="1944" y="5440"/>
                  </a:lnTo>
                  <a:lnTo>
                    <a:pt x="1458" y="4954"/>
                  </a:lnTo>
                  <a:lnTo>
                    <a:pt x="972" y="4469"/>
                  </a:lnTo>
                  <a:lnTo>
                    <a:pt x="972" y="4469"/>
                  </a:lnTo>
                  <a:lnTo>
                    <a:pt x="584" y="4274"/>
                  </a:lnTo>
                  <a:lnTo>
                    <a:pt x="390" y="4274"/>
                  </a:lnTo>
                  <a:lnTo>
                    <a:pt x="292" y="4371"/>
                  </a:lnTo>
                  <a:lnTo>
                    <a:pt x="292" y="4371"/>
                  </a:lnTo>
                  <a:lnTo>
                    <a:pt x="98" y="4566"/>
                  </a:lnTo>
                  <a:lnTo>
                    <a:pt x="1" y="4760"/>
                  </a:lnTo>
                  <a:lnTo>
                    <a:pt x="1" y="5148"/>
                  </a:lnTo>
                  <a:lnTo>
                    <a:pt x="98" y="5440"/>
                  </a:lnTo>
                  <a:lnTo>
                    <a:pt x="98" y="5440"/>
                  </a:lnTo>
                  <a:lnTo>
                    <a:pt x="292" y="5828"/>
                  </a:lnTo>
                  <a:lnTo>
                    <a:pt x="487" y="6023"/>
                  </a:lnTo>
                  <a:lnTo>
                    <a:pt x="778" y="6120"/>
                  </a:lnTo>
                  <a:lnTo>
                    <a:pt x="778" y="6120"/>
                  </a:lnTo>
                  <a:lnTo>
                    <a:pt x="1264" y="6314"/>
                  </a:lnTo>
                  <a:lnTo>
                    <a:pt x="1944" y="6314"/>
                  </a:lnTo>
                  <a:lnTo>
                    <a:pt x="1944" y="6994"/>
                  </a:lnTo>
                  <a:lnTo>
                    <a:pt x="681" y="6994"/>
                  </a:lnTo>
                  <a:lnTo>
                    <a:pt x="681" y="6994"/>
                  </a:lnTo>
                  <a:lnTo>
                    <a:pt x="390" y="6994"/>
                  </a:lnTo>
                  <a:lnTo>
                    <a:pt x="195" y="7188"/>
                  </a:lnTo>
                  <a:lnTo>
                    <a:pt x="98" y="7382"/>
                  </a:lnTo>
                  <a:lnTo>
                    <a:pt x="1" y="7577"/>
                  </a:lnTo>
                  <a:lnTo>
                    <a:pt x="1" y="7577"/>
                  </a:lnTo>
                  <a:lnTo>
                    <a:pt x="1" y="7868"/>
                  </a:lnTo>
                  <a:lnTo>
                    <a:pt x="98" y="8159"/>
                  </a:lnTo>
                  <a:lnTo>
                    <a:pt x="390" y="8354"/>
                  </a:lnTo>
                  <a:lnTo>
                    <a:pt x="681" y="8354"/>
                  </a:lnTo>
                  <a:lnTo>
                    <a:pt x="681" y="8354"/>
                  </a:lnTo>
                  <a:lnTo>
                    <a:pt x="1167" y="10490"/>
                  </a:lnTo>
                  <a:lnTo>
                    <a:pt x="1167" y="10490"/>
                  </a:lnTo>
                  <a:lnTo>
                    <a:pt x="1264" y="10782"/>
                  </a:lnTo>
                  <a:lnTo>
                    <a:pt x="1458" y="10976"/>
                  </a:lnTo>
                  <a:lnTo>
                    <a:pt x="1749" y="11170"/>
                  </a:lnTo>
                  <a:lnTo>
                    <a:pt x="2041" y="11170"/>
                  </a:lnTo>
                  <a:lnTo>
                    <a:pt x="11559" y="11170"/>
                  </a:lnTo>
                  <a:lnTo>
                    <a:pt x="11559" y="11170"/>
                  </a:lnTo>
                  <a:lnTo>
                    <a:pt x="11948" y="11170"/>
                  </a:lnTo>
                  <a:lnTo>
                    <a:pt x="12142" y="10976"/>
                  </a:lnTo>
                  <a:lnTo>
                    <a:pt x="12336" y="10782"/>
                  </a:lnTo>
                  <a:lnTo>
                    <a:pt x="12530" y="10490"/>
                  </a:lnTo>
                  <a:lnTo>
                    <a:pt x="13016" y="8354"/>
                  </a:lnTo>
                  <a:lnTo>
                    <a:pt x="13016" y="8354"/>
                  </a:lnTo>
                  <a:lnTo>
                    <a:pt x="13016" y="8354"/>
                  </a:lnTo>
                  <a:lnTo>
                    <a:pt x="13210" y="8354"/>
                  </a:lnTo>
                  <a:lnTo>
                    <a:pt x="13405" y="8257"/>
                  </a:lnTo>
                  <a:lnTo>
                    <a:pt x="13599" y="8062"/>
                  </a:lnTo>
                  <a:lnTo>
                    <a:pt x="13696" y="7771"/>
                  </a:lnTo>
                  <a:lnTo>
                    <a:pt x="13696" y="7771"/>
                  </a:lnTo>
                  <a:lnTo>
                    <a:pt x="13696" y="7480"/>
                  </a:lnTo>
                  <a:lnTo>
                    <a:pt x="13502" y="7188"/>
                  </a:lnTo>
                  <a:lnTo>
                    <a:pt x="13308" y="6994"/>
                  </a:lnTo>
                  <a:lnTo>
                    <a:pt x="13016" y="6994"/>
                  </a:lnTo>
                  <a:lnTo>
                    <a:pt x="13016" y="699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76"/>
            <p:cNvSpPr/>
            <p:nvPr/>
          </p:nvSpPr>
          <p:spPr>
            <a:xfrm>
              <a:off x="5100262" y="3235429"/>
              <a:ext cx="18341" cy="18341"/>
            </a:xfrm>
            <a:custGeom>
              <a:rect b="b" l="l" r="r" t="t"/>
              <a:pathLst>
                <a:path extrusionOk="0" fill="none" h="681" w="681">
                  <a:moveTo>
                    <a:pt x="292" y="680"/>
                  </a:moveTo>
                  <a:lnTo>
                    <a:pt x="292" y="680"/>
                  </a:lnTo>
                  <a:lnTo>
                    <a:pt x="98" y="583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98" y="97"/>
                  </a:lnTo>
                  <a:lnTo>
                    <a:pt x="292" y="0"/>
                  </a:lnTo>
                  <a:lnTo>
                    <a:pt x="292" y="0"/>
                  </a:lnTo>
                  <a:lnTo>
                    <a:pt x="584" y="97"/>
                  </a:lnTo>
                  <a:lnTo>
                    <a:pt x="681" y="292"/>
                  </a:lnTo>
                  <a:lnTo>
                    <a:pt x="681" y="292"/>
                  </a:lnTo>
                  <a:lnTo>
                    <a:pt x="584" y="583"/>
                  </a:lnTo>
                  <a:lnTo>
                    <a:pt x="292" y="680"/>
                  </a:lnTo>
                  <a:lnTo>
                    <a:pt x="292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76"/>
            <p:cNvSpPr/>
            <p:nvPr/>
          </p:nvSpPr>
          <p:spPr>
            <a:xfrm>
              <a:off x="5123801" y="3258968"/>
              <a:ext cx="20953" cy="20953"/>
            </a:xfrm>
            <a:custGeom>
              <a:rect b="b" l="l" r="r" t="t"/>
              <a:pathLst>
                <a:path extrusionOk="0" fill="none" h="778" w="778">
                  <a:moveTo>
                    <a:pt x="681" y="680"/>
                  </a:moveTo>
                  <a:lnTo>
                    <a:pt x="681" y="680"/>
                  </a:lnTo>
                  <a:lnTo>
                    <a:pt x="389" y="777"/>
                  </a:lnTo>
                  <a:lnTo>
                    <a:pt x="195" y="680"/>
                  </a:lnTo>
                  <a:lnTo>
                    <a:pt x="195" y="680"/>
                  </a:lnTo>
                  <a:lnTo>
                    <a:pt x="1" y="0"/>
                  </a:lnTo>
                  <a:lnTo>
                    <a:pt x="1" y="0"/>
                  </a:lnTo>
                  <a:lnTo>
                    <a:pt x="681" y="195"/>
                  </a:lnTo>
                  <a:lnTo>
                    <a:pt x="681" y="195"/>
                  </a:lnTo>
                  <a:lnTo>
                    <a:pt x="778" y="486"/>
                  </a:lnTo>
                  <a:lnTo>
                    <a:pt x="681" y="680"/>
                  </a:lnTo>
                  <a:lnTo>
                    <a:pt x="681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76"/>
            <p:cNvSpPr/>
            <p:nvPr/>
          </p:nvSpPr>
          <p:spPr>
            <a:xfrm>
              <a:off x="5129053" y="3235429"/>
              <a:ext cx="26178" cy="18341"/>
            </a:xfrm>
            <a:custGeom>
              <a:rect b="b" l="l" r="r" t="t"/>
              <a:pathLst>
                <a:path extrusionOk="0" fill="none" h="681" w="972">
                  <a:moveTo>
                    <a:pt x="680" y="680"/>
                  </a:moveTo>
                  <a:lnTo>
                    <a:pt x="680" y="680"/>
                  </a:lnTo>
                  <a:lnTo>
                    <a:pt x="292" y="583"/>
                  </a:lnTo>
                  <a:lnTo>
                    <a:pt x="0" y="486"/>
                  </a:lnTo>
                  <a:lnTo>
                    <a:pt x="0" y="486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389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874" y="97"/>
                  </a:lnTo>
                  <a:lnTo>
                    <a:pt x="972" y="292"/>
                  </a:lnTo>
                  <a:lnTo>
                    <a:pt x="972" y="292"/>
                  </a:lnTo>
                  <a:lnTo>
                    <a:pt x="874" y="583"/>
                  </a:lnTo>
                  <a:lnTo>
                    <a:pt x="680" y="680"/>
                  </a:lnTo>
                  <a:lnTo>
                    <a:pt x="680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76"/>
            <p:cNvSpPr/>
            <p:nvPr/>
          </p:nvSpPr>
          <p:spPr>
            <a:xfrm>
              <a:off x="5123801" y="3206638"/>
              <a:ext cx="20953" cy="23566"/>
            </a:xfrm>
            <a:custGeom>
              <a:rect b="b" l="l" r="r" t="t"/>
              <a:pathLst>
                <a:path extrusionOk="0" fill="none" h="875" w="778">
                  <a:moveTo>
                    <a:pt x="681" y="195"/>
                  </a:moveTo>
                  <a:lnTo>
                    <a:pt x="681" y="195"/>
                  </a:lnTo>
                  <a:lnTo>
                    <a:pt x="778" y="389"/>
                  </a:lnTo>
                  <a:lnTo>
                    <a:pt x="681" y="681"/>
                  </a:lnTo>
                  <a:lnTo>
                    <a:pt x="681" y="681"/>
                  </a:lnTo>
                  <a:lnTo>
                    <a:pt x="1" y="875"/>
                  </a:lnTo>
                  <a:lnTo>
                    <a:pt x="1" y="875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389" y="1"/>
                  </a:lnTo>
                  <a:lnTo>
                    <a:pt x="681" y="195"/>
                  </a:lnTo>
                  <a:lnTo>
                    <a:pt x="681" y="19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76"/>
            <p:cNvSpPr/>
            <p:nvPr/>
          </p:nvSpPr>
          <p:spPr>
            <a:xfrm>
              <a:off x="5097649" y="3196188"/>
              <a:ext cx="20953" cy="28791"/>
            </a:xfrm>
            <a:custGeom>
              <a:rect b="b" l="l" r="r" t="t"/>
              <a:pathLst>
                <a:path extrusionOk="0" fill="none" h="1069" w="778">
                  <a:moveTo>
                    <a:pt x="389" y="0"/>
                  </a:moveTo>
                  <a:lnTo>
                    <a:pt x="389" y="0"/>
                  </a:lnTo>
                  <a:lnTo>
                    <a:pt x="681" y="97"/>
                  </a:lnTo>
                  <a:lnTo>
                    <a:pt x="778" y="389"/>
                  </a:lnTo>
                  <a:lnTo>
                    <a:pt x="778" y="389"/>
                  </a:lnTo>
                  <a:lnTo>
                    <a:pt x="681" y="680"/>
                  </a:lnTo>
                  <a:lnTo>
                    <a:pt x="583" y="1069"/>
                  </a:lnTo>
                  <a:lnTo>
                    <a:pt x="583" y="1069"/>
                  </a:lnTo>
                  <a:lnTo>
                    <a:pt x="389" y="1069"/>
                  </a:lnTo>
                  <a:lnTo>
                    <a:pt x="389" y="1069"/>
                  </a:lnTo>
                  <a:lnTo>
                    <a:pt x="195" y="1069"/>
                  </a:lnTo>
                  <a:lnTo>
                    <a:pt x="195" y="1069"/>
                  </a:lnTo>
                  <a:lnTo>
                    <a:pt x="98" y="680"/>
                  </a:lnTo>
                  <a:lnTo>
                    <a:pt x="1" y="389"/>
                  </a:lnTo>
                  <a:lnTo>
                    <a:pt x="1" y="389"/>
                  </a:lnTo>
                  <a:lnTo>
                    <a:pt x="195" y="97"/>
                  </a:lnTo>
                  <a:lnTo>
                    <a:pt x="389" y="0"/>
                  </a:lnTo>
                  <a:lnTo>
                    <a:pt x="389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76"/>
            <p:cNvSpPr/>
            <p:nvPr/>
          </p:nvSpPr>
          <p:spPr>
            <a:xfrm>
              <a:off x="5071498" y="3206638"/>
              <a:ext cx="23566" cy="23566"/>
            </a:xfrm>
            <a:custGeom>
              <a:rect b="b" l="l" r="r" t="t"/>
              <a:pathLst>
                <a:path extrusionOk="0" fill="none" h="875" w="875">
                  <a:moveTo>
                    <a:pt x="98" y="195"/>
                  </a:moveTo>
                  <a:lnTo>
                    <a:pt x="98" y="195"/>
                  </a:lnTo>
                  <a:lnTo>
                    <a:pt x="389" y="1"/>
                  </a:lnTo>
                  <a:lnTo>
                    <a:pt x="583" y="98"/>
                  </a:lnTo>
                  <a:lnTo>
                    <a:pt x="583" y="98"/>
                  </a:lnTo>
                  <a:lnTo>
                    <a:pt x="875" y="875"/>
                  </a:lnTo>
                  <a:lnTo>
                    <a:pt x="875" y="875"/>
                  </a:lnTo>
                  <a:lnTo>
                    <a:pt x="98" y="681"/>
                  </a:lnTo>
                  <a:lnTo>
                    <a:pt x="98" y="681"/>
                  </a:lnTo>
                  <a:lnTo>
                    <a:pt x="0" y="389"/>
                  </a:lnTo>
                  <a:lnTo>
                    <a:pt x="98" y="195"/>
                  </a:lnTo>
                  <a:lnTo>
                    <a:pt x="98" y="19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76"/>
            <p:cNvSpPr/>
            <p:nvPr/>
          </p:nvSpPr>
          <p:spPr>
            <a:xfrm>
              <a:off x="5061021" y="3235429"/>
              <a:ext cx="28818" cy="18341"/>
            </a:xfrm>
            <a:custGeom>
              <a:rect b="b" l="l" r="r" t="t"/>
              <a:pathLst>
                <a:path extrusionOk="0" fill="none" h="681" w="1070">
                  <a:moveTo>
                    <a:pt x="389" y="0"/>
                  </a:moveTo>
                  <a:lnTo>
                    <a:pt x="389" y="0"/>
                  </a:lnTo>
                  <a:lnTo>
                    <a:pt x="681" y="0"/>
                  </a:lnTo>
                  <a:lnTo>
                    <a:pt x="1069" y="97"/>
                  </a:lnTo>
                  <a:lnTo>
                    <a:pt x="1069" y="97"/>
                  </a:lnTo>
                  <a:lnTo>
                    <a:pt x="972" y="292"/>
                  </a:lnTo>
                  <a:lnTo>
                    <a:pt x="972" y="292"/>
                  </a:lnTo>
                  <a:lnTo>
                    <a:pt x="1069" y="486"/>
                  </a:lnTo>
                  <a:lnTo>
                    <a:pt x="1069" y="486"/>
                  </a:lnTo>
                  <a:lnTo>
                    <a:pt x="681" y="583"/>
                  </a:lnTo>
                  <a:lnTo>
                    <a:pt x="389" y="680"/>
                  </a:lnTo>
                  <a:lnTo>
                    <a:pt x="389" y="680"/>
                  </a:lnTo>
                  <a:lnTo>
                    <a:pt x="98" y="583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98" y="97"/>
                  </a:lnTo>
                  <a:lnTo>
                    <a:pt x="389" y="0"/>
                  </a:lnTo>
                  <a:lnTo>
                    <a:pt x="389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76"/>
            <p:cNvSpPr/>
            <p:nvPr/>
          </p:nvSpPr>
          <p:spPr>
            <a:xfrm>
              <a:off x="5071498" y="3258968"/>
              <a:ext cx="23566" cy="20953"/>
            </a:xfrm>
            <a:custGeom>
              <a:rect b="b" l="l" r="r" t="t"/>
              <a:pathLst>
                <a:path extrusionOk="0" fill="none" h="778" w="875">
                  <a:moveTo>
                    <a:pt x="98" y="680"/>
                  </a:moveTo>
                  <a:lnTo>
                    <a:pt x="98" y="680"/>
                  </a:lnTo>
                  <a:lnTo>
                    <a:pt x="0" y="486"/>
                  </a:lnTo>
                  <a:lnTo>
                    <a:pt x="98" y="195"/>
                  </a:lnTo>
                  <a:lnTo>
                    <a:pt x="98" y="195"/>
                  </a:lnTo>
                  <a:lnTo>
                    <a:pt x="875" y="0"/>
                  </a:lnTo>
                  <a:lnTo>
                    <a:pt x="875" y="0"/>
                  </a:lnTo>
                  <a:lnTo>
                    <a:pt x="583" y="680"/>
                  </a:lnTo>
                  <a:lnTo>
                    <a:pt x="583" y="680"/>
                  </a:lnTo>
                  <a:lnTo>
                    <a:pt x="389" y="777"/>
                  </a:lnTo>
                  <a:lnTo>
                    <a:pt x="98" y="680"/>
                  </a:lnTo>
                  <a:lnTo>
                    <a:pt x="98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76"/>
            <p:cNvSpPr/>
            <p:nvPr/>
          </p:nvSpPr>
          <p:spPr>
            <a:xfrm>
              <a:off x="5097649" y="3264193"/>
              <a:ext cx="20953" cy="26178"/>
            </a:xfrm>
            <a:custGeom>
              <a:rect b="b" l="l" r="r" t="t"/>
              <a:pathLst>
                <a:path extrusionOk="0" fill="none" h="972" w="778">
                  <a:moveTo>
                    <a:pt x="1" y="681"/>
                  </a:moveTo>
                  <a:lnTo>
                    <a:pt x="1" y="681"/>
                  </a:lnTo>
                  <a:lnTo>
                    <a:pt x="98" y="389"/>
                  </a:lnTo>
                  <a:lnTo>
                    <a:pt x="195" y="1"/>
                  </a:lnTo>
                  <a:lnTo>
                    <a:pt x="195" y="1"/>
                  </a:lnTo>
                  <a:lnTo>
                    <a:pt x="389" y="1"/>
                  </a:lnTo>
                  <a:lnTo>
                    <a:pt x="389" y="1"/>
                  </a:lnTo>
                  <a:lnTo>
                    <a:pt x="583" y="1"/>
                  </a:lnTo>
                  <a:lnTo>
                    <a:pt x="583" y="1"/>
                  </a:lnTo>
                  <a:lnTo>
                    <a:pt x="681" y="389"/>
                  </a:lnTo>
                  <a:lnTo>
                    <a:pt x="778" y="681"/>
                  </a:lnTo>
                  <a:lnTo>
                    <a:pt x="778" y="681"/>
                  </a:lnTo>
                  <a:lnTo>
                    <a:pt x="681" y="875"/>
                  </a:lnTo>
                  <a:lnTo>
                    <a:pt x="389" y="972"/>
                  </a:lnTo>
                  <a:lnTo>
                    <a:pt x="389" y="972"/>
                  </a:lnTo>
                  <a:lnTo>
                    <a:pt x="195" y="875"/>
                  </a:lnTo>
                  <a:lnTo>
                    <a:pt x="1" y="681"/>
                  </a:lnTo>
                  <a:lnTo>
                    <a:pt x="1" y="68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76"/>
            <p:cNvSpPr/>
            <p:nvPr/>
          </p:nvSpPr>
          <p:spPr>
            <a:xfrm>
              <a:off x="5061021" y="3311271"/>
              <a:ext cx="36655" cy="31430"/>
            </a:xfrm>
            <a:custGeom>
              <a:rect b="b" l="l" r="r" t="t"/>
              <a:pathLst>
                <a:path extrusionOk="0" fill="none" h="1167" w="1361">
                  <a:moveTo>
                    <a:pt x="98" y="584"/>
                  </a:moveTo>
                  <a:lnTo>
                    <a:pt x="98" y="584"/>
                  </a:lnTo>
                  <a:lnTo>
                    <a:pt x="1" y="195"/>
                  </a:lnTo>
                  <a:lnTo>
                    <a:pt x="1" y="98"/>
                  </a:lnTo>
                  <a:lnTo>
                    <a:pt x="98" y="1"/>
                  </a:lnTo>
                  <a:lnTo>
                    <a:pt x="98" y="1"/>
                  </a:lnTo>
                  <a:lnTo>
                    <a:pt x="389" y="98"/>
                  </a:lnTo>
                  <a:lnTo>
                    <a:pt x="778" y="487"/>
                  </a:lnTo>
                  <a:lnTo>
                    <a:pt x="1361" y="1166"/>
                  </a:lnTo>
                  <a:lnTo>
                    <a:pt x="1361" y="1166"/>
                  </a:lnTo>
                  <a:lnTo>
                    <a:pt x="972" y="1166"/>
                  </a:lnTo>
                  <a:lnTo>
                    <a:pt x="584" y="1069"/>
                  </a:lnTo>
                  <a:lnTo>
                    <a:pt x="292" y="875"/>
                  </a:lnTo>
                  <a:lnTo>
                    <a:pt x="98" y="584"/>
                  </a:lnTo>
                  <a:lnTo>
                    <a:pt x="98" y="58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76"/>
            <p:cNvSpPr/>
            <p:nvPr/>
          </p:nvSpPr>
          <p:spPr>
            <a:xfrm>
              <a:off x="4990404" y="3311271"/>
              <a:ext cx="36655" cy="31430"/>
            </a:xfrm>
            <a:custGeom>
              <a:rect b="b" l="l" r="r" t="t"/>
              <a:pathLst>
                <a:path extrusionOk="0" fill="none" h="1167" w="1361">
                  <a:moveTo>
                    <a:pt x="1263" y="1"/>
                  </a:moveTo>
                  <a:lnTo>
                    <a:pt x="1263" y="1"/>
                  </a:lnTo>
                  <a:lnTo>
                    <a:pt x="1360" y="98"/>
                  </a:lnTo>
                  <a:lnTo>
                    <a:pt x="1360" y="195"/>
                  </a:lnTo>
                  <a:lnTo>
                    <a:pt x="1360" y="584"/>
                  </a:lnTo>
                  <a:lnTo>
                    <a:pt x="1360" y="584"/>
                  </a:lnTo>
                  <a:lnTo>
                    <a:pt x="1166" y="875"/>
                  </a:lnTo>
                  <a:lnTo>
                    <a:pt x="875" y="1069"/>
                  </a:lnTo>
                  <a:lnTo>
                    <a:pt x="486" y="1166"/>
                  </a:lnTo>
                  <a:lnTo>
                    <a:pt x="0" y="1166"/>
                  </a:lnTo>
                  <a:lnTo>
                    <a:pt x="0" y="1166"/>
                  </a:lnTo>
                  <a:lnTo>
                    <a:pt x="583" y="487"/>
                  </a:lnTo>
                  <a:lnTo>
                    <a:pt x="972" y="98"/>
                  </a:lnTo>
                  <a:lnTo>
                    <a:pt x="1263" y="1"/>
                  </a:lnTo>
                  <a:lnTo>
                    <a:pt x="1263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76"/>
            <p:cNvSpPr/>
            <p:nvPr/>
          </p:nvSpPr>
          <p:spPr>
            <a:xfrm>
              <a:off x="4972090" y="3235429"/>
              <a:ext cx="18341" cy="18341"/>
            </a:xfrm>
            <a:custGeom>
              <a:rect b="b" l="l" r="r" t="t"/>
              <a:pathLst>
                <a:path extrusionOk="0" fill="none" h="681" w="681">
                  <a:moveTo>
                    <a:pt x="292" y="680"/>
                  </a:moveTo>
                  <a:lnTo>
                    <a:pt x="292" y="680"/>
                  </a:lnTo>
                  <a:lnTo>
                    <a:pt x="98" y="583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98" y="97"/>
                  </a:lnTo>
                  <a:lnTo>
                    <a:pt x="292" y="0"/>
                  </a:lnTo>
                  <a:lnTo>
                    <a:pt x="292" y="0"/>
                  </a:lnTo>
                  <a:lnTo>
                    <a:pt x="583" y="97"/>
                  </a:lnTo>
                  <a:lnTo>
                    <a:pt x="680" y="292"/>
                  </a:lnTo>
                  <a:lnTo>
                    <a:pt x="680" y="292"/>
                  </a:lnTo>
                  <a:lnTo>
                    <a:pt x="583" y="583"/>
                  </a:lnTo>
                  <a:lnTo>
                    <a:pt x="292" y="680"/>
                  </a:lnTo>
                  <a:lnTo>
                    <a:pt x="292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76"/>
            <p:cNvSpPr/>
            <p:nvPr/>
          </p:nvSpPr>
          <p:spPr>
            <a:xfrm>
              <a:off x="4995629" y="3258968"/>
              <a:ext cx="20953" cy="20953"/>
            </a:xfrm>
            <a:custGeom>
              <a:rect b="b" l="l" r="r" t="t"/>
              <a:pathLst>
                <a:path extrusionOk="0" fill="none" h="778" w="778">
                  <a:moveTo>
                    <a:pt x="681" y="680"/>
                  </a:moveTo>
                  <a:lnTo>
                    <a:pt x="681" y="680"/>
                  </a:lnTo>
                  <a:lnTo>
                    <a:pt x="486" y="777"/>
                  </a:lnTo>
                  <a:lnTo>
                    <a:pt x="195" y="680"/>
                  </a:lnTo>
                  <a:lnTo>
                    <a:pt x="195" y="680"/>
                  </a:lnTo>
                  <a:lnTo>
                    <a:pt x="1" y="0"/>
                  </a:lnTo>
                  <a:lnTo>
                    <a:pt x="1" y="0"/>
                  </a:lnTo>
                  <a:lnTo>
                    <a:pt x="681" y="195"/>
                  </a:lnTo>
                  <a:lnTo>
                    <a:pt x="681" y="195"/>
                  </a:lnTo>
                  <a:lnTo>
                    <a:pt x="778" y="486"/>
                  </a:lnTo>
                  <a:lnTo>
                    <a:pt x="681" y="680"/>
                  </a:lnTo>
                  <a:lnTo>
                    <a:pt x="681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76"/>
            <p:cNvSpPr/>
            <p:nvPr/>
          </p:nvSpPr>
          <p:spPr>
            <a:xfrm>
              <a:off x="5000854" y="3235429"/>
              <a:ext cx="26205" cy="18341"/>
            </a:xfrm>
            <a:custGeom>
              <a:rect b="b" l="l" r="r" t="t"/>
              <a:pathLst>
                <a:path extrusionOk="0" fill="none" h="681" w="973">
                  <a:moveTo>
                    <a:pt x="681" y="680"/>
                  </a:moveTo>
                  <a:lnTo>
                    <a:pt x="681" y="680"/>
                  </a:lnTo>
                  <a:lnTo>
                    <a:pt x="389" y="583"/>
                  </a:lnTo>
                  <a:lnTo>
                    <a:pt x="1" y="486"/>
                  </a:lnTo>
                  <a:lnTo>
                    <a:pt x="1" y="486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389" y="0"/>
                  </a:lnTo>
                  <a:lnTo>
                    <a:pt x="681" y="0"/>
                  </a:lnTo>
                  <a:lnTo>
                    <a:pt x="681" y="0"/>
                  </a:lnTo>
                  <a:lnTo>
                    <a:pt x="875" y="97"/>
                  </a:lnTo>
                  <a:lnTo>
                    <a:pt x="972" y="292"/>
                  </a:lnTo>
                  <a:lnTo>
                    <a:pt x="972" y="292"/>
                  </a:lnTo>
                  <a:lnTo>
                    <a:pt x="875" y="583"/>
                  </a:lnTo>
                  <a:lnTo>
                    <a:pt x="681" y="680"/>
                  </a:lnTo>
                  <a:lnTo>
                    <a:pt x="681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76"/>
            <p:cNvSpPr/>
            <p:nvPr/>
          </p:nvSpPr>
          <p:spPr>
            <a:xfrm>
              <a:off x="4995629" y="3206638"/>
              <a:ext cx="20953" cy="23566"/>
            </a:xfrm>
            <a:custGeom>
              <a:rect b="b" l="l" r="r" t="t"/>
              <a:pathLst>
                <a:path extrusionOk="0" fill="none" h="875" w="778">
                  <a:moveTo>
                    <a:pt x="681" y="195"/>
                  </a:moveTo>
                  <a:lnTo>
                    <a:pt x="681" y="195"/>
                  </a:lnTo>
                  <a:lnTo>
                    <a:pt x="778" y="389"/>
                  </a:lnTo>
                  <a:lnTo>
                    <a:pt x="681" y="681"/>
                  </a:lnTo>
                  <a:lnTo>
                    <a:pt x="681" y="681"/>
                  </a:lnTo>
                  <a:lnTo>
                    <a:pt x="1" y="875"/>
                  </a:lnTo>
                  <a:lnTo>
                    <a:pt x="1" y="875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486" y="1"/>
                  </a:lnTo>
                  <a:lnTo>
                    <a:pt x="681" y="195"/>
                  </a:lnTo>
                  <a:lnTo>
                    <a:pt x="681" y="19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76"/>
            <p:cNvSpPr/>
            <p:nvPr/>
          </p:nvSpPr>
          <p:spPr>
            <a:xfrm>
              <a:off x="4972090" y="3196188"/>
              <a:ext cx="18341" cy="28791"/>
            </a:xfrm>
            <a:custGeom>
              <a:rect b="b" l="l" r="r" t="t"/>
              <a:pathLst>
                <a:path extrusionOk="0" fill="none" h="1069" w="681">
                  <a:moveTo>
                    <a:pt x="292" y="0"/>
                  </a:moveTo>
                  <a:lnTo>
                    <a:pt x="292" y="0"/>
                  </a:lnTo>
                  <a:lnTo>
                    <a:pt x="583" y="97"/>
                  </a:lnTo>
                  <a:lnTo>
                    <a:pt x="680" y="389"/>
                  </a:lnTo>
                  <a:lnTo>
                    <a:pt x="680" y="389"/>
                  </a:lnTo>
                  <a:lnTo>
                    <a:pt x="583" y="680"/>
                  </a:lnTo>
                  <a:lnTo>
                    <a:pt x="486" y="1069"/>
                  </a:lnTo>
                  <a:lnTo>
                    <a:pt x="486" y="1069"/>
                  </a:lnTo>
                  <a:lnTo>
                    <a:pt x="292" y="1069"/>
                  </a:lnTo>
                  <a:lnTo>
                    <a:pt x="292" y="1069"/>
                  </a:lnTo>
                  <a:lnTo>
                    <a:pt x="98" y="1069"/>
                  </a:lnTo>
                  <a:lnTo>
                    <a:pt x="98" y="1069"/>
                  </a:lnTo>
                  <a:lnTo>
                    <a:pt x="1" y="680"/>
                  </a:lnTo>
                  <a:lnTo>
                    <a:pt x="1" y="389"/>
                  </a:lnTo>
                  <a:lnTo>
                    <a:pt x="1" y="389"/>
                  </a:lnTo>
                  <a:lnTo>
                    <a:pt x="98" y="97"/>
                  </a:lnTo>
                  <a:lnTo>
                    <a:pt x="292" y="0"/>
                  </a:lnTo>
                  <a:lnTo>
                    <a:pt x="292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76"/>
            <p:cNvSpPr/>
            <p:nvPr/>
          </p:nvSpPr>
          <p:spPr>
            <a:xfrm>
              <a:off x="4943326" y="3206638"/>
              <a:ext cx="23566" cy="23566"/>
            </a:xfrm>
            <a:custGeom>
              <a:rect b="b" l="l" r="r" t="t"/>
              <a:pathLst>
                <a:path extrusionOk="0" fill="none" h="875" w="875">
                  <a:moveTo>
                    <a:pt x="194" y="195"/>
                  </a:moveTo>
                  <a:lnTo>
                    <a:pt x="194" y="195"/>
                  </a:lnTo>
                  <a:lnTo>
                    <a:pt x="389" y="1"/>
                  </a:lnTo>
                  <a:lnTo>
                    <a:pt x="680" y="98"/>
                  </a:lnTo>
                  <a:lnTo>
                    <a:pt x="680" y="98"/>
                  </a:lnTo>
                  <a:lnTo>
                    <a:pt x="874" y="875"/>
                  </a:lnTo>
                  <a:lnTo>
                    <a:pt x="874" y="875"/>
                  </a:lnTo>
                  <a:lnTo>
                    <a:pt x="97" y="681"/>
                  </a:lnTo>
                  <a:lnTo>
                    <a:pt x="97" y="681"/>
                  </a:lnTo>
                  <a:lnTo>
                    <a:pt x="0" y="389"/>
                  </a:lnTo>
                  <a:lnTo>
                    <a:pt x="194" y="195"/>
                  </a:lnTo>
                  <a:lnTo>
                    <a:pt x="194" y="19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76"/>
            <p:cNvSpPr/>
            <p:nvPr/>
          </p:nvSpPr>
          <p:spPr>
            <a:xfrm>
              <a:off x="4932849" y="3235429"/>
              <a:ext cx="28818" cy="18341"/>
            </a:xfrm>
            <a:custGeom>
              <a:rect b="b" l="l" r="r" t="t"/>
              <a:pathLst>
                <a:path extrusionOk="0" fill="none" h="681" w="1070">
                  <a:moveTo>
                    <a:pt x="389" y="0"/>
                  </a:moveTo>
                  <a:lnTo>
                    <a:pt x="389" y="0"/>
                  </a:lnTo>
                  <a:lnTo>
                    <a:pt x="681" y="0"/>
                  </a:lnTo>
                  <a:lnTo>
                    <a:pt x="1069" y="97"/>
                  </a:lnTo>
                  <a:lnTo>
                    <a:pt x="1069" y="97"/>
                  </a:lnTo>
                  <a:lnTo>
                    <a:pt x="1069" y="292"/>
                  </a:lnTo>
                  <a:lnTo>
                    <a:pt x="1069" y="292"/>
                  </a:lnTo>
                  <a:lnTo>
                    <a:pt x="1069" y="486"/>
                  </a:lnTo>
                  <a:lnTo>
                    <a:pt x="1069" y="486"/>
                  </a:lnTo>
                  <a:lnTo>
                    <a:pt x="681" y="583"/>
                  </a:lnTo>
                  <a:lnTo>
                    <a:pt x="389" y="680"/>
                  </a:lnTo>
                  <a:lnTo>
                    <a:pt x="389" y="680"/>
                  </a:lnTo>
                  <a:lnTo>
                    <a:pt x="98" y="583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98" y="97"/>
                  </a:lnTo>
                  <a:lnTo>
                    <a:pt x="389" y="0"/>
                  </a:lnTo>
                  <a:lnTo>
                    <a:pt x="389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76"/>
            <p:cNvSpPr/>
            <p:nvPr/>
          </p:nvSpPr>
          <p:spPr>
            <a:xfrm>
              <a:off x="4943326" y="3258968"/>
              <a:ext cx="23566" cy="20953"/>
            </a:xfrm>
            <a:custGeom>
              <a:rect b="b" l="l" r="r" t="t"/>
              <a:pathLst>
                <a:path extrusionOk="0" fill="none" h="778" w="875">
                  <a:moveTo>
                    <a:pt x="194" y="680"/>
                  </a:moveTo>
                  <a:lnTo>
                    <a:pt x="194" y="680"/>
                  </a:lnTo>
                  <a:lnTo>
                    <a:pt x="0" y="486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874" y="0"/>
                  </a:lnTo>
                  <a:lnTo>
                    <a:pt x="874" y="0"/>
                  </a:lnTo>
                  <a:lnTo>
                    <a:pt x="680" y="680"/>
                  </a:lnTo>
                  <a:lnTo>
                    <a:pt x="680" y="680"/>
                  </a:lnTo>
                  <a:lnTo>
                    <a:pt x="389" y="777"/>
                  </a:lnTo>
                  <a:lnTo>
                    <a:pt x="194" y="680"/>
                  </a:lnTo>
                  <a:lnTo>
                    <a:pt x="194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76"/>
            <p:cNvSpPr/>
            <p:nvPr/>
          </p:nvSpPr>
          <p:spPr>
            <a:xfrm>
              <a:off x="4972090" y="3264193"/>
              <a:ext cx="18341" cy="26178"/>
            </a:xfrm>
            <a:custGeom>
              <a:rect b="b" l="l" r="r" t="t"/>
              <a:pathLst>
                <a:path extrusionOk="0" fill="none" h="972" w="681">
                  <a:moveTo>
                    <a:pt x="1" y="681"/>
                  </a:moveTo>
                  <a:lnTo>
                    <a:pt x="1" y="681"/>
                  </a:lnTo>
                  <a:lnTo>
                    <a:pt x="1" y="389"/>
                  </a:lnTo>
                  <a:lnTo>
                    <a:pt x="98" y="1"/>
                  </a:lnTo>
                  <a:lnTo>
                    <a:pt x="98" y="1"/>
                  </a:lnTo>
                  <a:lnTo>
                    <a:pt x="292" y="1"/>
                  </a:lnTo>
                  <a:lnTo>
                    <a:pt x="292" y="1"/>
                  </a:lnTo>
                  <a:lnTo>
                    <a:pt x="486" y="1"/>
                  </a:lnTo>
                  <a:lnTo>
                    <a:pt x="486" y="1"/>
                  </a:lnTo>
                  <a:lnTo>
                    <a:pt x="583" y="389"/>
                  </a:lnTo>
                  <a:lnTo>
                    <a:pt x="680" y="681"/>
                  </a:lnTo>
                  <a:lnTo>
                    <a:pt x="680" y="681"/>
                  </a:lnTo>
                  <a:lnTo>
                    <a:pt x="583" y="875"/>
                  </a:lnTo>
                  <a:lnTo>
                    <a:pt x="292" y="972"/>
                  </a:lnTo>
                  <a:lnTo>
                    <a:pt x="292" y="972"/>
                  </a:lnTo>
                  <a:lnTo>
                    <a:pt x="98" y="875"/>
                  </a:lnTo>
                  <a:lnTo>
                    <a:pt x="1" y="681"/>
                  </a:lnTo>
                  <a:lnTo>
                    <a:pt x="1" y="68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76"/>
            <p:cNvSpPr/>
            <p:nvPr/>
          </p:nvSpPr>
          <p:spPr>
            <a:xfrm>
              <a:off x="4932849" y="3311271"/>
              <a:ext cx="36655" cy="31430"/>
            </a:xfrm>
            <a:custGeom>
              <a:rect b="b" l="l" r="r" t="t"/>
              <a:pathLst>
                <a:path extrusionOk="0" fill="none" h="1167" w="1361">
                  <a:moveTo>
                    <a:pt x="98" y="584"/>
                  </a:moveTo>
                  <a:lnTo>
                    <a:pt x="98" y="584"/>
                  </a:lnTo>
                  <a:lnTo>
                    <a:pt x="1" y="195"/>
                  </a:lnTo>
                  <a:lnTo>
                    <a:pt x="98" y="98"/>
                  </a:lnTo>
                  <a:lnTo>
                    <a:pt x="98" y="1"/>
                  </a:lnTo>
                  <a:lnTo>
                    <a:pt x="98" y="1"/>
                  </a:lnTo>
                  <a:lnTo>
                    <a:pt x="389" y="98"/>
                  </a:lnTo>
                  <a:lnTo>
                    <a:pt x="778" y="487"/>
                  </a:lnTo>
                  <a:lnTo>
                    <a:pt x="1360" y="1166"/>
                  </a:lnTo>
                  <a:lnTo>
                    <a:pt x="1360" y="1166"/>
                  </a:lnTo>
                  <a:lnTo>
                    <a:pt x="972" y="1166"/>
                  </a:lnTo>
                  <a:lnTo>
                    <a:pt x="583" y="1069"/>
                  </a:lnTo>
                  <a:lnTo>
                    <a:pt x="292" y="875"/>
                  </a:lnTo>
                  <a:lnTo>
                    <a:pt x="98" y="584"/>
                  </a:lnTo>
                  <a:lnTo>
                    <a:pt x="98" y="58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76"/>
            <p:cNvSpPr/>
            <p:nvPr/>
          </p:nvSpPr>
          <p:spPr>
            <a:xfrm>
              <a:off x="4862232" y="3311271"/>
              <a:ext cx="39268" cy="31430"/>
            </a:xfrm>
            <a:custGeom>
              <a:rect b="b" l="l" r="r" t="t"/>
              <a:pathLst>
                <a:path extrusionOk="0" fill="none" h="1167" w="1458">
                  <a:moveTo>
                    <a:pt x="1263" y="1"/>
                  </a:moveTo>
                  <a:lnTo>
                    <a:pt x="1263" y="1"/>
                  </a:lnTo>
                  <a:lnTo>
                    <a:pt x="1360" y="98"/>
                  </a:lnTo>
                  <a:lnTo>
                    <a:pt x="1457" y="195"/>
                  </a:lnTo>
                  <a:lnTo>
                    <a:pt x="1360" y="584"/>
                  </a:lnTo>
                  <a:lnTo>
                    <a:pt x="1360" y="584"/>
                  </a:lnTo>
                  <a:lnTo>
                    <a:pt x="1166" y="875"/>
                  </a:lnTo>
                  <a:lnTo>
                    <a:pt x="874" y="1069"/>
                  </a:lnTo>
                  <a:lnTo>
                    <a:pt x="486" y="1166"/>
                  </a:lnTo>
                  <a:lnTo>
                    <a:pt x="0" y="1166"/>
                  </a:lnTo>
                  <a:lnTo>
                    <a:pt x="0" y="1166"/>
                  </a:lnTo>
                  <a:lnTo>
                    <a:pt x="583" y="487"/>
                  </a:lnTo>
                  <a:lnTo>
                    <a:pt x="971" y="98"/>
                  </a:lnTo>
                  <a:lnTo>
                    <a:pt x="1263" y="1"/>
                  </a:lnTo>
                  <a:lnTo>
                    <a:pt x="1263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76"/>
            <p:cNvSpPr/>
            <p:nvPr/>
          </p:nvSpPr>
          <p:spPr>
            <a:xfrm>
              <a:off x="4843918" y="3235429"/>
              <a:ext cx="18341" cy="18341"/>
            </a:xfrm>
            <a:custGeom>
              <a:rect b="b" l="l" r="r" t="t"/>
              <a:pathLst>
                <a:path extrusionOk="0" fill="none" h="681" w="681">
                  <a:moveTo>
                    <a:pt x="292" y="680"/>
                  </a:moveTo>
                  <a:lnTo>
                    <a:pt x="292" y="680"/>
                  </a:lnTo>
                  <a:lnTo>
                    <a:pt x="97" y="583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97" y="97"/>
                  </a:lnTo>
                  <a:lnTo>
                    <a:pt x="292" y="0"/>
                  </a:lnTo>
                  <a:lnTo>
                    <a:pt x="292" y="0"/>
                  </a:lnTo>
                  <a:lnTo>
                    <a:pt x="583" y="97"/>
                  </a:lnTo>
                  <a:lnTo>
                    <a:pt x="680" y="292"/>
                  </a:lnTo>
                  <a:lnTo>
                    <a:pt x="680" y="292"/>
                  </a:lnTo>
                  <a:lnTo>
                    <a:pt x="583" y="583"/>
                  </a:lnTo>
                  <a:lnTo>
                    <a:pt x="292" y="680"/>
                  </a:lnTo>
                  <a:lnTo>
                    <a:pt x="292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76"/>
            <p:cNvSpPr/>
            <p:nvPr/>
          </p:nvSpPr>
          <p:spPr>
            <a:xfrm>
              <a:off x="4867457" y="3258968"/>
              <a:ext cx="20953" cy="20953"/>
            </a:xfrm>
            <a:custGeom>
              <a:rect b="b" l="l" r="r" t="t"/>
              <a:pathLst>
                <a:path extrusionOk="0" fill="none" h="778" w="778">
                  <a:moveTo>
                    <a:pt x="680" y="680"/>
                  </a:moveTo>
                  <a:lnTo>
                    <a:pt x="680" y="680"/>
                  </a:lnTo>
                  <a:lnTo>
                    <a:pt x="486" y="777"/>
                  </a:lnTo>
                  <a:lnTo>
                    <a:pt x="195" y="680"/>
                  </a:lnTo>
                  <a:lnTo>
                    <a:pt x="195" y="68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80" y="195"/>
                  </a:lnTo>
                  <a:lnTo>
                    <a:pt x="680" y="195"/>
                  </a:lnTo>
                  <a:lnTo>
                    <a:pt x="777" y="486"/>
                  </a:lnTo>
                  <a:lnTo>
                    <a:pt x="680" y="680"/>
                  </a:lnTo>
                  <a:lnTo>
                    <a:pt x="680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76"/>
            <p:cNvSpPr/>
            <p:nvPr/>
          </p:nvSpPr>
          <p:spPr>
            <a:xfrm>
              <a:off x="4872682" y="3235429"/>
              <a:ext cx="28818" cy="18341"/>
            </a:xfrm>
            <a:custGeom>
              <a:rect b="b" l="l" r="r" t="t"/>
              <a:pathLst>
                <a:path extrusionOk="0" fill="none" h="681" w="1070">
                  <a:moveTo>
                    <a:pt x="681" y="680"/>
                  </a:moveTo>
                  <a:lnTo>
                    <a:pt x="681" y="680"/>
                  </a:lnTo>
                  <a:lnTo>
                    <a:pt x="389" y="583"/>
                  </a:lnTo>
                  <a:lnTo>
                    <a:pt x="1" y="486"/>
                  </a:lnTo>
                  <a:lnTo>
                    <a:pt x="1" y="486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681" y="0"/>
                  </a:lnTo>
                  <a:lnTo>
                    <a:pt x="681" y="0"/>
                  </a:lnTo>
                  <a:lnTo>
                    <a:pt x="875" y="97"/>
                  </a:lnTo>
                  <a:lnTo>
                    <a:pt x="1069" y="292"/>
                  </a:lnTo>
                  <a:lnTo>
                    <a:pt x="1069" y="292"/>
                  </a:lnTo>
                  <a:lnTo>
                    <a:pt x="875" y="583"/>
                  </a:lnTo>
                  <a:lnTo>
                    <a:pt x="681" y="680"/>
                  </a:lnTo>
                  <a:lnTo>
                    <a:pt x="681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76"/>
            <p:cNvSpPr/>
            <p:nvPr/>
          </p:nvSpPr>
          <p:spPr>
            <a:xfrm>
              <a:off x="4867457" y="3206638"/>
              <a:ext cx="20953" cy="23566"/>
            </a:xfrm>
            <a:custGeom>
              <a:rect b="b" l="l" r="r" t="t"/>
              <a:pathLst>
                <a:path extrusionOk="0" fill="none" h="875" w="778">
                  <a:moveTo>
                    <a:pt x="680" y="195"/>
                  </a:moveTo>
                  <a:lnTo>
                    <a:pt x="680" y="195"/>
                  </a:lnTo>
                  <a:lnTo>
                    <a:pt x="777" y="389"/>
                  </a:lnTo>
                  <a:lnTo>
                    <a:pt x="680" y="681"/>
                  </a:lnTo>
                  <a:lnTo>
                    <a:pt x="680" y="681"/>
                  </a:lnTo>
                  <a:lnTo>
                    <a:pt x="0" y="875"/>
                  </a:lnTo>
                  <a:lnTo>
                    <a:pt x="0" y="875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486" y="1"/>
                  </a:lnTo>
                  <a:lnTo>
                    <a:pt x="680" y="195"/>
                  </a:lnTo>
                  <a:lnTo>
                    <a:pt x="680" y="19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76"/>
            <p:cNvSpPr/>
            <p:nvPr/>
          </p:nvSpPr>
          <p:spPr>
            <a:xfrm>
              <a:off x="4843918" y="3196188"/>
              <a:ext cx="18341" cy="28791"/>
            </a:xfrm>
            <a:custGeom>
              <a:rect b="b" l="l" r="r" t="t"/>
              <a:pathLst>
                <a:path extrusionOk="0" fill="none" h="1069" w="681">
                  <a:moveTo>
                    <a:pt x="292" y="0"/>
                  </a:moveTo>
                  <a:lnTo>
                    <a:pt x="292" y="0"/>
                  </a:lnTo>
                  <a:lnTo>
                    <a:pt x="583" y="97"/>
                  </a:lnTo>
                  <a:lnTo>
                    <a:pt x="680" y="389"/>
                  </a:lnTo>
                  <a:lnTo>
                    <a:pt x="680" y="389"/>
                  </a:lnTo>
                  <a:lnTo>
                    <a:pt x="680" y="680"/>
                  </a:lnTo>
                  <a:lnTo>
                    <a:pt x="486" y="1069"/>
                  </a:lnTo>
                  <a:lnTo>
                    <a:pt x="486" y="1069"/>
                  </a:lnTo>
                  <a:lnTo>
                    <a:pt x="292" y="1069"/>
                  </a:lnTo>
                  <a:lnTo>
                    <a:pt x="292" y="1069"/>
                  </a:lnTo>
                  <a:lnTo>
                    <a:pt x="195" y="1069"/>
                  </a:lnTo>
                  <a:lnTo>
                    <a:pt x="195" y="1069"/>
                  </a:lnTo>
                  <a:lnTo>
                    <a:pt x="0" y="680"/>
                  </a:lnTo>
                  <a:lnTo>
                    <a:pt x="0" y="389"/>
                  </a:lnTo>
                  <a:lnTo>
                    <a:pt x="0" y="389"/>
                  </a:lnTo>
                  <a:lnTo>
                    <a:pt x="97" y="97"/>
                  </a:lnTo>
                  <a:lnTo>
                    <a:pt x="292" y="0"/>
                  </a:lnTo>
                  <a:lnTo>
                    <a:pt x="292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76"/>
            <p:cNvSpPr/>
            <p:nvPr/>
          </p:nvSpPr>
          <p:spPr>
            <a:xfrm>
              <a:off x="4817767" y="3206638"/>
              <a:ext cx="20953" cy="23566"/>
            </a:xfrm>
            <a:custGeom>
              <a:rect b="b" l="l" r="r" t="t"/>
              <a:pathLst>
                <a:path extrusionOk="0" fill="none" h="875" w="778">
                  <a:moveTo>
                    <a:pt x="97" y="195"/>
                  </a:moveTo>
                  <a:lnTo>
                    <a:pt x="97" y="195"/>
                  </a:lnTo>
                  <a:lnTo>
                    <a:pt x="291" y="1"/>
                  </a:lnTo>
                  <a:lnTo>
                    <a:pt x="583" y="98"/>
                  </a:lnTo>
                  <a:lnTo>
                    <a:pt x="583" y="98"/>
                  </a:lnTo>
                  <a:lnTo>
                    <a:pt x="777" y="875"/>
                  </a:lnTo>
                  <a:lnTo>
                    <a:pt x="777" y="875"/>
                  </a:lnTo>
                  <a:lnTo>
                    <a:pt x="97" y="681"/>
                  </a:lnTo>
                  <a:lnTo>
                    <a:pt x="97" y="681"/>
                  </a:lnTo>
                  <a:lnTo>
                    <a:pt x="0" y="389"/>
                  </a:lnTo>
                  <a:lnTo>
                    <a:pt x="97" y="195"/>
                  </a:lnTo>
                  <a:lnTo>
                    <a:pt x="97" y="19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76"/>
            <p:cNvSpPr/>
            <p:nvPr/>
          </p:nvSpPr>
          <p:spPr>
            <a:xfrm>
              <a:off x="4804678" y="3235429"/>
              <a:ext cx="28791" cy="18341"/>
            </a:xfrm>
            <a:custGeom>
              <a:rect b="b" l="l" r="r" t="t"/>
              <a:pathLst>
                <a:path extrusionOk="0" fill="none" h="681" w="1069">
                  <a:moveTo>
                    <a:pt x="389" y="0"/>
                  </a:moveTo>
                  <a:lnTo>
                    <a:pt x="389" y="0"/>
                  </a:lnTo>
                  <a:lnTo>
                    <a:pt x="680" y="0"/>
                  </a:lnTo>
                  <a:lnTo>
                    <a:pt x="1069" y="97"/>
                  </a:lnTo>
                  <a:lnTo>
                    <a:pt x="1069" y="97"/>
                  </a:lnTo>
                  <a:lnTo>
                    <a:pt x="1069" y="292"/>
                  </a:lnTo>
                  <a:lnTo>
                    <a:pt x="1069" y="292"/>
                  </a:lnTo>
                  <a:lnTo>
                    <a:pt x="1069" y="486"/>
                  </a:lnTo>
                  <a:lnTo>
                    <a:pt x="1069" y="486"/>
                  </a:lnTo>
                  <a:lnTo>
                    <a:pt x="680" y="583"/>
                  </a:lnTo>
                  <a:lnTo>
                    <a:pt x="389" y="680"/>
                  </a:lnTo>
                  <a:lnTo>
                    <a:pt x="389" y="680"/>
                  </a:lnTo>
                  <a:lnTo>
                    <a:pt x="98" y="583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98" y="97"/>
                  </a:lnTo>
                  <a:lnTo>
                    <a:pt x="389" y="0"/>
                  </a:lnTo>
                  <a:lnTo>
                    <a:pt x="389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76"/>
            <p:cNvSpPr/>
            <p:nvPr/>
          </p:nvSpPr>
          <p:spPr>
            <a:xfrm>
              <a:off x="4817767" y="3258968"/>
              <a:ext cx="20953" cy="20953"/>
            </a:xfrm>
            <a:custGeom>
              <a:rect b="b" l="l" r="r" t="t"/>
              <a:pathLst>
                <a:path extrusionOk="0" fill="none" h="778" w="778">
                  <a:moveTo>
                    <a:pt x="97" y="680"/>
                  </a:moveTo>
                  <a:lnTo>
                    <a:pt x="97" y="680"/>
                  </a:lnTo>
                  <a:lnTo>
                    <a:pt x="0" y="486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777" y="0"/>
                  </a:lnTo>
                  <a:lnTo>
                    <a:pt x="777" y="0"/>
                  </a:lnTo>
                  <a:lnTo>
                    <a:pt x="583" y="680"/>
                  </a:lnTo>
                  <a:lnTo>
                    <a:pt x="583" y="680"/>
                  </a:lnTo>
                  <a:lnTo>
                    <a:pt x="291" y="777"/>
                  </a:lnTo>
                  <a:lnTo>
                    <a:pt x="97" y="680"/>
                  </a:lnTo>
                  <a:lnTo>
                    <a:pt x="97" y="6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76"/>
            <p:cNvSpPr/>
            <p:nvPr/>
          </p:nvSpPr>
          <p:spPr>
            <a:xfrm>
              <a:off x="4843918" y="3264193"/>
              <a:ext cx="18341" cy="26178"/>
            </a:xfrm>
            <a:custGeom>
              <a:rect b="b" l="l" r="r" t="t"/>
              <a:pathLst>
                <a:path extrusionOk="0" fill="none" h="972" w="681">
                  <a:moveTo>
                    <a:pt x="0" y="681"/>
                  </a:moveTo>
                  <a:lnTo>
                    <a:pt x="0" y="681"/>
                  </a:lnTo>
                  <a:lnTo>
                    <a:pt x="0" y="389"/>
                  </a:lnTo>
                  <a:lnTo>
                    <a:pt x="195" y="1"/>
                  </a:lnTo>
                  <a:lnTo>
                    <a:pt x="195" y="1"/>
                  </a:lnTo>
                  <a:lnTo>
                    <a:pt x="292" y="1"/>
                  </a:lnTo>
                  <a:lnTo>
                    <a:pt x="292" y="1"/>
                  </a:lnTo>
                  <a:lnTo>
                    <a:pt x="486" y="1"/>
                  </a:lnTo>
                  <a:lnTo>
                    <a:pt x="486" y="1"/>
                  </a:lnTo>
                  <a:lnTo>
                    <a:pt x="680" y="389"/>
                  </a:lnTo>
                  <a:lnTo>
                    <a:pt x="680" y="681"/>
                  </a:lnTo>
                  <a:lnTo>
                    <a:pt x="680" y="681"/>
                  </a:lnTo>
                  <a:lnTo>
                    <a:pt x="583" y="875"/>
                  </a:lnTo>
                  <a:lnTo>
                    <a:pt x="292" y="972"/>
                  </a:lnTo>
                  <a:lnTo>
                    <a:pt x="292" y="972"/>
                  </a:lnTo>
                  <a:lnTo>
                    <a:pt x="97" y="875"/>
                  </a:lnTo>
                  <a:lnTo>
                    <a:pt x="0" y="681"/>
                  </a:lnTo>
                  <a:lnTo>
                    <a:pt x="0" y="68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76"/>
            <p:cNvSpPr/>
            <p:nvPr/>
          </p:nvSpPr>
          <p:spPr>
            <a:xfrm>
              <a:off x="4804678" y="3311271"/>
              <a:ext cx="39268" cy="31430"/>
            </a:xfrm>
            <a:custGeom>
              <a:rect b="b" l="l" r="r" t="t"/>
              <a:pathLst>
                <a:path extrusionOk="0" fill="none" h="1167" w="1458">
                  <a:moveTo>
                    <a:pt x="98" y="584"/>
                  </a:moveTo>
                  <a:lnTo>
                    <a:pt x="98" y="584"/>
                  </a:lnTo>
                  <a:lnTo>
                    <a:pt x="0" y="195"/>
                  </a:lnTo>
                  <a:lnTo>
                    <a:pt x="98" y="98"/>
                  </a:lnTo>
                  <a:lnTo>
                    <a:pt x="195" y="1"/>
                  </a:lnTo>
                  <a:lnTo>
                    <a:pt x="195" y="1"/>
                  </a:lnTo>
                  <a:lnTo>
                    <a:pt x="486" y="98"/>
                  </a:lnTo>
                  <a:lnTo>
                    <a:pt x="875" y="487"/>
                  </a:lnTo>
                  <a:lnTo>
                    <a:pt x="1457" y="1166"/>
                  </a:lnTo>
                  <a:lnTo>
                    <a:pt x="1457" y="1166"/>
                  </a:lnTo>
                  <a:lnTo>
                    <a:pt x="972" y="1166"/>
                  </a:lnTo>
                  <a:lnTo>
                    <a:pt x="583" y="1069"/>
                  </a:lnTo>
                  <a:lnTo>
                    <a:pt x="292" y="875"/>
                  </a:lnTo>
                  <a:lnTo>
                    <a:pt x="98" y="584"/>
                  </a:lnTo>
                  <a:lnTo>
                    <a:pt x="98" y="58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76"/>
            <p:cNvSpPr/>
            <p:nvPr/>
          </p:nvSpPr>
          <p:spPr>
            <a:xfrm>
              <a:off x="4804678" y="3381915"/>
              <a:ext cx="350553" cy="91571"/>
            </a:xfrm>
            <a:custGeom>
              <a:rect b="b" l="l" r="r" t="t"/>
              <a:pathLst>
                <a:path extrusionOk="0" fill="none" h="3400" w="13016">
                  <a:moveTo>
                    <a:pt x="12724" y="583"/>
                  </a:moveTo>
                  <a:lnTo>
                    <a:pt x="4663" y="583"/>
                  </a:lnTo>
                  <a:lnTo>
                    <a:pt x="4663" y="583"/>
                  </a:lnTo>
                  <a:lnTo>
                    <a:pt x="4565" y="680"/>
                  </a:lnTo>
                  <a:lnTo>
                    <a:pt x="4468" y="777"/>
                  </a:lnTo>
                  <a:lnTo>
                    <a:pt x="4468" y="777"/>
                  </a:lnTo>
                  <a:lnTo>
                    <a:pt x="4565" y="972"/>
                  </a:lnTo>
                  <a:lnTo>
                    <a:pt x="4663" y="972"/>
                  </a:lnTo>
                  <a:lnTo>
                    <a:pt x="12238" y="972"/>
                  </a:lnTo>
                  <a:lnTo>
                    <a:pt x="11753" y="3011"/>
                  </a:lnTo>
                  <a:lnTo>
                    <a:pt x="11753" y="3011"/>
                  </a:lnTo>
                  <a:lnTo>
                    <a:pt x="11559" y="3303"/>
                  </a:lnTo>
                  <a:lnTo>
                    <a:pt x="11267" y="3400"/>
                  </a:lnTo>
                  <a:lnTo>
                    <a:pt x="1846" y="3400"/>
                  </a:lnTo>
                  <a:lnTo>
                    <a:pt x="1846" y="3400"/>
                  </a:lnTo>
                  <a:lnTo>
                    <a:pt x="1457" y="3303"/>
                  </a:lnTo>
                  <a:lnTo>
                    <a:pt x="1360" y="3011"/>
                  </a:lnTo>
                  <a:lnTo>
                    <a:pt x="875" y="972"/>
                  </a:lnTo>
                  <a:lnTo>
                    <a:pt x="3691" y="972"/>
                  </a:lnTo>
                  <a:lnTo>
                    <a:pt x="3691" y="972"/>
                  </a:lnTo>
                  <a:lnTo>
                    <a:pt x="3885" y="972"/>
                  </a:lnTo>
                  <a:lnTo>
                    <a:pt x="3983" y="777"/>
                  </a:lnTo>
                  <a:lnTo>
                    <a:pt x="3983" y="777"/>
                  </a:lnTo>
                  <a:lnTo>
                    <a:pt x="3885" y="680"/>
                  </a:lnTo>
                  <a:lnTo>
                    <a:pt x="3691" y="583"/>
                  </a:lnTo>
                  <a:lnTo>
                    <a:pt x="292" y="583"/>
                  </a:lnTo>
                  <a:lnTo>
                    <a:pt x="292" y="583"/>
                  </a:lnTo>
                  <a:lnTo>
                    <a:pt x="98" y="486"/>
                  </a:lnTo>
                  <a:lnTo>
                    <a:pt x="0" y="389"/>
                  </a:lnTo>
                  <a:lnTo>
                    <a:pt x="0" y="389"/>
                  </a:lnTo>
                  <a:lnTo>
                    <a:pt x="98" y="98"/>
                  </a:lnTo>
                  <a:lnTo>
                    <a:pt x="292" y="0"/>
                  </a:lnTo>
                  <a:lnTo>
                    <a:pt x="12724" y="0"/>
                  </a:lnTo>
                  <a:lnTo>
                    <a:pt x="12724" y="0"/>
                  </a:lnTo>
                  <a:lnTo>
                    <a:pt x="12918" y="98"/>
                  </a:lnTo>
                  <a:lnTo>
                    <a:pt x="13016" y="292"/>
                  </a:lnTo>
                  <a:lnTo>
                    <a:pt x="13016" y="292"/>
                  </a:lnTo>
                  <a:lnTo>
                    <a:pt x="13016" y="486"/>
                  </a:lnTo>
                  <a:lnTo>
                    <a:pt x="12724" y="583"/>
                  </a:lnTo>
                  <a:lnTo>
                    <a:pt x="12724" y="5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76"/>
            <p:cNvSpPr/>
            <p:nvPr/>
          </p:nvSpPr>
          <p:spPr>
            <a:xfrm>
              <a:off x="5147367" y="3397616"/>
              <a:ext cx="27" cy="27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3" name="Google Shape;753;p76"/>
          <p:cNvGrpSpPr/>
          <p:nvPr/>
        </p:nvGrpSpPr>
        <p:grpSpPr>
          <a:xfrm>
            <a:off x="1620003" y="1614791"/>
            <a:ext cx="474749" cy="468003"/>
            <a:chOff x="7232211" y="1344148"/>
            <a:chExt cx="371507" cy="366228"/>
          </a:xfrm>
        </p:grpSpPr>
        <p:sp>
          <p:nvSpPr>
            <p:cNvPr id="754" name="Google Shape;754;p76"/>
            <p:cNvSpPr/>
            <p:nvPr/>
          </p:nvSpPr>
          <p:spPr>
            <a:xfrm>
              <a:off x="7389174" y="1647569"/>
              <a:ext cx="18341" cy="36655"/>
            </a:xfrm>
            <a:custGeom>
              <a:rect b="b" l="l" r="r" t="t"/>
              <a:pathLst>
                <a:path extrusionOk="0" h="1361" w="681">
                  <a:moveTo>
                    <a:pt x="195" y="1"/>
                  </a:moveTo>
                  <a:lnTo>
                    <a:pt x="1" y="98"/>
                  </a:lnTo>
                  <a:lnTo>
                    <a:pt x="1" y="195"/>
                  </a:lnTo>
                  <a:lnTo>
                    <a:pt x="292" y="1263"/>
                  </a:lnTo>
                  <a:lnTo>
                    <a:pt x="292" y="1361"/>
                  </a:lnTo>
                  <a:lnTo>
                    <a:pt x="486" y="1361"/>
                  </a:lnTo>
                  <a:lnTo>
                    <a:pt x="583" y="1263"/>
                  </a:lnTo>
                  <a:lnTo>
                    <a:pt x="681" y="1166"/>
                  </a:lnTo>
                  <a:lnTo>
                    <a:pt x="389" y="195"/>
                  </a:lnTo>
                  <a:lnTo>
                    <a:pt x="2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76"/>
            <p:cNvSpPr/>
            <p:nvPr/>
          </p:nvSpPr>
          <p:spPr>
            <a:xfrm>
              <a:off x="7389174" y="1647569"/>
              <a:ext cx="18341" cy="36655"/>
            </a:xfrm>
            <a:custGeom>
              <a:rect b="b" l="l" r="r" t="t"/>
              <a:pathLst>
                <a:path extrusionOk="0" fill="none" h="1361" w="681">
                  <a:moveTo>
                    <a:pt x="486" y="1361"/>
                  </a:moveTo>
                  <a:lnTo>
                    <a:pt x="486" y="1361"/>
                  </a:lnTo>
                  <a:lnTo>
                    <a:pt x="583" y="1263"/>
                  </a:lnTo>
                  <a:lnTo>
                    <a:pt x="681" y="1166"/>
                  </a:lnTo>
                  <a:lnTo>
                    <a:pt x="389" y="195"/>
                  </a:lnTo>
                  <a:lnTo>
                    <a:pt x="389" y="195"/>
                  </a:lnTo>
                  <a:lnTo>
                    <a:pt x="292" y="1"/>
                  </a:lnTo>
                  <a:lnTo>
                    <a:pt x="195" y="1"/>
                  </a:lnTo>
                  <a:lnTo>
                    <a:pt x="195" y="1"/>
                  </a:lnTo>
                  <a:lnTo>
                    <a:pt x="1" y="98"/>
                  </a:lnTo>
                  <a:lnTo>
                    <a:pt x="1" y="195"/>
                  </a:lnTo>
                  <a:lnTo>
                    <a:pt x="292" y="1263"/>
                  </a:lnTo>
                  <a:lnTo>
                    <a:pt x="292" y="1263"/>
                  </a:lnTo>
                  <a:lnTo>
                    <a:pt x="292" y="1361"/>
                  </a:lnTo>
                  <a:lnTo>
                    <a:pt x="486" y="1361"/>
                  </a:lnTo>
                  <a:lnTo>
                    <a:pt x="486" y="136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76"/>
            <p:cNvSpPr/>
            <p:nvPr/>
          </p:nvSpPr>
          <p:spPr>
            <a:xfrm>
              <a:off x="7402263" y="1684198"/>
              <a:ext cx="27" cy="27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76"/>
            <p:cNvSpPr/>
            <p:nvPr/>
          </p:nvSpPr>
          <p:spPr>
            <a:xfrm>
              <a:off x="7431027" y="1647569"/>
              <a:ext cx="15729" cy="36655"/>
            </a:xfrm>
            <a:custGeom>
              <a:rect b="b" l="l" r="r" t="t"/>
              <a:pathLst>
                <a:path extrusionOk="0" h="1361" w="584">
                  <a:moveTo>
                    <a:pt x="292" y="1"/>
                  </a:moveTo>
                  <a:lnTo>
                    <a:pt x="195" y="195"/>
                  </a:lnTo>
                  <a:lnTo>
                    <a:pt x="1" y="1166"/>
                  </a:lnTo>
                  <a:lnTo>
                    <a:pt x="1" y="1263"/>
                  </a:lnTo>
                  <a:lnTo>
                    <a:pt x="195" y="1361"/>
                  </a:lnTo>
                  <a:lnTo>
                    <a:pt x="292" y="1361"/>
                  </a:lnTo>
                  <a:lnTo>
                    <a:pt x="389" y="1263"/>
                  </a:lnTo>
                  <a:lnTo>
                    <a:pt x="583" y="195"/>
                  </a:lnTo>
                  <a:lnTo>
                    <a:pt x="583" y="98"/>
                  </a:lnTo>
                  <a:lnTo>
                    <a:pt x="48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76"/>
            <p:cNvSpPr/>
            <p:nvPr/>
          </p:nvSpPr>
          <p:spPr>
            <a:xfrm>
              <a:off x="7431027" y="1647569"/>
              <a:ext cx="15729" cy="36655"/>
            </a:xfrm>
            <a:custGeom>
              <a:rect b="b" l="l" r="r" t="t"/>
              <a:pathLst>
                <a:path extrusionOk="0" fill="none" h="1361" w="584">
                  <a:moveTo>
                    <a:pt x="389" y="1263"/>
                  </a:moveTo>
                  <a:lnTo>
                    <a:pt x="583" y="195"/>
                  </a:lnTo>
                  <a:lnTo>
                    <a:pt x="583" y="195"/>
                  </a:lnTo>
                  <a:lnTo>
                    <a:pt x="583" y="98"/>
                  </a:lnTo>
                  <a:lnTo>
                    <a:pt x="486" y="1"/>
                  </a:lnTo>
                  <a:lnTo>
                    <a:pt x="486" y="1"/>
                  </a:lnTo>
                  <a:lnTo>
                    <a:pt x="292" y="1"/>
                  </a:lnTo>
                  <a:lnTo>
                    <a:pt x="195" y="195"/>
                  </a:lnTo>
                  <a:lnTo>
                    <a:pt x="1" y="1166"/>
                  </a:lnTo>
                  <a:lnTo>
                    <a:pt x="1" y="1166"/>
                  </a:lnTo>
                  <a:lnTo>
                    <a:pt x="1" y="1263"/>
                  </a:lnTo>
                  <a:lnTo>
                    <a:pt x="195" y="1361"/>
                  </a:lnTo>
                  <a:lnTo>
                    <a:pt x="195" y="1361"/>
                  </a:lnTo>
                  <a:lnTo>
                    <a:pt x="292" y="1361"/>
                  </a:lnTo>
                  <a:lnTo>
                    <a:pt x="389" y="1263"/>
                  </a:lnTo>
                  <a:lnTo>
                    <a:pt x="389" y="126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76"/>
            <p:cNvSpPr/>
            <p:nvPr/>
          </p:nvSpPr>
          <p:spPr>
            <a:xfrm>
              <a:off x="7441504" y="1681585"/>
              <a:ext cx="27" cy="27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76"/>
            <p:cNvSpPr/>
            <p:nvPr/>
          </p:nvSpPr>
          <p:spPr>
            <a:xfrm>
              <a:off x="7357798" y="1344148"/>
              <a:ext cx="122974" cy="91570"/>
            </a:xfrm>
            <a:custGeom>
              <a:rect b="b" l="l" r="r" t="t"/>
              <a:pathLst>
                <a:path extrusionOk="0" h="3400" w="4566">
                  <a:moveTo>
                    <a:pt x="2234" y="0"/>
                  </a:moveTo>
                  <a:lnTo>
                    <a:pt x="2040" y="97"/>
                  </a:lnTo>
                  <a:lnTo>
                    <a:pt x="1166" y="583"/>
                  </a:lnTo>
                  <a:lnTo>
                    <a:pt x="874" y="874"/>
                  </a:lnTo>
                  <a:lnTo>
                    <a:pt x="583" y="1263"/>
                  </a:lnTo>
                  <a:lnTo>
                    <a:pt x="292" y="1651"/>
                  </a:lnTo>
                  <a:lnTo>
                    <a:pt x="97" y="2137"/>
                  </a:lnTo>
                  <a:lnTo>
                    <a:pt x="0" y="2525"/>
                  </a:lnTo>
                  <a:lnTo>
                    <a:pt x="0" y="3011"/>
                  </a:lnTo>
                  <a:lnTo>
                    <a:pt x="0" y="3205"/>
                  </a:lnTo>
                  <a:lnTo>
                    <a:pt x="0" y="3302"/>
                  </a:lnTo>
                  <a:lnTo>
                    <a:pt x="194" y="3399"/>
                  </a:lnTo>
                  <a:lnTo>
                    <a:pt x="292" y="3302"/>
                  </a:lnTo>
                  <a:lnTo>
                    <a:pt x="389" y="3205"/>
                  </a:lnTo>
                  <a:lnTo>
                    <a:pt x="389" y="3011"/>
                  </a:lnTo>
                  <a:lnTo>
                    <a:pt x="389" y="2622"/>
                  </a:lnTo>
                  <a:lnTo>
                    <a:pt x="486" y="2234"/>
                  </a:lnTo>
                  <a:lnTo>
                    <a:pt x="680" y="1845"/>
                  </a:lnTo>
                  <a:lnTo>
                    <a:pt x="874" y="1457"/>
                  </a:lnTo>
                  <a:lnTo>
                    <a:pt x="1457" y="874"/>
                  </a:lnTo>
                  <a:lnTo>
                    <a:pt x="2137" y="486"/>
                  </a:lnTo>
                  <a:lnTo>
                    <a:pt x="2331" y="486"/>
                  </a:lnTo>
                  <a:lnTo>
                    <a:pt x="3011" y="874"/>
                  </a:lnTo>
                  <a:lnTo>
                    <a:pt x="3594" y="1457"/>
                  </a:lnTo>
                  <a:lnTo>
                    <a:pt x="3788" y="1845"/>
                  </a:lnTo>
                  <a:lnTo>
                    <a:pt x="3982" y="2234"/>
                  </a:lnTo>
                  <a:lnTo>
                    <a:pt x="4079" y="2622"/>
                  </a:lnTo>
                  <a:lnTo>
                    <a:pt x="4177" y="3011"/>
                  </a:lnTo>
                  <a:lnTo>
                    <a:pt x="4177" y="3205"/>
                  </a:lnTo>
                  <a:lnTo>
                    <a:pt x="4177" y="3302"/>
                  </a:lnTo>
                  <a:lnTo>
                    <a:pt x="4371" y="3399"/>
                  </a:lnTo>
                  <a:lnTo>
                    <a:pt x="4468" y="3302"/>
                  </a:lnTo>
                  <a:lnTo>
                    <a:pt x="4565" y="3205"/>
                  </a:lnTo>
                  <a:lnTo>
                    <a:pt x="4565" y="3011"/>
                  </a:lnTo>
                  <a:lnTo>
                    <a:pt x="4468" y="2525"/>
                  </a:lnTo>
                  <a:lnTo>
                    <a:pt x="4371" y="2137"/>
                  </a:lnTo>
                  <a:lnTo>
                    <a:pt x="4177" y="1651"/>
                  </a:lnTo>
                  <a:lnTo>
                    <a:pt x="3982" y="1263"/>
                  </a:lnTo>
                  <a:lnTo>
                    <a:pt x="3691" y="874"/>
                  </a:lnTo>
                  <a:lnTo>
                    <a:pt x="3302" y="583"/>
                  </a:lnTo>
                  <a:lnTo>
                    <a:pt x="2525" y="97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76"/>
            <p:cNvSpPr/>
            <p:nvPr/>
          </p:nvSpPr>
          <p:spPr>
            <a:xfrm>
              <a:off x="7357798" y="1344148"/>
              <a:ext cx="122974" cy="91570"/>
            </a:xfrm>
            <a:custGeom>
              <a:rect b="b" l="l" r="r" t="t"/>
              <a:pathLst>
                <a:path extrusionOk="0" fill="none" h="3400" w="4566">
                  <a:moveTo>
                    <a:pt x="194" y="3399"/>
                  </a:moveTo>
                  <a:lnTo>
                    <a:pt x="194" y="3399"/>
                  </a:lnTo>
                  <a:lnTo>
                    <a:pt x="292" y="3302"/>
                  </a:lnTo>
                  <a:lnTo>
                    <a:pt x="389" y="3205"/>
                  </a:lnTo>
                  <a:lnTo>
                    <a:pt x="389" y="3205"/>
                  </a:lnTo>
                  <a:lnTo>
                    <a:pt x="389" y="3011"/>
                  </a:lnTo>
                  <a:lnTo>
                    <a:pt x="389" y="3011"/>
                  </a:lnTo>
                  <a:lnTo>
                    <a:pt x="389" y="2622"/>
                  </a:lnTo>
                  <a:lnTo>
                    <a:pt x="486" y="2234"/>
                  </a:lnTo>
                  <a:lnTo>
                    <a:pt x="680" y="1845"/>
                  </a:lnTo>
                  <a:lnTo>
                    <a:pt x="874" y="1457"/>
                  </a:lnTo>
                  <a:lnTo>
                    <a:pt x="1457" y="874"/>
                  </a:lnTo>
                  <a:lnTo>
                    <a:pt x="2137" y="486"/>
                  </a:lnTo>
                  <a:lnTo>
                    <a:pt x="2137" y="486"/>
                  </a:lnTo>
                  <a:lnTo>
                    <a:pt x="2331" y="486"/>
                  </a:lnTo>
                  <a:lnTo>
                    <a:pt x="2331" y="486"/>
                  </a:lnTo>
                  <a:lnTo>
                    <a:pt x="3011" y="874"/>
                  </a:lnTo>
                  <a:lnTo>
                    <a:pt x="3594" y="1457"/>
                  </a:lnTo>
                  <a:lnTo>
                    <a:pt x="3788" y="1845"/>
                  </a:lnTo>
                  <a:lnTo>
                    <a:pt x="3982" y="2234"/>
                  </a:lnTo>
                  <a:lnTo>
                    <a:pt x="4079" y="2622"/>
                  </a:lnTo>
                  <a:lnTo>
                    <a:pt x="4177" y="3011"/>
                  </a:lnTo>
                  <a:lnTo>
                    <a:pt x="4177" y="3011"/>
                  </a:lnTo>
                  <a:lnTo>
                    <a:pt x="4177" y="3205"/>
                  </a:lnTo>
                  <a:lnTo>
                    <a:pt x="4177" y="3205"/>
                  </a:lnTo>
                  <a:lnTo>
                    <a:pt x="4177" y="3302"/>
                  </a:lnTo>
                  <a:lnTo>
                    <a:pt x="4371" y="3399"/>
                  </a:lnTo>
                  <a:lnTo>
                    <a:pt x="4371" y="3399"/>
                  </a:lnTo>
                  <a:lnTo>
                    <a:pt x="4371" y="3399"/>
                  </a:lnTo>
                  <a:lnTo>
                    <a:pt x="4371" y="3399"/>
                  </a:lnTo>
                  <a:lnTo>
                    <a:pt x="4468" y="3302"/>
                  </a:lnTo>
                  <a:lnTo>
                    <a:pt x="4565" y="3205"/>
                  </a:lnTo>
                  <a:lnTo>
                    <a:pt x="4565" y="3205"/>
                  </a:lnTo>
                  <a:lnTo>
                    <a:pt x="4565" y="3011"/>
                  </a:lnTo>
                  <a:lnTo>
                    <a:pt x="4565" y="3011"/>
                  </a:lnTo>
                  <a:lnTo>
                    <a:pt x="4468" y="2525"/>
                  </a:lnTo>
                  <a:lnTo>
                    <a:pt x="4371" y="2137"/>
                  </a:lnTo>
                  <a:lnTo>
                    <a:pt x="4177" y="1651"/>
                  </a:lnTo>
                  <a:lnTo>
                    <a:pt x="3982" y="1263"/>
                  </a:lnTo>
                  <a:lnTo>
                    <a:pt x="3691" y="874"/>
                  </a:lnTo>
                  <a:lnTo>
                    <a:pt x="3302" y="583"/>
                  </a:lnTo>
                  <a:lnTo>
                    <a:pt x="2525" y="97"/>
                  </a:lnTo>
                  <a:lnTo>
                    <a:pt x="2525" y="97"/>
                  </a:lnTo>
                  <a:lnTo>
                    <a:pt x="2234" y="0"/>
                  </a:lnTo>
                  <a:lnTo>
                    <a:pt x="2040" y="97"/>
                  </a:lnTo>
                  <a:lnTo>
                    <a:pt x="2040" y="97"/>
                  </a:lnTo>
                  <a:lnTo>
                    <a:pt x="1166" y="583"/>
                  </a:lnTo>
                  <a:lnTo>
                    <a:pt x="874" y="874"/>
                  </a:lnTo>
                  <a:lnTo>
                    <a:pt x="583" y="1263"/>
                  </a:lnTo>
                  <a:lnTo>
                    <a:pt x="292" y="1651"/>
                  </a:lnTo>
                  <a:lnTo>
                    <a:pt x="97" y="2137"/>
                  </a:lnTo>
                  <a:lnTo>
                    <a:pt x="0" y="2525"/>
                  </a:lnTo>
                  <a:lnTo>
                    <a:pt x="0" y="3011"/>
                  </a:lnTo>
                  <a:lnTo>
                    <a:pt x="0" y="3011"/>
                  </a:lnTo>
                  <a:lnTo>
                    <a:pt x="0" y="3205"/>
                  </a:lnTo>
                  <a:lnTo>
                    <a:pt x="0" y="3205"/>
                  </a:lnTo>
                  <a:lnTo>
                    <a:pt x="0" y="3302"/>
                  </a:lnTo>
                  <a:lnTo>
                    <a:pt x="194" y="3399"/>
                  </a:lnTo>
                  <a:lnTo>
                    <a:pt x="194" y="339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76"/>
            <p:cNvSpPr/>
            <p:nvPr/>
          </p:nvSpPr>
          <p:spPr>
            <a:xfrm>
              <a:off x="7363023" y="1435691"/>
              <a:ext cx="27" cy="27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76"/>
            <p:cNvSpPr/>
            <p:nvPr/>
          </p:nvSpPr>
          <p:spPr>
            <a:xfrm>
              <a:off x="7232211" y="1417377"/>
              <a:ext cx="371507" cy="292999"/>
            </a:xfrm>
            <a:custGeom>
              <a:rect b="b" l="l" r="r" t="t"/>
              <a:pathLst>
                <a:path extrusionOk="0" h="10879" w="13794">
                  <a:moveTo>
                    <a:pt x="2623" y="583"/>
                  </a:moveTo>
                  <a:lnTo>
                    <a:pt x="3498" y="778"/>
                  </a:lnTo>
                  <a:lnTo>
                    <a:pt x="4275" y="1166"/>
                  </a:lnTo>
                  <a:lnTo>
                    <a:pt x="4857" y="1749"/>
                  </a:lnTo>
                  <a:lnTo>
                    <a:pt x="5440" y="2429"/>
                  </a:lnTo>
                  <a:lnTo>
                    <a:pt x="5829" y="3206"/>
                  </a:lnTo>
                  <a:lnTo>
                    <a:pt x="6217" y="3983"/>
                  </a:lnTo>
                  <a:lnTo>
                    <a:pt x="6509" y="4954"/>
                  </a:lnTo>
                  <a:lnTo>
                    <a:pt x="6606" y="5828"/>
                  </a:lnTo>
                  <a:lnTo>
                    <a:pt x="6509" y="5828"/>
                  </a:lnTo>
                  <a:lnTo>
                    <a:pt x="6023" y="5148"/>
                  </a:lnTo>
                  <a:lnTo>
                    <a:pt x="5440" y="4468"/>
                  </a:lnTo>
                  <a:lnTo>
                    <a:pt x="4372" y="3303"/>
                  </a:lnTo>
                  <a:lnTo>
                    <a:pt x="3206" y="2332"/>
                  </a:lnTo>
                  <a:lnTo>
                    <a:pt x="2235" y="1749"/>
                  </a:lnTo>
                  <a:lnTo>
                    <a:pt x="2138" y="1749"/>
                  </a:lnTo>
                  <a:lnTo>
                    <a:pt x="2041" y="1846"/>
                  </a:lnTo>
                  <a:lnTo>
                    <a:pt x="1944" y="1943"/>
                  </a:lnTo>
                  <a:lnTo>
                    <a:pt x="2041" y="2137"/>
                  </a:lnTo>
                  <a:lnTo>
                    <a:pt x="2429" y="2332"/>
                  </a:lnTo>
                  <a:lnTo>
                    <a:pt x="3400" y="3012"/>
                  </a:lnTo>
                  <a:lnTo>
                    <a:pt x="4080" y="3594"/>
                  </a:lnTo>
                  <a:lnTo>
                    <a:pt x="4663" y="4177"/>
                  </a:lnTo>
                  <a:lnTo>
                    <a:pt x="5343" y="4954"/>
                  </a:lnTo>
                  <a:lnTo>
                    <a:pt x="6023" y="5828"/>
                  </a:lnTo>
                  <a:lnTo>
                    <a:pt x="5246" y="5828"/>
                  </a:lnTo>
                  <a:lnTo>
                    <a:pt x="3109" y="4760"/>
                  </a:lnTo>
                  <a:lnTo>
                    <a:pt x="2235" y="4274"/>
                  </a:lnTo>
                  <a:lnTo>
                    <a:pt x="1458" y="3691"/>
                  </a:lnTo>
                  <a:lnTo>
                    <a:pt x="972" y="3206"/>
                  </a:lnTo>
                  <a:lnTo>
                    <a:pt x="584" y="2526"/>
                  </a:lnTo>
                  <a:lnTo>
                    <a:pt x="389" y="1749"/>
                  </a:lnTo>
                  <a:lnTo>
                    <a:pt x="487" y="972"/>
                  </a:lnTo>
                  <a:lnTo>
                    <a:pt x="584" y="875"/>
                  </a:lnTo>
                  <a:lnTo>
                    <a:pt x="1069" y="680"/>
                  </a:lnTo>
                  <a:lnTo>
                    <a:pt x="1555" y="583"/>
                  </a:lnTo>
                  <a:close/>
                  <a:moveTo>
                    <a:pt x="12239" y="583"/>
                  </a:moveTo>
                  <a:lnTo>
                    <a:pt x="12822" y="680"/>
                  </a:lnTo>
                  <a:lnTo>
                    <a:pt x="13308" y="875"/>
                  </a:lnTo>
                  <a:lnTo>
                    <a:pt x="13405" y="1069"/>
                  </a:lnTo>
                  <a:lnTo>
                    <a:pt x="13405" y="1749"/>
                  </a:lnTo>
                  <a:lnTo>
                    <a:pt x="13210" y="2526"/>
                  </a:lnTo>
                  <a:lnTo>
                    <a:pt x="13016" y="3109"/>
                  </a:lnTo>
                  <a:lnTo>
                    <a:pt x="12628" y="3497"/>
                  </a:lnTo>
                  <a:lnTo>
                    <a:pt x="12142" y="3886"/>
                  </a:lnTo>
                  <a:lnTo>
                    <a:pt x="11559" y="4274"/>
                  </a:lnTo>
                  <a:lnTo>
                    <a:pt x="10297" y="4954"/>
                  </a:lnTo>
                  <a:lnTo>
                    <a:pt x="8645" y="5828"/>
                  </a:lnTo>
                  <a:lnTo>
                    <a:pt x="7868" y="5828"/>
                  </a:lnTo>
                  <a:lnTo>
                    <a:pt x="8451" y="5051"/>
                  </a:lnTo>
                  <a:lnTo>
                    <a:pt x="8937" y="4371"/>
                  </a:lnTo>
                  <a:lnTo>
                    <a:pt x="10005" y="3400"/>
                  </a:lnTo>
                  <a:lnTo>
                    <a:pt x="10685" y="2817"/>
                  </a:lnTo>
                  <a:lnTo>
                    <a:pt x="11268" y="2429"/>
                  </a:lnTo>
                  <a:lnTo>
                    <a:pt x="11753" y="2137"/>
                  </a:lnTo>
                  <a:lnTo>
                    <a:pt x="11851" y="2040"/>
                  </a:lnTo>
                  <a:lnTo>
                    <a:pt x="11851" y="1846"/>
                  </a:lnTo>
                  <a:lnTo>
                    <a:pt x="11753" y="1749"/>
                  </a:lnTo>
                  <a:lnTo>
                    <a:pt x="11559" y="1749"/>
                  </a:lnTo>
                  <a:lnTo>
                    <a:pt x="11074" y="2137"/>
                  </a:lnTo>
                  <a:lnTo>
                    <a:pt x="10491" y="2526"/>
                  </a:lnTo>
                  <a:lnTo>
                    <a:pt x="9811" y="3012"/>
                  </a:lnTo>
                  <a:lnTo>
                    <a:pt x="9228" y="3594"/>
                  </a:lnTo>
                  <a:lnTo>
                    <a:pt x="8645" y="4177"/>
                  </a:lnTo>
                  <a:lnTo>
                    <a:pt x="7965" y="4954"/>
                  </a:lnTo>
                  <a:lnTo>
                    <a:pt x="7383" y="5828"/>
                  </a:lnTo>
                  <a:lnTo>
                    <a:pt x="7188" y="5828"/>
                  </a:lnTo>
                  <a:lnTo>
                    <a:pt x="7383" y="4954"/>
                  </a:lnTo>
                  <a:lnTo>
                    <a:pt x="7674" y="4080"/>
                  </a:lnTo>
                  <a:lnTo>
                    <a:pt x="7965" y="3206"/>
                  </a:lnTo>
                  <a:lnTo>
                    <a:pt x="8451" y="2429"/>
                  </a:lnTo>
                  <a:lnTo>
                    <a:pt x="8937" y="1749"/>
                  </a:lnTo>
                  <a:lnTo>
                    <a:pt x="9617" y="1166"/>
                  </a:lnTo>
                  <a:lnTo>
                    <a:pt x="10394" y="778"/>
                  </a:lnTo>
                  <a:lnTo>
                    <a:pt x="11268" y="583"/>
                  </a:lnTo>
                  <a:close/>
                  <a:moveTo>
                    <a:pt x="9617" y="6217"/>
                  </a:moveTo>
                  <a:lnTo>
                    <a:pt x="9811" y="6314"/>
                  </a:lnTo>
                  <a:lnTo>
                    <a:pt x="9908" y="6508"/>
                  </a:lnTo>
                  <a:lnTo>
                    <a:pt x="9811" y="6702"/>
                  </a:lnTo>
                  <a:lnTo>
                    <a:pt x="9617" y="6800"/>
                  </a:lnTo>
                  <a:lnTo>
                    <a:pt x="4177" y="6800"/>
                  </a:lnTo>
                  <a:lnTo>
                    <a:pt x="3983" y="6702"/>
                  </a:lnTo>
                  <a:lnTo>
                    <a:pt x="3886" y="6508"/>
                  </a:lnTo>
                  <a:lnTo>
                    <a:pt x="3983" y="6314"/>
                  </a:lnTo>
                  <a:lnTo>
                    <a:pt x="4177" y="6217"/>
                  </a:lnTo>
                  <a:close/>
                  <a:moveTo>
                    <a:pt x="13405" y="7188"/>
                  </a:moveTo>
                  <a:lnTo>
                    <a:pt x="13405" y="7285"/>
                  </a:lnTo>
                  <a:lnTo>
                    <a:pt x="13405" y="7674"/>
                  </a:lnTo>
                  <a:lnTo>
                    <a:pt x="13405" y="7771"/>
                  </a:lnTo>
                  <a:lnTo>
                    <a:pt x="487" y="7771"/>
                  </a:lnTo>
                  <a:lnTo>
                    <a:pt x="389" y="7674"/>
                  </a:lnTo>
                  <a:lnTo>
                    <a:pt x="389" y="7285"/>
                  </a:lnTo>
                  <a:lnTo>
                    <a:pt x="487" y="7188"/>
                  </a:lnTo>
                  <a:close/>
                  <a:moveTo>
                    <a:pt x="6897" y="1"/>
                  </a:moveTo>
                  <a:lnTo>
                    <a:pt x="6800" y="98"/>
                  </a:lnTo>
                  <a:lnTo>
                    <a:pt x="6703" y="195"/>
                  </a:lnTo>
                  <a:lnTo>
                    <a:pt x="6703" y="4274"/>
                  </a:lnTo>
                  <a:lnTo>
                    <a:pt x="6314" y="3206"/>
                  </a:lnTo>
                  <a:lnTo>
                    <a:pt x="6023" y="2720"/>
                  </a:lnTo>
                  <a:lnTo>
                    <a:pt x="5732" y="2137"/>
                  </a:lnTo>
                  <a:lnTo>
                    <a:pt x="5343" y="1652"/>
                  </a:lnTo>
                  <a:lnTo>
                    <a:pt x="4857" y="1263"/>
                  </a:lnTo>
                  <a:lnTo>
                    <a:pt x="4372" y="875"/>
                  </a:lnTo>
                  <a:lnTo>
                    <a:pt x="3886" y="583"/>
                  </a:lnTo>
                  <a:lnTo>
                    <a:pt x="3303" y="389"/>
                  </a:lnTo>
                  <a:lnTo>
                    <a:pt x="2623" y="292"/>
                  </a:lnTo>
                  <a:lnTo>
                    <a:pt x="1555" y="292"/>
                  </a:lnTo>
                  <a:lnTo>
                    <a:pt x="972" y="389"/>
                  </a:lnTo>
                  <a:lnTo>
                    <a:pt x="389" y="583"/>
                  </a:lnTo>
                  <a:lnTo>
                    <a:pt x="195" y="778"/>
                  </a:lnTo>
                  <a:lnTo>
                    <a:pt x="98" y="1069"/>
                  </a:lnTo>
                  <a:lnTo>
                    <a:pt x="1" y="1457"/>
                  </a:lnTo>
                  <a:lnTo>
                    <a:pt x="1" y="1943"/>
                  </a:lnTo>
                  <a:lnTo>
                    <a:pt x="98" y="2332"/>
                  </a:lnTo>
                  <a:lnTo>
                    <a:pt x="195" y="2720"/>
                  </a:lnTo>
                  <a:lnTo>
                    <a:pt x="584" y="3497"/>
                  </a:lnTo>
                  <a:lnTo>
                    <a:pt x="1167" y="4080"/>
                  </a:lnTo>
                  <a:lnTo>
                    <a:pt x="1944" y="4566"/>
                  </a:lnTo>
                  <a:lnTo>
                    <a:pt x="2721" y="5051"/>
                  </a:lnTo>
                  <a:lnTo>
                    <a:pt x="4372" y="5828"/>
                  </a:lnTo>
                  <a:lnTo>
                    <a:pt x="4177" y="5828"/>
                  </a:lnTo>
                  <a:lnTo>
                    <a:pt x="3886" y="5925"/>
                  </a:lnTo>
                  <a:lnTo>
                    <a:pt x="3692" y="6022"/>
                  </a:lnTo>
                  <a:lnTo>
                    <a:pt x="3595" y="6217"/>
                  </a:lnTo>
                  <a:lnTo>
                    <a:pt x="3498" y="6508"/>
                  </a:lnTo>
                  <a:lnTo>
                    <a:pt x="3595" y="6800"/>
                  </a:lnTo>
                  <a:lnTo>
                    <a:pt x="292" y="6800"/>
                  </a:lnTo>
                  <a:lnTo>
                    <a:pt x="195" y="6897"/>
                  </a:lnTo>
                  <a:lnTo>
                    <a:pt x="1" y="7091"/>
                  </a:lnTo>
                  <a:lnTo>
                    <a:pt x="1" y="7285"/>
                  </a:lnTo>
                  <a:lnTo>
                    <a:pt x="1" y="7674"/>
                  </a:lnTo>
                  <a:lnTo>
                    <a:pt x="1" y="7868"/>
                  </a:lnTo>
                  <a:lnTo>
                    <a:pt x="195" y="7965"/>
                  </a:lnTo>
                  <a:lnTo>
                    <a:pt x="292" y="8062"/>
                  </a:lnTo>
                  <a:lnTo>
                    <a:pt x="487" y="8159"/>
                  </a:lnTo>
                  <a:lnTo>
                    <a:pt x="4372" y="8159"/>
                  </a:lnTo>
                  <a:lnTo>
                    <a:pt x="4566" y="8839"/>
                  </a:lnTo>
                  <a:lnTo>
                    <a:pt x="4663" y="8936"/>
                  </a:lnTo>
                  <a:lnTo>
                    <a:pt x="4760" y="8936"/>
                  </a:lnTo>
                  <a:lnTo>
                    <a:pt x="4955" y="8839"/>
                  </a:lnTo>
                  <a:lnTo>
                    <a:pt x="4955" y="8742"/>
                  </a:lnTo>
                  <a:lnTo>
                    <a:pt x="4857" y="8159"/>
                  </a:lnTo>
                  <a:lnTo>
                    <a:pt x="9131" y="8159"/>
                  </a:lnTo>
                  <a:lnTo>
                    <a:pt x="8645" y="10199"/>
                  </a:lnTo>
                  <a:lnTo>
                    <a:pt x="8548" y="10393"/>
                  </a:lnTo>
                  <a:lnTo>
                    <a:pt x="8257" y="10490"/>
                  </a:lnTo>
                  <a:lnTo>
                    <a:pt x="5634" y="10490"/>
                  </a:lnTo>
                  <a:lnTo>
                    <a:pt x="5440" y="10393"/>
                  </a:lnTo>
                  <a:lnTo>
                    <a:pt x="5246" y="10199"/>
                  </a:lnTo>
                  <a:lnTo>
                    <a:pt x="5149" y="9713"/>
                  </a:lnTo>
                  <a:lnTo>
                    <a:pt x="5052" y="9519"/>
                  </a:lnTo>
                  <a:lnTo>
                    <a:pt x="4955" y="9519"/>
                  </a:lnTo>
                  <a:lnTo>
                    <a:pt x="4760" y="9616"/>
                  </a:lnTo>
                  <a:lnTo>
                    <a:pt x="4760" y="9810"/>
                  </a:lnTo>
                  <a:lnTo>
                    <a:pt x="4857" y="10296"/>
                  </a:lnTo>
                  <a:lnTo>
                    <a:pt x="4955" y="10490"/>
                  </a:lnTo>
                  <a:lnTo>
                    <a:pt x="5149" y="10685"/>
                  </a:lnTo>
                  <a:lnTo>
                    <a:pt x="5343" y="10782"/>
                  </a:lnTo>
                  <a:lnTo>
                    <a:pt x="5634" y="10879"/>
                  </a:lnTo>
                  <a:lnTo>
                    <a:pt x="8160" y="10879"/>
                  </a:lnTo>
                  <a:lnTo>
                    <a:pt x="8451" y="10782"/>
                  </a:lnTo>
                  <a:lnTo>
                    <a:pt x="8742" y="10685"/>
                  </a:lnTo>
                  <a:lnTo>
                    <a:pt x="8840" y="10490"/>
                  </a:lnTo>
                  <a:lnTo>
                    <a:pt x="8937" y="10199"/>
                  </a:lnTo>
                  <a:lnTo>
                    <a:pt x="9520" y="8159"/>
                  </a:lnTo>
                  <a:lnTo>
                    <a:pt x="13502" y="8159"/>
                  </a:lnTo>
                  <a:lnTo>
                    <a:pt x="13696" y="8062"/>
                  </a:lnTo>
                  <a:lnTo>
                    <a:pt x="13793" y="7868"/>
                  </a:lnTo>
                  <a:lnTo>
                    <a:pt x="13793" y="7674"/>
                  </a:lnTo>
                  <a:lnTo>
                    <a:pt x="13793" y="7285"/>
                  </a:lnTo>
                  <a:lnTo>
                    <a:pt x="13793" y="7091"/>
                  </a:lnTo>
                  <a:lnTo>
                    <a:pt x="13696" y="6897"/>
                  </a:lnTo>
                  <a:lnTo>
                    <a:pt x="13502" y="6800"/>
                  </a:lnTo>
                  <a:lnTo>
                    <a:pt x="10297" y="6800"/>
                  </a:lnTo>
                  <a:lnTo>
                    <a:pt x="10394" y="6508"/>
                  </a:lnTo>
                  <a:lnTo>
                    <a:pt x="10297" y="6217"/>
                  </a:lnTo>
                  <a:lnTo>
                    <a:pt x="10199" y="6022"/>
                  </a:lnTo>
                  <a:lnTo>
                    <a:pt x="9908" y="5925"/>
                  </a:lnTo>
                  <a:lnTo>
                    <a:pt x="9714" y="5828"/>
                  </a:lnTo>
                  <a:lnTo>
                    <a:pt x="9520" y="5828"/>
                  </a:lnTo>
                  <a:lnTo>
                    <a:pt x="10879" y="5148"/>
                  </a:lnTo>
                  <a:lnTo>
                    <a:pt x="12045" y="4468"/>
                  </a:lnTo>
                  <a:lnTo>
                    <a:pt x="12530" y="4080"/>
                  </a:lnTo>
                  <a:lnTo>
                    <a:pt x="13016" y="3691"/>
                  </a:lnTo>
                  <a:lnTo>
                    <a:pt x="13405" y="3206"/>
                  </a:lnTo>
                  <a:lnTo>
                    <a:pt x="13599" y="2720"/>
                  </a:lnTo>
                  <a:lnTo>
                    <a:pt x="13793" y="2235"/>
                  </a:lnTo>
                  <a:lnTo>
                    <a:pt x="13793" y="1846"/>
                  </a:lnTo>
                  <a:lnTo>
                    <a:pt x="13793" y="1360"/>
                  </a:lnTo>
                  <a:lnTo>
                    <a:pt x="13793" y="972"/>
                  </a:lnTo>
                  <a:lnTo>
                    <a:pt x="13696" y="680"/>
                  </a:lnTo>
                  <a:lnTo>
                    <a:pt x="13405" y="486"/>
                  </a:lnTo>
                  <a:lnTo>
                    <a:pt x="12919" y="292"/>
                  </a:lnTo>
                  <a:lnTo>
                    <a:pt x="12336" y="195"/>
                  </a:lnTo>
                  <a:lnTo>
                    <a:pt x="11171" y="195"/>
                  </a:lnTo>
                  <a:lnTo>
                    <a:pt x="10588" y="292"/>
                  </a:lnTo>
                  <a:lnTo>
                    <a:pt x="10005" y="486"/>
                  </a:lnTo>
                  <a:lnTo>
                    <a:pt x="9422" y="778"/>
                  </a:lnTo>
                  <a:lnTo>
                    <a:pt x="8937" y="1166"/>
                  </a:lnTo>
                  <a:lnTo>
                    <a:pt x="8548" y="1555"/>
                  </a:lnTo>
                  <a:lnTo>
                    <a:pt x="8160" y="2040"/>
                  </a:lnTo>
                  <a:lnTo>
                    <a:pt x="7771" y="2623"/>
                  </a:lnTo>
                  <a:lnTo>
                    <a:pt x="7480" y="3206"/>
                  </a:lnTo>
                  <a:lnTo>
                    <a:pt x="7091" y="4274"/>
                  </a:lnTo>
                  <a:lnTo>
                    <a:pt x="7091" y="195"/>
                  </a:lnTo>
                  <a:lnTo>
                    <a:pt x="7091" y="98"/>
                  </a:lnTo>
                  <a:lnTo>
                    <a:pt x="68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76"/>
            <p:cNvSpPr/>
            <p:nvPr/>
          </p:nvSpPr>
          <p:spPr>
            <a:xfrm>
              <a:off x="7232211" y="1417377"/>
              <a:ext cx="371507" cy="292999"/>
            </a:xfrm>
            <a:custGeom>
              <a:rect b="b" l="l" r="r" t="t"/>
              <a:pathLst>
                <a:path extrusionOk="0" fill="none" h="10879" w="13794">
                  <a:moveTo>
                    <a:pt x="13405" y="6800"/>
                  </a:moveTo>
                  <a:lnTo>
                    <a:pt x="10297" y="6800"/>
                  </a:lnTo>
                  <a:lnTo>
                    <a:pt x="10297" y="6800"/>
                  </a:lnTo>
                  <a:lnTo>
                    <a:pt x="10394" y="6508"/>
                  </a:lnTo>
                  <a:lnTo>
                    <a:pt x="10394" y="6508"/>
                  </a:lnTo>
                  <a:lnTo>
                    <a:pt x="10297" y="6217"/>
                  </a:lnTo>
                  <a:lnTo>
                    <a:pt x="10199" y="6022"/>
                  </a:lnTo>
                  <a:lnTo>
                    <a:pt x="9908" y="5925"/>
                  </a:lnTo>
                  <a:lnTo>
                    <a:pt x="9714" y="5828"/>
                  </a:lnTo>
                  <a:lnTo>
                    <a:pt x="9520" y="5828"/>
                  </a:lnTo>
                  <a:lnTo>
                    <a:pt x="9520" y="5828"/>
                  </a:lnTo>
                  <a:lnTo>
                    <a:pt x="10879" y="5148"/>
                  </a:lnTo>
                  <a:lnTo>
                    <a:pt x="12045" y="4468"/>
                  </a:lnTo>
                  <a:lnTo>
                    <a:pt x="12530" y="4080"/>
                  </a:lnTo>
                  <a:lnTo>
                    <a:pt x="13016" y="3691"/>
                  </a:lnTo>
                  <a:lnTo>
                    <a:pt x="13405" y="3206"/>
                  </a:lnTo>
                  <a:lnTo>
                    <a:pt x="13599" y="2720"/>
                  </a:lnTo>
                  <a:lnTo>
                    <a:pt x="13599" y="2720"/>
                  </a:lnTo>
                  <a:lnTo>
                    <a:pt x="13793" y="2235"/>
                  </a:lnTo>
                  <a:lnTo>
                    <a:pt x="13793" y="1846"/>
                  </a:lnTo>
                  <a:lnTo>
                    <a:pt x="13793" y="1360"/>
                  </a:lnTo>
                  <a:lnTo>
                    <a:pt x="13793" y="972"/>
                  </a:lnTo>
                  <a:lnTo>
                    <a:pt x="13793" y="972"/>
                  </a:lnTo>
                  <a:lnTo>
                    <a:pt x="13696" y="680"/>
                  </a:lnTo>
                  <a:lnTo>
                    <a:pt x="13405" y="486"/>
                  </a:lnTo>
                  <a:lnTo>
                    <a:pt x="13405" y="486"/>
                  </a:lnTo>
                  <a:lnTo>
                    <a:pt x="12919" y="292"/>
                  </a:lnTo>
                  <a:lnTo>
                    <a:pt x="12336" y="195"/>
                  </a:lnTo>
                  <a:lnTo>
                    <a:pt x="11753" y="195"/>
                  </a:lnTo>
                  <a:lnTo>
                    <a:pt x="11171" y="195"/>
                  </a:lnTo>
                  <a:lnTo>
                    <a:pt x="11171" y="195"/>
                  </a:lnTo>
                  <a:lnTo>
                    <a:pt x="10588" y="292"/>
                  </a:lnTo>
                  <a:lnTo>
                    <a:pt x="10005" y="486"/>
                  </a:lnTo>
                  <a:lnTo>
                    <a:pt x="9422" y="778"/>
                  </a:lnTo>
                  <a:lnTo>
                    <a:pt x="8937" y="1166"/>
                  </a:lnTo>
                  <a:lnTo>
                    <a:pt x="8548" y="1555"/>
                  </a:lnTo>
                  <a:lnTo>
                    <a:pt x="8160" y="2040"/>
                  </a:lnTo>
                  <a:lnTo>
                    <a:pt x="7771" y="2623"/>
                  </a:lnTo>
                  <a:lnTo>
                    <a:pt x="7480" y="3206"/>
                  </a:lnTo>
                  <a:lnTo>
                    <a:pt x="7480" y="3206"/>
                  </a:lnTo>
                  <a:lnTo>
                    <a:pt x="7091" y="4274"/>
                  </a:lnTo>
                  <a:lnTo>
                    <a:pt x="7091" y="195"/>
                  </a:lnTo>
                  <a:lnTo>
                    <a:pt x="7091" y="195"/>
                  </a:lnTo>
                  <a:lnTo>
                    <a:pt x="7091" y="98"/>
                  </a:lnTo>
                  <a:lnTo>
                    <a:pt x="6897" y="1"/>
                  </a:lnTo>
                  <a:lnTo>
                    <a:pt x="6897" y="1"/>
                  </a:lnTo>
                  <a:lnTo>
                    <a:pt x="6800" y="98"/>
                  </a:lnTo>
                  <a:lnTo>
                    <a:pt x="6703" y="195"/>
                  </a:lnTo>
                  <a:lnTo>
                    <a:pt x="6703" y="4274"/>
                  </a:lnTo>
                  <a:lnTo>
                    <a:pt x="6703" y="4274"/>
                  </a:lnTo>
                  <a:lnTo>
                    <a:pt x="6314" y="3206"/>
                  </a:lnTo>
                  <a:lnTo>
                    <a:pt x="6314" y="3206"/>
                  </a:lnTo>
                  <a:lnTo>
                    <a:pt x="6023" y="2720"/>
                  </a:lnTo>
                  <a:lnTo>
                    <a:pt x="5732" y="2137"/>
                  </a:lnTo>
                  <a:lnTo>
                    <a:pt x="5343" y="1652"/>
                  </a:lnTo>
                  <a:lnTo>
                    <a:pt x="4857" y="1263"/>
                  </a:lnTo>
                  <a:lnTo>
                    <a:pt x="4372" y="875"/>
                  </a:lnTo>
                  <a:lnTo>
                    <a:pt x="3886" y="583"/>
                  </a:lnTo>
                  <a:lnTo>
                    <a:pt x="3303" y="389"/>
                  </a:lnTo>
                  <a:lnTo>
                    <a:pt x="2623" y="292"/>
                  </a:lnTo>
                  <a:lnTo>
                    <a:pt x="2623" y="292"/>
                  </a:lnTo>
                  <a:lnTo>
                    <a:pt x="2041" y="292"/>
                  </a:lnTo>
                  <a:lnTo>
                    <a:pt x="1555" y="292"/>
                  </a:lnTo>
                  <a:lnTo>
                    <a:pt x="972" y="389"/>
                  </a:lnTo>
                  <a:lnTo>
                    <a:pt x="389" y="583"/>
                  </a:lnTo>
                  <a:lnTo>
                    <a:pt x="389" y="583"/>
                  </a:lnTo>
                  <a:lnTo>
                    <a:pt x="195" y="778"/>
                  </a:lnTo>
                  <a:lnTo>
                    <a:pt x="98" y="1069"/>
                  </a:lnTo>
                  <a:lnTo>
                    <a:pt x="98" y="1069"/>
                  </a:lnTo>
                  <a:lnTo>
                    <a:pt x="1" y="1457"/>
                  </a:lnTo>
                  <a:lnTo>
                    <a:pt x="1" y="1943"/>
                  </a:lnTo>
                  <a:lnTo>
                    <a:pt x="98" y="2332"/>
                  </a:lnTo>
                  <a:lnTo>
                    <a:pt x="195" y="2720"/>
                  </a:lnTo>
                  <a:lnTo>
                    <a:pt x="195" y="2720"/>
                  </a:lnTo>
                  <a:lnTo>
                    <a:pt x="584" y="3497"/>
                  </a:lnTo>
                  <a:lnTo>
                    <a:pt x="1167" y="4080"/>
                  </a:lnTo>
                  <a:lnTo>
                    <a:pt x="1167" y="4080"/>
                  </a:lnTo>
                  <a:lnTo>
                    <a:pt x="1944" y="4566"/>
                  </a:lnTo>
                  <a:lnTo>
                    <a:pt x="2721" y="5051"/>
                  </a:lnTo>
                  <a:lnTo>
                    <a:pt x="4372" y="5828"/>
                  </a:lnTo>
                  <a:lnTo>
                    <a:pt x="4177" y="5828"/>
                  </a:lnTo>
                  <a:lnTo>
                    <a:pt x="4177" y="5828"/>
                  </a:lnTo>
                  <a:lnTo>
                    <a:pt x="3886" y="5925"/>
                  </a:lnTo>
                  <a:lnTo>
                    <a:pt x="3692" y="6022"/>
                  </a:lnTo>
                  <a:lnTo>
                    <a:pt x="3595" y="6217"/>
                  </a:lnTo>
                  <a:lnTo>
                    <a:pt x="3498" y="6508"/>
                  </a:lnTo>
                  <a:lnTo>
                    <a:pt x="3498" y="6508"/>
                  </a:lnTo>
                  <a:lnTo>
                    <a:pt x="3595" y="6800"/>
                  </a:lnTo>
                  <a:lnTo>
                    <a:pt x="487" y="6800"/>
                  </a:lnTo>
                  <a:lnTo>
                    <a:pt x="487" y="6800"/>
                  </a:lnTo>
                  <a:lnTo>
                    <a:pt x="292" y="6800"/>
                  </a:lnTo>
                  <a:lnTo>
                    <a:pt x="195" y="6897"/>
                  </a:lnTo>
                  <a:lnTo>
                    <a:pt x="1" y="7091"/>
                  </a:lnTo>
                  <a:lnTo>
                    <a:pt x="1" y="7285"/>
                  </a:lnTo>
                  <a:lnTo>
                    <a:pt x="1" y="7674"/>
                  </a:lnTo>
                  <a:lnTo>
                    <a:pt x="1" y="7674"/>
                  </a:lnTo>
                  <a:lnTo>
                    <a:pt x="1" y="7868"/>
                  </a:lnTo>
                  <a:lnTo>
                    <a:pt x="195" y="7965"/>
                  </a:lnTo>
                  <a:lnTo>
                    <a:pt x="292" y="8062"/>
                  </a:lnTo>
                  <a:lnTo>
                    <a:pt x="487" y="8159"/>
                  </a:lnTo>
                  <a:lnTo>
                    <a:pt x="4372" y="8159"/>
                  </a:lnTo>
                  <a:lnTo>
                    <a:pt x="4566" y="8839"/>
                  </a:lnTo>
                  <a:lnTo>
                    <a:pt x="4566" y="8839"/>
                  </a:lnTo>
                  <a:lnTo>
                    <a:pt x="4663" y="8936"/>
                  </a:lnTo>
                  <a:lnTo>
                    <a:pt x="4760" y="8936"/>
                  </a:lnTo>
                  <a:lnTo>
                    <a:pt x="4760" y="8936"/>
                  </a:lnTo>
                  <a:lnTo>
                    <a:pt x="4955" y="8839"/>
                  </a:lnTo>
                  <a:lnTo>
                    <a:pt x="4955" y="8742"/>
                  </a:lnTo>
                  <a:lnTo>
                    <a:pt x="4857" y="8159"/>
                  </a:lnTo>
                  <a:lnTo>
                    <a:pt x="9131" y="8159"/>
                  </a:lnTo>
                  <a:lnTo>
                    <a:pt x="8645" y="10199"/>
                  </a:lnTo>
                  <a:lnTo>
                    <a:pt x="8645" y="10199"/>
                  </a:lnTo>
                  <a:lnTo>
                    <a:pt x="8548" y="10393"/>
                  </a:lnTo>
                  <a:lnTo>
                    <a:pt x="8257" y="10490"/>
                  </a:lnTo>
                  <a:lnTo>
                    <a:pt x="5634" y="10490"/>
                  </a:lnTo>
                  <a:lnTo>
                    <a:pt x="5634" y="10490"/>
                  </a:lnTo>
                  <a:lnTo>
                    <a:pt x="5440" y="10393"/>
                  </a:lnTo>
                  <a:lnTo>
                    <a:pt x="5246" y="10199"/>
                  </a:lnTo>
                  <a:lnTo>
                    <a:pt x="5149" y="9713"/>
                  </a:lnTo>
                  <a:lnTo>
                    <a:pt x="5149" y="9713"/>
                  </a:lnTo>
                  <a:lnTo>
                    <a:pt x="5052" y="9519"/>
                  </a:lnTo>
                  <a:lnTo>
                    <a:pt x="4955" y="9519"/>
                  </a:lnTo>
                  <a:lnTo>
                    <a:pt x="4955" y="9519"/>
                  </a:lnTo>
                  <a:lnTo>
                    <a:pt x="4760" y="9616"/>
                  </a:lnTo>
                  <a:lnTo>
                    <a:pt x="4760" y="9810"/>
                  </a:lnTo>
                  <a:lnTo>
                    <a:pt x="4857" y="10296"/>
                  </a:lnTo>
                  <a:lnTo>
                    <a:pt x="4857" y="10296"/>
                  </a:lnTo>
                  <a:lnTo>
                    <a:pt x="4955" y="10490"/>
                  </a:lnTo>
                  <a:lnTo>
                    <a:pt x="5149" y="10685"/>
                  </a:lnTo>
                  <a:lnTo>
                    <a:pt x="5343" y="10782"/>
                  </a:lnTo>
                  <a:lnTo>
                    <a:pt x="5634" y="10879"/>
                  </a:lnTo>
                  <a:lnTo>
                    <a:pt x="8160" y="10879"/>
                  </a:lnTo>
                  <a:lnTo>
                    <a:pt x="8160" y="10879"/>
                  </a:lnTo>
                  <a:lnTo>
                    <a:pt x="8451" y="10782"/>
                  </a:lnTo>
                  <a:lnTo>
                    <a:pt x="8742" y="10685"/>
                  </a:lnTo>
                  <a:lnTo>
                    <a:pt x="8840" y="10490"/>
                  </a:lnTo>
                  <a:lnTo>
                    <a:pt x="8937" y="10199"/>
                  </a:lnTo>
                  <a:lnTo>
                    <a:pt x="9520" y="8159"/>
                  </a:lnTo>
                  <a:lnTo>
                    <a:pt x="13405" y="8159"/>
                  </a:lnTo>
                  <a:lnTo>
                    <a:pt x="13405" y="8159"/>
                  </a:lnTo>
                  <a:lnTo>
                    <a:pt x="13502" y="8159"/>
                  </a:lnTo>
                  <a:lnTo>
                    <a:pt x="13696" y="8062"/>
                  </a:lnTo>
                  <a:lnTo>
                    <a:pt x="13793" y="7868"/>
                  </a:lnTo>
                  <a:lnTo>
                    <a:pt x="13793" y="7674"/>
                  </a:lnTo>
                  <a:lnTo>
                    <a:pt x="13793" y="7285"/>
                  </a:lnTo>
                  <a:lnTo>
                    <a:pt x="13793" y="7285"/>
                  </a:lnTo>
                  <a:lnTo>
                    <a:pt x="13793" y="7091"/>
                  </a:lnTo>
                  <a:lnTo>
                    <a:pt x="13696" y="6897"/>
                  </a:lnTo>
                  <a:lnTo>
                    <a:pt x="13502" y="6800"/>
                  </a:lnTo>
                  <a:lnTo>
                    <a:pt x="13405" y="6800"/>
                  </a:lnTo>
                  <a:lnTo>
                    <a:pt x="13405" y="680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76"/>
            <p:cNvSpPr/>
            <p:nvPr/>
          </p:nvSpPr>
          <p:spPr>
            <a:xfrm>
              <a:off x="7425802" y="1433079"/>
              <a:ext cx="167439" cy="141288"/>
            </a:xfrm>
            <a:custGeom>
              <a:rect b="b" l="l" r="r" t="t"/>
              <a:pathLst>
                <a:path extrusionOk="0" fill="none" h="5246" w="6217">
                  <a:moveTo>
                    <a:pt x="4080" y="0"/>
                  </a:moveTo>
                  <a:lnTo>
                    <a:pt x="4080" y="0"/>
                  </a:lnTo>
                  <a:lnTo>
                    <a:pt x="4565" y="0"/>
                  </a:lnTo>
                  <a:lnTo>
                    <a:pt x="5051" y="0"/>
                  </a:lnTo>
                  <a:lnTo>
                    <a:pt x="5634" y="97"/>
                  </a:lnTo>
                  <a:lnTo>
                    <a:pt x="6120" y="292"/>
                  </a:lnTo>
                  <a:lnTo>
                    <a:pt x="6120" y="292"/>
                  </a:lnTo>
                  <a:lnTo>
                    <a:pt x="6217" y="486"/>
                  </a:lnTo>
                  <a:lnTo>
                    <a:pt x="6217" y="486"/>
                  </a:lnTo>
                  <a:lnTo>
                    <a:pt x="6217" y="1166"/>
                  </a:lnTo>
                  <a:lnTo>
                    <a:pt x="6022" y="1943"/>
                  </a:lnTo>
                  <a:lnTo>
                    <a:pt x="6022" y="1943"/>
                  </a:lnTo>
                  <a:lnTo>
                    <a:pt x="5828" y="2526"/>
                  </a:lnTo>
                  <a:lnTo>
                    <a:pt x="5440" y="2914"/>
                  </a:lnTo>
                  <a:lnTo>
                    <a:pt x="4954" y="3303"/>
                  </a:lnTo>
                  <a:lnTo>
                    <a:pt x="4371" y="3691"/>
                  </a:lnTo>
                  <a:lnTo>
                    <a:pt x="3109" y="4371"/>
                  </a:lnTo>
                  <a:lnTo>
                    <a:pt x="1457" y="5245"/>
                  </a:lnTo>
                  <a:lnTo>
                    <a:pt x="680" y="5245"/>
                  </a:lnTo>
                  <a:lnTo>
                    <a:pt x="680" y="5245"/>
                  </a:lnTo>
                  <a:lnTo>
                    <a:pt x="1263" y="4468"/>
                  </a:lnTo>
                  <a:lnTo>
                    <a:pt x="1749" y="3788"/>
                  </a:lnTo>
                  <a:lnTo>
                    <a:pt x="2817" y="2817"/>
                  </a:lnTo>
                  <a:lnTo>
                    <a:pt x="2817" y="2817"/>
                  </a:lnTo>
                  <a:lnTo>
                    <a:pt x="3497" y="2234"/>
                  </a:lnTo>
                  <a:lnTo>
                    <a:pt x="4080" y="1846"/>
                  </a:lnTo>
                  <a:lnTo>
                    <a:pt x="4565" y="1554"/>
                  </a:lnTo>
                  <a:lnTo>
                    <a:pt x="4565" y="1554"/>
                  </a:lnTo>
                  <a:lnTo>
                    <a:pt x="4663" y="1457"/>
                  </a:lnTo>
                  <a:lnTo>
                    <a:pt x="4663" y="1263"/>
                  </a:lnTo>
                  <a:lnTo>
                    <a:pt x="4663" y="1263"/>
                  </a:lnTo>
                  <a:lnTo>
                    <a:pt x="4565" y="1166"/>
                  </a:lnTo>
                  <a:lnTo>
                    <a:pt x="4371" y="1166"/>
                  </a:lnTo>
                  <a:lnTo>
                    <a:pt x="4371" y="1166"/>
                  </a:lnTo>
                  <a:lnTo>
                    <a:pt x="3886" y="1554"/>
                  </a:lnTo>
                  <a:lnTo>
                    <a:pt x="3303" y="1943"/>
                  </a:lnTo>
                  <a:lnTo>
                    <a:pt x="2623" y="2429"/>
                  </a:lnTo>
                  <a:lnTo>
                    <a:pt x="2623" y="2429"/>
                  </a:lnTo>
                  <a:lnTo>
                    <a:pt x="2040" y="3011"/>
                  </a:lnTo>
                  <a:lnTo>
                    <a:pt x="1457" y="3594"/>
                  </a:lnTo>
                  <a:lnTo>
                    <a:pt x="777" y="4371"/>
                  </a:lnTo>
                  <a:lnTo>
                    <a:pt x="195" y="5245"/>
                  </a:lnTo>
                  <a:lnTo>
                    <a:pt x="0" y="5245"/>
                  </a:lnTo>
                  <a:lnTo>
                    <a:pt x="0" y="5245"/>
                  </a:lnTo>
                  <a:lnTo>
                    <a:pt x="195" y="4371"/>
                  </a:lnTo>
                  <a:lnTo>
                    <a:pt x="486" y="3497"/>
                  </a:lnTo>
                  <a:lnTo>
                    <a:pt x="777" y="2623"/>
                  </a:lnTo>
                  <a:lnTo>
                    <a:pt x="1263" y="1846"/>
                  </a:lnTo>
                  <a:lnTo>
                    <a:pt x="1749" y="1166"/>
                  </a:lnTo>
                  <a:lnTo>
                    <a:pt x="2429" y="583"/>
                  </a:lnTo>
                  <a:lnTo>
                    <a:pt x="3206" y="195"/>
                  </a:lnTo>
                  <a:lnTo>
                    <a:pt x="4080" y="0"/>
                  </a:lnTo>
                  <a:lnTo>
                    <a:pt x="408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76"/>
            <p:cNvSpPr/>
            <p:nvPr/>
          </p:nvSpPr>
          <p:spPr>
            <a:xfrm>
              <a:off x="7242688" y="1433079"/>
              <a:ext cx="167439" cy="141288"/>
            </a:xfrm>
            <a:custGeom>
              <a:rect b="b" l="l" r="r" t="t"/>
              <a:pathLst>
                <a:path extrusionOk="0" fill="none" h="5246" w="6217">
                  <a:moveTo>
                    <a:pt x="1069" y="3108"/>
                  </a:moveTo>
                  <a:lnTo>
                    <a:pt x="1069" y="3108"/>
                  </a:lnTo>
                  <a:lnTo>
                    <a:pt x="583" y="2623"/>
                  </a:lnTo>
                  <a:lnTo>
                    <a:pt x="195" y="1943"/>
                  </a:lnTo>
                  <a:lnTo>
                    <a:pt x="195" y="1943"/>
                  </a:lnTo>
                  <a:lnTo>
                    <a:pt x="0" y="1166"/>
                  </a:lnTo>
                  <a:lnTo>
                    <a:pt x="98" y="389"/>
                  </a:lnTo>
                  <a:lnTo>
                    <a:pt x="98" y="389"/>
                  </a:lnTo>
                  <a:lnTo>
                    <a:pt x="195" y="292"/>
                  </a:lnTo>
                  <a:lnTo>
                    <a:pt x="195" y="292"/>
                  </a:lnTo>
                  <a:lnTo>
                    <a:pt x="680" y="97"/>
                  </a:lnTo>
                  <a:lnTo>
                    <a:pt x="1166" y="0"/>
                  </a:lnTo>
                  <a:lnTo>
                    <a:pt x="1749" y="0"/>
                  </a:lnTo>
                  <a:lnTo>
                    <a:pt x="2234" y="0"/>
                  </a:lnTo>
                  <a:lnTo>
                    <a:pt x="2234" y="0"/>
                  </a:lnTo>
                  <a:lnTo>
                    <a:pt x="3109" y="195"/>
                  </a:lnTo>
                  <a:lnTo>
                    <a:pt x="3886" y="583"/>
                  </a:lnTo>
                  <a:lnTo>
                    <a:pt x="4468" y="1166"/>
                  </a:lnTo>
                  <a:lnTo>
                    <a:pt x="5051" y="1846"/>
                  </a:lnTo>
                  <a:lnTo>
                    <a:pt x="5440" y="2623"/>
                  </a:lnTo>
                  <a:lnTo>
                    <a:pt x="5828" y="3400"/>
                  </a:lnTo>
                  <a:lnTo>
                    <a:pt x="6120" y="4371"/>
                  </a:lnTo>
                  <a:lnTo>
                    <a:pt x="6217" y="5245"/>
                  </a:lnTo>
                  <a:lnTo>
                    <a:pt x="6120" y="5245"/>
                  </a:lnTo>
                  <a:lnTo>
                    <a:pt x="6120" y="5245"/>
                  </a:lnTo>
                  <a:lnTo>
                    <a:pt x="5634" y="4565"/>
                  </a:lnTo>
                  <a:lnTo>
                    <a:pt x="5051" y="3885"/>
                  </a:lnTo>
                  <a:lnTo>
                    <a:pt x="3983" y="2720"/>
                  </a:lnTo>
                  <a:lnTo>
                    <a:pt x="2817" y="1749"/>
                  </a:lnTo>
                  <a:lnTo>
                    <a:pt x="1846" y="1166"/>
                  </a:lnTo>
                  <a:lnTo>
                    <a:pt x="1846" y="1166"/>
                  </a:lnTo>
                  <a:lnTo>
                    <a:pt x="1749" y="1166"/>
                  </a:lnTo>
                  <a:lnTo>
                    <a:pt x="1652" y="1263"/>
                  </a:lnTo>
                  <a:lnTo>
                    <a:pt x="1652" y="1263"/>
                  </a:lnTo>
                  <a:lnTo>
                    <a:pt x="1555" y="1360"/>
                  </a:lnTo>
                  <a:lnTo>
                    <a:pt x="1652" y="1554"/>
                  </a:lnTo>
                  <a:lnTo>
                    <a:pt x="1652" y="1554"/>
                  </a:lnTo>
                  <a:lnTo>
                    <a:pt x="2040" y="1749"/>
                  </a:lnTo>
                  <a:lnTo>
                    <a:pt x="3011" y="2429"/>
                  </a:lnTo>
                  <a:lnTo>
                    <a:pt x="3691" y="3011"/>
                  </a:lnTo>
                  <a:lnTo>
                    <a:pt x="4274" y="3594"/>
                  </a:lnTo>
                  <a:lnTo>
                    <a:pt x="4954" y="4371"/>
                  </a:lnTo>
                  <a:lnTo>
                    <a:pt x="5634" y="5245"/>
                  </a:lnTo>
                  <a:lnTo>
                    <a:pt x="4857" y="5245"/>
                  </a:lnTo>
                  <a:lnTo>
                    <a:pt x="4857" y="5245"/>
                  </a:lnTo>
                  <a:lnTo>
                    <a:pt x="2720" y="4177"/>
                  </a:lnTo>
                  <a:lnTo>
                    <a:pt x="1846" y="3691"/>
                  </a:lnTo>
                  <a:lnTo>
                    <a:pt x="1069" y="3108"/>
                  </a:lnTo>
                  <a:lnTo>
                    <a:pt x="1069" y="3108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76"/>
            <p:cNvSpPr/>
            <p:nvPr/>
          </p:nvSpPr>
          <p:spPr>
            <a:xfrm>
              <a:off x="7336871" y="1584790"/>
              <a:ext cx="162214" cy="15729"/>
            </a:xfrm>
            <a:custGeom>
              <a:rect b="b" l="l" r="r" t="t"/>
              <a:pathLst>
                <a:path extrusionOk="0" fill="none" h="584" w="6023">
                  <a:moveTo>
                    <a:pt x="0" y="292"/>
                  </a:moveTo>
                  <a:lnTo>
                    <a:pt x="0" y="292"/>
                  </a:lnTo>
                  <a:lnTo>
                    <a:pt x="97" y="98"/>
                  </a:lnTo>
                  <a:lnTo>
                    <a:pt x="291" y="1"/>
                  </a:lnTo>
                  <a:lnTo>
                    <a:pt x="5731" y="1"/>
                  </a:lnTo>
                  <a:lnTo>
                    <a:pt x="5731" y="1"/>
                  </a:lnTo>
                  <a:lnTo>
                    <a:pt x="5925" y="98"/>
                  </a:lnTo>
                  <a:lnTo>
                    <a:pt x="6022" y="292"/>
                  </a:lnTo>
                  <a:lnTo>
                    <a:pt x="6022" y="292"/>
                  </a:lnTo>
                  <a:lnTo>
                    <a:pt x="5925" y="486"/>
                  </a:lnTo>
                  <a:lnTo>
                    <a:pt x="5731" y="584"/>
                  </a:lnTo>
                  <a:lnTo>
                    <a:pt x="291" y="584"/>
                  </a:lnTo>
                  <a:lnTo>
                    <a:pt x="291" y="584"/>
                  </a:lnTo>
                  <a:lnTo>
                    <a:pt x="97" y="486"/>
                  </a:lnTo>
                  <a:lnTo>
                    <a:pt x="0" y="292"/>
                  </a:lnTo>
                  <a:lnTo>
                    <a:pt x="0" y="29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76"/>
            <p:cNvSpPr/>
            <p:nvPr/>
          </p:nvSpPr>
          <p:spPr>
            <a:xfrm>
              <a:off x="7242688" y="1610968"/>
              <a:ext cx="350553" cy="15702"/>
            </a:xfrm>
            <a:custGeom>
              <a:rect b="b" l="l" r="r" t="t"/>
              <a:pathLst>
                <a:path extrusionOk="0" fill="none" h="583" w="13016">
                  <a:moveTo>
                    <a:pt x="13016" y="583"/>
                  </a:moveTo>
                  <a:lnTo>
                    <a:pt x="98" y="583"/>
                  </a:lnTo>
                  <a:lnTo>
                    <a:pt x="98" y="583"/>
                  </a:lnTo>
                  <a:lnTo>
                    <a:pt x="0" y="486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98" y="0"/>
                  </a:lnTo>
                  <a:lnTo>
                    <a:pt x="13016" y="0"/>
                  </a:lnTo>
                  <a:lnTo>
                    <a:pt x="13016" y="0"/>
                  </a:lnTo>
                  <a:lnTo>
                    <a:pt x="13016" y="97"/>
                  </a:lnTo>
                  <a:lnTo>
                    <a:pt x="13016" y="486"/>
                  </a:lnTo>
                  <a:lnTo>
                    <a:pt x="13016" y="486"/>
                  </a:lnTo>
                  <a:lnTo>
                    <a:pt x="13016" y="583"/>
                  </a:lnTo>
                  <a:lnTo>
                    <a:pt x="13016" y="5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76"/>
            <p:cNvSpPr/>
            <p:nvPr/>
          </p:nvSpPr>
          <p:spPr>
            <a:xfrm>
              <a:off x="7593215" y="1624030"/>
              <a:ext cx="27" cy="27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0" name="Google Shape;770;p76"/>
          <p:cNvGrpSpPr/>
          <p:nvPr/>
        </p:nvGrpSpPr>
        <p:grpSpPr>
          <a:xfrm>
            <a:off x="5264499" y="1611441"/>
            <a:ext cx="424603" cy="474714"/>
            <a:chOff x="4815127" y="1344148"/>
            <a:chExt cx="332266" cy="371480"/>
          </a:xfrm>
        </p:grpSpPr>
        <p:sp>
          <p:nvSpPr>
            <p:cNvPr id="771" name="Google Shape;771;p76"/>
            <p:cNvSpPr/>
            <p:nvPr/>
          </p:nvSpPr>
          <p:spPr>
            <a:xfrm>
              <a:off x="4815127" y="1344148"/>
              <a:ext cx="332266" cy="371480"/>
            </a:xfrm>
            <a:custGeom>
              <a:rect b="b" l="l" r="r" t="t"/>
              <a:pathLst>
                <a:path extrusionOk="0" h="13793" w="12337">
                  <a:moveTo>
                    <a:pt x="7674" y="4468"/>
                  </a:moveTo>
                  <a:lnTo>
                    <a:pt x="7965" y="4662"/>
                  </a:lnTo>
                  <a:lnTo>
                    <a:pt x="8160" y="4954"/>
                  </a:lnTo>
                  <a:lnTo>
                    <a:pt x="8160" y="5439"/>
                  </a:lnTo>
                  <a:lnTo>
                    <a:pt x="7771" y="5536"/>
                  </a:lnTo>
                  <a:lnTo>
                    <a:pt x="7188" y="5536"/>
                  </a:lnTo>
                  <a:lnTo>
                    <a:pt x="6897" y="5342"/>
                  </a:lnTo>
                  <a:lnTo>
                    <a:pt x="6606" y="5148"/>
                  </a:lnTo>
                  <a:lnTo>
                    <a:pt x="6411" y="4856"/>
                  </a:lnTo>
                  <a:lnTo>
                    <a:pt x="6314" y="4468"/>
                  </a:lnTo>
                  <a:close/>
                  <a:moveTo>
                    <a:pt x="10394" y="6022"/>
                  </a:moveTo>
                  <a:lnTo>
                    <a:pt x="10296" y="6410"/>
                  </a:lnTo>
                  <a:lnTo>
                    <a:pt x="10102" y="6702"/>
                  </a:lnTo>
                  <a:lnTo>
                    <a:pt x="9908" y="6896"/>
                  </a:lnTo>
                  <a:lnTo>
                    <a:pt x="9617" y="7090"/>
                  </a:lnTo>
                  <a:lnTo>
                    <a:pt x="9325" y="7187"/>
                  </a:lnTo>
                  <a:lnTo>
                    <a:pt x="9034" y="7187"/>
                  </a:lnTo>
                  <a:lnTo>
                    <a:pt x="8548" y="7090"/>
                  </a:lnTo>
                  <a:lnTo>
                    <a:pt x="8645" y="6605"/>
                  </a:lnTo>
                  <a:lnTo>
                    <a:pt x="8742" y="6410"/>
                  </a:lnTo>
                  <a:lnTo>
                    <a:pt x="8937" y="6216"/>
                  </a:lnTo>
                  <a:lnTo>
                    <a:pt x="9131" y="6022"/>
                  </a:lnTo>
                  <a:close/>
                  <a:moveTo>
                    <a:pt x="4857" y="389"/>
                  </a:moveTo>
                  <a:lnTo>
                    <a:pt x="4857" y="1457"/>
                  </a:lnTo>
                  <a:lnTo>
                    <a:pt x="4372" y="1457"/>
                  </a:lnTo>
                  <a:lnTo>
                    <a:pt x="4372" y="1651"/>
                  </a:lnTo>
                  <a:lnTo>
                    <a:pt x="4372" y="1748"/>
                  </a:lnTo>
                  <a:lnTo>
                    <a:pt x="4566" y="1845"/>
                  </a:lnTo>
                  <a:lnTo>
                    <a:pt x="4857" y="1845"/>
                  </a:lnTo>
                  <a:lnTo>
                    <a:pt x="4857" y="3205"/>
                  </a:lnTo>
                  <a:lnTo>
                    <a:pt x="4566" y="3205"/>
                  </a:lnTo>
                  <a:lnTo>
                    <a:pt x="4469" y="3302"/>
                  </a:lnTo>
                  <a:lnTo>
                    <a:pt x="4372" y="3399"/>
                  </a:lnTo>
                  <a:lnTo>
                    <a:pt x="4469" y="3497"/>
                  </a:lnTo>
                  <a:lnTo>
                    <a:pt x="4566" y="3594"/>
                  </a:lnTo>
                  <a:lnTo>
                    <a:pt x="4857" y="3594"/>
                  </a:lnTo>
                  <a:lnTo>
                    <a:pt x="4857" y="4954"/>
                  </a:lnTo>
                  <a:lnTo>
                    <a:pt x="4566" y="4954"/>
                  </a:lnTo>
                  <a:lnTo>
                    <a:pt x="4469" y="5051"/>
                  </a:lnTo>
                  <a:lnTo>
                    <a:pt x="4372" y="5148"/>
                  </a:lnTo>
                  <a:lnTo>
                    <a:pt x="4469" y="5342"/>
                  </a:lnTo>
                  <a:lnTo>
                    <a:pt x="4857" y="5342"/>
                  </a:lnTo>
                  <a:lnTo>
                    <a:pt x="4857" y="6702"/>
                  </a:lnTo>
                  <a:lnTo>
                    <a:pt x="4566" y="6702"/>
                  </a:lnTo>
                  <a:lnTo>
                    <a:pt x="4469" y="6799"/>
                  </a:lnTo>
                  <a:lnTo>
                    <a:pt x="4372" y="6896"/>
                  </a:lnTo>
                  <a:lnTo>
                    <a:pt x="4469" y="7090"/>
                  </a:lnTo>
                  <a:lnTo>
                    <a:pt x="4857" y="7090"/>
                  </a:lnTo>
                  <a:lnTo>
                    <a:pt x="4857" y="8547"/>
                  </a:lnTo>
                  <a:lnTo>
                    <a:pt x="4372" y="8547"/>
                  </a:lnTo>
                  <a:lnTo>
                    <a:pt x="4372" y="8644"/>
                  </a:lnTo>
                  <a:lnTo>
                    <a:pt x="4372" y="8839"/>
                  </a:lnTo>
                  <a:lnTo>
                    <a:pt x="4566" y="8936"/>
                  </a:lnTo>
                  <a:lnTo>
                    <a:pt x="4857" y="8936"/>
                  </a:lnTo>
                  <a:lnTo>
                    <a:pt x="4857" y="9616"/>
                  </a:lnTo>
                  <a:lnTo>
                    <a:pt x="3497" y="9616"/>
                  </a:lnTo>
                  <a:lnTo>
                    <a:pt x="3497" y="389"/>
                  </a:lnTo>
                  <a:close/>
                  <a:moveTo>
                    <a:pt x="8354" y="9227"/>
                  </a:moveTo>
                  <a:lnTo>
                    <a:pt x="9228" y="9324"/>
                  </a:lnTo>
                  <a:lnTo>
                    <a:pt x="10102" y="9616"/>
                  </a:lnTo>
                  <a:lnTo>
                    <a:pt x="6606" y="9616"/>
                  </a:lnTo>
                  <a:lnTo>
                    <a:pt x="7480" y="9324"/>
                  </a:lnTo>
                  <a:lnTo>
                    <a:pt x="8354" y="9227"/>
                  </a:lnTo>
                  <a:close/>
                  <a:moveTo>
                    <a:pt x="11850" y="10004"/>
                  </a:moveTo>
                  <a:lnTo>
                    <a:pt x="11948" y="10101"/>
                  </a:lnTo>
                  <a:lnTo>
                    <a:pt x="11948" y="10198"/>
                  </a:lnTo>
                  <a:lnTo>
                    <a:pt x="11948" y="10393"/>
                  </a:lnTo>
                  <a:lnTo>
                    <a:pt x="11948" y="10490"/>
                  </a:lnTo>
                  <a:lnTo>
                    <a:pt x="11850" y="10587"/>
                  </a:lnTo>
                  <a:lnTo>
                    <a:pt x="8354" y="10587"/>
                  </a:lnTo>
                  <a:lnTo>
                    <a:pt x="8257" y="10781"/>
                  </a:lnTo>
                  <a:lnTo>
                    <a:pt x="8354" y="10878"/>
                  </a:lnTo>
                  <a:lnTo>
                    <a:pt x="8451" y="10975"/>
                  </a:lnTo>
                  <a:lnTo>
                    <a:pt x="11171" y="10975"/>
                  </a:lnTo>
                  <a:lnTo>
                    <a:pt x="10588" y="13112"/>
                  </a:lnTo>
                  <a:lnTo>
                    <a:pt x="10394" y="13306"/>
                  </a:lnTo>
                  <a:lnTo>
                    <a:pt x="10102" y="13404"/>
                  </a:lnTo>
                  <a:lnTo>
                    <a:pt x="2235" y="13404"/>
                  </a:lnTo>
                  <a:lnTo>
                    <a:pt x="1943" y="13306"/>
                  </a:lnTo>
                  <a:lnTo>
                    <a:pt x="1749" y="13112"/>
                  </a:lnTo>
                  <a:lnTo>
                    <a:pt x="1166" y="10975"/>
                  </a:lnTo>
                  <a:lnTo>
                    <a:pt x="7577" y="10975"/>
                  </a:lnTo>
                  <a:lnTo>
                    <a:pt x="7674" y="10878"/>
                  </a:lnTo>
                  <a:lnTo>
                    <a:pt x="7771" y="10781"/>
                  </a:lnTo>
                  <a:lnTo>
                    <a:pt x="7674" y="10587"/>
                  </a:lnTo>
                  <a:lnTo>
                    <a:pt x="487" y="10587"/>
                  </a:lnTo>
                  <a:lnTo>
                    <a:pt x="487" y="10490"/>
                  </a:lnTo>
                  <a:lnTo>
                    <a:pt x="389" y="10393"/>
                  </a:lnTo>
                  <a:lnTo>
                    <a:pt x="389" y="10198"/>
                  </a:lnTo>
                  <a:lnTo>
                    <a:pt x="487" y="10101"/>
                  </a:lnTo>
                  <a:lnTo>
                    <a:pt x="487" y="10004"/>
                  </a:lnTo>
                  <a:close/>
                  <a:moveTo>
                    <a:pt x="2235" y="0"/>
                  </a:moveTo>
                  <a:lnTo>
                    <a:pt x="2138" y="97"/>
                  </a:lnTo>
                  <a:lnTo>
                    <a:pt x="2041" y="194"/>
                  </a:lnTo>
                  <a:lnTo>
                    <a:pt x="2041" y="1166"/>
                  </a:lnTo>
                  <a:lnTo>
                    <a:pt x="2138" y="1263"/>
                  </a:lnTo>
                  <a:lnTo>
                    <a:pt x="2235" y="1360"/>
                  </a:lnTo>
                  <a:lnTo>
                    <a:pt x="2332" y="1360"/>
                  </a:lnTo>
                  <a:lnTo>
                    <a:pt x="2429" y="1263"/>
                  </a:lnTo>
                  <a:lnTo>
                    <a:pt x="2429" y="1166"/>
                  </a:lnTo>
                  <a:lnTo>
                    <a:pt x="2429" y="389"/>
                  </a:lnTo>
                  <a:lnTo>
                    <a:pt x="3109" y="389"/>
                  </a:lnTo>
                  <a:lnTo>
                    <a:pt x="3109" y="9616"/>
                  </a:lnTo>
                  <a:lnTo>
                    <a:pt x="2429" y="9616"/>
                  </a:lnTo>
                  <a:lnTo>
                    <a:pt x="2429" y="2137"/>
                  </a:lnTo>
                  <a:lnTo>
                    <a:pt x="2429" y="1943"/>
                  </a:lnTo>
                  <a:lnTo>
                    <a:pt x="2235" y="1845"/>
                  </a:lnTo>
                  <a:lnTo>
                    <a:pt x="2138" y="1943"/>
                  </a:lnTo>
                  <a:lnTo>
                    <a:pt x="2041" y="2040"/>
                  </a:lnTo>
                  <a:lnTo>
                    <a:pt x="2041" y="9616"/>
                  </a:lnTo>
                  <a:lnTo>
                    <a:pt x="487" y="9616"/>
                  </a:lnTo>
                  <a:lnTo>
                    <a:pt x="292" y="9713"/>
                  </a:lnTo>
                  <a:lnTo>
                    <a:pt x="195" y="9810"/>
                  </a:lnTo>
                  <a:lnTo>
                    <a:pt x="98" y="10004"/>
                  </a:lnTo>
                  <a:lnTo>
                    <a:pt x="1" y="10198"/>
                  </a:lnTo>
                  <a:lnTo>
                    <a:pt x="1" y="10393"/>
                  </a:lnTo>
                  <a:lnTo>
                    <a:pt x="98" y="10587"/>
                  </a:lnTo>
                  <a:lnTo>
                    <a:pt x="195" y="10781"/>
                  </a:lnTo>
                  <a:lnTo>
                    <a:pt x="292" y="10878"/>
                  </a:lnTo>
                  <a:lnTo>
                    <a:pt x="487" y="10975"/>
                  </a:lnTo>
                  <a:lnTo>
                    <a:pt x="778" y="10975"/>
                  </a:lnTo>
                  <a:lnTo>
                    <a:pt x="1458" y="13209"/>
                  </a:lnTo>
                  <a:lnTo>
                    <a:pt x="1555" y="13404"/>
                  </a:lnTo>
                  <a:lnTo>
                    <a:pt x="1749" y="13598"/>
                  </a:lnTo>
                  <a:lnTo>
                    <a:pt x="2041" y="13792"/>
                  </a:lnTo>
                  <a:lnTo>
                    <a:pt x="10394" y="13792"/>
                  </a:lnTo>
                  <a:lnTo>
                    <a:pt x="10685" y="13598"/>
                  </a:lnTo>
                  <a:lnTo>
                    <a:pt x="10879" y="13404"/>
                  </a:lnTo>
                  <a:lnTo>
                    <a:pt x="10976" y="13209"/>
                  </a:lnTo>
                  <a:lnTo>
                    <a:pt x="11559" y="10975"/>
                  </a:lnTo>
                  <a:lnTo>
                    <a:pt x="11850" y="10975"/>
                  </a:lnTo>
                  <a:lnTo>
                    <a:pt x="12045" y="10878"/>
                  </a:lnTo>
                  <a:lnTo>
                    <a:pt x="12239" y="10781"/>
                  </a:lnTo>
                  <a:lnTo>
                    <a:pt x="12336" y="10587"/>
                  </a:lnTo>
                  <a:lnTo>
                    <a:pt x="12336" y="10393"/>
                  </a:lnTo>
                  <a:lnTo>
                    <a:pt x="12336" y="10198"/>
                  </a:lnTo>
                  <a:lnTo>
                    <a:pt x="12336" y="10004"/>
                  </a:lnTo>
                  <a:lnTo>
                    <a:pt x="12239" y="9810"/>
                  </a:lnTo>
                  <a:lnTo>
                    <a:pt x="12045" y="9713"/>
                  </a:lnTo>
                  <a:lnTo>
                    <a:pt x="11850" y="9616"/>
                  </a:lnTo>
                  <a:lnTo>
                    <a:pt x="10879" y="9616"/>
                  </a:lnTo>
                  <a:lnTo>
                    <a:pt x="10005" y="9227"/>
                  </a:lnTo>
                  <a:lnTo>
                    <a:pt x="9325" y="9033"/>
                  </a:lnTo>
                  <a:lnTo>
                    <a:pt x="8548" y="8839"/>
                  </a:lnTo>
                  <a:lnTo>
                    <a:pt x="8548" y="7576"/>
                  </a:lnTo>
                  <a:lnTo>
                    <a:pt x="9617" y="7576"/>
                  </a:lnTo>
                  <a:lnTo>
                    <a:pt x="10005" y="7382"/>
                  </a:lnTo>
                  <a:lnTo>
                    <a:pt x="10296" y="7090"/>
                  </a:lnTo>
                  <a:lnTo>
                    <a:pt x="10491" y="6799"/>
                  </a:lnTo>
                  <a:lnTo>
                    <a:pt x="10685" y="6313"/>
                  </a:lnTo>
                  <a:lnTo>
                    <a:pt x="10879" y="5828"/>
                  </a:lnTo>
                  <a:lnTo>
                    <a:pt x="10879" y="5633"/>
                  </a:lnTo>
                  <a:lnTo>
                    <a:pt x="10782" y="5536"/>
                  </a:lnTo>
                  <a:lnTo>
                    <a:pt x="10491" y="5536"/>
                  </a:lnTo>
                  <a:lnTo>
                    <a:pt x="10199" y="5633"/>
                  </a:lnTo>
                  <a:lnTo>
                    <a:pt x="9034" y="5633"/>
                  </a:lnTo>
                  <a:lnTo>
                    <a:pt x="8645" y="5925"/>
                  </a:lnTo>
                  <a:lnTo>
                    <a:pt x="8548" y="5925"/>
                  </a:lnTo>
                  <a:lnTo>
                    <a:pt x="8548" y="5536"/>
                  </a:lnTo>
                  <a:lnTo>
                    <a:pt x="8548" y="4856"/>
                  </a:lnTo>
                  <a:lnTo>
                    <a:pt x="8451" y="4662"/>
                  </a:lnTo>
                  <a:lnTo>
                    <a:pt x="8354" y="4371"/>
                  </a:lnTo>
                  <a:lnTo>
                    <a:pt x="8160" y="4176"/>
                  </a:lnTo>
                  <a:lnTo>
                    <a:pt x="7868" y="4079"/>
                  </a:lnTo>
                  <a:lnTo>
                    <a:pt x="7577" y="3982"/>
                  </a:lnTo>
                  <a:lnTo>
                    <a:pt x="7188" y="3982"/>
                  </a:lnTo>
                  <a:lnTo>
                    <a:pt x="6411" y="4079"/>
                  </a:lnTo>
                  <a:lnTo>
                    <a:pt x="5829" y="4079"/>
                  </a:lnTo>
                  <a:lnTo>
                    <a:pt x="5829" y="4176"/>
                  </a:lnTo>
                  <a:lnTo>
                    <a:pt x="5829" y="4371"/>
                  </a:lnTo>
                  <a:lnTo>
                    <a:pt x="6023" y="4954"/>
                  </a:lnTo>
                  <a:lnTo>
                    <a:pt x="6314" y="5342"/>
                  </a:lnTo>
                  <a:lnTo>
                    <a:pt x="6606" y="5731"/>
                  </a:lnTo>
                  <a:lnTo>
                    <a:pt x="6994" y="5925"/>
                  </a:lnTo>
                  <a:lnTo>
                    <a:pt x="7285" y="6022"/>
                  </a:lnTo>
                  <a:lnTo>
                    <a:pt x="7577" y="6022"/>
                  </a:lnTo>
                  <a:lnTo>
                    <a:pt x="8160" y="5828"/>
                  </a:lnTo>
                  <a:lnTo>
                    <a:pt x="8160" y="8839"/>
                  </a:lnTo>
                  <a:lnTo>
                    <a:pt x="7480" y="8936"/>
                  </a:lnTo>
                  <a:lnTo>
                    <a:pt x="6897" y="9130"/>
                  </a:lnTo>
                  <a:lnTo>
                    <a:pt x="6314" y="9324"/>
                  </a:lnTo>
                  <a:lnTo>
                    <a:pt x="5829" y="9616"/>
                  </a:lnTo>
                  <a:lnTo>
                    <a:pt x="5246" y="9616"/>
                  </a:lnTo>
                  <a:lnTo>
                    <a:pt x="5246" y="389"/>
                  </a:lnTo>
                  <a:lnTo>
                    <a:pt x="5149" y="97"/>
                  </a:lnTo>
                  <a:lnTo>
                    <a:pt x="49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76"/>
            <p:cNvSpPr/>
            <p:nvPr/>
          </p:nvSpPr>
          <p:spPr>
            <a:xfrm>
              <a:off x="4815127" y="1344148"/>
              <a:ext cx="332266" cy="371480"/>
            </a:xfrm>
            <a:custGeom>
              <a:rect b="b" l="l" r="r" t="t"/>
              <a:pathLst>
                <a:path extrusionOk="0" fill="none" h="13793" w="12337">
                  <a:moveTo>
                    <a:pt x="11850" y="9616"/>
                  </a:moveTo>
                  <a:lnTo>
                    <a:pt x="10879" y="9616"/>
                  </a:lnTo>
                  <a:lnTo>
                    <a:pt x="10879" y="9616"/>
                  </a:lnTo>
                  <a:lnTo>
                    <a:pt x="10005" y="9227"/>
                  </a:lnTo>
                  <a:lnTo>
                    <a:pt x="9325" y="9033"/>
                  </a:lnTo>
                  <a:lnTo>
                    <a:pt x="8548" y="8839"/>
                  </a:lnTo>
                  <a:lnTo>
                    <a:pt x="8548" y="7576"/>
                  </a:lnTo>
                  <a:lnTo>
                    <a:pt x="8548" y="7576"/>
                  </a:lnTo>
                  <a:lnTo>
                    <a:pt x="8937" y="7576"/>
                  </a:lnTo>
                  <a:lnTo>
                    <a:pt x="9325" y="7576"/>
                  </a:lnTo>
                  <a:lnTo>
                    <a:pt x="9617" y="7576"/>
                  </a:lnTo>
                  <a:lnTo>
                    <a:pt x="10005" y="7382"/>
                  </a:lnTo>
                  <a:lnTo>
                    <a:pt x="10296" y="7090"/>
                  </a:lnTo>
                  <a:lnTo>
                    <a:pt x="10491" y="6799"/>
                  </a:lnTo>
                  <a:lnTo>
                    <a:pt x="10685" y="6313"/>
                  </a:lnTo>
                  <a:lnTo>
                    <a:pt x="10879" y="5828"/>
                  </a:lnTo>
                  <a:lnTo>
                    <a:pt x="10879" y="5828"/>
                  </a:lnTo>
                  <a:lnTo>
                    <a:pt x="10879" y="5633"/>
                  </a:lnTo>
                  <a:lnTo>
                    <a:pt x="10782" y="5536"/>
                  </a:lnTo>
                  <a:lnTo>
                    <a:pt x="10782" y="5536"/>
                  </a:lnTo>
                  <a:lnTo>
                    <a:pt x="10685" y="5536"/>
                  </a:lnTo>
                  <a:lnTo>
                    <a:pt x="10491" y="5536"/>
                  </a:lnTo>
                  <a:lnTo>
                    <a:pt x="10491" y="5536"/>
                  </a:lnTo>
                  <a:lnTo>
                    <a:pt x="10199" y="5633"/>
                  </a:lnTo>
                  <a:lnTo>
                    <a:pt x="9422" y="5633"/>
                  </a:lnTo>
                  <a:lnTo>
                    <a:pt x="9422" y="5633"/>
                  </a:lnTo>
                  <a:lnTo>
                    <a:pt x="9034" y="5633"/>
                  </a:lnTo>
                  <a:lnTo>
                    <a:pt x="8645" y="5925"/>
                  </a:lnTo>
                  <a:lnTo>
                    <a:pt x="8645" y="5925"/>
                  </a:lnTo>
                  <a:lnTo>
                    <a:pt x="8548" y="5925"/>
                  </a:lnTo>
                  <a:lnTo>
                    <a:pt x="8548" y="5536"/>
                  </a:lnTo>
                  <a:lnTo>
                    <a:pt x="8548" y="5536"/>
                  </a:lnTo>
                  <a:lnTo>
                    <a:pt x="8548" y="4856"/>
                  </a:lnTo>
                  <a:lnTo>
                    <a:pt x="8451" y="4662"/>
                  </a:lnTo>
                  <a:lnTo>
                    <a:pt x="8354" y="4371"/>
                  </a:lnTo>
                  <a:lnTo>
                    <a:pt x="8160" y="4176"/>
                  </a:lnTo>
                  <a:lnTo>
                    <a:pt x="7868" y="4079"/>
                  </a:lnTo>
                  <a:lnTo>
                    <a:pt x="7577" y="3982"/>
                  </a:lnTo>
                  <a:lnTo>
                    <a:pt x="7188" y="3982"/>
                  </a:lnTo>
                  <a:lnTo>
                    <a:pt x="7188" y="3982"/>
                  </a:lnTo>
                  <a:lnTo>
                    <a:pt x="6411" y="4079"/>
                  </a:lnTo>
                  <a:lnTo>
                    <a:pt x="6120" y="4079"/>
                  </a:lnTo>
                  <a:lnTo>
                    <a:pt x="6120" y="4079"/>
                  </a:lnTo>
                  <a:lnTo>
                    <a:pt x="6023" y="4079"/>
                  </a:lnTo>
                  <a:lnTo>
                    <a:pt x="5829" y="4079"/>
                  </a:lnTo>
                  <a:lnTo>
                    <a:pt x="5829" y="4079"/>
                  </a:lnTo>
                  <a:lnTo>
                    <a:pt x="5829" y="4176"/>
                  </a:lnTo>
                  <a:lnTo>
                    <a:pt x="5829" y="4371"/>
                  </a:lnTo>
                  <a:lnTo>
                    <a:pt x="5829" y="4371"/>
                  </a:lnTo>
                  <a:lnTo>
                    <a:pt x="6023" y="4954"/>
                  </a:lnTo>
                  <a:lnTo>
                    <a:pt x="6314" y="5342"/>
                  </a:lnTo>
                  <a:lnTo>
                    <a:pt x="6606" y="5731"/>
                  </a:lnTo>
                  <a:lnTo>
                    <a:pt x="6994" y="5925"/>
                  </a:lnTo>
                  <a:lnTo>
                    <a:pt x="6994" y="5925"/>
                  </a:lnTo>
                  <a:lnTo>
                    <a:pt x="7285" y="6022"/>
                  </a:lnTo>
                  <a:lnTo>
                    <a:pt x="7577" y="6022"/>
                  </a:lnTo>
                  <a:lnTo>
                    <a:pt x="8160" y="5828"/>
                  </a:lnTo>
                  <a:lnTo>
                    <a:pt x="8160" y="5828"/>
                  </a:lnTo>
                  <a:lnTo>
                    <a:pt x="8160" y="8839"/>
                  </a:lnTo>
                  <a:lnTo>
                    <a:pt x="8160" y="8839"/>
                  </a:lnTo>
                  <a:lnTo>
                    <a:pt x="7480" y="8936"/>
                  </a:lnTo>
                  <a:lnTo>
                    <a:pt x="6897" y="9130"/>
                  </a:lnTo>
                  <a:lnTo>
                    <a:pt x="6314" y="9324"/>
                  </a:lnTo>
                  <a:lnTo>
                    <a:pt x="5829" y="9616"/>
                  </a:lnTo>
                  <a:lnTo>
                    <a:pt x="5246" y="9616"/>
                  </a:lnTo>
                  <a:lnTo>
                    <a:pt x="5246" y="389"/>
                  </a:lnTo>
                  <a:lnTo>
                    <a:pt x="5246" y="389"/>
                  </a:lnTo>
                  <a:lnTo>
                    <a:pt x="5149" y="97"/>
                  </a:lnTo>
                  <a:lnTo>
                    <a:pt x="4954" y="0"/>
                  </a:lnTo>
                  <a:lnTo>
                    <a:pt x="2235" y="0"/>
                  </a:lnTo>
                  <a:lnTo>
                    <a:pt x="2235" y="0"/>
                  </a:lnTo>
                  <a:lnTo>
                    <a:pt x="2138" y="97"/>
                  </a:lnTo>
                  <a:lnTo>
                    <a:pt x="2041" y="194"/>
                  </a:lnTo>
                  <a:lnTo>
                    <a:pt x="2041" y="1166"/>
                  </a:lnTo>
                  <a:lnTo>
                    <a:pt x="2041" y="1166"/>
                  </a:lnTo>
                  <a:lnTo>
                    <a:pt x="2138" y="1263"/>
                  </a:lnTo>
                  <a:lnTo>
                    <a:pt x="2138" y="1263"/>
                  </a:lnTo>
                  <a:lnTo>
                    <a:pt x="2235" y="1360"/>
                  </a:lnTo>
                  <a:lnTo>
                    <a:pt x="2332" y="1360"/>
                  </a:lnTo>
                  <a:lnTo>
                    <a:pt x="2429" y="1263"/>
                  </a:lnTo>
                  <a:lnTo>
                    <a:pt x="2429" y="1166"/>
                  </a:lnTo>
                  <a:lnTo>
                    <a:pt x="2429" y="389"/>
                  </a:lnTo>
                  <a:lnTo>
                    <a:pt x="3109" y="389"/>
                  </a:lnTo>
                  <a:lnTo>
                    <a:pt x="3109" y="9616"/>
                  </a:lnTo>
                  <a:lnTo>
                    <a:pt x="2429" y="9616"/>
                  </a:lnTo>
                  <a:lnTo>
                    <a:pt x="2429" y="2137"/>
                  </a:lnTo>
                  <a:lnTo>
                    <a:pt x="2429" y="2137"/>
                  </a:lnTo>
                  <a:lnTo>
                    <a:pt x="2429" y="1943"/>
                  </a:lnTo>
                  <a:lnTo>
                    <a:pt x="2235" y="1845"/>
                  </a:lnTo>
                  <a:lnTo>
                    <a:pt x="2235" y="1845"/>
                  </a:lnTo>
                  <a:lnTo>
                    <a:pt x="2138" y="1943"/>
                  </a:lnTo>
                  <a:lnTo>
                    <a:pt x="2041" y="2040"/>
                  </a:lnTo>
                  <a:lnTo>
                    <a:pt x="2041" y="9616"/>
                  </a:lnTo>
                  <a:lnTo>
                    <a:pt x="487" y="9616"/>
                  </a:lnTo>
                  <a:lnTo>
                    <a:pt x="487" y="9616"/>
                  </a:lnTo>
                  <a:lnTo>
                    <a:pt x="292" y="9713"/>
                  </a:lnTo>
                  <a:lnTo>
                    <a:pt x="195" y="9810"/>
                  </a:lnTo>
                  <a:lnTo>
                    <a:pt x="98" y="10004"/>
                  </a:lnTo>
                  <a:lnTo>
                    <a:pt x="1" y="10198"/>
                  </a:lnTo>
                  <a:lnTo>
                    <a:pt x="1" y="10393"/>
                  </a:lnTo>
                  <a:lnTo>
                    <a:pt x="1" y="10393"/>
                  </a:lnTo>
                  <a:lnTo>
                    <a:pt x="98" y="10587"/>
                  </a:lnTo>
                  <a:lnTo>
                    <a:pt x="195" y="10781"/>
                  </a:lnTo>
                  <a:lnTo>
                    <a:pt x="292" y="10878"/>
                  </a:lnTo>
                  <a:lnTo>
                    <a:pt x="487" y="10975"/>
                  </a:lnTo>
                  <a:lnTo>
                    <a:pt x="778" y="10975"/>
                  </a:lnTo>
                  <a:lnTo>
                    <a:pt x="1458" y="13209"/>
                  </a:lnTo>
                  <a:lnTo>
                    <a:pt x="1458" y="13209"/>
                  </a:lnTo>
                  <a:lnTo>
                    <a:pt x="1555" y="13404"/>
                  </a:lnTo>
                  <a:lnTo>
                    <a:pt x="1749" y="13598"/>
                  </a:lnTo>
                  <a:lnTo>
                    <a:pt x="2041" y="13792"/>
                  </a:lnTo>
                  <a:lnTo>
                    <a:pt x="2332" y="13792"/>
                  </a:lnTo>
                  <a:lnTo>
                    <a:pt x="10102" y="13792"/>
                  </a:lnTo>
                  <a:lnTo>
                    <a:pt x="10102" y="13792"/>
                  </a:lnTo>
                  <a:lnTo>
                    <a:pt x="10394" y="13792"/>
                  </a:lnTo>
                  <a:lnTo>
                    <a:pt x="10685" y="13598"/>
                  </a:lnTo>
                  <a:lnTo>
                    <a:pt x="10879" y="13404"/>
                  </a:lnTo>
                  <a:lnTo>
                    <a:pt x="10976" y="13209"/>
                  </a:lnTo>
                  <a:lnTo>
                    <a:pt x="11559" y="10975"/>
                  </a:lnTo>
                  <a:lnTo>
                    <a:pt x="11850" y="10975"/>
                  </a:lnTo>
                  <a:lnTo>
                    <a:pt x="11850" y="10975"/>
                  </a:lnTo>
                  <a:lnTo>
                    <a:pt x="12045" y="10878"/>
                  </a:lnTo>
                  <a:lnTo>
                    <a:pt x="12239" y="10781"/>
                  </a:lnTo>
                  <a:lnTo>
                    <a:pt x="12336" y="10587"/>
                  </a:lnTo>
                  <a:lnTo>
                    <a:pt x="12336" y="10393"/>
                  </a:lnTo>
                  <a:lnTo>
                    <a:pt x="12336" y="10198"/>
                  </a:lnTo>
                  <a:lnTo>
                    <a:pt x="12336" y="10198"/>
                  </a:lnTo>
                  <a:lnTo>
                    <a:pt x="12336" y="10004"/>
                  </a:lnTo>
                  <a:lnTo>
                    <a:pt x="12239" y="9810"/>
                  </a:lnTo>
                  <a:lnTo>
                    <a:pt x="12045" y="9713"/>
                  </a:lnTo>
                  <a:lnTo>
                    <a:pt x="11850" y="9616"/>
                  </a:lnTo>
                  <a:lnTo>
                    <a:pt x="11850" y="961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76"/>
            <p:cNvSpPr/>
            <p:nvPr/>
          </p:nvSpPr>
          <p:spPr>
            <a:xfrm>
              <a:off x="5045346" y="1506308"/>
              <a:ext cx="49717" cy="31430"/>
            </a:xfrm>
            <a:custGeom>
              <a:rect b="b" l="l" r="r" t="t"/>
              <a:pathLst>
                <a:path extrusionOk="0" fill="none" h="1167" w="1846">
                  <a:moveTo>
                    <a:pt x="0" y="1069"/>
                  </a:moveTo>
                  <a:lnTo>
                    <a:pt x="0" y="1069"/>
                  </a:lnTo>
                  <a:lnTo>
                    <a:pt x="97" y="584"/>
                  </a:lnTo>
                  <a:lnTo>
                    <a:pt x="194" y="389"/>
                  </a:lnTo>
                  <a:lnTo>
                    <a:pt x="389" y="195"/>
                  </a:lnTo>
                  <a:lnTo>
                    <a:pt x="389" y="195"/>
                  </a:lnTo>
                  <a:lnTo>
                    <a:pt x="583" y="1"/>
                  </a:lnTo>
                  <a:lnTo>
                    <a:pt x="874" y="1"/>
                  </a:lnTo>
                  <a:lnTo>
                    <a:pt x="874" y="1"/>
                  </a:lnTo>
                  <a:lnTo>
                    <a:pt x="1457" y="1"/>
                  </a:lnTo>
                  <a:lnTo>
                    <a:pt x="1846" y="1"/>
                  </a:lnTo>
                  <a:lnTo>
                    <a:pt x="1846" y="1"/>
                  </a:lnTo>
                  <a:lnTo>
                    <a:pt x="1748" y="389"/>
                  </a:lnTo>
                  <a:lnTo>
                    <a:pt x="1554" y="681"/>
                  </a:lnTo>
                  <a:lnTo>
                    <a:pt x="1360" y="875"/>
                  </a:lnTo>
                  <a:lnTo>
                    <a:pt x="1069" y="1069"/>
                  </a:lnTo>
                  <a:lnTo>
                    <a:pt x="1069" y="1069"/>
                  </a:lnTo>
                  <a:lnTo>
                    <a:pt x="777" y="1166"/>
                  </a:lnTo>
                  <a:lnTo>
                    <a:pt x="486" y="1166"/>
                  </a:lnTo>
                  <a:lnTo>
                    <a:pt x="0" y="1069"/>
                  </a:lnTo>
                  <a:lnTo>
                    <a:pt x="0" y="106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76"/>
            <p:cNvSpPr/>
            <p:nvPr/>
          </p:nvSpPr>
          <p:spPr>
            <a:xfrm>
              <a:off x="4985179" y="1464455"/>
              <a:ext cx="49717" cy="28818"/>
            </a:xfrm>
            <a:custGeom>
              <a:rect b="b" l="l" r="r" t="t"/>
              <a:pathLst>
                <a:path extrusionOk="0" fill="none" h="1070" w="1846">
                  <a:moveTo>
                    <a:pt x="874" y="1069"/>
                  </a:moveTo>
                  <a:lnTo>
                    <a:pt x="874" y="1069"/>
                  </a:lnTo>
                  <a:lnTo>
                    <a:pt x="583" y="875"/>
                  </a:lnTo>
                  <a:lnTo>
                    <a:pt x="292" y="681"/>
                  </a:lnTo>
                  <a:lnTo>
                    <a:pt x="97" y="389"/>
                  </a:lnTo>
                  <a:lnTo>
                    <a:pt x="0" y="1"/>
                  </a:lnTo>
                  <a:lnTo>
                    <a:pt x="0" y="1"/>
                  </a:lnTo>
                  <a:lnTo>
                    <a:pt x="874" y="1"/>
                  </a:lnTo>
                  <a:lnTo>
                    <a:pt x="874" y="1"/>
                  </a:lnTo>
                  <a:lnTo>
                    <a:pt x="1360" y="1"/>
                  </a:lnTo>
                  <a:lnTo>
                    <a:pt x="1651" y="195"/>
                  </a:lnTo>
                  <a:lnTo>
                    <a:pt x="1846" y="487"/>
                  </a:lnTo>
                  <a:lnTo>
                    <a:pt x="1846" y="972"/>
                  </a:lnTo>
                  <a:lnTo>
                    <a:pt x="1846" y="972"/>
                  </a:lnTo>
                  <a:lnTo>
                    <a:pt x="1457" y="1069"/>
                  </a:lnTo>
                  <a:lnTo>
                    <a:pt x="1166" y="1069"/>
                  </a:lnTo>
                  <a:lnTo>
                    <a:pt x="874" y="1069"/>
                  </a:lnTo>
                  <a:lnTo>
                    <a:pt x="874" y="106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76"/>
            <p:cNvSpPr/>
            <p:nvPr/>
          </p:nvSpPr>
          <p:spPr>
            <a:xfrm>
              <a:off x="4993017" y="1592654"/>
              <a:ext cx="94210" cy="10477"/>
            </a:xfrm>
            <a:custGeom>
              <a:rect b="b" l="l" r="r" t="t"/>
              <a:pathLst>
                <a:path extrusionOk="0" fill="none" h="389" w="3498">
                  <a:moveTo>
                    <a:pt x="1749" y="0"/>
                  </a:moveTo>
                  <a:lnTo>
                    <a:pt x="1749" y="0"/>
                  </a:lnTo>
                  <a:lnTo>
                    <a:pt x="2623" y="97"/>
                  </a:lnTo>
                  <a:lnTo>
                    <a:pt x="3497" y="389"/>
                  </a:lnTo>
                  <a:lnTo>
                    <a:pt x="1" y="389"/>
                  </a:lnTo>
                  <a:lnTo>
                    <a:pt x="1" y="389"/>
                  </a:lnTo>
                  <a:lnTo>
                    <a:pt x="875" y="97"/>
                  </a:lnTo>
                  <a:lnTo>
                    <a:pt x="1749" y="0"/>
                  </a:lnTo>
                  <a:lnTo>
                    <a:pt x="1749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76"/>
            <p:cNvSpPr/>
            <p:nvPr/>
          </p:nvSpPr>
          <p:spPr>
            <a:xfrm>
              <a:off x="4909310" y="1354598"/>
              <a:ext cx="36655" cy="248533"/>
            </a:xfrm>
            <a:custGeom>
              <a:rect b="b" l="l" r="r" t="t"/>
              <a:pathLst>
                <a:path extrusionOk="0" fill="none" h="9228" w="1361">
                  <a:moveTo>
                    <a:pt x="0" y="1"/>
                  </a:moveTo>
                  <a:lnTo>
                    <a:pt x="1360" y="1"/>
                  </a:lnTo>
                  <a:lnTo>
                    <a:pt x="1360" y="1069"/>
                  </a:lnTo>
                  <a:lnTo>
                    <a:pt x="1069" y="1069"/>
                  </a:lnTo>
                  <a:lnTo>
                    <a:pt x="1069" y="1069"/>
                  </a:lnTo>
                  <a:lnTo>
                    <a:pt x="875" y="1069"/>
                  </a:lnTo>
                  <a:lnTo>
                    <a:pt x="875" y="1263"/>
                  </a:lnTo>
                  <a:lnTo>
                    <a:pt x="875" y="1263"/>
                  </a:lnTo>
                  <a:lnTo>
                    <a:pt x="875" y="1360"/>
                  </a:lnTo>
                  <a:lnTo>
                    <a:pt x="1069" y="1457"/>
                  </a:lnTo>
                  <a:lnTo>
                    <a:pt x="1360" y="1457"/>
                  </a:lnTo>
                  <a:lnTo>
                    <a:pt x="1360" y="2817"/>
                  </a:lnTo>
                  <a:lnTo>
                    <a:pt x="1069" y="2817"/>
                  </a:lnTo>
                  <a:lnTo>
                    <a:pt x="1069" y="2817"/>
                  </a:lnTo>
                  <a:lnTo>
                    <a:pt x="972" y="2914"/>
                  </a:lnTo>
                  <a:lnTo>
                    <a:pt x="875" y="3011"/>
                  </a:lnTo>
                  <a:lnTo>
                    <a:pt x="875" y="3011"/>
                  </a:lnTo>
                  <a:lnTo>
                    <a:pt x="972" y="3109"/>
                  </a:lnTo>
                  <a:lnTo>
                    <a:pt x="1069" y="3206"/>
                  </a:lnTo>
                  <a:lnTo>
                    <a:pt x="1360" y="3206"/>
                  </a:lnTo>
                  <a:lnTo>
                    <a:pt x="1360" y="4566"/>
                  </a:lnTo>
                  <a:lnTo>
                    <a:pt x="1069" y="4566"/>
                  </a:lnTo>
                  <a:lnTo>
                    <a:pt x="1069" y="4566"/>
                  </a:lnTo>
                  <a:lnTo>
                    <a:pt x="972" y="4663"/>
                  </a:lnTo>
                  <a:lnTo>
                    <a:pt x="875" y="4760"/>
                  </a:lnTo>
                  <a:lnTo>
                    <a:pt x="875" y="4760"/>
                  </a:lnTo>
                  <a:lnTo>
                    <a:pt x="972" y="4954"/>
                  </a:lnTo>
                  <a:lnTo>
                    <a:pt x="1069" y="4954"/>
                  </a:lnTo>
                  <a:lnTo>
                    <a:pt x="1360" y="4954"/>
                  </a:lnTo>
                  <a:lnTo>
                    <a:pt x="1360" y="6314"/>
                  </a:lnTo>
                  <a:lnTo>
                    <a:pt x="1069" y="6314"/>
                  </a:lnTo>
                  <a:lnTo>
                    <a:pt x="1069" y="6314"/>
                  </a:lnTo>
                  <a:lnTo>
                    <a:pt x="972" y="6411"/>
                  </a:lnTo>
                  <a:lnTo>
                    <a:pt x="875" y="6508"/>
                  </a:lnTo>
                  <a:lnTo>
                    <a:pt x="875" y="6508"/>
                  </a:lnTo>
                  <a:lnTo>
                    <a:pt x="972" y="6702"/>
                  </a:lnTo>
                  <a:lnTo>
                    <a:pt x="1069" y="6702"/>
                  </a:lnTo>
                  <a:lnTo>
                    <a:pt x="1360" y="6702"/>
                  </a:lnTo>
                  <a:lnTo>
                    <a:pt x="1360" y="8159"/>
                  </a:lnTo>
                  <a:lnTo>
                    <a:pt x="1069" y="8159"/>
                  </a:lnTo>
                  <a:lnTo>
                    <a:pt x="1069" y="8159"/>
                  </a:lnTo>
                  <a:lnTo>
                    <a:pt x="875" y="8159"/>
                  </a:lnTo>
                  <a:lnTo>
                    <a:pt x="875" y="8256"/>
                  </a:lnTo>
                  <a:lnTo>
                    <a:pt x="875" y="8256"/>
                  </a:lnTo>
                  <a:lnTo>
                    <a:pt x="875" y="8451"/>
                  </a:lnTo>
                  <a:lnTo>
                    <a:pt x="1069" y="8548"/>
                  </a:lnTo>
                  <a:lnTo>
                    <a:pt x="1360" y="8548"/>
                  </a:lnTo>
                  <a:lnTo>
                    <a:pt x="1360" y="9228"/>
                  </a:lnTo>
                  <a:lnTo>
                    <a:pt x="0" y="9228"/>
                  </a:lnTo>
                  <a:lnTo>
                    <a:pt x="0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76"/>
            <p:cNvSpPr/>
            <p:nvPr/>
          </p:nvSpPr>
          <p:spPr>
            <a:xfrm>
              <a:off x="4825604" y="1613581"/>
              <a:ext cx="311313" cy="91570"/>
            </a:xfrm>
            <a:custGeom>
              <a:rect b="b" l="l" r="r" t="t"/>
              <a:pathLst>
                <a:path extrusionOk="0" fill="none" h="3400" w="11559">
                  <a:moveTo>
                    <a:pt x="11559" y="389"/>
                  </a:moveTo>
                  <a:lnTo>
                    <a:pt x="11559" y="389"/>
                  </a:lnTo>
                  <a:lnTo>
                    <a:pt x="11559" y="486"/>
                  </a:lnTo>
                  <a:lnTo>
                    <a:pt x="11461" y="583"/>
                  </a:lnTo>
                  <a:lnTo>
                    <a:pt x="8159" y="583"/>
                  </a:lnTo>
                  <a:lnTo>
                    <a:pt x="8159" y="583"/>
                  </a:lnTo>
                  <a:lnTo>
                    <a:pt x="7965" y="583"/>
                  </a:lnTo>
                  <a:lnTo>
                    <a:pt x="7868" y="777"/>
                  </a:lnTo>
                  <a:lnTo>
                    <a:pt x="7868" y="777"/>
                  </a:lnTo>
                  <a:lnTo>
                    <a:pt x="7965" y="874"/>
                  </a:lnTo>
                  <a:lnTo>
                    <a:pt x="8062" y="971"/>
                  </a:lnTo>
                  <a:lnTo>
                    <a:pt x="10782" y="971"/>
                  </a:lnTo>
                  <a:lnTo>
                    <a:pt x="10199" y="3108"/>
                  </a:lnTo>
                  <a:lnTo>
                    <a:pt x="10199" y="3108"/>
                  </a:lnTo>
                  <a:lnTo>
                    <a:pt x="10005" y="3302"/>
                  </a:lnTo>
                  <a:lnTo>
                    <a:pt x="9713" y="3400"/>
                  </a:lnTo>
                  <a:lnTo>
                    <a:pt x="1846" y="3400"/>
                  </a:lnTo>
                  <a:lnTo>
                    <a:pt x="1846" y="3400"/>
                  </a:lnTo>
                  <a:lnTo>
                    <a:pt x="1554" y="3302"/>
                  </a:lnTo>
                  <a:lnTo>
                    <a:pt x="1360" y="3108"/>
                  </a:lnTo>
                  <a:lnTo>
                    <a:pt x="777" y="971"/>
                  </a:lnTo>
                  <a:lnTo>
                    <a:pt x="7188" y="971"/>
                  </a:lnTo>
                  <a:lnTo>
                    <a:pt x="7188" y="971"/>
                  </a:lnTo>
                  <a:lnTo>
                    <a:pt x="7285" y="874"/>
                  </a:lnTo>
                  <a:lnTo>
                    <a:pt x="7382" y="777"/>
                  </a:lnTo>
                  <a:lnTo>
                    <a:pt x="7382" y="777"/>
                  </a:lnTo>
                  <a:lnTo>
                    <a:pt x="7285" y="583"/>
                  </a:lnTo>
                  <a:lnTo>
                    <a:pt x="7188" y="583"/>
                  </a:lnTo>
                  <a:lnTo>
                    <a:pt x="98" y="583"/>
                  </a:lnTo>
                  <a:lnTo>
                    <a:pt x="98" y="583"/>
                  </a:lnTo>
                  <a:lnTo>
                    <a:pt x="98" y="486"/>
                  </a:lnTo>
                  <a:lnTo>
                    <a:pt x="0" y="389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98" y="97"/>
                  </a:lnTo>
                  <a:lnTo>
                    <a:pt x="98" y="0"/>
                  </a:lnTo>
                  <a:lnTo>
                    <a:pt x="11461" y="0"/>
                  </a:lnTo>
                  <a:lnTo>
                    <a:pt x="11461" y="0"/>
                  </a:lnTo>
                  <a:lnTo>
                    <a:pt x="11559" y="97"/>
                  </a:lnTo>
                  <a:lnTo>
                    <a:pt x="11559" y="194"/>
                  </a:lnTo>
                  <a:lnTo>
                    <a:pt x="11559" y="38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76"/>
            <p:cNvSpPr/>
            <p:nvPr/>
          </p:nvSpPr>
          <p:spPr>
            <a:xfrm>
              <a:off x="5136890" y="1624030"/>
              <a:ext cx="27" cy="27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79" name="Google Shape;779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953" y="284427"/>
            <a:ext cx="1437275" cy="114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6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77"/>
          <p:cNvSpPr txBox="1"/>
          <p:nvPr>
            <p:ph type="title"/>
          </p:nvPr>
        </p:nvSpPr>
        <p:spPr>
          <a:xfrm>
            <a:off x="723900" y="361800"/>
            <a:ext cx="769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Наша команда</a:t>
            </a:r>
            <a:endParaRPr/>
          </a:p>
        </p:txBody>
      </p:sp>
      <p:sp>
        <p:nvSpPr>
          <p:cNvPr id="785" name="Google Shape;785;p77"/>
          <p:cNvSpPr txBox="1"/>
          <p:nvPr>
            <p:ph idx="2" type="title"/>
          </p:nvPr>
        </p:nvSpPr>
        <p:spPr>
          <a:xfrm>
            <a:off x="5831800" y="3729950"/>
            <a:ext cx="2729400" cy="38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Бочкарёв Михаил</a:t>
            </a:r>
            <a:endParaRPr/>
          </a:p>
        </p:txBody>
      </p:sp>
      <p:sp>
        <p:nvSpPr>
          <p:cNvPr id="786" name="Google Shape;786;p77"/>
          <p:cNvSpPr txBox="1"/>
          <p:nvPr>
            <p:ph idx="4" type="title"/>
          </p:nvPr>
        </p:nvSpPr>
        <p:spPr>
          <a:xfrm>
            <a:off x="723898" y="3729950"/>
            <a:ext cx="2233200" cy="38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Исаева Мария</a:t>
            </a:r>
            <a:endParaRPr/>
          </a:p>
        </p:txBody>
      </p:sp>
      <p:sp>
        <p:nvSpPr>
          <p:cNvPr id="787" name="Google Shape;787;p77"/>
          <p:cNvSpPr/>
          <p:nvPr/>
        </p:nvSpPr>
        <p:spPr>
          <a:xfrm rot="10800000">
            <a:off x="5247900" y="287550"/>
            <a:ext cx="3896100" cy="721200"/>
          </a:xfrm>
          <a:prstGeom prst="rect">
            <a:avLst/>
          </a:prstGeom>
          <a:solidFill>
            <a:srgbClr val="7C8C03">
              <a:alpha val="57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8" name="Google Shape;788;p77"/>
          <p:cNvPicPr preferRelativeResize="0"/>
          <p:nvPr/>
        </p:nvPicPr>
        <p:blipFill rotWithShape="1">
          <a:blip r:embed="rId3">
            <a:alphaModFix/>
          </a:blip>
          <a:srcRect b="39490" l="22721" r="30371" t="20888"/>
          <a:stretch/>
        </p:blipFill>
        <p:spPr>
          <a:xfrm>
            <a:off x="6292450" y="1600250"/>
            <a:ext cx="1808101" cy="20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77"/>
          <p:cNvPicPr preferRelativeResize="0"/>
          <p:nvPr/>
        </p:nvPicPr>
        <p:blipFill rotWithShape="1">
          <a:blip r:embed="rId4">
            <a:alphaModFix/>
          </a:blip>
          <a:srcRect b="24228" l="9591" r="13491" t="8526"/>
          <a:stretch/>
        </p:blipFill>
        <p:spPr>
          <a:xfrm>
            <a:off x="966450" y="1600250"/>
            <a:ext cx="1748100" cy="203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77"/>
          <p:cNvPicPr preferRelativeResize="0"/>
          <p:nvPr/>
        </p:nvPicPr>
        <p:blipFill rotWithShape="1">
          <a:blip r:embed="rId5">
            <a:alphaModFix/>
          </a:blip>
          <a:srcRect b="0" l="0" r="52799" t="0"/>
          <a:stretch/>
        </p:blipFill>
        <p:spPr>
          <a:xfrm rot="16">
            <a:off x="3880529" y="1910006"/>
            <a:ext cx="1078226" cy="1566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ustainable Agriculture Project Proposal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F4F7DA"/>
      </a:lt2>
      <a:accent1>
        <a:srgbClr val="B4BD6E"/>
      </a:accent1>
      <a:accent2>
        <a:srgbClr val="63753C"/>
      </a:accent2>
      <a:accent3>
        <a:srgbClr val="324A00"/>
      </a:accent3>
      <a:accent4>
        <a:srgbClr val="B45400"/>
      </a:accent4>
      <a:accent5>
        <a:srgbClr val="8C4303"/>
      </a:accent5>
      <a:accent6>
        <a:srgbClr val="EEFF4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