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2" r:id="rId9"/>
    <p:sldId id="263" r:id="rId10"/>
    <p:sldId id="264" r:id="rId11"/>
    <p:sldId id="267" r:id="rId12"/>
    <p:sldId id="265" r:id="rId13"/>
  </p:sldIdLst>
  <p:sldSz cx="20112038" cy="11315700"/>
  <p:notesSz cx="9144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5" roundtripDataSignature="AMtx7mhV6lEpmU2QQdB4EcpKmw2unN9iN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94660"/>
  </p:normalViewPr>
  <p:slideViewPr>
    <p:cSldViewPr snapToGrid="0">
      <p:cViewPr varScale="1">
        <p:scale>
          <a:sx n="38" d="100"/>
          <a:sy n="38" d="100"/>
        </p:scale>
        <p:origin x="82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7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7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7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7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8" name="Google Shape;11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7" name="Google Shape;13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4" name="Google Shape;14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1" name="Google Shape;15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5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1" name="Google Shape;16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6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1" name="Google Shape;17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8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8" name="Google Shape;18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032949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7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8" name="Google Shape;17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8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8" name="Google Shape;18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9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1" name="Google Shape;20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9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1" name="Google Shape;20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077410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7" name="Google Shape;20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2"/>
          <p:cNvSpPr txBox="1">
            <a:spLocks noGrp="1"/>
          </p:cNvSpPr>
          <p:nvPr>
            <p:ph type="ctrTitle"/>
          </p:nvPr>
        </p:nvSpPr>
        <p:spPr>
          <a:xfrm>
            <a:off x="2514005" y="1851899"/>
            <a:ext cx="15084029" cy="3939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898"/>
              <a:buFont typeface="Arial"/>
              <a:buNone/>
              <a:defRPr sz="989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2"/>
          <p:cNvSpPr txBox="1">
            <a:spLocks noGrp="1"/>
          </p:cNvSpPr>
          <p:nvPr>
            <p:ph type="subTitle" idx="1"/>
          </p:nvPr>
        </p:nvSpPr>
        <p:spPr>
          <a:xfrm>
            <a:off x="2514005" y="5943363"/>
            <a:ext cx="15084029" cy="2732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3959"/>
              <a:buNone/>
              <a:defRPr sz="3959"/>
            </a:lvl1pPr>
            <a:lvl2pPr lvl="1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None/>
              <a:defRPr sz="3299"/>
            </a:lvl2pPr>
            <a:lvl3pPr lvl="2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None/>
              <a:defRPr sz="2969"/>
            </a:lvl3pPr>
            <a:lvl4pPr lvl="3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4pPr>
            <a:lvl5pPr lvl="4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5pPr>
            <a:lvl6pPr lvl="5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6pPr>
            <a:lvl7pPr lvl="6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7pPr>
            <a:lvl8pPr lvl="7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8pPr>
            <a:lvl9pPr lvl="8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9pPr>
          </a:lstStyle>
          <a:p>
            <a:endParaRPr/>
          </a:p>
        </p:txBody>
      </p:sp>
      <p:sp>
        <p:nvSpPr>
          <p:cNvPr id="34" name="Google Shape;34;p12"/>
          <p:cNvSpPr txBox="1">
            <a:spLocks noGrp="1"/>
          </p:cNvSpPr>
          <p:nvPr>
            <p:ph type="dt" idx="10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2"/>
          <p:cNvSpPr txBox="1">
            <a:spLocks noGrp="1"/>
          </p:cNvSpPr>
          <p:nvPr>
            <p:ph type="ftr" idx="11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2"/>
          <p:cNvSpPr txBox="1">
            <a:spLocks noGrp="1"/>
          </p:cNvSpPr>
          <p:nvPr>
            <p:ph type="sldNum" idx="12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37" name="Google Shape;37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0"/>
            <a:ext cx="20112039" cy="11280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" y="6356"/>
            <a:ext cx="20112039" cy="113130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Заголовок и объект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3"/>
          <p:cNvSpPr txBox="1">
            <a:spLocks noGrp="1"/>
          </p:cNvSpPr>
          <p:nvPr>
            <p:ph type="body" idx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13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3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>
  <p:cSld name="Сравнение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4"/>
          <p:cNvSpPr txBox="1">
            <a:spLocks noGrp="1"/>
          </p:cNvSpPr>
          <p:nvPr>
            <p:ph type="body" idx="1"/>
          </p:nvPr>
        </p:nvSpPr>
        <p:spPr>
          <a:xfrm>
            <a:off x="894589" y="1589088"/>
            <a:ext cx="8793162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14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4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14"/>
          <p:cNvSpPr txBox="1">
            <a:spLocks noGrp="1"/>
          </p:cNvSpPr>
          <p:nvPr>
            <p:ph type="sldNum" idx="12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8" name="Google Shape;48;p14"/>
          <p:cNvSpPr txBox="1">
            <a:spLocks noGrp="1"/>
          </p:cNvSpPr>
          <p:nvPr>
            <p:ph type="body" idx="3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14"/>
          <p:cNvSpPr txBox="1">
            <a:spLocks noGrp="1"/>
          </p:cNvSpPr>
          <p:nvPr>
            <p:ph type="body" idx="4"/>
          </p:nvPr>
        </p:nvSpPr>
        <p:spPr>
          <a:xfrm>
            <a:off x="10533917" y="1589088"/>
            <a:ext cx="8793162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>
  <p:cSld name="Два объекта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5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15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5"/>
          <p:cNvSpPr txBox="1">
            <a:spLocks noGrp="1"/>
          </p:cNvSpPr>
          <p:nvPr>
            <p:ph type="body" idx="2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15"/>
          <p:cNvSpPr txBox="1">
            <a:spLocks noGrp="1"/>
          </p:cNvSpPr>
          <p:nvPr>
            <p:ph type="sldNum" idx="12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>
  <p:cSld name="Пустой слайд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6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57" name="Google Shape;57;p16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16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6"/>
          <p:cNvSpPr txBox="1">
            <a:spLocks noGrp="1"/>
          </p:cNvSpPr>
          <p:nvPr>
            <p:ph type="body" idx="2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16"/>
          <p:cNvSpPr>
            <a:spLocks noGrp="1"/>
          </p:cNvSpPr>
          <p:nvPr>
            <p:ph type="pic" idx="3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16"/>
          <p:cNvSpPr txBox="1">
            <a:spLocks noGrp="1"/>
          </p:cNvSpPr>
          <p:nvPr>
            <p:ph type="body" idx="4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16"/>
          <p:cNvSpPr txBox="1">
            <a:spLocks noGrp="1"/>
          </p:cNvSpPr>
          <p:nvPr>
            <p:ph type="body" idx="5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>
            <a:spLocks noGrp="1"/>
          </p:cNvSpPr>
          <p:nvPr>
            <p:ph type="pic" idx="6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6"/>
          <p:cNvSpPr txBox="1">
            <a:spLocks noGrp="1"/>
          </p:cNvSpPr>
          <p:nvPr>
            <p:ph type="body" idx="7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body" idx="8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16"/>
          <p:cNvSpPr>
            <a:spLocks noGrp="1"/>
          </p:cNvSpPr>
          <p:nvPr>
            <p:ph type="pic" idx="9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7" name="Google Shape;67;p16"/>
          <p:cNvSpPr txBox="1">
            <a:spLocks noGrp="1"/>
          </p:cNvSpPr>
          <p:nvPr>
            <p:ph type="body" idx="13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4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>
            <a:spLocks noGrp="1"/>
          </p:cNvSpPr>
          <p:nvPr>
            <p:ph type="pic" idx="15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16"/>
          <p:cNvSpPr txBox="1">
            <a:spLocks noGrp="1"/>
          </p:cNvSpPr>
          <p:nvPr>
            <p:ph type="body" idx="16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>
  <p:cSld name="Объект с подписью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0174702" cy="1131570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906464" y="2508675"/>
            <a:ext cx="9733828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 b="0" i="0" u="none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/>
          <p:nvPr/>
        </p:nvSpPr>
        <p:spPr>
          <a:xfrm>
            <a:off x="906463" y="649025"/>
            <a:ext cx="9733828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ru-RU" sz="7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ПолитехNET 2023</a:t>
            </a:r>
            <a:endParaRPr sz="72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5" name="Google Shape;75;p17"/>
          <p:cNvGrpSpPr/>
          <p:nvPr/>
        </p:nvGrpSpPr>
        <p:grpSpPr>
          <a:xfrm>
            <a:off x="9129487" y="460357"/>
            <a:ext cx="10197569" cy="1736300"/>
            <a:chOff x="7832544" y="404608"/>
            <a:chExt cx="12312610" cy="2096420"/>
          </a:xfrm>
        </p:grpSpPr>
        <p:pic>
          <p:nvPicPr>
            <p:cNvPr id="76" name="Google Shape;76;p1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8272326" y="538416"/>
              <a:ext cx="1336474" cy="8437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" name="Google Shape;77;p1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505701" y="1501385"/>
              <a:ext cx="1038240" cy="7949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8" name="Google Shape;78;p17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2644105" y="1500771"/>
              <a:ext cx="2532835" cy="8317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9" name="Google Shape;79;p17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5585687" y="1528901"/>
              <a:ext cx="1808244" cy="80366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0" name="Google Shape;80;p17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9827644" y="1528592"/>
              <a:ext cx="2344603" cy="7949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1" name="Google Shape;81;p17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6936588" y="1383059"/>
              <a:ext cx="3208566" cy="1117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2" name="Google Shape;82;p17"/>
            <p:cNvPicPr preferRelativeResize="0"/>
            <p:nvPr/>
          </p:nvPicPr>
          <p:blipFill rotWithShape="1">
            <a:blip r:embed="rId9">
              <a:alphaModFix/>
            </a:blip>
            <a:srcRect l="73075" b="2593"/>
            <a:stretch/>
          </p:blipFill>
          <p:spPr>
            <a:xfrm>
              <a:off x="7832544" y="404608"/>
              <a:ext cx="3066446" cy="9775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3" name="Google Shape;83;p17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6258334" y="497077"/>
              <a:ext cx="1808245" cy="8408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4" name="Google Shape;84;p17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3459186" y="497077"/>
              <a:ext cx="2593402" cy="9588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5" name="Google Shape;85;p17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0898990" y="564599"/>
              <a:ext cx="2675279" cy="82377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>
  <p:cSld name="Заголовок раздела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body" idx="2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>
            <a:spLocks noGrp="1"/>
          </p:cNvSpPr>
          <p:nvPr>
            <p:ph type="pic" idx="3"/>
          </p:nvPr>
        </p:nvSpPr>
        <p:spPr>
          <a:xfrm>
            <a:off x="0" y="0"/>
            <a:ext cx="10202755" cy="113157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>
  <p:cSld name="Только заголовок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body" idx="2"/>
          </p:nvPr>
        </p:nvSpPr>
        <p:spPr>
          <a:xfrm>
            <a:off x="894587" y="2942400"/>
            <a:ext cx="18377627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title"/>
          </p:nvPr>
        </p:nvSpPr>
        <p:spPr>
          <a:xfrm>
            <a:off x="1385323" y="754380"/>
            <a:ext cx="6486655" cy="2640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79"/>
              <a:buFont typeface="Arial"/>
              <a:buNone/>
              <a:defRPr sz="527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>
            <a:spLocks noGrp="1"/>
          </p:cNvSpPr>
          <p:nvPr>
            <p:ph type="pic" idx="2"/>
          </p:nvPr>
        </p:nvSpPr>
        <p:spPr>
          <a:xfrm>
            <a:off x="8550236" y="1629252"/>
            <a:ext cx="10181719" cy="8041481"/>
          </a:xfrm>
          <a:prstGeom prst="rect">
            <a:avLst/>
          </a:prstGeom>
          <a:noFill/>
          <a:ln>
            <a:noFill/>
          </a:ln>
        </p:spPr>
      </p:sp>
      <p:sp>
        <p:nvSpPr>
          <p:cNvPr id="100" name="Google Shape;100;p20"/>
          <p:cNvSpPr txBox="1">
            <a:spLocks noGrp="1"/>
          </p:cNvSpPr>
          <p:nvPr>
            <p:ph type="body" idx="1"/>
          </p:nvPr>
        </p:nvSpPr>
        <p:spPr>
          <a:xfrm>
            <a:off x="1385323" y="3394710"/>
            <a:ext cx="6486655" cy="6289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1pPr>
            <a:lvl2pPr marL="914400" lvl="1" indent="-228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309"/>
              <a:buNone/>
              <a:defRPr sz="2309"/>
            </a:lvl2pPr>
            <a:lvl3pPr marL="1371600" lvl="2" indent="-228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980"/>
              <a:buNone/>
              <a:defRPr sz="1979"/>
            </a:lvl3pPr>
            <a:lvl4pPr marL="1828800" lvl="3" indent="-228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4pPr>
            <a:lvl5pPr marL="2286000" lvl="4" indent="-228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5pPr>
            <a:lvl6pPr marL="2743200" lvl="5" indent="-228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6pPr>
            <a:lvl7pPr marL="3200400" lvl="6" indent="-228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7pPr>
            <a:lvl8pPr marL="3657600" lvl="7" indent="-228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8pPr>
            <a:lvl9pPr marL="4114800" lvl="8" indent="-228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9pPr>
          </a:lstStyle>
          <a:p>
            <a:endParaRPr/>
          </a:p>
        </p:txBody>
      </p:sp>
      <p:sp>
        <p:nvSpPr>
          <p:cNvPr id="101" name="Google Shape;101;p20"/>
          <p:cNvSpPr txBox="1">
            <a:spLocks noGrp="1"/>
          </p:cNvSpPr>
          <p:nvPr>
            <p:ph type="dt" idx="10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0"/>
          <p:cNvSpPr txBox="1">
            <a:spLocks noGrp="1"/>
          </p:cNvSpPr>
          <p:nvPr>
            <p:ph type="ftr" idx="11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0"/>
          <p:cNvSpPr txBox="1">
            <a:spLocks noGrp="1"/>
          </p:cNvSpPr>
          <p:nvPr>
            <p:ph type="sldNum" idx="12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 txBox="1">
            <a:spLocks noGrp="1"/>
          </p:cNvSpPr>
          <p:nvPr>
            <p:ph type="title"/>
          </p:nvPr>
        </p:nvSpPr>
        <p:spPr>
          <a:xfrm>
            <a:off x="1382703" y="602457"/>
            <a:ext cx="17346633" cy="2187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body" idx="1"/>
          </p:nvPr>
        </p:nvSpPr>
        <p:spPr>
          <a:xfrm rot="5400000">
            <a:off x="6466165" y="-2071181"/>
            <a:ext cx="7179708" cy="17346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dt" idx="10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1"/>
          <p:cNvSpPr txBox="1">
            <a:spLocks noGrp="1"/>
          </p:cNvSpPr>
          <p:nvPr>
            <p:ph type="ftr" idx="11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1"/>
          <p:cNvSpPr txBox="1">
            <a:spLocks noGrp="1"/>
          </p:cNvSpPr>
          <p:nvPr>
            <p:ph type="sldNum" idx="12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>
            <a:spLocks noGrp="1"/>
          </p:cNvSpPr>
          <p:nvPr>
            <p:ph type="title"/>
          </p:nvPr>
        </p:nvSpPr>
        <p:spPr>
          <a:xfrm rot="5400000">
            <a:off x="11766239" y="3228893"/>
            <a:ext cx="9589533" cy="4336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body" idx="1"/>
          </p:nvPr>
        </p:nvSpPr>
        <p:spPr>
          <a:xfrm rot="5400000">
            <a:off x="2967223" y="-982064"/>
            <a:ext cx="9589533" cy="12758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dt" idx="10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ftr" idx="11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2"/>
          <p:cNvSpPr txBox="1">
            <a:spLocks noGrp="1"/>
          </p:cNvSpPr>
          <p:nvPr>
            <p:ph type="sldNum" idx="12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9.png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5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20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2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23" Type="http://schemas.openxmlformats.org/officeDocument/2006/relationships/image" Target="../media/image11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Relationship Id="rId22" Type="http://schemas.openxmlformats.org/officeDocument/2006/relationships/image" Target="../media/image10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0"/>
            <a:ext cx="20112038" cy="1128055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1"/>
          <p:cNvSpPr txBox="1">
            <a:spLocks noGrp="1"/>
          </p:cNvSpPr>
          <p:nvPr>
            <p:ph type="title"/>
          </p:nvPr>
        </p:nvSpPr>
        <p:spPr>
          <a:xfrm>
            <a:off x="1382703" y="602457"/>
            <a:ext cx="17346633" cy="2187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 sz="725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1"/>
          <p:cNvSpPr txBox="1">
            <a:spLocks noGrp="1"/>
          </p:cNvSpPr>
          <p:nvPr>
            <p:ph type="body" idx="1"/>
          </p:nvPr>
        </p:nvSpPr>
        <p:spPr>
          <a:xfrm>
            <a:off x="1382703" y="3012281"/>
            <a:ext cx="17346633" cy="7179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521906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4619"/>
              <a:buFont typeface="Arial"/>
              <a:buChar char="•"/>
              <a:defRPr sz="461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dt" idx="10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ftr" idx="11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11"/>
          <p:cNvSpPr txBox="1">
            <a:spLocks noGrp="1"/>
          </p:cNvSpPr>
          <p:nvPr>
            <p:ph type="sldNum" idx="12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16" name="Google Shape;16;p11"/>
          <p:cNvGrpSpPr/>
          <p:nvPr/>
        </p:nvGrpSpPr>
        <p:grpSpPr>
          <a:xfrm>
            <a:off x="10056019" y="451863"/>
            <a:ext cx="9991698" cy="1667958"/>
            <a:chOff x="9819248" y="412338"/>
            <a:chExt cx="10228469" cy="1707483"/>
          </a:xfrm>
        </p:grpSpPr>
        <p:grpSp>
          <p:nvGrpSpPr>
            <p:cNvPr id="17" name="Google Shape;17;p11"/>
            <p:cNvGrpSpPr/>
            <p:nvPr/>
          </p:nvGrpSpPr>
          <p:grpSpPr>
            <a:xfrm>
              <a:off x="9819248" y="412338"/>
              <a:ext cx="10228469" cy="1707483"/>
              <a:chOff x="4212800" y="260165"/>
              <a:chExt cx="15834918" cy="2643392"/>
            </a:xfrm>
          </p:grpSpPr>
          <p:pic>
            <p:nvPicPr>
              <p:cNvPr id="18" name="Google Shape;18;p11"/>
              <p:cNvPicPr preferRelativeResize="0"/>
              <p:nvPr/>
            </p:nvPicPr>
            <p:blipFill rotWithShape="1">
              <a:blip r:embed="rId14">
                <a:alphaModFix/>
              </a:blip>
              <a:srcRect/>
              <a:stretch/>
            </p:blipFill>
            <p:spPr>
              <a:xfrm>
                <a:off x="13820722" y="433171"/>
                <a:ext cx="988211" cy="1123582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9" name="Google Shape;19;p11"/>
              <p:cNvGrpSpPr/>
              <p:nvPr/>
            </p:nvGrpSpPr>
            <p:grpSpPr>
              <a:xfrm>
                <a:off x="4212800" y="260165"/>
                <a:ext cx="15834918" cy="2643392"/>
                <a:chOff x="7832544" y="404608"/>
                <a:chExt cx="12247233" cy="2044484"/>
              </a:xfrm>
            </p:grpSpPr>
            <p:pic>
              <p:nvPicPr>
                <p:cNvPr id="20" name="Google Shape;20;p11"/>
                <p:cNvPicPr preferRelativeResize="0"/>
                <p:nvPr/>
              </p:nvPicPr>
              <p:blipFill rotWithShape="1">
                <a:blip r:embed="rId15">
                  <a:alphaModFix/>
                </a:blip>
                <a:srcRect/>
                <a:stretch/>
              </p:blipFill>
              <p:spPr>
                <a:xfrm>
                  <a:off x="18272327" y="538416"/>
                  <a:ext cx="1336474" cy="84377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1" name="Google Shape;21;p11"/>
                <p:cNvPicPr preferRelativeResize="0"/>
                <p:nvPr/>
              </p:nvPicPr>
              <p:blipFill rotWithShape="1">
                <a:blip r:embed="rId16">
                  <a:alphaModFix/>
                </a:blip>
                <a:srcRect/>
                <a:stretch/>
              </p:blipFill>
              <p:spPr>
                <a:xfrm>
                  <a:off x="8440322" y="1449449"/>
                  <a:ext cx="1038240" cy="79496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2" name="Google Shape;22;p11"/>
                <p:cNvPicPr preferRelativeResize="0"/>
                <p:nvPr/>
              </p:nvPicPr>
              <p:blipFill rotWithShape="1">
                <a:blip r:embed="rId17">
                  <a:alphaModFix/>
                </a:blip>
                <a:srcRect/>
                <a:stretch/>
              </p:blipFill>
              <p:spPr>
                <a:xfrm>
                  <a:off x="12578726" y="1448835"/>
                  <a:ext cx="2532835" cy="83179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3" name="Google Shape;23;p11"/>
                <p:cNvPicPr preferRelativeResize="0"/>
                <p:nvPr/>
              </p:nvPicPr>
              <p:blipFill rotWithShape="1">
                <a:blip r:embed="rId18">
                  <a:alphaModFix/>
                </a:blip>
                <a:srcRect/>
                <a:stretch/>
              </p:blipFill>
              <p:spPr>
                <a:xfrm>
                  <a:off x="15520309" y="1476965"/>
                  <a:ext cx="1808245" cy="80366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4" name="Google Shape;24;p11"/>
                <p:cNvPicPr preferRelativeResize="0"/>
                <p:nvPr/>
              </p:nvPicPr>
              <p:blipFill rotWithShape="1">
                <a:blip r:embed="rId19">
                  <a:alphaModFix/>
                </a:blip>
                <a:srcRect/>
                <a:stretch/>
              </p:blipFill>
              <p:spPr>
                <a:xfrm>
                  <a:off x="9762265" y="1476656"/>
                  <a:ext cx="2344603" cy="79496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5" name="Google Shape;25;p11"/>
                <p:cNvPicPr preferRelativeResize="0"/>
                <p:nvPr/>
              </p:nvPicPr>
              <p:blipFill rotWithShape="1">
                <a:blip r:embed="rId20">
                  <a:alphaModFix/>
                </a:blip>
                <a:srcRect/>
                <a:stretch/>
              </p:blipFill>
              <p:spPr>
                <a:xfrm>
                  <a:off x="16871210" y="1331124"/>
                  <a:ext cx="3208567" cy="111796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6" name="Google Shape;26;p11"/>
                <p:cNvPicPr preferRelativeResize="0"/>
                <p:nvPr/>
              </p:nvPicPr>
              <p:blipFill rotWithShape="1">
                <a:blip r:embed="rId21">
                  <a:alphaModFix/>
                </a:blip>
                <a:srcRect l="73075" r="16746" b="2593"/>
                <a:stretch/>
              </p:blipFill>
              <p:spPr>
                <a:xfrm>
                  <a:off x="7832544" y="404608"/>
                  <a:ext cx="1159129" cy="97757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7" name="Google Shape;27;p11"/>
                <p:cNvPicPr preferRelativeResize="0"/>
                <p:nvPr/>
              </p:nvPicPr>
              <p:blipFill rotWithShape="1">
                <a:blip r:embed="rId22">
                  <a:alphaModFix/>
                </a:blip>
                <a:srcRect/>
                <a:stretch/>
              </p:blipFill>
              <p:spPr>
                <a:xfrm>
                  <a:off x="16258335" y="497077"/>
                  <a:ext cx="1808245" cy="84081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8" name="Google Shape;28;p11"/>
                <p:cNvPicPr preferRelativeResize="0"/>
                <p:nvPr/>
              </p:nvPicPr>
              <p:blipFill rotWithShape="1">
                <a:blip r:embed="rId23">
                  <a:alphaModFix/>
                </a:blip>
                <a:srcRect/>
                <a:stretch/>
              </p:blipFill>
              <p:spPr>
                <a:xfrm>
                  <a:off x="10898990" y="564599"/>
                  <a:ext cx="2675279" cy="82377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pic>
          <p:nvPicPr>
            <p:cNvPr id="29" name="Google Shape;29;p11"/>
            <p:cNvPicPr preferRelativeResize="0"/>
            <p:nvPr/>
          </p:nvPicPr>
          <p:blipFill rotWithShape="1">
            <a:blip r:embed="rId24">
              <a:alphaModFix/>
            </a:blip>
            <a:srcRect/>
            <a:stretch/>
          </p:blipFill>
          <p:spPr>
            <a:xfrm>
              <a:off x="10767094" y="516129"/>
              <a:ext cx="1734885" cy="8551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Google Shape;30;p11"/>
            <p:cNvPicPr preferRelativeResize="0"/>
            <p:nvPr/>
          </p:nvPicPr>
          <p:blipFill rotWithShape="1">
            <a:blip r:embed="rId25">
              <a:alphaModFix/>
            </a:blip>
            <a:srcRect/>
            <a:stretch/>
          </p:blipFill>
          <p:spPr>
            <a:xfrm>
              <a:off x="14530927" y="601430"/>
              <a:ext cx="1676540" cy="82635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5" Type="http://schemas.openxmlformats.org/officeDocument/2006/relationships/image" Target="../media/image3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"/>
          <p:cNvSpPr txBox="1">
            <a:spLocks noGrp="1"/>
          </p:cNvSpPr>
          <p:nvPr>
            <p:ph type="ctrTitle"/>
          </p:nvPr>
        </p:nvSpPr>
        <p:spPr>
          <a:xfrm>
            <a:off x="708229" y="3756185"/>
            <a:ext cx="12528085" cy="3171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lvl="0" algn="l">
              <a:buClr>
                <a:schemeClr val="lt1"/>
              </a:buClr>
              <a:buSzPts val="6000"/>
            </a:pPr>
            <a:r>
              <a:rPr lang="ru-RU" sz="6000" b="1" dirty="0">
                <a:solidFill>
                  <a:schemeClr val="bg1"/>
                </a:solidFill>
                <a:latin typeface="Playfair Display Black" pitchFamily="2" charset="77"/>
                <a:ea typeface="Lato Medium" panose="020F0502020204030203" pitchFamily="34" charset="0"/>
                <a:cs typeface="Abhaya Libre ExtraBold" panose="02000603000000000000" pitchFamily="2" charset="77"/>
              </a:rPr>
              <a:t>Оценка загрязнённости водных объектов Самарской области</a:t>
            </a:r>
            <a:endParaRPr sz="60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1"/>
          <p:cNvSpPr txBox="1"/>
          <p:nvPr/>
        </p:nvSpPr>
        <p:spPr>
          <a:xfrm>
            <a:off x="910336" y="9744726"/>
            <a:ext cx="3678238" cy="531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400"/>
              <a:buFont typeface="Arial"/>
              <a:buNone/>
            </a:pPr>
            <a:r>
              <a:rPr lang="ru-RU" sz="1400" b="0" i="0" u="none" strike="noStrike" cap="none" dirty="0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Обозначение версионности документа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2" name="Google Shape;122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6969" y="3201529"/>
            <a:ext cx="10294625" cy="2372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820722" y="433171"/>
            <a:ext cx="988211" cy="1123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710796" y="433170"/>
            <a:ext cx="1727979" cy="1090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98620" y="1611079"/>
            <a:ext cx="1342380" cy="1027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349321" y="1610286"/>
            <a:ext cx="3274800" cy="1075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4152607" y="1646657"/>
            <a:ext cx="2337949" cy="1039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707810" y="1646256"/>
            <a:ext cx="3031427" cy="1027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5899238" y="1458093"/>
            <a:ext cx="4148480" cy="1445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"/>
          <p:cNvPicPr preferRelativeResize="0"/>
          <p:nvPr/>
        </p:nvPicPr>
        <p:blipFill rotWithShape="1">
          <a:blip r:embed="rId11">
            <a:alphaModFix/>
          </a:blip>
          <a:srcRect l="73075" r="16746" b="2593"/>
          <a:stretch/>
        </p:blipFill>
        <p:spPr>
          <a:xfrm>
            <a:off x="2796185" y="260165"/>
            <a:ext cx="1498682" cy="1263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5106829" y="379722"/>
            <a:ext cx="2337949" cy="1087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477015" y="467022"/>
            <a:ext cx="3458971" cy="1065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2692332" y="99642"/>
            <a:ext cx="4969938" cy="1620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1024905" y="320833"/>
            <a:ext cx="3127702" cy="15416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"/>
          <p:cNvSpPr txBox="1">
            <a:spLocks noGrp="1"/>
          </p:cNvSpPr>
          <p:nvPr>
            <p:ph type="title"/>
          </p:nvPr>
        </p:nvSpPr>
        <p:spPr>
          <a:xfrm>
            <a:off x="337376" y="783670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8407"/>
              <a:buFont typeface="Arial"/>
              <a:buNone/>
            </a:pPr>
            <a:r>
              <a:rPr lang="ru-RU" b="1" dirty="0">
                <a:latin typeface="Arial"/>
                <a:ea typeface="Arial"/>
                <a:cs typeface="Arial"/>
                <a:sym typeface="Arial"/>
              </a:rPr>
              <a:t>Актуальность</a:t>
            </a:r>
            <a:r>
              <a:rPr lang="ru-RU" b="1" dirty="0"/>
              <a:t> </a:t>
            </a:r>
            <a:r>
              <a:rPr lang="ru-RU" b="1" dirty="0">
                <a:latin typeface="Arial"/>
                <a:ea typeface="Arial"/>
                <a:cs typeface="Arial"/>
                <a:sym typeface="Arial"/>
              </a:rPr>
              <a:t>проекта</a:t>
            </a: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00289"/>
            <a:ext cx="20112038" cy="9015412"/>
          </a:xfrm>
          <a:prstGeom prst="rect">
            <a:avLst/>
          </a:prstGeom>
        </p:spPr>
      </p:pic>
      <p:sp>
        <p:nvSpPr>
          <p:cNvPr id="141" name="Google Shape;141;p2"/>
          <p:cNvSpPr txBox="1">
            <a:spLocks noGrp="1"/>
          </p:cNvSpPr>
          <p:nvPr>
            <p:ph type="body" idx="2"/>
          </p:nvPr>
        </p:nvSpPr>
        <p:spPr>
          <a:xfrm>
            <a:off x="894588" y="2699727"/>
            <a:ext cx="18424800" cy="75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sz="3600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"/>
          <p:cNvSpPr txBox="1">
            <a:spLocks noGrp="1"/>
          </p:cNvSpPr>
          <p:nvPr>
            <p:ph type="title"/>
          </p:nvPr>
        </p:nvSpPr>
        <p:spPr>
          <a:xfrm>
            <a:off x="894588" y="584907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8407"/>
              <a:buFont typeface="Arial"/>
              <a:buNone/>
            </a:pPr>
            <a:r>
              <a:rPr lang="ru-RU" b="1" dirty="0"/>
              <a:t>Проблема</a:t>
            </a: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00620"/>
            <a:ext cx="20112038" cy="8915080"/>
          </a:xfrm>
          <a:prstGeom prst="rect">
            <a:avLst/>
          </a:prstGeom>
        </p:spPr>
      </p:pic>
      <p:sp>
        <p:nvSpPr>
          <p:cNvPr id="148" name="Google Shape;148;p3"/>
          <p:cNvSpPr txBox="1">
            <a:spLocks noGrp="1"/>
          </p:cNvSpPr>
          <p:nvPr>
            <p:ph type="body" idx="2"/>
          </p:nvPr>
        </p:nvSpPr>
        <p:spPr>
          <a:xfrm>
            <a:off x="894588" y="2400620"/>
            <a:ext cx="18654653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95250" lvl="0" indent="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SzPts val="2000"/>
              <a:buNone/>
            </a:pPr>
            <a:endParaRPr sz="36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"/>
          <p:cNvSpPr txBox="1">
            <a:spLocks noGrp="1"/>
          </p:cNvSpPr>
          <p:nvPr>
            <p:ph type="body" idx="1"/>
          </p:nvPr>
        </p:nvSpPr>
        <p:spPr>
          <a:xfrm>
            <a:off x="894588" y="1813822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15875" lvl="0" indent="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sp>
        <p:nvSpPr>
          <p:cNvPr id="155" name="Google Shape;155;p4"/>
          <p:cNvSpPr txBox="1">
            <a:spLocks noGrp="1"/>
          </p:cNvSpPr>
          <p:nvPr>
            <p:ph type="title"/>
          </p:nvPr>
        </p:nvSpPr>
        <p:spPr>
          <a:xfrm>
            <a:off x="894588" y="98223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8407"/>
              <a:buFont typeface="Arial"/>
              <a:buNone/>
            </a:pPr>
            <a:r>
              <a:rPr lang="ru-RU" b="1" dirty="0"/>
              <a:t>Решение</a:t>
            </a: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10464"/>
            <a:ext cx="20112038" cy="8705235"/>
          </a:xfrm>
          <a:prstGeom prst="rect">
            <a:avLst/>
          </a:prstGeom>
        </p:spPr>
      </p:pic>
      <p:sp>
        <p:nvSpPr>
          <p:cNvPr id="156" name="Google Shape;156;p4"/>
          <p:cNvSpPr txBox="1">
            <a:spLocks noGrp="1"/>
          </p:cNvSpPr>
          <p:nvPr>
            <p:ph type="body" idx="2"/>
          </p:nvPr>
        </p:nvSpPr>
        <p:spPr>
          <a:xfrm>
            <a:off x="839773" y="2929200"/>
            <a:ext cx="18432491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sz="36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5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8407"/>
              <a:buFont typeface="Arial"/>
              <a:buNone/>
            </a:pPr>
            <a:r>
              <a:rPr lang="ru-RU" b="1" dirty="0"/>
              <a:t>Услуга проекта</a:t>
            </a:r>
            <a:endParaRPr dirty="0"/>
          </a:p>
        </p:txBody>
      </p:sp>
      <p:sp>
        <p:nvSpPr>
          <p:cNvPr id="9" name="Google Shape;164;p5"/>
          <p:cNvSpPr txBox="1">
            <a:spLocks noGrp="1"/>
          </p:cNvSpPr>
          <p:nvPr>
            <p:ph type="body" idx="2"/>
          </p:nvPr>
        </p:nvSpPr>
        <p:spPr>
          <a:xfrm>
            <a:off x="839724" y="3605755"/>
            <a:ext cx="11467973" cy="2754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lang="ru-RU" sz="32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lang="ru-RU" sz="32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" name="Google Shape;164;p5"/>
          <p:cNvSpPr txBox="1">
            <a:spLocks noGrp="1"/>
          </p:cNvSpPr>
          <p:nvPr>
            <p:ph type="body" idx="2"/>
          </p:nvPr>
        </p:nvSpPr>
        <p:spPr>
          <a:xfrm>
            <a:off x="7859215" y="5395077"/>
            <a:ext cx="11467973" cy="4624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lang="ru-RU" sz="32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600"/>
              </a:spcBef>
              <a:buSzPts val="3600"/>
            </a:pPr>
            <a:endParaRPr lang="ru-RU" sz="32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" name="Google Shape;164;p5"/>
          <p:cNvSpPr txBox="1">
            <a:spLocks noGrp="1"/>
          </p:cNvSpPr>
          <p:nvPr>
            <p:ph type="body" idx="2"/>
          </p:nvPr>
        </p:nvSpPr>
        <p:spPr>
          <a:xfrm>
            <a:off x="839788" y="2740025"/>
            <a:ext cx="18432462" cy="7554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43163"/>
            <a:ext cx="20112038" cy="887253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6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8407"/>
              <a:buFont typeface="Arial"/>
              <a:buNone/>
            </a:pPr>
            <a:r>
              <a:rPr lang="ru-RU" b="1" dirty="0"/>
              <a:t>Бизнес</a:t>
            </a:r>
            <a:r>
              <a:rPr lang="ru-RU" dirty="0"/>
              <a:t> </a:t>
            </a:r>
            <a:r>
              <a:rPr lang="ru-RU" b="1" dirty="0"/>
              <a:t>- модель</a:t>
            </a:r>
            <a:endParaRPr dirty="0"/>
          </a:p>
        </p:txBody>
      </p:sp>
      <p:sp>
        <p:nvSpPr>
          <p:cNvPr id="174" name="Google Shape;174;p6"/>
          <p:cNvSpPr txBox="1">
            <a:spLocks noGrp="1"/>
          </p:cNvSpPr>
          <p:nvPr>
            <p:ph type="body" idx="2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>
              <a:spcBef>
                <a:spcPts val="0"/>
              </a:spcBef>
              <a:buSzPts val="3600"/>
            </a:pPr>
            <a:endParaRPr lang="ru-RU" sz="36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br>
              <a:rPr lang="ru-RU" sz="360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36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71712"/>
            <a:ext cx="20112038" cy="904398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8"/>
          <p:cNvSpPr txBox="1">
            <a:spLocks noGrp="1"/>
          </p:cNvSpPr>
          <p:nvPr>
            <p:ph type="title"/>
          </p:nvPr>
        </p:nvSpPr>
        <p:spPr>
          <a:xfrm>
            <a:off x="214995" y="407234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8407"/>
              <a:buFont typeface="Arial"/>
              <a:buNone/>
            </a:pPr>
            <a:endParaRPr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1713" r="3280"/>
          <a:stretch/>
        </p:blipFill>
        <p:spPr>
          <a:xfrm>
            <a:off x="214995" y="2336772"/>
            <a:ext cx="9645445" cy="859178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-750" r="861"/>
          <a:stretch/>
        </p:blipFill>
        <p:spPr>
          <a:xfrm>
            <a:off x="9757201" y="2336772"/>
            <a:ext cx="9887650" cy="8591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7193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7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15875" lvl="0" indent="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sp>
        <p:nvSpPr>
          <p:cNvPr id="181" name="Google Shape;181;p7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8407"/>
              <a:buFont typeface="Arial"/>
              <a:buNone/>
            </a:pPr>
            <a:r>
              <a:rPr lang="ru-RU" b="1" dirty="0"/>
              <a:t>Разработка проекта</a:t>
            </a:r>
            <a:endParaRPr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38375"/>
            <a:ext cx="20112038" cy="9077325"/>
          </a:xfrm>
          <a:prstGeom prst="rect">
            <a:avLst/>
          </a:prstGeom>
        </p:spPr>
      </p:pic>
      <p:sp>
        <p:nvSpPr>
          <p:cNvPr id="182" name="Google Shape;182;p7"/>
          <p:cNvSpPr txBox="1">
            <a:spLocks noGrp="1"/>
          </p:cNvSpPr>
          <p:nvPr>
            <p:ph type="body" idx="2"/>
          </p:nvPr>
        </p:nvSpPr>
        <p:spPr>
          <a:xfrm>
            <a:off x="894563" y="2724912"/>
            <a:ext cx="18432491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36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8"/>
          <p:cNvSpPr txBox="1">
            <a:spLocks noGrp="1"/>
          </p:cNvSpPr>
          <p:nvPr>
            <p:ph type="title"/>
          </p:nvPr>
        </p:nvSpPr>
        <p:spPr>
          <a:xfrm>
            <a:off x="12426660" y="5480679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8407"/>
              <a:buFont typeface="Arial"/>
              <a:buNone/>
            </a:pPr>
            <a:r>
              <a:rPr lang="ru-RU" b="1" dirty="0"/>
              <a:t>Дорожная</a:t>
            </a:r>
            <a:br>
              <a:rPr lang="ru-RU" b="1" dirty="0"/>
            </a:br>
            <a:r>
              <a:rPr lang="ru-RU" b="1" dirty="0"/>
              <a:t>карта </a:t>
            </a:r>
            <a:br>
              <a:rPr lang="ru-RU" b="1" dirty="0"/>
            </a:br>
            <a:r>
              <a:rPr lang="ru-RU" b="1" dirty="0"/>
              <a:t>создания</a:t>
            </a:r>
            <a:br>
              <a:rPr lang="ru-RU" b="1" dirty="0"/>
            </a:br>
            <a:r>
              <a:rPr lang="ru-RU" b="1" dirty="0"/>
              <a:t>проекта</a:t>
            </a:r>
            <a:endParaRPr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/>
          <a:srcRect t="1406"/>
          <a:stretch/>
        </p:blipFill>
        <p:spPr>
          <a:xfrm>
            <a:off x="773293" y="1002889"/>
            <a:ext cx="9240862" cy="986667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9"/>
          <p:cNvSpPr txBox="1">
            <a:spLocks noGrp="1"/>
          </p:cNvSpPr>
          <p:nvPr>
            <p:ph type="title"/>
          </p:nvPr>
        </p:nvSpPr>
        <p:spPr>
          <a:xfrm>
            <a:off x="422639" y="736601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r>
              <a:rPr lang="ru-RU" sz="6600" b="1" dirty="0">
                <a:latin typeface="+mn-lt"/>
                <a:ea typeface="Times New Roman"/>
                <a:cs typeface="Times New Roman"/>
                <a:sym typeface="Times New Roman"/>
              </a:rPr>
              <a:t>Текущие результаты</a:t>
            </a:r>
            <a:endParaRPr sz="6600" dirty="0">
              <a:latin typeface="+mn-lt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86000"/>
            <a:ext cx="20112038" cy="9029700"/>
          </a:xfrm>
          <a:prstGeom prst="rect">
            <a:avLst/>
          </a:prstGeom>
        </p:spPr>
      </p:pic>
      <p:sp>
        <p:nvSpPr>
          <p:cNvPr id="204" name="Google Shape;204;p9"/>
          <p:cNvSpPr txBox="1">
            <a:spLocks noGrp="1"/>
          </p:cNvSpPr>
          <p:nvPr>
            <p:ph type="body" idx="2"/>
          </p:nvPr>
        </p:nvSpPr>
        <p:spPr>
          <a:xfrm>
            <a:off x="729696" y="2887536"/>
            <a:ext cx="18472704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lang="ru-RU" sz="36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9"/>
          <p:cNvSpPr txBox="1">
            <a:spLocks noGrp="1"/>
          </p:cNvSpPr>
          <p:nvPr>
            <p:ph type="title"/>
          </p:nvPr>
        </p:nvSpPr>
        <p:spPr>
          <a:xfrm>
            <a:off x="422639" y="736601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r>
              <a:rPr lang="ru-RU" sz="6600" b="1" dirty="0">
                <a:latin typeface="+mn-lt"/>
                <a:ea typeface="Times New Roman"/>
                <a:cs typeface="Times New Roman"/>
                <a:sym typeface="Times New Roman"/>
              </a:rPr>
              <a:t>Команда</a:t>
            </a:r>
            <a:endParaRPr sz="6600" dirty="0">
              <a:latin typeface="+mn-lt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4" name="Google Shape;204;p9"/>
          <p:cNvSpPr txBox="1">
            <a:spLocks noGrp="1"/>
          </p:cNvSpPr>
          <p:nvPr>
            <p:ph type="body" idx="2"/>
          </p:nvPr>
        </p:nvSpPr>
        <p:spPr>
          <a:xfrm>
            <a:off x="729696" y="2887536"/>
            <a:ext cx="18472704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lang="ru-RU" sz="36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14562"/>
            <a:ext cx="20112038" cy="9101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8070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0"/>
          <p:cNvSpPr txBox="1">
            <a:spLocks noGrp="1"/>
          </p:cNvSpPr>
          <p:nvPr>
            <p:ph type="title"/>
          </p:nvPr>
        </p:nvSpPr>
        <p:spPr>
          <a:xfrm>
            <a:off x="2148679" y="8080990"/>
            <a:ext cx="9733828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r>
              <a:rPr lang="ru-RU" dirty="0"/>
              <a:t>Контакты</a:t>
            </a:r>
            <a:endParaRPr dirty="0"/>
          </a:p>
        </p:txBody>
      </p:sp>
      <p:sp>
        <p:nvSpPr>
          <p:cNvPr id="210" name="Google Shape;210;p10"/>
          <p:cNvSpPr txBox="1"/>
          <p:nvPr/>
        </p:nvSpPr>
        <p:spPr>
          <a:xfrm>
            <a:off x="1034254" y="5948671"/>
            <a:ext cx="9733829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377099" marR="0" lvl="0" indent="-377099" algn="l" rtl="0">
              <a:lnSpc>
                <a:spcPct val="242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10"/>
          <p:cNvSpPr/>
          <p:nvPr/>
        </p:nvSpPr>
        <p:spPr>
          <a:xfrm>
            <a:off x="7411579" y="8352453"/>
            <a:ext cx="6133410" cy="2101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62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ru-RU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Сидорякина</a:t>
            </a:r>
            <a:r>
              <a:rPr lang="ru-RU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Ангелина</a:t>
            </a:r>
            <a:br>
              <a:rPr lang="ru-RU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 (987)-163-32-21</a:t>
            </a:r>
            <a:br>
              <a:rPr lang="ru-RU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sidoryakina.lina@bk.ru</a:t>
            </a:r>
            <a:endParaRPr sz="3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173129" y="3507740"/>
            <a:ext cx="1261030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dirty="0"/>
              <a:t>Спасибо за внимание! </a:t>
            </a:r>
            <a:br>
              <a:rPr lang="ru-RU" sz="6600" b="1" dirty="0"/>
            </a:br>
            <a:br>
              <a:rPr lang="ru-RU" sz="6600" b="1" dirty="0"/>
            </a:br>
            <a:r>
              <a:rPr lang="ru-RU" sz="6600" b="1" dirty="0"/>
              <a:t>Ждем вопросы по проекту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3084</TotalTime>
  <Words>59</Words>
  <Application>Microsoft Office PowerPoint</Application>
  <PresentationFormat>Произвольный</PresentationFormat>
  <Paragraphs>17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Playfair Display Black</vt:lpstr>
      <vt:lpstr>Times New Roman</vt:lpstr>
      <vt:lpstr>Тема Office</vt:lpstr>
      <vt:lpstr>Оценка загрязнённости водных объектов Самарской области</vt:lpstr>
      <vt:lpstr>Актуальность проекта</vt:lpstr>
      <vt:lpstr>Проблема</vt:lpstr>
      <vt:lpstr>Решение</vt:lpstr>
      <vt:lpstr>Услуга проекта</vt:lpstr>
      <vt:lpstr>Бизнес - модель</vt:lpstr>
      <vt:lpstr>Презентация PowerPoint</vt:lpstr>
      <vt:lpstr>Разработка проекта</vt:lpstr>
      <vt:lpstr>Дорожная карта  создания проекта</vt:lpstr>
      <vt:lpstr>Текущие результаты</vt:lpstr>
      <vt:lpstr>Команда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Изучение загрязненности почв Самарской области</dc:title>
  <dc:creator>Acer</dc:creator>
  <cp:lastModifiedBy>Никита</cp:lastModifiedBy>
  <cp:revision>16</cp:revision>
  <dcterms:created xsi:type="dcterms:W3CDTF">2023-10-12T08:46:59Z</dcterms:created>
  <dcterms:modified xsi:type="dcterms:W3CDTF">2023-12-10T09:25:27Z</dcterms:modified>
</cp:coreProperties>
</file>