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3" d="100"/>
          <a:sy n="33" d="100"/>
        </p:scale>
        <p:origin x="72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E110-B96F-40EE-B3E3-CDAFCE24D55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00D-A5DE-45F5-9FD1-9D1CC233C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74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E110-B96F-40EE-B3E3-CDAFCE24D55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00D-A5DE-45F5-9FD1-9D1CC233C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440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E110-B96F-40EE-B3E3-CDAFCE24D55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00D-A5DE-45F5-9FD1-9D1CC233C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992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E110-B96F-40EE-B3E3-CDAFCE24D55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00D-A5DE-45F5-9FD1-9D1CC233C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07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E110-B96F-40EE-B3E3-CDAFCE24D55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00D-A5DE-45F5-9FD1-9D1CC233C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859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E110-B96F-40EE-B3E3-CDAFCE24D55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00D-A5DE-45F5-9FD1-9D1CC233C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144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E110-B96F-40EE-B3E3-CDAFCE24D55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00D-A5DE-45F5-9FD1-9D1CC233C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377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E110-B96F-40EE-B3E3-CDAFCE24D55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00D-A5DE-45F5-9FD1-9D1CC233C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86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E110-B96F-40EE-B3E3-CDAFCE24D55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00D-A5DE-45F5-9FD1-9D1CC233C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23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E110-B96F-40EE-B3E3-CDAFCE24D55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00D-A5DE-45F5-9FD1-9D1CC233C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19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E110-B96F-40EE-B3E3-CDAFCE24D55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500D-A5DE-45F5-9FD1-9D1CC233C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7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AE110-B96F-40EE-B3E3-CDAFCE24D55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8500D-A5DE-45F5-9FD1-9D1CC233C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166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86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39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1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51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263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931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9809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acer</cp:lastModifiedBy>
  <cp:revision>1</cp:revision>
  <dcterms:created xsi:type="dcterms:W3CDTF">2023-10-11T19:20:50Z</dcterms:created>
  <dcterms:modified xsi:type="dcterms:W3CDTF">2023-10-11T19:22:29Z</dcterms:modified>
</cp:coreProperties>
</file>