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>
        <p:scale>
          <a:sx n="75" d="100"/>
          <a:sy n="75" d="100"/>
        </p:scale>
        <p:origin x="-2664" y="-85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30.09.2023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30.09.2023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30.09.2023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30.09.2023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30.09.2023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30.09.2023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30.09.2023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30.09.2023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30.09.2023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30.09.2023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30.09.2023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30.09.2023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" y="1000108"/>
            <a:ext cx="9143999" cy="45350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857232"/>
            <a:ext cx="9144000" cy="51750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/>
          <a:srcRect r="1562" b="1349"/>
          <a:stretch>
            <a:fillRect/>
          </a:stretch>
        </p:blipFill>
        <p:spPr bwMode="auto">
          <a:xfrm>
            <a:off x="0" y="714356"/>
            <a:ext cx="9144000" cy="5357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" y="785794"/>
            <a:ext cx="9144000" cy="51827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857232"/>
            <a:ext cx="9230820" cy="51435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000108"/>
            <a:ext cx="9144000" cy="50106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785794"/>
            <a:ext cx="9144000" cy="51339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/>
          <p:cNvPicPr>
            <a:picLocks noChangeAspect="1" noChangeArrowheads="1"/>
          </p:cNvPicPr>
          <p:nvPr/>
        </p:nvPicPr>
        <p:blipFill>
          <a:blip r:embed="rId2"/>
          <a:srcRect l="10910" r="19271" b="7024"/>
          <a:stretch>
            <a:fillRect/>
          </a:stretch>
        </p:blipFill>
        <p:spPr bwMode="auto">
          <a:xfrm>
            <a:off x="0" y="1714488"/>
            <a:ext cx="9144000" cy="32147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PresentationFormat>Экран (4:3)</PresentationFormat>
  <Paragraphs>0</Paragraphs>
  <Slides>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9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Андрей Фуреев</dc:creator>
  <cp:lastModifiedBy>Андрей Фуреев</cp:lastModifiedBy>
  <cp:revision>2</cp:revision>
  <dcterms:created xsi:type="dcterms:W3CDTF">2023-09-30T13:53:10Z</dcterms:created>
  <dcterms:modified xsi:type="dcterms:W3CDTF">2023-09-30T14:03:36Z</dcterms:modified>
</cp:coreProperties>
</file>