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3"/>
  </p:notesMasterIdLst>
  <p:sldIdLst>
    <p:sldId id="256" r:id="rId2"/>
    <p:sldId id="261" r:id="rId3"/>
    <p:sldId id="271" r:id="rId4"/>
    <p:sldId id="281" r:id="rId5"/>
    <p:sldId id="257" r:id="rId6"/>
    <p:sldId id="280" r:id="rId7"/>
    <p:sldId id="267" r:id="rId8"/>
    <p:sldId id="258" r:id="rId9"/>
    <p:sldId id="260" r:id="rId10"/>
    <p:sldId id="278" r:id="rId11"/>
    <p:sldId id="279" r:id="rId12"/>
  </p:sldIdLst>
  <p:sldSz cx="9144000" cy="5143500" type="screen16x9"/>
  <p:notesSz cx="6858000" cy="9144000"/>
  <p:embeddedFontLst>
    <p:embeddedFont>
      <p:font typeface="Inter" panose="020B0604020202020204" charset="0"/>
      <p:regular r:id="rId14"/>
      <p:bold r:id="rId15"/>
    </p:embeddedFont>
    <p:embeddedFont>
      <p:font typeface="Rubik Light" panose="020B0604020202020204" charset="-79"/>
      <p:bold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3262E9-9FDB-4229-AF59-BBAF60598818}">
  <a:tblStyle styleId="{D93262E9-9FDB-4229-AF59-BBAF6059881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53" y="7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bd4afe119d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bd4afe119d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bd4afe119d_0_49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bd4afe119d_0_49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bd4afe119d_0_208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bd4afe119d_0_208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0319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bd4afe119d_0_208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bd4afe119d_0_208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bd4afe119d_0_208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bd4afe119d_0_208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7333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bd4afe119d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bd4afe119d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ba63fda84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ba63fda84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bd4afe119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bd4afe119d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ba63fda84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ba63fda84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bd4afe119d_0_5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" name="Google Shape;1312;gbd4afe119d_0_5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511925" y="-490200"/>
            <a:ext cx="3366000" cy="750600"/>
            <a:chOff x="708950" y="-197625"/>
            <a:chExt cx="3366000" cy="7506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" name="Google Shape;13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25, 2021 - 12H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4" name="Google Shape;14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825750" y="-53600"/>
            <a:ext cx="3366000" cy="750600"/>
            <a:chOff x="708950" y="-197625"/>
            <a:chExt cx="3366000" cy="750600"/>
          </a:xfrm>
        </p:grpSpPr>
        <p:grpSp>
          <p:nvGrpSpPr>
            <p:cNvPr id="16" name="Google Shape;16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17" name="Google Shape;17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" name="Google Shape;19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JULY 11, 2021 - 11H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0" name="Google Shape;20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1" name="Google Shape;21;p2"/>
          <p:cNvGrpSpPr/>
          <p:nvPr/>
        </p:nvGrpSpPr>
        <p:grpSpPr>
          <a:xfrm>
            <a:off x="139575" y="383000"/>
            <a:ext cx="3366000" cy="750600"/>
            <a:chOff x="708950" y="-197625"/>
            <a:chExt cx="3366000" cy="750600"/>
          </a:xfrm>
        </p:grpSpPr>
        <p:grpSp>
          <p:nvGrpSpPr>
            <p:cNvPr id="22" name="Google Shape;22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23" name="Google Shape;23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" name="Google Shape;25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AUGUST 8, 2021 - 16H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6" name="Google Shape;26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7" name="Google Shape;27;p2"/>
          <p:cNvGrpSpPr/>
          <p:nvPr/>
        </p:nvGrpSpPr>
        <p:grpSpPr>
          <a:xfrm>
            <a:off x="6268775" y="3438050"/>
            <a:ext cx="3366000" cy="750600"/>
            <a:chOff x="708950" y="-197625"/>
            <a:chExt cx="3366000" cy="750600"/>
          </a:xfrm>
        </p:grpSpPr>
        <p:grpSp>
          <p:nvGrpSpPr>
            <p:cNvPr id="28" name="Google Shape;28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29" name="Google Shape;29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" name="Google Shape;31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2021 - 18H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2" name="Google Shape;32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5582600" y="3874650"/>
            <a:ext cx="3366000" cy="750600"/>
            <a:chOff x="708950" y="-197625"/>
            <a:chExt cx="3366000" cy="750600"/>
          </a:xfrm>
        </p:grpSpPr>
        <p:grpSp>
          <p:nvGrpSpPr>
            <p:cNvPr id="34" name="Google Shape;34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5" name="Google Shape;35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" name="Google Shape;37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8" name="Google Shape;38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4896425" y="4311250"/>
            <a:ext cx="3366000" cy="750600"/>
            <a:chOff x="708950" y="-197625"/>
            <a:chExt cx="3366000" cy="750600"/>
          </a:xfrm>
        </p:grpSpPr>
        <p:grpSp>
          <p:nvGrpSpPr>
            <p:cNvPr id="40" name="Google Shape;40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41" name="Google Shape;41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43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44" name="Google Shape;44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45" name="Google Shape;45;p2"/>
          <p:cNvGrpSpPr/>
          <p:nvPr/>
        </p:nvGrpSpPr>
        <p:grpSpPr>
          <a:xfrm>
            <a:off x="4210250" y="4747850"/>
            <a:ext cx="3366000" cy="750600"/>
            <a:chOff x="708950" y="-197625"/>
            <a:chExt cx="3366000" cy="750600"/>
          </a:xfrm>
        </p:grpSpPr>
        <p:grpSp>
          <p:nvGrpSpPr>
            <p:cNvPr id="46" name="Google Shape;46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" name="Google Shape;49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MARCH 22,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50" name="Google Shape;50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1" name="Google Shape;51;p2"/>
          <p:cNvGrpSpPr/>
          <p:nvPr/>
        </p:nvGrpSpPr>
        <p:grpSpPr>
          <a:xfrm>
            <a:off x="-546600" y="819600"/>
            <a:ext cx="3366000" cy="750600"/>
            <a:chOff x="708950" y="-197625"/>
            <a:chExt cx="3366000" cy="750600"/>
          </a:xfrm>
        </p:grpSpPr>
        <p:grpSp>
          <p:nvGrpSpPr>
            <p:cNvPr id="52" name="Google Shape;52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53" name="Google Shape;53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" name="Google Shape;55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APRIL 15,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56" name="Google Shape;56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7" name="Google Shape;57;p2"/>
          <p:cNvGrpSpPr/>
          <p:nvPr/>
        </p:nvGrpSpPr>
        <p:grpSpPr>
          <a:xfrm>
            <a:off x="6881600" y="-310550"/>
            <a:ext cx="3366000" cy="750600"/>
            <a:chOff x="708950" y="-197625"/>
            <a:chExt cx="3366000" cy="750600"/>
          </a:xfrm>
        </p:grpSpPr>
        <p:grpSp>
          <p:nvGrpSpPr>
            <p:cNvPr id="58" name="Google Shape;58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" name="Google Shape;61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2021 - 18H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62" name="Google Shape;62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63" name="Google Shape;63;p2"/>
          <p:cNvGrpSpPr/>
          <p:nvPr/>
        </p:nvGrpSpPr>
        <p:grpSpPr>
          <a:xfrm>
            <a:off x="6195425" y="126050"/>
            <a:ext cx="3366000" cy="750600"/>
            <a:chOff x="708950" y="-197625"/>
            <a:chExt cx="3366000" cy="750600"/>
          </a:xfrm>
        </p:grpSpPr>
        <p:grpSp>
          <p:nvGrpSpPr>
            <p:cNvPr id="64" name="Google Shape;64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65" name="Google Shape;65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" name="Google Shape;67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68" name="Google Shape;68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69" name="Google Shape;69;p2"/>
          <p:cNvGrpSpPr/>
          <p:nvPr/>
        </p:nvGrpSpPr>
        <p:grpSpPr>
          <a:xfrm>
            <a:off x="5509250" y="562650"/>
            <a:ext cx="3366000" cy="750600"/>
            <a:chOff x="708950" y="-197625"/>
            <a:chExt cx="3366000" cy="750600"/>
          </a:xfrm>
        </p:grpSpPr>
        <p:grpSp>
          <p:nvGrpSpPr>
            <p:cNvPr id="70" name="Google Shape;70;p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3" name="Google Shape;73;p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74" name="Google Shape;74;p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5" name="Google Shape;75;p2"/>
          <p:cNvSpPr/>
          <p:nvPr/>
        </p:nvSpPr>
        <p:spPr>
          <a:xfrm>
            <a:off x="726850" y="683250"/>
            <a:ext cx="7697100" cy="3777000"/>
          </a:xfrm>
          <a:prstGeom prst="roundRect">
            <a:avLst>
              <a:gd name="adj" fmla="val 5742"/>
            </a:avLst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6" name="Google Shape;76;p2"/>
          <p:cNvCxnSpPr/>
          <p:nvPr/>
        </p:nvCxnSpPr>
        <p:spPr>
          <a:xfrm>
            <a:off x="720000" y="1064389"/>
            <a:ext cx="7697100" cy="0"/>
          </a:xfrm>
          <a:prstGeom prst="straightConnector1">
            <a:avLst/>
          </a:prstGeom>
          <a:noFill/>
          <a:ln w="28575" cap="flat" cmpd="sng">
            <a:solidFill>
              <a:srgbClr val="2D2E2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" name="Google Shape;77;p2"/>
          <p:cNvSpPr/>
          <p:nvPr/>
        </p:nvSpPr>
        <p:spPr>
          <a:xfrm>
            <a:off x="7368795" y="816719"/>
            <a:ext cx="140400" cy="140400"/>
          </a:xfrm>
          <a:prstGeom prst="ellipse">
            <a:avLst/>
          </a:prstGeom>
          <a:solidFill>
            <a:srgbClr val="FFB09C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270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"/>
          <p:cNvSpPr/>
          <p:nvPr/>
        </p:nvSpPr>
        <p:spPr>
          <a:xfrm>
            <a:off x="7666043" y="816719"/>
            <a:ext cx="140400" cy="140400"/>
          </a:xfrm>
          <a:prstGeom prst="ellipse">
            <a:avLst/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270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2"/>
          <p:cNvSpPr/>
          <p:nvPr/>
        </p:nvSpPr>
        <p:spPr>
          <a:xfrm>
            <a:off x="7963292" y="816719"/>
            <a:ext cx="140400" cy="140400"/>
          </a:xfrm>
          <a:prstGeom prst="ellipse">
            <a:avLst/>
          </a:prstGeom>
          <a:solidFill>
            <a:srgbClr val="91F1AD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270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"/>
          <p:cNvSpPr txBox="1">
            <a:spLocks noGrp="1"/>
          </p:cNvSpPr>
          <p:nvPr>
            <p:ph type="ctrTitle"/>
          </p:nvPr>
        </p:nvSpPr>
        <p:spPr>
          <a:xfrm>
            <a:off x="987375" y="1563513"/>
            <a:ext cx="7169400" cy="169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1" name="Google Shape;81;p2"/>
          <p:cNvSpPr txBox="1">
            <a:spLocks noGrp="1"/>
          </p:cNvSpPr>
          <p:nvPr>
            <p:ph type="subTitle" idx="1"/>
          </p:nvPr>
        </p:nvSpPr>
        <p:spPr>
          <a:xfrm>
            <a:off x="1869075" y="3240600"/>
            <a:ext cx="5405700" cy="48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/>
          <p:nvPr/>
        </p:nvSpPr>
        <p:spPr>
          <a:xfrm>
            <a:off x="247200" y="332350"/>
            <a:ext cx="8649600" cy="4478700"/>
          </a:xfrm>
          <a:prstGeom prst="roundRect">
            <a:avLst>
              <a:gd name="adj" fmla="val 3336"/>
            </a:avLst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143" name="Google Shape;143;p4"/>
          <p:cNvSpPr/>
          <p:nvPr/>
        </p:nvSpPr>
        <p:spPr>
          <a:xfrm>
            <a:off x="8293800" y="601600"/>
            <a:ext cx="260400" cy="260400"/>
          </a:xfrm>
          <a:prstGeom prst="mathMultiply">
            <a:avLst>
              <a:gd name="adj1" fmla="val 23520"/>
            </a:avLst>
          </a:prstGeom>
          <a:solidFill>
            <a:srgbClr val="2D2E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"/>
          <p:cNvSpPr/>
          <p:nvPr/>
        </p:nvSpPr>
        <p:spPr>
          <a:xfrm>
            <a:off x="247200" y="332350"/>
            <a:ext cx="8649600" cy="798900"/>
          </a:xfrm>
          <a:prstGeom prst="roundRect">
            <a:avLst>
              <a:gd name="adj" fmla="val 18597"/>
            </a:avLst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"/>
          <p:cNvSpPr/>
          <p:nvPr/>
        </p:nvSpPr>
        <p:spPr>
          <a:xfrm>
            <a:off x="247200" y="1328450"/>
            <a:ext cx="8649600" cy="3482700"/>
          </a:xfrm>
          <a:prstGeom prst="roundRect">
            <a:avLst>
              <a:gd name="adj" fmla="val 3972"/>
            </a:avLst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"/>
          <p:cNvSpPr txBox="1">
            <a:spLocks noGrp="1"/>
          </p:cNvSpPr>
          <p:nvPr>
            <p:ph type="body" idx="1"/>
          </p:nvPr>
        </p:nvSpPr>
        <p:spPr>
          <a:xfrm>
            <a:off x="908050" y="1542875"/>
            <a:ext cx="4055700" cy="302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F2E4D0"/>
              </a:buClr>
              <a:buSzPts val="1600"/>
              <a:buFont typeface="Red Hat Text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F2E4D0"/>
              </a:buClr>
              <a:buSzPts val="1600"/>
              <a:buFont typeface="Red Hat Text"/>
              <a:buChar char="○"/>
              <a:defRPr sz="12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rgbClr val="F2E4D0"/>
              </a:buClr>
              <a:buSzPts val="1600"/>
              <a:buFont typeface="Red Hat Text"/>
              <a:buChar char="■"/>
              <a:defRPr sz="12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F2E4D0"/>
              </a:buClr>
              <a:buSzPts val="1600"/>
              <a:buFont typeface="Red Hat Text"/>
              <a:buChar char="●"/>
              <a:defRPr sz="12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F2E4D0"/>
              </a:buClr>
              <a:buSzPts val="1600"/>
              <a:buFont typeface="Red Hat Text"/>
              <a:buChar char="○"/>
              <a:defRPr sz="12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F2E4D0"/>
              </a:buClr>
              <a:buSzPts val="1600"/>
              <a:buFont typeface="Red Hat Text"/>
              <a:buChar char="■"/>
              <a:defRPr sz="12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F2E4D0"/>
              </a:buClr>
              <a:buSzPts val="1600"/>
              <a:buFont typeface="Red Hat Text"/>
              <a:buChar char="●"/>
              <a:defRPr sz="12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F2E4D0"/>
              </a:buClr>
              <a:buSzPts val="1600"/>
              <a:buFont typeface="Red Hat Text"/>
              <a:buChar char="○"/>
              <a:defRPr sz="12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F2E4D0"/>
              </a:buClr>
              <a:buSzPts val="1600"/>
              <a:buFont typeface="Red Hat Text"/>
              <a:buChar char="■"/>
              <a:defRPr sz="1200"/>
            </a:lvl9pPr>
          </a:lstStyle>
          <a:p>
            <a:endParaRPr/>
          </a:p>
        </p:txBody>
      </p:sp>
      <p:sp>
        <p:nvSpPr>
          <p:cNvPr id="169" name="Google Shape;169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7"/>
          <p:cNvSpPr/>
          <p:nvPr/>
        </p:nvSpPr>
        <p:spPr>
          <a:xfrm>
            <a:off x="8293800" y="601600"/>
            <a:ext cx="260400" cy="260400"/>
          </a:xfrm>
          <a:prstGeom prst="mathMultiply">
            <a:avLst>
              <a:gd name="adj1" fmla="val 23520"/>
            </a:avLst>
          </a:prstGeom>
          <a:solidFill>
            <a:srgbClr val="2D2E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"/>
          <p:cNvSpPr/>
          <p:nvPr/>
        </p:nvSpPr>
        <p:spPr>
          <a:xfrm>
            <a:off x="8293800" y="1502675"/>
            <a:ext cx="260400" cy="260400"/>
          </a:xfrm>
          <a:prstGeom prst="mathMultiply">
            <a:avLst>
              <a:gd name="adj1" fmla="val 23520"/>
            </a:avLst>
          </a:prstGeom>
          <a:solidFill>
            <a:srgbClr val="2D2E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9"/>
          <p:cNvGrpSpPr/>
          <p:nvPr/>
        </p:nvGrpSpPr>
        <p:grpSpPr>
          <a:xfrm>
            <a:off x="247200" y="332350"/>
            <a:ext cx="8649600" cy="4478700"/>
            <a:chOff x="247200" y="332350"/>
            <a:chExt cx="8649600" cy="4478700"/>
          </a:xfrm>
        </p:grpSpPr>
        <p:sp>
          <p:nvSpPr>
            <p:cNvPr id="183" name="Google Shape;183;p9"/>
            <p:cNvSpPr/>
            <p:nvPr/>
          </p:nvSpPr>
          <p:spPr>
            <a:xfrm>
              <a:off x="247200" y="332350"/>
              <a:ext cx="8649600" cy="4478700"/>
            </a:xfrm>
            <a:prstGeom prst="roundRect">
              <a:avLst>
                <a:gd name="adj" fmla="val 3336"/>
              </a:avLst>
            </a:prstGeom>
            <a:solidFill>
              <a:srgbClr val="FCF4E6"/>
            </a:solidFill>
            <a:ln w="28575" cap="flat" cmpd="sng">
              <a:solidFill>
                <a:srgbClr val="2D2E2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76200" dir="3120000" algn="bl" rotWithShape="0">
                <a:srgbClr val="2D2E2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4" name="Google Shape;184;p9"/>
            <p:cNvGrpSpPr/>
            <p:nvPr/>
          </p:nvGrpSpPr>
          <p:grpSpPr>
            <a:xfrm>
              <a:off x="247200" y="473369"/>
              <a:ext cx="8642700" cy="247681"/>
              <a:chOff x="247200" y="1419444"/>
              <a:chExt cx="8642700" cy="247681"/>
            </a:xfrm>
          </p:grpSpPr>
          <p:cxnSp>
            <p:nvCxnSpPr>
              <p:cNvPr id="185" name="Google Shape;185;p9"/>
              <p:cNvCxnSpPr/>
              <p:nvPr/>
            </p:nvCxnSpPr>
            <p:spPr>
              <a:xfrm>
                <a:off x="247200" y="1667125"/>
                <a:ext cx="86427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2D2E27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86" name="Google Shape;186;p9"/>
              <p:cNvSpPr/>
              <p:nvPr/>
            </p:nvSpPr>
            <p:spPr>
              <a:xfrm>
                <a:off x="7841645" y="1419444"/>
                <a:ext cx="140400" cy="140400"/>
              </a:xfrm>
              <a:prstGeom prst="ellipse">
                <a:avLst/>
              </a:prstGeom>
              <a:solidFill>
                <a:srgbClr val="FFB09C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9050" dir="270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9"/>
              <p:cNvSpPr/>
              <p:nvPr/>
            </p:nvSpPr>
            <p:spPr>
              <a:xfrm>
                <a:off x="8138893" y="1419444"/>
                <a:ext cx="140400" cy="140400"/>
              </a:xfrm>
              <a:prstGeom prst="ellipse">
                <a:avLst/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9050" dir="270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9"/>
              <p:cNvSpPr/>
              <p:nvPr/>
            </p:nvSpPr>
            <p:spPr>
              <a:xfrm>
                <a:off x="8436142" y="1419444"/>
                <a:ext cx="140400" cy="140400"/>
              </a:xfrm>
              <a:prstGeom prst="ellipse">
                <a:avLst/>
              </a:prstGeom>
              <a:solidFill>
                <a:srgbClr val="9FF1B7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9050" dir="270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9" name="Google Shape;189;p9"/>
          <p:cNvSpPr txBox="1">
            <a:spLocks noGrp="1"/>
          </p:cNvSpPr>
          <p:nvPr>
            <p:ph type="title"/>
          </p:nvPr>
        </p:nvSpPr>
        <p:spPr>
          <a:xfrm>
            <a:off x="4378800" y="1267200"/>
            <a:ext cx="36330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90" name="Google Shape;190;p9"/>
          <p:cNvSpPr txBox="1">
            <a:spLocks noGrp="1"/>
          </p:cNvSpPr>
          <p:nvPr>
            <p:ph type="subTitle" idx="1"/>
          </p:nvPr>
        </p:nvSpPr>
        <p:spPr>
          <a:xfrm>
            <a:off x="4378800" y="3155725"/>
            <a:ext cx="4045200" cy="89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ONL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"/>
          <p:cNvSpPr/>
          <p:nvPr/>
        </p:nvSpPr>
        <p:spPr>
          <a:xfrm>
            <a:off x="247200" y="332350"/>
            <a:ext cx="8649600" cy="798900"/>
          </a:xfrm>
          <a:prstGeom prst="roundRect">
            <a:avLst>
              <a:gd name="adj" fmla="val 18597"/>
            </a:avLst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2" name="Google Shape;212;p13"/>
          <p:cNvGrpSpPr/>
          <p:nvPr/>
        </p:nvGrpSpPr>
        <p:grpSpPr>
          <a:xfrm>
            <a:off x="247200" y="1328450"/>
            <a:ext cx="8649600" cy="3482700"/>
            <a:chOff x="247200" y="1285975"/>
            <a:chExt cx="8649600" cy="3482700"/>
          </a:xfrm>
        </p:grpSpPr>
        <p:sp>
          <p:nvSpPr>
            <p:cNvPr id="213" name="Google Shape;213;p13"/>
            <p:cNvSpPr/>
            <p:nvPr/>
          </p:nvSpPr>
          <p:spPr>
            <a:xfrm>
              <a:off x="247200" y="1285975"/>
              <a:ext cx="8649600" cy="3482700"/>
            </a:xfrm>
            <a:prstGeom prst="roundRect">
              <a:avLst>
                <a:gd name="adj" fmla="val 3972"/>
              </a:avLst>
            </a:prstGeom>
            <a:solidFill>
              <a:srgbClr val="FCF4E6"/>
            </a:solidFill>
            <a:ln w="28575" cap="flat" cmpd="sng">
              <a:solidFill>
                <a:srgbClr val="2D2E2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76200" dir="3120000" algn="bl" rotWithShape="0">
                <a:srgbClr val="2D2E2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14" name="Google Shape;214;p13"/>
            <p:cNvCxnSpPr/>
            <p:nvPr/>
          </p:nvCxnSpPr>
          <p:spPr>
            <a:xfrm>
              <a:off x="247200" y="1667125"/>
              <a:ext cx="8642700" cy="0"/>
            </a:xfrm>
            <a:prstGeom prst="straightConnector1">
              <a:avLst/>
            </a:prstGeom>
            <a:noFill/>
            <a:ln w="28575" cap="flat" cmpd="sng">
              <a:solidFill>
                <a:srgbClr val="2D2E2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5" name="Google Shape;215;p13"/>
            <p:cNvSpPr/>
            <p:nvPr/>
          </p:nvSpPr>
          <p:spPr>
            <a:xfrm>
              <a:off x="7841645" y="1419444"/>
              <a:ext cx="140400" cy="140400"/>
            </a:xfrm>
            <a:prstGeom prst="ellipse">
              <a:avLst/>
            </a:prstGeom>
            <a:solidFill>
              <a:srgbClr val="FFB09C"/>
            </a:solidFill>
            <a:ln w="28575" cap="flat" cmpd="sng">
              <a:solidFill>
                <a:srgbClr val="2D2E2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2700000" algn="bl" rotWithShape="0">
                <a:srgbClr val="2D2E2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8138893" y="1419444"/>
              <a:ext cx="140400" cy="140400"/>
            </a:xfrm>
            <a:prstGeom prst="ellipse">
              <a:avLst/>
            </a:prstGeom>
            <a:solidFill>
              <a:srgbClr val="FCF4E6"/>
            </a:solidFill>
            <a:ln w="28575" cap="flat" cmpd="sng">
              <a:solidFill>
                <a:srgbClr val="2D2E2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2700000" algn="bl" rotWithShape="0">
                <a:srgbClr val="2D2E2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8436142" y="1419444"/>
              <a:ext cx="140400" cy="140400"/>
            </a:xfrm>
            <a:prstGeom prst="ellipse">
              <a:avLst/>
            </a:prstGeom>
            <a:solidFill>
              <a:srgbClr val="9FF1B7"/>
            </a:solidFill>
            <a:ln w="28575" cap="flat" cmpd="sng">
              <a:solidFill>
                <a:srgbClr val="2D2E2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2700000" algn="bl" rotWithShape="0">
                <a:srgbClr val="2D2E2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8" name="Google Shape;218;p13"/>
          <p:cNvSpPr/>
          <p:nvPr/>
        </p:nvSpPr>
        <p:spPr>
          <a:xfrm>
            <a:off x="8293800" y="601600"/>
            <a:ext cx="260400" cy="260400"/>
          </a:xfrm>
          <a:prstGeom prst="mathMultiply">
            <a:avLst>
              <a:gd name="adj1" fmla="val 23520"/>
            </a:avLst>
          </a:prstGeom>
          <a:solidFill>
            <a:srgbClr val="2D2E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13"/>
          <p:cNvSpPr txBox="1">
            <a:spLocks noGrp="1"/>
          </p:cNvSpPr>
          <p:nvPr>
            <p:ph type="title" idx="2" hasCustomPrompt="1"/>
          </p:nvPr>
        </p:nvSpPr>
        <p:spPr>
          <a:xfrm>
            <a:off x="356500" y="1937625"/>
            <a:ext cx="1353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1" name="Google Shape;221;p13"/>
          <p:cNvSpPr txBox="1">
            <a:spLocks noGrp="1"/>
          </p:cNvSpPr>
          <p:nvPr>
            <p:ph type="subTitle" idx="1"/>
          </p:nvPr>
        </p:nvSpPr>
        <p:spPr>
          <a:xfrm>
            <a:off x="1710400" y="2590200"/>
            <a:ext cx="25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13"/>
          <p:cNvSpPr txBox="1">
            <a:spLocks noGrp="1"/>
          </p:cNvSpPr>
          <p:nvPr>
            <p:ph type="subTitle" idx="3"/>
          </p:nvPr>
        </p:nvSpPr>
        <p:spPr>
          <a:xfrm>
            <a:off x="1710400" y="2030350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  <p:sp>
        <p:nvSpPr>
          <p:cNvPr id="223" name="Google Shape;223;p13"/>
          <p:cNvSpPr txBox="1">
            <a:spLocks noGrp="1"/>
          </p:cNvSpPr>
          <p:nvPr>
            <p:ph type="title" idx="4" hasCustomPrompt="1"/>
          </p:nvPr>
        </p:nvSpPr>
        <p:spPr>
          <a:xfrm>
            <a:off x="4651600" y="1937625"/>
            <a:ext cx="1353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4" name="Google Shape;224;p13"/>
          <p:cNvSpPr txBox="1">
            <a:spLocks noGrp="1"/>
          </p:cNvSpPr>
          <p:nvPr>
            <p:ph type="subTitle" idx="5"/>
          </p:nvPr>
        </p:nvSpPr>
        <p:spPr>
          <a:xfrm>
            <a:off x="6005500" y="2590200"/>
            <a:ext cx="25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13"/>
          <p:cNvSpPr txBox="1">
            <a:spLocks noGrp="1"/>
          </p:cNvSpPr>
          <p:nvPr>
            <p:ph type="subTitle" idx="6"/>
          </p:nvPr>
        </p:nvSpPr>
        <p:spPr>
          <a:xfrm>
            <a:off x="6005500" y="2030350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  <p:sp>
        <p:nvSpPr>
          <p:cNvPr id="226" name="Google Shape;226;p13"/>
          <p:cNvSpPr txBox="1">
            <a:spLocks noGrp="1"/>
          </p:cNvSpPr>
          <p:nvPr>
            <p:ph type="title" idx="7" hasCustomPrompt="1"/>
          </p:nvPr>
        </p:nvSpPr>
        <p:spPr>
          <a:xfrm>
            <a:off x="356500" y="3351775"/>
            <a:ext cx="1353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7" name="Google Shape;227;p13"/>
          <p:cNvSpPr txBox="1">
            <a:spLocks noGrp="1"/>
          </p:cNvSpPr>
          <p:nvPr>
            <p:ph type="subTitle" idx="8"/>
          </p:nvPr>
        </p:nvSpPr>
        <p:spPr>
          <a:xfrm>
            <a:off x="1710400" y="4006900"/>
            <a:ext cx="25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13"/>
          <p:cNvSpPr txBox="1">
            <a:spLocks noGrp="1"/>
          </p:cNvSpPr>
          <p:nvPr>
            <p:ph type="subTitle" idx="9"/>
          </p:nvPr>
        </p:nvSpPr>
        <p:spPr>
          <a:xfrm>
            <a:off x="1710400" y="3447050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  <p:sp>
        <p:nvSpPr>
          <p:cNvPr id="229" name="Google Shape;229;p13"/>
          <p:cNvSpPr txBox="1">
            <a:spLocks noGrp="1"/>
          </p:cNvSpPr>
          <p:nvPr>
            <p:ph type="title" idx="13" hasCustomPrompt="1"/>
          </p:nvPr>
        </p:nvSpPr>
        <p:spPr>
          <a:xfrm>
            <a:off x="4651600" y="3351775"/>
            <a:ext cx="1353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30" name="Google Shape;230;p13"/>
          <p:cNvSpPr txBox="1">
            <a:spLocks noGrp="1"/>
          </p:cNvSpPr>
          <p:nvPr>
            <p:ph type="subTitle" idx="14"/>
          </p:nvPr>
        </p:nvSpPr>
        <p:spPr>
          <a:xfrm>
            <a:off x="6005500" y="4006900"/>
            <a:ext cx="25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13"/>
          <p:cNvSpPr txBox="1">
            <a:spLocks noGrp="1"/>
          </p:cNvSpPr>
          <p:nvPr>
            <p:ph type="subTitle" idx="15"/>
          </p:nvPr>
        </p:nvSpPr>
        <p:spPr>
          <a:xfrm>
            <a:off x="6005500" y="3447050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"/>
          <p:cNvSpPr/>
          <p:nvPr/>
        </p:nvSpPr>
        <p:spPr>
          <a:xfrm>
            <a:off x="247200" y="332350"/>
            <a:ext cx="8649600" cy="798900"/>
          </a:xfrm>
          <a:prstGeom prst="roundRect">
            <a:avLst>
              <a:gd name="adj" fmla="val 18597"/>
            </a:avLst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5"/>
          <p:cNvSpPr/>
          <p:nvPr/>
        </p:nvSpPr>
        <p:spPr>
          <a:xfrm>
            <a:off x="247200" y="1328450"/>
            <a:ext cx="8649600" cy="3482700"/>
          </a:xfrm>
          <a:prstGeom prst="roundRect">
            <a:avLst>
              <a:gd name="adj" fmla="val 3972"/>
            </a:avLst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15"/>
          <p:cNvSpPr/>
          <p:nvPr/>
        </p:nvSpPr>
        <p:spPr>
          <a:xfrm>
            <a:off x="8293800" y="601600"/>
            <a:ext cx="260400" cy="260400"/>
          </a:xfrm>
          <a:prstGeom prst="mathMultiply">
            <a:avLst>
              <a:gd name="adj1" fmla="val 23520"/>
            </a:avLst>
          </a:prstGeom>
          <a:solidFill>
            <a:srgbClr val="2D2E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5"/>
          <p:cNvSpPr/>
          <p:nvPr/>
        </p:nvSpPr>
        <p:spPr>
          <a:xfrm>
            <a:off x="8293800" y="1502675"/>
            <a:ext cx="260400" cy="260400"/>
          </a:xfrm>
          <a:prstGeom prst="mathMultiply">
            <a:avLst>
              <a:gd name="adj1" fmla="val 23520"/>
            </a:avLst>
          </a:prstGeom>
          <a:solidFill>
            <a:srgbClr val="2D2E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_ONLY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7"/>
          <p:cNvSpPr/>
          <p:nvPr/>
        </p:nvSpPr>
        <p:spPr>
          <a:xfrm>
            <a:off x="247200" y="1328450"/>
            <a:ext cx="8649600" cy="3482700"/>
          </a:xfrm>
          <a:prstGeom prst="roundRect">
            <a:avLst>
              <a:gd name="adj" fmla="val 3972"/>
            </a:avLst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7"/>
          <p:cNvSpPr/>
          <p:nvPr/>
        </p:nvSpPr>
        <p:spPr>
          <a:xfrm>
            <a:off x="8293800" y="1502675"/>
            <a:ext cx="260400" cy="260400"/>
          </a:xfrm>
          <a:prstGeom prst="mathMultiply">
            <a:avLst>
              <a:gd name="adj1" fmla="val 23520"/>
            </a:avLst>
          </a:prstGeom>
          <a:solidFill>
            <a:srgbClr val="2D2E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7"/>
          <p:cNvSpPr/>
          <p:nvPr/>
        </p:nvSpPr>
        <p:spPr>
          <a:xfrm>
            <a:off x="247200" y="332350"/>
            <a:ext cx="8649600" cy="798900"/>
          </a:xfrm>
          <a:prstGeom prst="roundRect">
            <a:avLst>
              <a:gd name="adj" fmla="val 18597"/>
            </a:avLst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7"/>
          <p:cNvSpPr/>
          <p:nvPr/>
        </p:nvSpPr>
        <p:spPr>
          <a:xfrm>
            <a:off x="8293800" y="601600"/>
            <a:ext cx="260400" cy="260400"/>
          </a:xfrm>
          <a:prstGeom prst="mathMultiply">
            <a:avLst>
              <a:gd name="adj1" fmla="val 23520"/>
            </a:avLst>
          </a:prstGeom>
          <a:solidFill>
            <a:srgbClr val="2D2E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17"/>
          <p:cNvSpPr txBox="1">
            <a:spLocks noGrp="1"/>
          </p:cNvSpPr>
          <p:nvPr>
            <p:ph type="subTitle" idx="1"/>
          </p:nvPr>
        </p:nvSpPr>
        <p:spPr>
          <a:xfrm>
            <a:off x="720000" y="4118275"/>
            <a:ext cx="25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17"/>
          <p:cNvSpPr txBox="1">
            <a:spLocks noGrp="1"/>
          </p:cNvSpPr>
          <p:nvPr>
            <p:ph type="subTitle" idx="2"/>
          </p:nvPr>
        </p:nvSpPr>
        <p:spPr>
          <a:xfrm>
            <a:off x="947250" y="3599450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  <p:sp>
        <p:nvSpPr>
          <p:cNvPr id="268" name="Google Shape;268;p17"/>
          <p:cNvSpPr txBox="1">
            <a:spLocks noGrp="1"/>
          </p:cNvSpPr>
          <p:nvPr>
            <p:ph type="subTitle" idx="3"/>
          </p:nvPr>
        </p:nvSpPr>
        <p:spPr>
          <a:xfrm>
            <a:off x="3320100" y="4118275"/>
            <a:ext cx="25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17"/>
          <p:cNvSpPr txBox="1">
            <a:spLocks noGrp="1"/>
          </p:cNvSpPr>
          <p:nvPr>
            <p:ph type="subTitle" idx="4"/>
          </p:nvPr>
        </p:nvSpPr>
        <p:spPr>
          <a:xfrm>
            <a:off x="3547350" y="3599450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  <p:sp>
        <p:nvSpPr>
          <p:cNvPr id="270" name="Google Shape;270;p17"/>
          <p:cNvSpPr txBox="1">
            <a:spLocks noGrp="1"/>
          </p:cNvSpPr>
          <p:nvPr>
            <p:ph type="subTitle" idx="5"/>
          </p:nvPr>
        </p:nvSpPr>
        <p:spPr>
          <a:xfrm>
            <a:off x="5920200" y="4118275"/>
            <a:ext cx="25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7"/>
          <p:cNvSpPr txBox="1">
            <a:spLocks noGrp="1"/>
          </p:cNvSpPr>
          <p:nvPr>
            <p:ph type="subTitle" idx="6"/>
          </p:nvPr>
        </p:nvSpPr>
        <p:spPr>
          <a:xfrm>
            <a:off x="6147450" y="3599450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  <p:sp>
        <p:nvSpPr>
          <p:cNvPr id="272" name="Google Shape;272;p17"/>
          <p:cNvSpPr txBox="1">
            <a:spLocks noGrp="1"/>
          </p:cNvSpPr>
          <p:nvPr>
            <p:ph type="subTitle" idx="7"/>
          </p:nvPr>
        </p:nvSpPr>
        <p:spPr>
          <a:xfrm>
            <a:off x="720000" y="2487038"/>
            <a:ext cx="25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7"/>
          <p:cNvSpPr txBox="1">
            <a:spLocks noGrp="1"/>
          </p:cNvSpPr>
          <p:nvPr>
            <p:ph type="subTitle" idx="8"/>
          </p:nvPr>
        </p:nvSpPr>
        <p:spPr>
          <a:xfrm>
            <a:off x="947250" y="1968213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  <p:sp>
        <p:nvSpPr>
          <p:cNvPr id="274" name="Google Shape;274;p17"/>
          <p:cNvSpPr txBox="1">
            <a:spLocks noGrp="1"/>
          </p:cNvSpPr>
          <p:nvPr>
            <p:ph type="subTitle" idx="9"/>
          </p:nvPr>
        </p:nvSpPr>
        <p:spPr>
          <a:xfrm>
            <a:off x="3320100" y="2487038"/>
            <a:ext cx="25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7"/>
          <p:cNvSpPr txBox="1">
            <a:spLocks noGrp="1"/>
          </p:cNvSpPr>
          <p:nvPr>
            <p:ph type="subTitle" idx="13"/>
          </p:nvPr>
        </p:nvSpPr>
        <p:spPr>
          <a:xfrm>
            <a:off x="3547350" y="1968213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  <p:sp>
        <p:nvSpPr>
          <p:cNvPr id="276" name="Google Shape;276;p17"/>
          <p:cNvSpPr txBox="1">
            <a:spLocks noGrp="1"/>
          </p:cNvSpPr>
          <p:nvPr>
            <p:ph type="subTitle" idx="14"/>
          </p:nvPr>
        </p:nvSpPr>
        <p:spPr>
          <a:xfrm>
            <a:off x="5920200" y="2487038"/>
            <a:ext cx="25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17"/>
          <p:cNvSpPr txBox="1">
            <a:spLocks noGrp="1"/>
          </p:cNvSpPr>
          <p:nvPr>
            <p:ph type="subTitle" idx="15"/>
          </p:nvPr>
        </p:nvSpPr>
        <p:spPr>
          <a:xfrm>
            <a:off x="6147450" y="1968213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22"/>
          <p:cNvGrpSpPr/>
          <p:nvPr/>
        </p:nvGrpSpPr>
        <p:grpSpPr>
          <a:xfrm>
            <a:off x="6268775" y="-490200"/>
            <a:ext cx="3366000" cy="750600"/>
            <a:chOff x="708950" y="-197625"/>
            <a:chExt cx="3366000" cy="750600"/>
          </a:xfrm>
        </p:grpSpPr>
        <p:grpSp>
          <p:nvGrpSpPr>
            <p:cNvPr id="336" name="Google Shape;336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37" name="Google Shape;337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9" name="Google Shape;339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2021 - 18H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40" name="Google Shape;340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41" name="Google Shape;341;p22"/>
          <p:cNvGrpSpPr/>
          <p:nvPr/>
        </p:nvGrpSpPr>
        <p:grpSpPr>
          <a:xfrm>
            <a:off x="5582600" y="-53600"/>
            <a:ext cx="3366000" cy="750600"/>
            <a:chOff x="708950" y="-197625"/>
            <a:chExt cx="3366000" cy="750600"/>
          </a:xfrm>
        </p:grpSpPr>
        <p:grpSp>
          <p:nvGrpSpPr>
            <p:cNvPr id="342" name="Google Shape;342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43" name="Google Shape;343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5" name="Google Shape;345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46" name="Google Shape;346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47" name="Google Shape;347;p22"/>
          <p:cNvGrpSpPr/>
          <p:nvPr/>
        </p:nvGrpSpPr>
        <p:grpSpPr>
          <a:xfrm>
            <a:off x="4896425" y="383000"/>
            <a:ext cx="3366000" cy="750600"/>
            <a:chOff x="708950" y="-197625"/>
            <a:chExt cx="3366000" cy="750600"/>
          </a:xfrm>
        </p:grpSpPr>
        <p:grpSp>
          <p:nvGrpSpPr>
            <p:cNvPr id="348" name="Google Shape;348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49" name="Google Shape;349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1" name="Google Shape;351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52" name="Google Shape;352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53" name="Google Shape;353;p22"/>
          <p:cNvGrpSpPr/>
          <p:nvPr/>
        </p:nvGrpSpPr>
        <p:grpSpPr>
          <a:xfrm>
            <a:off x="4210250" y="819600"/>
            <a:ext cx="3366000" cy="750600"/>
            <a:chOff x="708950" y="-197625"/>
            <a:chExt cx="3366000" cy="750600"/>
          </a:xfrm>
        </p:grpSpPr>
        <p:grpSp>
          <p:nvGrpSpPr>
            <p:cNvPr id="354" name="Google Shape;354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55" name="Google Shape;355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7" name="Google Shape;357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MARCH 22,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58" name="Google Shape;358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59" name="Google Shape;359;p22"/>
          <p:cNvGrpSpPr/>
          <p:nvPr/>
        </p:nvGrpSpPr>
        <p:grpSpPr>
          <a:xfrm>
            <a:off x="1511925" y="3818100"/>
            <a:ext cx="3366000" cy="750600"/>
            <a:chOff x="708950" y="-197625"/>
            <a:chExt cx="3366000" cy="750600"/>
          </a:xfrm>
        </p:grpSpPr>
        <p:grpSp>
          <p:nvGrpSpPr>
            <p:cNvPr id="360" name="Google Shape;360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61" name="Google Shape;361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3" name="Google Shape;363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25, 2021 - 12H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64" name="Google Shape;364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65" name="Google Shape;365;p22"/>
          <p:cNvGrpSpPr/>
          <p:nvPr/>
        </p:nvGrpSpPr>
        <p:grpSpPr>
          <a:xfrm>
            <a:off x="825750" y="4254700"/>
            <a:ext cx="3366000" cy="750600"/>
            <a:chOff x="708950" y="-197625"/>
            <a:chExt cx="3366000" cy="750600"/>
          </a:xfrm>
        </p:grpSpPr>
        <p:grpSp>
          <p:nvGrpSpPr>
            <p:cNvPr id="366" name="Google Shape;366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67" name="Google Shape;367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9" name="Google Shape;369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JULY 11, 2021 - 11H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70" name="Google Shape;370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71" name="Google Shape;371;p22"/>
          <p:cNvGrpSpPr/>
          <p:nvPr/>
        </p:nvGrpSpPr>
        <p:grpSpPr>
          <a:xfrm>
            <a:off x="139575" y="4691300"/>
            <a:ext cx="3366000" cy="750600"/>
            <a:chOff x="708950" y="-197625"/>
            <a:chExt cx="3366000" cy="750600"/>
          </a:xfrm>
        </p:grpSpPr>
        <p:grpSp>
          <p:nvGrpSpPr>
            <p:cNvPr id="372" name="Google Shape;372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73" name="Google Shape;373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5" name="Google Shape;375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AUGUST 8, 2021 - 16H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76" name="Google Shape;376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77" name="Google Shape;377;p22"/>
          <p:cNvGrpSpPr/>
          <p:nvPr/>
        </p:nvGrpSpPr>
        <p:grpSpPr>
          <a:xfrm>
            <a:off x="-546600" y="5127900"/>
            <a:ext cx="3366000" cy="750600"/>
            <a:chOff x="708950" y="-197625"/>
            <a:chExt cx="3366000" cy="750600"/>
          </a:xfrm>
        </p:grpSpPr>
        <p:grpSp>
          <p:nvGrpSpPr>
            <p:cNvPr id="378" name="Google Shape;378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79" name="Google Shape;379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1" name="Google Shape;381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APRIL 15,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82" name="Google Shape;382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83" name="Google Shape;383;p22"/>
          <p:cNvGrpSpPr/>
          <p:nvPr/>
        </p:nvGrpSpPr>
        <p:grpSpPr>
          <a:xfrm>
            <a:off x="6881600" y="3997750"/>
            <a:ext cx="3366000" cy="750600"/>
            <a:chOff x="708950" y="-197625"/>
            <a:chExt cx="3366000" cy="750600"/>
          </a:xfrm>
        </p:grpSpPr>
        <p:grpSp>
          <p:nvGrpSpPr>
            <p:cNvPr id="384" name="Google Shape;384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85" name="Google Shape;385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7" name="Google Shape;387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2021 - 18H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88" name="Google Shape;388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89" name="Google Shape;389;p22"/>
          <p:cNvGrpSpPr/>
          <p:nvPr/>
        </p:nvGrpSpPr>
        <p:grpSpPr>
          <a:xfrm>
            <a:off x="6195425" y="4434350"/>
            <a:ext cx="3366000" cy="750600"/>
            <a:chOff x="708950" y="-197625"/>
            <a:chExt cx="3366000" cy="750600"/>
          </a:xfrm>
        </p:grpSpPr>
        <p:grpSp>
          <p:nvGrpSpPr>
            <p:cNvPr id="390" name="Google Shape;390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91" name="Google Shape;391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93" name="Google Shape;393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394" name="Google Shape;394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95" name="Google Shape;395;p22"/>
          <p:cNvGrpSpPr/>
          <p:nvPr/>
        </p:nvGrpSpPr>
        <p:grpSpPr>
          <a:xfrm>
            <a:off x="5509250" y="4870950"/>
            <a:ext cx="3366000" cy="750600"/>
            <a:chOff x="708950" y="-197625"/>
            <a:chExt cx="3366000" cy="750600"/>
          </a:xfrm>
        </p:grpSpPr>
        <p:grpSp>
          <p:nvGrpSpPr>
            <p:cNvPr id="396" name="Google Shape;396;p22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397" name="Google Shape;397;p22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22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99" name="Google Shape;399;p22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JUNE 15, 2021 - 15H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400" name="Google Shape;400;p22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Meeting with Company A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01" name="Google Shape;401;p22"/>
          <p:cNvSpPr/>
          <p:nvPr/>
        </p:nvSpPr>
        <p:spPr>
          <a:xfrm>
            <a:off x="726850" y="683250"/>
            <a:ext cx="7697100" cy="3777000"/>
          </a:xfrm>
          <a:prstGeom prst="roundRect">
            <a:avLst>
              <a:gd name="adj" fmla="val 5742"/>
            </a:avLst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2" name="Google Shape;402;p22"/>
          <p:cNvCxnSpPr/>
          <p:nvPr/>
        </p:nvCxnSpPr>
        <p:spPr>
          <a:xfrm>
            <a:off x="720000" y="1064389"/>
            <a:ext cx="7697100" cy="0"/>
          </a:xfrm>
          <a:prstGeom prst="straightConnector1">
            <a:avLst/>
          </a:prstGeom>
          <a:noFill/>
          <a:ln w="28575" cap="flat" cmpd="sng">
            <a:solidFill>
              <a:srgbClr val="2D2E2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3" name="Google Shape;403;p22"/>
          <p:cNvSpPr/>
          <p:nvPr/>
        </p:nvSpPr>
        <p:spPr>
          <a:xfrm>
            <a:off x="7368795" y="816719"/>
            <a:ext cx="140400" cy="140400"/>
          </a:xfrm>
          <a:prstGeom prst="ellipse">
            <a:avLst/>
          </a:prstGeom>
          <a:solidFill>
            <a:srgbClr val="FFB09C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270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2"/>
          <p:cNvSpPr/>
          <p:nvPr/>
        </p:nvSpPr>
        <p:spPr>
          <a:xfrm>
            <a:off x="7666043" y="816719"/>
            <a:ext cx="140400" cy="140400"/>
          </a:xfrm>
          <a:prstGeom prst="ellipse">
            <a:avLst/>
          </a:prstGeom>
          <a:solidFill>
            <a:srgbClr val="FCF4E6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270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2"/>
          <p:cNvSpPr/>
          <p:nvPr/>
        </p:nvSpPr>
        <p:spPr>
          <a:xfrm>
            <a:off x="7963292" y="816719"/>
            <a:ext cx="140400" cy="140400"/>
          </a:xfrm>
          <a:prstGeom prst="ellipse">
            <a:avLst/>
          </a:prstGeom>
          <a:solidFill>
            <a:srgbClr val="91F1AD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19050" dir="270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2"/>
          <p:cNvSpPr txBox="1">
            <a:spLocks noGrp="1"/>
          </p:cNvSpPr>
          <p:nvPr>
            <p:ph type="ctrTitle"/>
          </p:nvPr>
        </p:nvSpPr>
        <p:spPr>
          <a:xfrm>
            <a:off x="2059675" y="1206800"/>
            <a:ext cx="5024700" cy="86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latin typeface="Rubik Light"/>
                <a:ea typeface="Rubik Light"/>
                <a:cs typeface="Rubik Light"/>
                <a:sym typeface="Rubik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07" name="Google Shape;407;p22"/>
          <p:cNvSpPr txBox="1">
            <a:spLocks noGrp="1"/>
          </p:cNvSpPr>
          <p:nvPr>
            <p:ph type="subTitle" idx="1"/>
          </p:nvPr>
        </p:nvSpPr>
        <p:spPr>
          <a:xfrm>
            <a:off x="2059475" y="1984475"/>
            <a:ext cx="5025000" cy="48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>
                <a:solidFill>
                  <a:srgbClr val="2D2E27"/>
                </a:solidFill>
                <a:highlight>
                  <a:schemeClr val="lt2"/>
                </a:highlight>
                <a:latin typeface="Rubik Light"/>
                <a:ea typeface="Rubik Light"/>
                <a:cs typeface="Rubik Light"/>
                <a:sym typeface="Rubik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ubik Light"/>
              <a:buNone/>
              <a:defRPr sz="2000"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  <p:sp>
        <p:nvSpPr>
          <p:cNvPr id="408" name="Google Shape;408;p22"/>
          <p:cNvSpPr txBox="1">
            <a:spLocks noGrp="1"/>
          </p:cNvSpPr>
          <p:nvPr>
            <p:ph type="subTitle" idx="2"/>
          </p:nvPr>
        </p:nvSpPr>
        <p:spPr>
          <a:xfrm>
            <a:off x="1869075" y="2433800"/>
            <a:ext cx="5405700" cy="7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09" name="Google Shape;409;p22"/>
          <p:cNvSpPr txBox="1"/>
          <p:nvPr/>
        </p:nvSpPr>
        <p:spPr>
          <a:xfrm>
            <a:off x="2462700" y="3534775"/>
            <a:ext cx="42186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CREDITS:</a:t>
            </a: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This presentation template was created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including icons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infographics &amp; images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Inter"/>
                <a:ea typeface="Inter"/>
                <a:cs typeface="Inter"/>
                <a:sym typeface="Int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000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TITLE_ONLY_2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ONLY_2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bik Light"/>
              <a:buNone/>
              <a:defRPr sz="30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bik Light"/>
              <a:buNone/>
              <a:defRPr sz="30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bik Light"/>
              <a:buNone/>
              <a:defRPr sz="30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bik Light"/>
              <a:buNone/>
              <a:defRPr sz="30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bik Light"/>
              <a:buNone/>
              <a:defRPr sz="30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bik Light"/>
              <a:buNone/>
              <a:defRPr sz="30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bik Light"/>
              <a:buNone/>
              <a:defRPr sz="30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bik Light"/>
              <a:buNone/>
              <a:defRPr sz="30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bik Light"/>
              <a:buNone/>
              <a:defRPr sz="30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5" r:id="rId4"/>
    <p:sldLayoutId id="2147483658" r:id="rId5"/>
    <p:sldLayoutId id="2147483659" r:id="rId6"/>
    <p:sldLayoutId id="2147483661" r:id="rId7"/>
    <p:sldLayoutId id="2147483663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7"/>
          <p:cNvSpPr txBox="1">
            <a:spLocks noGrp="1"/>
          </p:cNvSpPr>
          <p:nvPr>
            <p:ph type="ctrTitle"/>
          </p:nvPr>
        </p:nvSpPr>
        <p:spPr>
          <a:xfrm>
            <a:off x="987375" y="1563513"/>
            <a:ext cx="7169400" cy="169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spc="-150" dirty="0"/>
              <a:t>Чат-бот для сервиса создания ученических портфолио</a:t>
            </a:r>
            <a:endParaRPr lang="ru-RU" sz="4000" spc="-150" dirty="0">
              <a:solidFill>
                <a:srgbClr val="2D2E27"/>
              </a:solidFill>
              <a:highlight>
                <a:srgbClr val="9FF1B7"/>
              </a:highlight>
            </a:endParaRPr>
          </a:p>
        </p:txBody>
      </p:sp>
      <p:sp>
        <p:nvSpPr>
          <p:cNvPr id="421" name="Google Shape;421;p27"/>
          <p:cNvSpPr txBox="1">
            <a:spLocks noGrp="1"/>
          </p:cNvSpPr>
          <p:nvPr>
            <p:ph type="subTitle" idx="1"/>
          </p:nvPr>
        </p:nvSpPr>
        <p:spPr>
          <a:xfrm>
            <a:off x="1869075" y="3240600"/>
            <a:ext cx="5405700" cy="48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 «</a:t>
            </a:r>
            <a:r>
              <a:rPr lang="en-US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</a:t>
            </a:r>
            <a:r>
              <a:rPr 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  <p:sp>
        <p:nvSpPr>
          <p:cNvPr id="422" name="Google Shape;422;p27"/>
          <p:cNvSpPr txBox="1"/>
          <p:nvPr/>
        </p:nvSpPr>
        <p:spPr>
          <a:xfrm>
            <a:off x="895250" y="724175"/>
            <a:ext cx="36198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rPr>
              <a:t>// FEBRUARY 2021</a:t>
            </a:r>
            <a:endParaRPr dirty="0">
              <a:solidFill>
                <a:srgbClr val="2D2E27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grpSp>
        <p:nvGrpSpPr>
          <p:cNvPr id="423" name="Google Shape;423;p27"/>
          <p:cNvGrpSpPr/>
          <p:nvPr/>
        </p:nvGrpSpPr>
        <p:grpSpPr>
          <a:xfrm>
            <a:off x="490750" y="3845200"/>
            <a:ext cx="3366000" cy="750600"/>
            <a:chOff x="708950" y="-197625"/>
            <a:chExt cx="3366000" cy="750600"/>
          </a:xfrm>
        </p:grpSpPr>
        <p:grpSp>
          <p:nvGrpSpPr>
            <p:cNvPr id="424" name="Google Shape;424;p27"/>
            <p:cNvGrpSpPr/>
            <p:nvPr/>
          </p:nvGrpSpPr>
          <p:grpSpPr>
            <a:xfrm>
              <a:off x="708950" y="-197625"/>
              <a:ext cx="3366000" cy="750600"/>
              <a:chOff x="2532375" y="2321825"/>
              <a:chExt cx="3366000" cy="750600"/>
            </a:xfrm>
          </p:grpSpPr>
          <p:sp>
            <p:nvSpPr>
              <p:cNvPr id="425" name="Google Shape;425;p27"/>
              <p:cNvSpPr/>
              <p:nvPr/>
            </p:nvSpPr>
            <p:spPr>
              <a:xfrm>
                <a:off x="2532375" y="2321825"/>
                <a:ext cx="3366000" cy="750600"/>
              </a:xfrm>
              <a:prstGeom prst="roundRect">
                <a:avLst>
                  <a:gd name="adj" fmla="val 5742"/>
                </a:avLst>
              </a:prstGeom>
              <a:solidFill>
                <a:srgbClr val="FCF4E6"/>
              </a:solidFill>
              <a:ln w="28575" cap="flat" cmpd="sng">
                <a:solidFill>
                  <a:srgbClr val="2D2E2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76200" dir="3120000" algn="bl" rotWithShape="0">
                  <a:srgbClr val="2D2E2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27"/>
              <p:cNvSpPr/>
              <p:nvPr/>
            </p:nvSpPr>
            <p:spPr>
              <a:xfrm>
                <a:off x="5539200" y="2454650"/>
                <a:ext cx="260400" cy="260400"/>
              </a:xfrm>
              <a:prstGeom prst="mathMultiply">
                <a:avLst>
                  <a:gd name="adj1" fmla="val 23520"/>
                </a:avLst>
              </a:prstGeom>
              <a:solidFill>
                <a:srgbClr val="2D2E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7" name="Google Shape;427;p27"/>
            <p:cNvSpPr txBox="1"/>
            <p:nvPr/>
          </p:nvSpPr>
          <p:spPr>
            <a:xfrm>
              <a:off x="868700" y="-97350"/>
              <a:ext cx="2761200" cy="32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2D2E27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MEETING DATE &amp; TIME</a:t>
              </a:r>
              <a:endParaRPr sz="150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428" name="Google Shape;428;p27"/>
            <p:cNvSpPr txBox="1"/>
            <p:nvPr/>
          </p:nvSpPr>
          <p:spPr>
            <a:xfrm>
              <a:off x="868700" y="193500"/>
              <a:ext cx="2761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2D2E27"/>
                  </a:solidFill>
                  <a:latin typeface="Inter"/>
                  <a:ea typeface="Inter"/>
                  <a:cs typeface="Inter"/>
                  <a:sym typeface="Inter"/>
                </a:rPr>
                <a:t>Main subject to discuss</a:t>
              </a:r>
              <a:endParaRPr sz="1100">
                <a:solidFill>
                  <a:srgbClr val="2D2E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1C6671-929C-4309-87F4-45FF1F46837C}"/>
              </a:ext>
            </a:extLst>
          </p:cNvPr>
          <p:cNvSpPr/>
          <p:nvPr/>
        </p:nvSpPr>
        <p:spPr>
          <a:xfrm>
            <a:off x="570625" y="3911162"/>
            <a:ext cx="3206250" cy="650325"/>
          </a:xfrm>
          <a:prstGeom prst="rect">
            <a:avLst/>
          </a:prstGeom>
          <a:solidFill>
            <a:srgbClr val="FCF4E6"/>
          </a:solidFill>
          <a:ln>
            <a:solidFill>
              <a:srgbClr val="FCF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cap="all" dirty="0">
                <a:solidFill>
                  <a:schemeClr val="tx1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НОВОСИБИРСКИЙ ГОСУДАРСТВЕННЫЙ УНИВЕРСИТЕТ ЭКОНОМИКИ И УПРАВЛЕНИЯ "НИНХ"</a:t>
            </a:r>
            <a:endParaRPr lang="ru-RU" sz="1200" i="1" dirty="0">
              <a:solidFill>
                <a:schemeClr val="tx1"/>
              </a:solidFill>
              <a:latin typeface="Rubik Light" panose="020B0604020202020204" charset="-79"/>
              <a:cs typeface="Rubik Light" panose="020B0604020202020204" charset="-79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5AB3CAD-F23F-48B5-928B-A6AE612FE6AB}"/>
              </a:ext>
            </a:extLst>
          </p:cNvPr>
          <p:cNvSpPr/>
          <p:nvPr/>
        </p:nvSpPr>
        <p:spPr>
          <a:xfrm>
            <a:off x="4253303" y="4778060"/>
            <a:ext cx="3206250" cy="650325"/>
          </a:xfrm>
          <a:prstGeom prst="rect">
            <a:avLst/>
          </a:prstGeom>
          <a:solidFill>
            <a:srgbClr val="FCF4E6"/>
          </a:solidFill>
          <a:ln>
            <a:solidFill>
              <a:srgbClr val="FCF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cap="all" dirty="0">
                <a:solidFill>
                  <a:schemeClr val="tx1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Заказная ЗАДАЧА ОТ </a:t>
            </a:r>
            <a:r>
              <a:rPr lang="en-US" b="0" i="0" dirty="0">
                <a:solidFill>
                  <a:srgbClr val="000000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4portfolio</a:t>
            </a:r>
            <a:r>
              <a:rPr lang="ru-RU" dirty="0">
                <a:solidFill>
                  <a:srgbClr val="000000"/>
                </a:solidFill>
                <a:latin typeface="Rubik Light" panose="020B0604020202020204" charset="-79"/>
                <a:cs typeface="Rubik Light" panose="020B0604020202020204" charset="-79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Rubik Light" panose="020B0604020202020204" charset="-79"/>
                <a:cs typeface="Rubik Light" panose="020B0604020202020204" charset="-79"/>
              </a:rPr>
              <a:t>ru</a:t>
            </a:r>
            <a:endParaRPr lang="ru-RU" i="1" dirty="0">
              <a:solidFill>
                <a:schemeClr val="tx1"/>
              </a:solidFill>
              <a:latin typeface="Rubik Light" panose="020B0604020202020204" charset="-79"/>
              <a:cs typeface="Rubik Light" panose="020B0604020202020204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2"/>
          <p:cNvSpPr txBox="1">
            <a:spLocks noGrp="1"/>
          </p:cNvSpPr>
          <p:nvPr>
            <p:ph type="title"/>
          </p:nvPr>
        </p:nvSpPr>
        <p:spPr>
          <a:xfrm>
            <a:off x="4142093" y="1040250"/>
            <a:ext cx="4388448" cy="8026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spc="-150" dirty="0"/>
              <a:t>Чат-бот </a:t>
            </a:r>
            <a:r>
              <a:rPr lang="en-US" sz="3600" spc="-150" dirty="0"/>
              <a:t>“Technic”</a:t>
            </a:r>
            <a:endParaRPr sz="3600" dirty="0">
              <a:highlight>
                <a:schemeClr val="dk2"/>
              </a:highlight>
            </a:endParaRPr>
          </a:p>
        </p:txBody>
      </p:sp>
      <p:sp>
        <p:nvSpPr>
          <p:cNvPr id="559" name="Google Shape;559;p32"/>
          <p:cNvSpPr txBox="1">
            <a:spLocks noGrp="1"/>
          </p:cNvSpPr>
          <p:nvPr>
            <p:ph type="subTitle" idx="1"/>
          </p:nvPr>
        </p:nvSpPr>
        <p:spPr>
          <a:xfrm>
            <a:off x="3816096" y="1842918"/>
            <a:ext cx="4388448" cy="2352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Rubik Light" panose="020B0604020202020204" charset="-79"/>
                <a:cs typeface="Rubik Light" panose="020B0604020202020204" charset="-79"/>
              </a:rPr>
              <a:t>Наша команда: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Rubik Light" panose="020B0604020202020204" charset="-79"/>
                <a:cs typeface="Rubik Light" panose="020B0604020202020204" charset="-79"/>
              </a:rPr>
              <a:t>Сусоев Алексей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Rubik Light" panose="020B0604020202020204" charset="-79"/>
                <a:cs typeface="Rubik Light" panose="020B0604020202020204" charset="-79"/>
              </a:rPr>
              <a:t>Князева Кристина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Rubik Light" panose="020B0604020202020204" charset="-79"/>
                <a:cs typeface="Rubik Light" panose="020B0604020202020204" charset="-79"/>
              </a:rPr>
              <a:t>Аскаров Тимур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Rubik Light" panose="020B0604020202020204" charset="-79"/>
                <a:cs typeface="Rubik Light" panose="020B0604020202020204" charset="-79"/>
              </a:rPr>
              <a:t>Максимова Лилия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Rubik Light" panose="020B0604020202020204" charset="-79"/>
                <a:cs typeface="Rubik Light" panose="020B0604020202020204" charset="-79"/>
              </a:rPr>
              <a:t>Ломиворотов Вадим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Rubik Light" panose="020B0604020202020204" charset="-79"/>
                <a:cs typeface="Rubik Light" panose="020B0604020202020204" charset="-79"/>
              </a:rPr>
              <a:t>Маллаев Яков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Rubik Light" panose="020B0604020202020204" charset="-79"/>
                <a:cs typeface="Rubik Light" panose="020B0604020202020204" charset="-79"/>
              </a:rPr>
              <a:t>Владимир Мустафин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Rubik Light" panose="020B0604020202020204" charset="-79"/>
                <a:cs typeface="Rubik Light" panose="020B0604020202020204" charset="-79"/>
              </a:rPr>
              <a:t>Тимофей Григорьев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Rubik Light" panose="020B0604020202020204" charset="-79"/>
              <a:cs typeface="Rubik Light" panose="020B0604020202020204" charset="-79"/>
            </a:endParaRPr>
          </a:p>
        </p:txBody>
      </p:sp>
      <p:sp>
        <p:nvSpPr>
          <p:cNvPr id="561" name="Google Shape;561;p32"/>
          <p:cNvSpPr txBox="1"/>
          <p:nvPr/>
        </p:nvSpPr>
        <p:spPr>
          <a:xfrm>
            <a:off x="420684" y="478678"/>
            <a:ext cx="7995737" cy="289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>
                <a:solidFill>
                  <a:srgbClr val="2D2E27"/>
                </a:solidFill>
                <a:latin typeface="Rubik Light" panose="020B0604020202020204" charset="-79"/>
                <a:ea typeface="Rubik Light"/>
                <a:cs typeface="Rubik Light" panose="020B0604020202020204" charset="-79"/>
                <a:sym typeface="Rubik Light"/>
              </a:rPr>
              <a:t>//</a:t>
            </a:r>
            <a:r>
              <a:rPr lang="ru-RU" dirty="0">
                <a:latin typeface="Rubik Light" panose="020B0604020202020204" charset="-79"/>
                <a:cs typeface="Rubik Light" panose="020B0604020202020204" charset="-79"/>
              </a:rPr>
              <a:t>Обучающий чат-бот для сервиса 4portfolio.ru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2D2E27"/>
              </a:solidFill>
              <a:latin typeface="Rubik Light" panose="020B0604020202020204" charset="-79"/>
              <a:ea typeface="Rubik Light"/>
              <a:cs typeface="Rubik Light" panose="020B0604020202020204" charset="-79"/>
              <a:sym typeface="Rubik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20DE2-A01C-497F-B1CB-02B8019CD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84" y="1040250"/>
            <a:ext cx="3395412" cy="33954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87E20E-54D8-446A-A671-199BB07C82F9}"/>
              </a:ext>
            </a:extLst>
          </p:cNvPr>
          <p:cNvSpPr txBox="1"/>
          <p:nvPr/>
        </p:nvSpPr>
        <p:spPr>
          <a:xfrm>
            <a:off x="4167261" y="4281773"/>
            <a:ext cx="4556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Rubik Light" panose="020B0604020202020204" charset="-79"/>
                <a:cs typeface="Rubik Light" panose="020B0604020202020204" charset="-79"/>
              </a:rPr>
              <a:t>Куратор проекта – Пестунов Андрей Игоревич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42"/>
          <p:cNvSpPr txBox="1">
            <a:spLocks noGrp="1"/>
          </p:cNvSpPr>
          <p:nvPr>
            <p:ph type="subTitle" idx="4294967295"/>
          </p:nvPr>
        </p:nvSpPr>
        <p:spPr>
          <a:xfrm>
            <a:off x="3910802" y="1643008"/>
            <a:ext cx="3749373" cy="273865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dk1"/>
                </a:solidFill>
                <a:latin typeface="Rubik Light" panose="020B0604020202020204" charset="-79"/>
                <a:ea typeface="Rubik Light"/>
                <a:cs typeface="Rubik Light" panose="020B0604020202020204" charset="-79"/>
                <a:sym typeface="Rubik Light"/>
              </a:rPr>
              <a:t>Сплоченность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sz="2000" dirty="0">
                <a:latin typeface="Rubik Light" panose="020B0604020202020204" charset="-79"/>
                <a:cs typeface="Rubik Light" panose="020B0604020202020204" charset="-79"/>
              </a:rPr>
              <a:t>Многогранность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latin typeface="Rubik Light" panose="020B0604020202020204" charset="-79"/>
                <a:ea typeface="Rubik Light"/>
                <a:cs typeface="Rubik Light" panose="020B0604020202020204" charset="-79"/>
                <a:sym typeface="Rubik Light"/>
              </a:rPr>
              <a:t>Чёткое распределение задач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latin typeface="Rubik Light" panose="020B0604020202020204" charset="-79"/>
                <a:ea typeface="Rubik Light"/>
                <a:cs typeface="Rubik Light" panose="020B0604020202020204" charset="-79"/>
                <a:sym typeface="Rubik Light"/>
              </a:rPr>
              <a:t>Аналитическое мышление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latin typeface="Rubik Light" panose="020B0604020202020204" charset="-79"/>
                <a:ea typeface="Rubik Light"/>
                <a:cs typeface="Rubik Light" panose="020B0604020202020204" charset="-79"/>
                <a:sym typeface="Rubik Light"/>
              </a:rPr>
              <a:t>К</a:t>
            </a:r>
            <a:r>
              <a:rPr lang="ru-RU" sz="2000" dirty="0">
                <a:solidFill>
                  <a:schemeClr val="dk1"/>
                </a:solidFill>
                <a:latin typeface="Rubik Light" panose="020B0604020202020204" charset="-79"/>
                <a:ea typeface="Rubik Light"/>
                <a:cs typeface="Rubik Light" panose="020B0604020202020204" charset="-79"/>
                <a:sym typeface="Rubik Light"/>
              </a:rPr>
              <a:t>реативность</a:t>
            </a:r>
            <a:endParaRPr sz="2000" dirty="0">
              <a:solidFill>
                <a:schemeClr val="dk1"/>
              </a:solidFill>
              <a:latin typeface="Rubik Light" panose="020B0604020202020204" charset="-79"/>
              <a:ea typeface="Rubik Light"/>
              <a:cs typeface="Rubik Light" panose="020B0604020202020204" charset="-79"/>
              <a:sym typeface="Rubik Light"/>
            </a:endParaRPr>
          </a:p>
        </p:txBody>
      </p:sp>
      <p:sp>
        <p:nvSpPr>
          <p:cNvPr id="1130" name="Google Shape;1130;p42"/>
          <p:cNvSpPr txBox="1">
            <a:spLocks noGrp="1"/>
          </p:cNvSpPr>
          <p:nvPr>
            <p:ph type="title"/>
          </p:nvPr>
        </p:nvSpPr>
        <p:spPr>
          <a:xfrm>
            <a:off x="720000" y="29889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Сильные стороны и ключевые навыки команды:</a:t>
            </a:r>
            <a:endParaRPr sz="2400" dirty="0"/>
          </a:p>
        </p:txBody>
      </p:sp>
      <p:sp>
        <p:nvSpPr>
          <p:cNvPr id="1131" name="Google Shape;1131;p42"/>
          <p:cNvSpPr/>
          <p:nvPr/>
        </p:nvSpPr>
        <p:spPr>
          <a:xfrm>
            <a:off x="1113197" y="1644150"/>
            <a:ext cx="1556100" cy="1556100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66675" dir="24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42"/>
          <p:cNvSpPr/>
          <p:nvPr/>
        </p:nvSpPr>
        <p:spPr>
          <a:xfrm>
            <a:off x="1227197" y="1758210"/>
            <a:ext cx="1328100" cy="1328100"/>
          </a:xfrm>
          <a:prstGeom prst="arc">
            <a:avLst>
              <a:gd name="adj1" fmla="val 16200000"/>
              <a:gd name="adj2" fmla="val 8505854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2" name="Google Shape;1142;p42"/>
          <p:cNvSpPr/>
          <p:nvPr/>
        </p:nvSpPr>
        <p:spPr>
          <a:xfrm>
            <a:off x="1236429" y="1767303"/>
            <a:ext cx="1309800" cy="1309800"/>
          </a:xfrm>
          <a:prstGeom prst="ellipse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3" name="Google Shape;1143;p42"/>
          <p:cNvSpPr/>
          <p:nvPr/>
        </p:nvSpPr>
        <p:spPr>
          <a:xfrm>
            <a:off x="720000" y="3674350"/>
            <a:ext cx="2503800" cy="358500"/>
          </a:xfrm>
          <a:prstGeom prst="roundRect">
            <a:avLst>
              <a:gd name="adj" fmla="val 5742"/>
            </a:avLst>
          </a:prstGeom>
          <a:solidFill>
            <a:schemeClr val="accen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p42"/>
          <p:cNvSpPr txBox="1">
            <a:spLocks noGrp="1"/>
          </p:cNvSpPr>
          <p:nvPr>
            <p:ph type="subTitle" idx="4294967295"/>
          </p:nvPr>
        </p:nvSpPr>
        <p:spPr>
          <a:xfrm>
            <a:off x="977475" y="3674350"/>
            <a:ext cx="1989000" cy="3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rPr>
              <a:t>Technic</a:t>
            </a:r>
            <a:endParaRPr sz="2000" dirty="0">
              <a:solidFill>
                <a:schemeClr val="lt1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cxnSp>
        <p:nvCxnSpPr>
          <p:cNvPr id="1147" name="Google Shape;1147;p42"/>
          <p:cNvCxnSpPr/>
          <p:nvPr/>
        </p:nvCxnSpPr>
        <p:spPr>
          <a:xfrm>
            <a:off x="3612050" y="1644150"/>
            <a:ext cx="0" cy="2909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" name="Google Shape;6081;p62">
            <a:extLst>
              <a:ext uri="{FF2B5EF4-FFF2-40B4-BE49-F238E27FC236}">
                <a16:creationId xmlns:a16="http://schemas.microsoft.com/office/drawing/2014/main" id="{17A7AB56-19F4-40AB-ACAA-854B208CA748}"/>
              </a:ext>
            </a:extLst>
          </p:cNvPr>
          <p:cNvGrpSpPr/>
          <p:nvPr/>
        </p:nvGrpSpPr>
        <p:grpSpPr>
          <a:xfrm>
            <a:off x="1426326" y="1907613"/>
            <a:ext cx="918461" cy="1012999"/>
            <a:chOff x="5985650" y="2860025"/>
            <a:chExt cx="1396075" cy="1539775"/>
          </a:xfrm>
        </p:grpSpPr>
        <p:sp>
          <p:nvSpPr>
            <p:cNvPr id="51" name="Google Shape;6082;p62">
              <a:extLst>
                <a:ext uri="{FF2B5EF4-FFF2-40B4-BE49-F238E27FC236}">
                  <a16:creationId xmlns:a16="http://schemas.microsoft.com/office/drawing/2014/main" id="{805E9BAC-6C24-461F-AFAE-E5B4176348E0}"/>
                </a:ext>
              </a:extLst>
            </p:cNvPr>
            <p:cNvSpPr/>
            <p:nvPr/>
          </p:nvSpPr>
          <p:spPr>
            <a:xfrm>
              <a:off x="6655300" y="3128850"/>
              <a:ext cx="637150" cy="631950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6083;p62">
              <a:extLst>
                <a:ext uri="{FF2B5EF4-FFF2-40B4-BE49-F238E27FC236}">
                  <a16:creationId xmlns:a16="http://schemas.microsoft.com/office/drawing/2014/main" id="{5CF8C791-8BD5-4E1D-9ECA-93EDF77575D6}"/>
                </a:ext>
              </a:extLst>
            </p:cNvPr>
            <p:cNvSpPr/>
            <p:nvPr/>
          </p:nvSpPr>
          <p:spPr>
            <a:xfrm>
              <a:off x="6673425" y="3771400"/>
              <a:ext cx="600850" cy="600800"/>
            </a:xfrm>
            <a:custGeom>
              <a:avLst/>
              <a:gdLst/>
              <a:ahLst/>
              <a:cxnLst/>
              <a:rect l="l" t="t" r="r" b="b"/>
              <a:pathLst>
                <a:path w="24034" h="24032" extrusionOk="0">
                  <a:moveTo>
                    <a:pt x="12017" y="4775"/>
                  </a:moveTo>
                  <a:cubicBezTo>
                    <a:pt x="16016" y="4775"/>
                    <a:pt x="19258" y="8018"/>
                    <a:pt x="19258" y="12017"/>
                  </a:cubicBezTo>
                  <a:cubicBezTo>
                    <a:pt x="19258" y="16015"/>
                    <a:pt x="16016" y="19256"/>
                    <a:pt x="12019" y="19256"/>
                  </a:cubicBezTo>
                  <a:lnTo>
                    <a:pt x="12017" y="19256"/>
                  </a:lnTo>
                  <a:cubicBezTo>
                    <a:pt x="8019" y="19256"/>
                    <a:pt x="4778" y="16015"/>
                    <a:pt x="4778" y="12017"/>
                  </a:cubicBezTo>
                  <a:cubicBezTo>
                    <a:pt x="4778" y="8018"/>
                    <a:pt x="8019" y="4775"/>
                    <a:pt x="12017" y="4775"/>
                  </a:cubicBezTo>
                  <a:close/>
                  <a:moveTo>
                    <a:pt x="10336" y="0"/>
                  </a:moveTo>
                  <a:cubicBezTo>
                    <a:pt x="9932" y="0"/>
                    <a:pt x="9604" y="327"/>
                    <a:pt x="9604" y="732"/>
                  </a:cubicBezTo>
                  <a:lnTo>
                    <a:pt x="9604" y="2689"/>
                  </a:lnTo>
                  <a:cubicBezTo>
                    <a:pt x="8734" y="2913"/>
                    <a:pt x="7902" y="3259"/>
                    <a:pt x="7128" y="3714"/>
                  </a:cubicBezTo>
                  <a:lnTo>
                    <a:pt x="5745" y="2330"/>
                  </a:lnTo>
                  <a:cubicBezTo>
                    <a:pt x="5602" y="2187"/>
                    <a:pt x="5415" y="2115"/>
                    <a:pt x="5228" y="2115"/>
                  </a:cubicBezTo>
                  <a:cubicBezTo>
                    <a:pt x="5040" y="2115"/>
                    <a:pt x="4853" y="2187"/>
                    <a:pt x="4710" y="2330"/>
                  </a:cubicBezTo>
                  <a:lnTo>
                    <a:pt x="2332" y="4708"/>
                  </a:lnTo>
                  <a:cubicBezTo>
                    <a:pt x="2046" y="4995"/>
                    <a:pt x="2046" y="5457"/>
                    <a:pt x="2332" y="5744"/>
                  </a:cubicBezTo>
                  <a:lnTo>
                    <a:pt x="3716" y="7128"/>
                  </a:lnTo>
                  <a:cubicBezTo>
                    <a:pt x="3260" y="7900"/>
                    <a:pt x="2915" y="8734"/>
                    <a:pt x="2691" y="9602"/>
                  </a:cubicBezTo>
                  <a:lnTo>
                    <a:pt x="734" y="9602"/>
                  </a:lnTo>
                  <a:cubicBezTo>
                    <a:pt x="329" y="9602"/>
                    <a:pt x="1" y="9930"/>
                    <a:pt x="1" y="10335"/>
                  </a:cubicBezTo>
                  <a:lnTo>
                    <a:pt x="1" y="13698"/>
                  </a:lnTo>
                  <a:cubicBezTo>
                    <a:pt x="1" y="14101"/>
                    <a:pt x="329" y="14430"/>
                    <a:pt x="734" y="14430"/>
                  </a:cubicBezTo>
                  <a:lnTo>
                    <a:pt x="2691" y="14430"/>
                  </a:lnTo>
                  <a:cubicBezTo>
                    <a:pt x="2915" y="15298"/>
                    <a:pt x="3260" y="16132"/>
                    <a:pt x="3716" y="16904"/>
                  </a:cubicBezTo>
                  <a:lnTo>
                    <a:pt x="2332" y="18289"/>
                  </a:lnTo>
                  <a:cubicBezTo>
                    <a:pt x="2046" y="18574"/>
                    <a:pt x="2046" y="19038"/>
                    <a:pt x="2332" y="19323"/>
                  </a:cubicBezTo>
                  <a:lnTo>
                    <a:pt x="4710" y="21701"/>
                  </a:lnTo>
                  <a:cubicBezTo>
                    <a:pt x="4853" y="21845"/>
                    <a:pt x="5040" y="21916"/>
                    <a:pt x="5228" y="21916"/>
                  </a:cubicBezTo>
                  <a:cubicBezTo>
                    <a:pt x="5415" y="21916"/>
                    <a:pt x="5602" y="21845"/>
                    <a:pt x="5745" y="21701"/>
                  </a:cubicBezTo>
                  <a:lnTo>
                    <a:pt x="7128" y="20318"/>
                  </a:lnTo>
                  <a:cubicBezTo>
                    <a:pt x="7902" y="20774"/>
                    <a:pt x="8736" y="21118"/>
                    <a:pt x="9604" y="21343"/>
                  </a:cubicBezTo>
                  <a:lnTo>
                    <a:pt x="9604" y="23299"/>
                  </a:lnTo>
                  <a:cubicBezTo>
                    <a:pt x="9604" y="23705"/>
                    <a:pt x="9932" y="24031"/>
                    <a:pt x="10336" y="24031"/>
                  </a:cubicBezTo>
                  <a:lnTo>
                    <a:pt x="13699" y="24031"/>
                  </a:lnTo>
                  <a:cubicBezTo>
                    <a:pt x="14104" y="24031"/>
                    <a:pt x="14432" y="23705"/>
                    <a:pt x="14432" y="23299"/>
                  </a:cubicBezTo>
                  <a:lnTo>
                    <a:pt x="14432" y="21343"/>
                  </a:lnTo>
                  <a:cubicBezTo>
                    <a:pt x="15300" y="21118"/>
                    <a:pt x="16134" y="20773"/>
                    <a:pt x="16906" y="20318"/>
                  </a:cubicBezTo>
                  <a:lnTo>
                    <a:pt x="18290" y="21701"/>
                  </a:lnTo>
                  <a:cubicBezTo>
                    <a:pt x="18433" y="21844"/>
                    <a:pt x="18620" y="21915"/>
                    <a:pt x="18808" y="21915"/>
                  </a:cubicBezTo>
                  <a:cubicBezTo>
                    <a:pt x="18995" y="21915"/>
                    <a:pt x="19182" y="21844"/>
                    <a:pt x="19326" y="21701"/>
                  </a:cubicBezTo>
                  <a:lnTo>
                    <a:pt x="21704" y="19323"/>
                  </a:lnTo>
                  <a:cubicBezTo>
                    <a:pt x="21989" y="19037"/>
                    <a:pt x="21989" y="18574"/>
                    <a:pt x="21704" y="18287"/>
                  </a:cubicBezTo>
                  <a:lnTo>
                    <a:pt x="20320" y="16904"/>
                  </a:lnTo>
                  <a:cubicBezTo>
                    <a:pt x="20775" y="16130"/>
                    <a:pt x="21121" y="15298"/>
                    <a:pt x="21345" y="14430"/>
                  </a:cubicBezTo>
                  <a:lnTo>
                    <a:pt x="23302" y="14430"/>
                  </a:lnTo>
                  <a:cubicBezTo>
                    <a:pt x="23705" y="14430"/>
                    <a:pt x="24034" y="14101"/>
                    <a:pt x="24034" y="13696"/>
                  </a:cubicBezTo>
                  <a:lnTo>
                    <a:pt x="24034" y="10334"/>
                  </a:lnTo>
                  <a:cubicBezTo>
                    <a:pt x="24034" y="9930"/>
                    <a:pt x="23705" y="9602"/>
                    <a:pt x="23302" y="9602"/>
                  </a:cubicBezTo>
                  <a:lnTo>
                    <a:pt x="21343" y="9602"/>
                  </a:lnTo>
                  <a:cubicBezTo>
                    <a:pt x="21121" y="8734"/>
                    <a:pt x="20775" y="7900"/>
                    <a:pt x="20320" y="7128"/>
                  </a:cubicBezTo>
                  <a:lnTo>
                    <a:pt x="21704" y="5744"/>
                  </a:lnTo>
                  <a:cubicBezTo>
                    <a:pt x="21989" y="5457"/>
                    <a:pt x="21989" y="4995"/>
                    <a:pt x="21704" y="4708"/>
                  </a:cubicBezTo>
                  <a:lnTo>
                    <a:pt x="19326" y="2330"/>
                  </a:lnTo>
                  <a:cubicBezTo>
                    <a:pt x="19182" y="2187"/>
                    <a:pt x="18995" y="2115"/>
                    <a:pt x="18808" y="2115"/>
                  </a:cubicBezTo>
                  <a:cubicBezTo>
                    <a:pt x="18620" y="2115"/>
                    <a:pt x="18433" y="2187"/>
                    <a:pt x="18290" y="2330"/>
                  </a:cubicBezTo>
                  <a:lnTo>
                    <a:pt x="16906" y="3714"/>
                  </a:lnTo>
                  <a:cubicBezTo>
                    <a:pt x="16133" y="3259"/>
                    <a:pt x="15300" y="2913"/>
                    <a:pt x="14430" y="2689"/>
                  </a:cubicBezTo>
                  <a:lnTo>
                    <a:pt x="14430" y="732"/>
                  </a:lnTo>
                  <a:cubicBezTo>
                    <a:pt x="14430" y="327"/>
                    <a:pt x="14104" y="0"/>
                    <a:pt x="13699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6084;p62">
              <a:extLst>
                <a:ext uri="{FF2B5EF4-FFF2-40B4-BE49-F238E27FC236}">
                  <a16:creationId xmlns:a16="http://schemas.microsoft.com/office/drawing/2014/main" id="{10F316C4-1C61-4489-B292-698BACD61C81}"/>
                </a:ext>
              </a:extLst>
            </p:cNvPr>
            <p:cNvSpPr/>
            <p:nvPr/>
          </p:nvSpPr>
          <p:spPr>
            <a:xfrm>
              <a:off x="6073050" y="3509700"/>
              <a:ext cx="641725" cy="636800"/>
            </a:xfrm>
            <a:custGeom>
              <a:avLst/>
              <a:gdLst/>
              <a:ahLst/>
              <a:cxnLst/>
              <a:rect l="l" t="t" r="r" b="b"/>
              <a:pathLst>
                <a:path w="25669" h="25472" extrusionOk="0">
                  <a:moveTo>
                    <a:pt x="12840" y="5002"/>
                  </a:moveTo>
                  <a:cubicBezTo>
                    <a:pt x="13949" y="5002"/>
                    <a:pt x="15075" y="5242"/>
                    <a:pt x="16144" y="5747"/>
                  </a:cubicBezTo>
                  <a:cubicBezTo>
                    <a:pt x="20003" y="7575"/>
                    <a:pt x="21651" y="12185"/>
                    <a:pt x="19822" y="16044"/>
                  </a:cubicBezTo>
                  <a:cubicBezTo>
                    <a:pt x="18501" y="18836"/>
                    <a:pt x="15726" y="20470"/>
                    <a:pt x="12830" y="20470"/>
                  </a:cubicBezTo>
                  <a:cubicBezTo>
                    <a:pt x="11721" y="20470"/>
                    <a:pt x="10595" y="20230"/>
                    <a:pt x="9525" y="19724"/>
                  </a:cubicBezTo>
                  <a:cubicBezTo>
                    <a:pt x="5666" y="17897"/>
                    <a:pt x="4018" y="13286"/>
                    <a:pt x="5845" y="9427"/>
                  </a:cubicBezTo>
                  <a:cubicBezTo>
                    <a:pt x="7167" y="6636"/>
                    <a:pt x="9944" y="5002"/>
                    <a:pt x="12840" y="5002"/>
                  </a:cubicBezTo>
                  <a:close/>
                  <a:moveTo>
                    <a:pt x="10471" y="1"/>
                  </a:moveTo>
                  <a:cubicBezTo>
                    <a:pt x="10383" y="1"/>
                    <a:pt x="10294" y="16"/>
                    <a:pt x="10208" y="47"/>
                  </a:cubicBezTo>
                  <a:lnTo>
                    <a:pt x="6824" y="1256"/>
                  </a:lnTo>
                  <a:cubicBezTo>
                    <a:pt x="6417" y="1401"/>
                    <a:pt x="6206" y="1848"/>
                    <a:pt x="6351" y="2255"/>
                  </a:cubicBezTo>
                  <a:lnTo>
                    <a:pt x="7054" y="4223"/>
                  </a:lnTo>
                  <a:cubicBezTo>
                    <a:pt x="6262" y="4761"/>
                    <a:pt x="5548" y="5408"/>
                    <a:pt x="4934" y="6145"/>
                  </a:cubicBezTo>
                  <a:lnTo>
                    <a:pt x="3045" y="5249"/>
                  </a:lnTo>
                  <a:cubicBezTo>
                    <a:pt x="2937" y="5199"/>
                    <a:pt x="2823" y="5174"/>
                    <a:pt x="2711" y="5174"/>
                  </a:cubicBezTo>
                  <a:cubicBezTo>
                    <a:pt x="2418" y="5174"/>
                    <a:pt x="2137" y="5340"/>
                    <a:pt x="2004" y="5623"/>
                  </a:cubicBezTo>
                  <a:lnTo>
                    <a:pt x="467" y="8868"/>
                  </a:lnTo>
                  <a:cubicBezTo>
                    <a:pt x="282" y="9259"/>
                    <a:pt x="449" y="9725"/>
                    <a:pt x="840" y="9909"/>
                  </a:cubicBezTo>
                  <a:lnTo>
                    <a:pt x="2729" y="10804"/>
                  </a:lnTo>
                  <a:cubicBezTo>
                    <a:pt x="2548" y="11744"/>
                    <a:pt x="2500" y="12707"/>
                    <a:pt x="2587" y="13661"/>
                  </a:cubicBezTo>
                  <a:lnTo>
                    <a:pt x="619" y="14364"/>
                  </a:lnTo>
                  <a:cubicBezTo>
                    <a:pt x="212" y="14510"/>
                    <a:pt x="1" y="14957"/>
                    <a:pt x="145" y="15363"/>
                  </a:cubicBezTo>
                  <a:lnTo>
                    <a:pt x="1354" y="18747"/>
                  </a:lnTo>
                  <a:cubicBezTo>
                    <a:pt x="1467" y="19067"/>
                    <a:pt x="1768" y="19265"/>
                    <a:pt x="2089" y="19265"/>
                  </a:cubicBezTo>
                  <a:cubicBezTo>
                    <a:pt x="2177" y="19265"/>
                    <a:pt x="2266" y="19251"/>
                    <a:pt x="2353" y="19219"/>
                  </a:cubicBezTo>
                  <a:lnTo>
                    <a:pt x="4321" y="18516"/>
                  </a:lnTo>
                  <a:cubicBezTo>
                    <a:pt x="4859" y="19309"/>
                    <a:pt x="5506" y="20023"/>
                    <a:pt x="6243" y="20637"/>
                  </a:cubicBezTo>
                  <a:lnTo>
                    <a:pt x="5347" y="22526"/>
                  </a:lnTo>
                  <a:cubicBezTo>
                    <a:pt x="5163" y="22917"/>
                    <a:pt x="5330" y="23383"/>
                    <a:pt x="5721" y="23567"/>
                  </a:cubicBezTo>
                  <a:lnTo>
                    <a:pt x="8966" y="25104"/>
                  </a:lnTo>
                  <a:cubicBezTo>
                    <a:pt x="9074" y="25155"/>
                    <a:pt x="9188" y="25179"/>
                    <a:pt x="9300" y="25179"/>
                  </a:cubicBezTo>
                  <a:cubicBezTo>
                    <a:pt x="9593" y="25179"/>
                    <a:pt x="9874" y="25014"/>
                    <a:pt x="10007" y="24731"/>
                  </a:cubicBezTo>
                  <a:lnTo>
                    <a:pt x="10902" y="22842"/>
                  </a:lnTo>
                  <a:cubicBezTo>
                    <a:pt x="11540" y="22964"/>
                    <a:pt x="12187" y="23026"/>
                    <a:pt x="12836" y="23026"/>
                  </a:cubicBezTo>
                  <a:cubicBezTo>
                    <a:pt x="13144" y="23026"/>
                    <a:pt x="13452" y="23012"/>
                    <a:pt x="13759" y="22984"/>
                  </a:cubicBezTo>
                  <a:lnTo>
                    <a:pt x="14462" y="24952"/>
                  </a:lnTo>
                  <a:cubicBezTo>
                    <a:pt x="14577" y="25272"/>
                    <a:pt x="14878" y="25471"/>
                    <a:pt x="15200" y="25471"/>
                  </a:cubicBezTo>
                  <a:cubicBezTo>
                    <a:pt x="15286" y="25471"/>
                    <a:pt x="15375" y="25457"/>
                    <a:pt x="15461" y="25426"/>
                  </a:cubicBezTo>
                  <a:lnTo>
                    <a:pt x="18845" y="24217"/>
                  </a:lnTo>
                  <a:cubicBezTo>
                    <a:pt x="19252" y="24071"/>
                    <a:pt x="19463" y="23625"/>
                    <a:pt x="19318" y="23218"/>
                  </a:cubicBezTo>
                  <a:lnTo>
                    <a:pt x="18615" y="21250"/>
                  </a:lnTo>
                  <a:cubicBezTo>
                    <a:pt x="19407" y="20712"/>
                    <a:pt x="20121" y="20065"/>
                    <a:pt x="20735" y="19328"/>
                  </a:cubicBezTo>
                  <a:lnTo>
                    <a:pt x="22624" y="20223"/>
                  </a:lnTo>
                  <a:cubicBezTo>
                    <a:pt x="22732" y="20274"/>
                    <a:pt x="22846" y="20298"/>
                    <a:pt x="22958" y="20298"/>
                  </a:cubicBezTo>
                  <a:cubicBezTo>
                    <a:pt x="23251" y="20298"/>
                    <a:pt x="23532" y="20133"/>
                    <a:pt x="23665" y="19850"/>
                  </a:cubicBezTo>
                  <a:lnTo>
                    <a:pt x="25202" y="16604"/>
                  </a:lnTo>
                  <a:cubicBezTo>
                    <a:pt x="25387" y="16214"/>
                    <a:pt x="25220" y="15748"/>
                    <a:pt x="24829" y="15564"/>
                  </a:cubicBezTo>
                  <a:lnTo>
                    <a:pt x="22940" y="14668"/>
                  </a:lnTo>
                  <a:cubicBezTo>
                    <a:pt x="23121" y="13727"/>
                    <a:pt x="23169" y="12766"/>
                    <a:pt x="23082" y="11812"/>
                  </a:cubicBezTo>
                  <a:lnTo>
                    <a:pt x="25050" y="11107"/>
                  </a:lnTo>
                  <a:cubicBezTo>
                    <a:pt x="25457" y="10963"/>
                    <a:pt x="25668" y="10515"/>
                    <a:pt x="25523" y="10108"/>
                  </a:cubicBezTo>
                  <a:lnTo>
                    <a:pt x="24315" y="6726"/>
                  </a:lnTo>
                  <a:cubicBezTo>
                    <a:pt x="24201" y="6406"/>
                    <a:pt x="23898" y="6207"/>
                    <a:pt x="23577" y="6207"/>
                  </a:cubicBezTo>
                  <a:cubicBezTo>
                    <a:pt x="23491" y="6207"/>
                    <a:pt x="23402" y="6221"/>
                    <a:pt x="23316" y="6252"/>
                  </a:cubicBezTo>
                  <a:lnTo>
                    <a:pt x="21348" y="6956"/>
                  </a:lnTo>
                  <a:cubicBezTo>
                    <a:pt x="20810" y="6162"/>
                    <a:pt x="20163" y="5450"/>
                    <a:pt x="19426" y="4836"/>
                  </a:cubicBezTo>
                  <a:lnTo>
                    <a:pt x="20320" y="2947"/>
                  </a:lnTo>
                  <a:cubicBezTo>
                    <a:pt x="20506" y="2556"/>
                    <a:pt x="20339" y="2090"/>
                    <a:pt x="19948" y="1906"/>
                  </a:cubicBezTo>
                  <a:lnTo>
                    <a:pt x="16703" y="369"/>
                  </a:lnTo>
                  <a:cubicBezTo>
                    <a:pt x="16595" y="318"/>
                    <a:pt x="16481" y="294"/>
                    <a:pt x="16369" y="294"/>
                  </a:cubicBezTo>
                  <a:cubicBezTo>
                    <a:pt x="16076" y="294"/>
                    <a:pt x="15795" y="459"/>
                    <a:pt x="15662" y="742"/>
                  </a:cubicBezTo>
                  <a:lnTo>
                    <a:pt x="14767" y="2631"/>
                  </a:lnTo>
                  <a:cubicBezTo>
                    <a:pt x="14130" y="2508"/>
                    <a:pt x="13485" y="2447"/>
                    <a:pt x="12839" y="2447"/>
                  </a:cubicBezTo>
                  <a:cubicBezTo>
                    <a:pt x="12529" y="2447"/>
                    <a:pt x="12219" y="2461"/>
                    <a:pt x="11910" y="2489"/>
                  </a:cubicBezTo>
                  <a:lnTo>
                    <a:pt x="11207" y="521"/>
                  </a:lnTo>
                  <a:cubicBezTo>
                    <a:pt x="11092" y="200"/>
                    <a:pt x="10791" y="1"/>
                    <a:pt x="10471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6085;p62">
              <a:extLst>
                <a:ext uri="{FF2B5EF4-FFF2-40B4-BE49-F238E27FC236}">
                  <a16:creationId xmlns:a16="http://schemas.microsoft.com/office/drawing/2014/main" id="{6C5F3259-EE85-4024-84B8-8B71A67311EB}"/>
                </a:ext>
              </a:extLst>
            </p:cNvPr>
            <p:cNvSpPr/>
            <p:nvPr/>
          </p:nvSpPr>
          <p:spPr>
            <a:xfrm>
              <a:off x="6124575" y="2917775"/>
              <a:ext cx="572575" cy="572525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6086;p62">
              <a:extLst>
                <a:ext uri="{FF2B5EF4-FFF2-40B4-BE49-F238E27FC236}">
                  <a16:creationId xmlns:a16="http://schemas.microsoft.com/office/drawing/2014/main" id="{8CFCB399-7C15-4531-86BA-1AD13413B75B}"/>
                </a:ext>
              </a:extLst>
            </p:cNvPr>
            <p:cNvSpPr/>
            <p:nvPr/>
          </p:nvSpPr>
          <p:spPr>
            <a:xfrm>
              <a:off x="6459975" y="2867300"/>
              <a:ext cx="101300" cy="50500"/>
            </a:xfrm>
            <a:custGeom>
              <a:avLst/>
              <a:gdLst/>
              <a:ahLst/>
              <a:cxnLst/>
              <a:rect l="l" t="t" r="r" b="b"/>
              <a:pathLst>
                <a:path w="4052" h="2020" extrusionOk="0">
                  <a:moveTo>
                    <a:pt x="272" y="1"/>
                  </a:moveTo>
                  <a:cubicBezTo>
                    <a:pt x="157" y="1"/>
                    <a:pt x="54" y="82"/>
                    <a:pt x="29" y="200"/>
                  </a:cubicBezTo>
                  <a:cubicBezTo>
                    <a:pt x="0" y="338"/>
                    <a:pt x="87" y="474"/>
                    <a:pt x="225" y="507"/>
                  </a:cubicBezTo>
                  <a:cubicBezTo>
                    <a:pt x="1077" y="719"/>
                    <a:pt x="1895" y="1049"/>
                    <a:pt x="2657" y="1486"/>
                  </a:cubicBezTo>
                  <a:lnTo>
                    <a:pt x="2505" y="1740"/>
                  </a:lnTo>
                  <a:cubicBezTo>
                    <a:pt x="2459" y="1819"/>
                    <a:pt x="2511" y="1918"/>
                    <a:pt x="2603" y="1926"/>
                  </a:cubicBezTo>
                  <a:lnTo>
                    <a:pt x="3887" y="2019"/>
                  </a:lnTo>
                  <a:cubicBezTo>
                    <a:pt x="3890" y="2019"/>
                    <a:pt x="3893" y="2019"/>
                    <a:pt x="3895" y="2019"/>
                  </a:cubicBezTo>
                  <a:cubicBezTo>
                    <a:pt x="3991" y="2019"/>
                    <a:pt x="4052" y="1913"/>
                    <a:pt x="3999" y="1830"/>
                  </a:cubicBezTo>
                  <a:lnTo>
                    <a:pt x="3302" y="746"/>
                  </a:lnTo>
                  <a:cubicBezTo>
                    <a:pt x="3278" y="709"/>
                    <a:pt x="3239" y="690"/>
                    <a:pt x="3200" y="690"/>
                  </a:cubicBezTo>
                  <a:cubicBezTo>
                    <a:pt x="3159" y="690"/>
                    <a:pt x="3118" y="711"/>
                    <a:pt x="3094" y="751"/>
                  </a:cubicBezTo>
                  <a:lnTo>
                    <a:pt x="2917" y="1047"/>
                  </a:lnTo>
                  <a:cubicBezTo>
                    <a:pt x="2108" y="581"/>
                    <a:pt x="1237" y="230"/>
                    <a:pt x="330" y="8"/>
                  </a:cubicBezTo>
                  <a:cubicBezTo>
                    <a:pt x="311" y="3"/>
                    <a:pt x="291" y="1"/>
                    <a:pt x="27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6087;p62">
              <a:extLst>
                <a:ext uri="{FF2B5EF4-FFF2-40B4-BE49-F238E27FC236}">
                  <a16:creationId xmlns:a16="http://schemas.microsoft.com/office/drawing/2014/main" id="{1E5F48AE-F9B8-4DF6-8E5C-264F2ED184CD}"/>
                </a:ext>
              </a:extLst>
            </p:cNvPr>
            <p:cNvSpPr/>
            <p:nvPr/>
          </p:nvSpPr>
          <p:spPr>
            <a:xfrm>
              <a:off x="6389025" y="2860025"/>
              <a:ext cx="63100" cy="15700"/>
            </a:xfrm>
            <a:custGeom>
              <a:avLst/>
              <a:gdLst/>
              <a:ahLst/>
              <a:cxnLst/>
              <a:rect l="l" t="t" r="r" b="b"/>
              <a:pathLst>
                <a:path w="2524" h="628" extrusionOk="0">
                  <a:moveTo>
                    <a:pt x="787" y="1"/>
                  </a:moveTo>
                  <a:cubicBezTo>
                    <a:pt x="605" y="1"/>
                    <a:pt x="424" y="7"/>
                    <a:pt x="241" y="19"/>
                  </a:cubicBezTo>
                  <a:cubicBezTo>
                    <a:pt x="103" y="31"/>
                    <a:pt x="1" y="153"/>
                    <a:pt x="11" y="291"/>
                  </a:cubicBezTo>
                  <a:cubicBezTo>
                    <a:pt x="20" y="425"/>
                    <a:pt x="132" y="528"/>
                    <a:pt x="263" y="528"/>
                  </a:cubicBezTo>
                  <a:cubicBezTo>
                    <a:pt x="268" y="528"/>
                    <a:pt x="273" y="528"/>
                    <a:pt x="278" y="528"/>
                  </a:cubicBezTo>
                  <a:cubicBezTo>
                    <a:pt x="448" y="518"/>
                    <a:pt x="617" y="512"/>
                    <a:pt x="787" y="512"/>
                  </a:cubicBezTo>
                  <a:cubicBezTo>
                    <a:pt x="1261" y="512"/>
                    <a:pt x="1734" y="550"/>
                    <a:pt x="2203" y="624"/>
                  </a:cubicBezTo>
                  <a:cubicBezTo>
                    <a:pt x="2217" y="626"/>
                    <a:pt x="2231" y="627"/>
                    <a:pt x="2245" y="627"/>
                  </a:cubicBezTo>
                  <a:cubicBezTo>
                    <a:pt x="2363" y="627"/>
                    <a:pt x="2470" y="544"/>
                    <a:pt x="2494" y="424"/>
                  </a:cubicBezTo>
                  <a:cubicBezTo>
                    <a:pt x="2523" y="283"/>
                    <a:pt x="2430" y="145"/>
                    <a:pt x="2288" y="121"/>
                  </a:cubicBezTo>
                  <a:cubicBezTo>
                    <a:pt x="1791" y="43"/>
                    <a:pt x="1288" y="3"/>
                    <a:pt x="78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88;p62">
              <a:extLst>
                <a:ext uri="{FF2B5EF4-FFF2-40B4-BE49-F238E27FC236}">
                  <a16:creationId xmlns:a16="http://schemas.microsoft.com/office/drawing/2014/main" id="{E779CD04-F45F-4410-A419-99EE1492D8B9}"/>
                </a:ext>
              </a:extLst>
            </p:cNvPr>
            <p:cNvSpPr/>
            <p:nvPr/>
          </p:nvSpPr>
          <p:spPr>
            <a:xfrm>
              <a:off x="6279750" y="2879875"/>
              <a:ext cx="39600" cy="26000"/>
            </a:xfrm>
            <a:custGeom>
              <a:avLst/>
              <a:gdLst/>
              <a:ahLst/>
              <a:cxnLst/>
              <a:rect l="l" t="t" r="r" b="b"/>
              <a:pathLst>
                <a:path w="1584" h="1040" extrusionOk="0">
                  <a:moveTo>
                    <a:pt x="1330" y="1"/>
                  </a:moveTo>
                  <a:cubicBezTo>
                    <a:pt x="1303" y="1"/>
                    <a:pt x="1276" y="6"/>
                    <a:pt x="1249" y="17"/>
                  </a:cubicBezTo>
                  <a:cubicBezTo>
                    <a:pt x="878" y="174"/>
                    <a:pt x="518" y="355"/>
                    <a:pt x="168" y="557"/>
                  </a:cubicBezTo>
                  <a:cubicBezTo>
                    <a:pt x="58" y="621"/>
                    <a:pt x="0" y="757"/>
                    <a:pt x="47" y="876"/>
                  </a:cubicBezTo>
                  <a:cubicBezTo>
                    <a:pt x="86" y="979"/>
                    <a:pt x="183" y="1040"/>
                    <a:pt x="284" y="1040"/>
                  </a:cubicBezTo>
                  <a:cubicBezTo>
                    <a:pt x="327" y="1040"/>
                    <a:pt x="371" y="1029"/>
                    <a:pt x="412" y="1005"/>
                  </a:cubicBezTo>
                  <a:cubicBezTo>
                    <a:pt x="727" y="823"/>
                    <a:pt x="1054" y="658"/>
                    <a:pt x="1389" y="512"/>
                  </a:cubicBezTo>
                  <a:cubicBezTo>
                    <a:pt x="1518" y="458"/>
                    <a:pt x="1584" y="312"/>
                    <a:pt x="1538" y="177"/>
                  </a:cubicBezTo>
                  <a:lnTo>
                    <a:pt x="1525" y="141"/>
                  </a:lnTo>
                  <a:cubicBezTo>
                    <a:pt x="1496" y="54"/>
                    <a:pt x="1415" y="1"/>
                    <a:pt x="133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089;p62">
              <a:extLst>
                <a:ext uri="{FF2B5EF4-FFF2-40B4-BE49-F238E27FC236}">
                  <a16:creationId xmlns:a16="http://schemas.microsoft.com/office/drawing/2014/main" id="{AE80D999-C3DF-43BE-AB38-5FF89DE7CFC6}"/>
                </a:ext>
              </a:extLst>
            </p:cNvPr>
            <p:cNvSpPr/>
            <p:nvPr/>
          </p:nvSpPr>
          <p:spPr>
            <a:xfrm>
              <a:off x="6325825" y="2862750"/>
              <a:ext cx="54425" cy="22400"/>
            </a:xfrm>
            <a:custGeom>
              <a:avLst/>
              <a:gdLst/>
              <a:ahLst/>
              <a:cxnLst/>
              <a:rect l="l" t="t" r="r" b="b"/>
              <a:pathLst>
                <a:path w="2177" h="896" extrusionOk="0">
                  <a:moveTo>
                    <a:pt x="1906" y="0"/>
                  </a:moveTo>
                  <a:cubicBezTo>
                    <a:pt x="1894" y="0"/>
                    <a:pt x="1883" y="1"/>
                    <a:pt x="1871" y="2"/>
                  </a:cubicBezTo>
                  <a:cubicBezTo>
                    <a:pt x="1306" y="87"/>
                    <a:pt x="748" y="220"/>
                    <a:pt x="205" y="400"/>
                  </a:cubicBezTo>
                  <a:cubicBezTo>
                    <a:pt x="71" y="444"/>
                    <a:pt x="0" y="590"/>
                    <a:pt x="47" y="725"/>
                  </a:cubicBezTo>
                  <a:cubicBezTo>
                    <a:pt x="84" y="829"/>
                    <a:pt x="183" y="895"/>
                    <a:pt x="288" y="895"/>
                  </a:cubicBezTo>
                  <a:cubicBezTo>
                    <a:pt x="316" y="895"/>
                    <a:pt x="343" y="891"/>
                    <a:pt x="370" y="882"/>
                  </a:cubicBezTo>
                  <a:cubicBezTo>
                    <a:pt x="883" y="712"/>
                    <a:pt x="1408" y="587"/>
                    <a:pt x="1941" y="507"/>
                  </a:cubicBezTo>
                  <a:cubicBezTo>
                    <a:pt x="2081" y="488"/>
                    <a:pt x="2177" y="360"/>
                    <a:pt x="2157" y="220"/>
                  </a:cubicBezTo>
                  <a:cubicBezTo>
                    <a:pt x="2140" y="93"/>
                    <a:pt x="2031" y="0"/>
                    <a:pt x="1906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090;p62">
              <a:extLst>
                <a:ext uri="{FF2B5EF4-FFF2-40B4-BE49-F238E27FC236}">
                  <a16:creationId xmlns:a16="http://schemas.microsoft.com/office/drawing/2014/main" id="{885C57B5-1F39-479A-9F35-3C4AF7703AFD}"/>
                </a:ext>
              </a:extLst>
            </p:cNvPr>
            <p:cNvSpPr/>
            <p:nvPr/>
          </p:nvSpPr>
          <p:spPr>
            <a:xfrm>
              <a:off x="7023725" y="3061400"/>
              <a:ext cx="101300" cy="50475"/>
            </a:xfrm>
            <a:custGeom>
              <a:avLst/>
              <a:gdLst/>
              <a:ahLst/>
              <a:cxnLst/>
              <a:rect l="l" t="t" r="r" b="b"/>
              <a:pathLst>
                <a:path w="4052" h="2019" extrusionOk="0">
                  <a:moveTo>
                    <a:pt x="273" y="0"/>
                  </a:moveTo>
                  <a:cubicBezTo>
                    <a:pt x="158" y="0"/>
                    <a:pt x="53" y="81"/>
                    <a:pt x="29" y="199"/>
                  </a:cubicBezTo>
                  <a:cubicBezTo>
                    <a:pt x="0" y="339"/>
                    <a:pt x="87" y="475"/>
                    <a:pt x="225" y="507"/>
                  </a:cubicBezTo>
                  <a:cubicBezTo>
                    <a:pt x="1077" y="720"/>
                    <a:pt x="1895" y="1048"/>
                    <a:pt x="2655" y="1487"/>
                  </a:cubicBezTo>
                  <a:lnTo>
                    <a:pt x="2505" y="1740"/>
                  </a:lnTo>
                  <a:cubicBezTo>
                    <a:pt x="2459" y="1818"/>
                    <a:pt x="2511" y="1919"/>
                    <a:pt x="2603" y="1925"/>
                  </a:cubicBezTo>
                  <a:lnTo>
                    <a:pt x="3885" y="2018"/>
                  </a:lnTo>
                  <a:cubicBezTo>
                    <a:pt x="3889" y="2019"/>
                    <a:pt x="3892" y="2019"/>
                    <a:pt x="3896" y="2019"/>
                  </a:cubicBezTo>
                  <a:cubicBezTo>
                    <a:pt x="3991" y="2019"/>
                    <a:pt x="4052" y="1911"/>
                    <a:pt x="3999" y="1829"/>
                  </a:cubicBezTo>
                  <a:lnTo>
                    <a:pt x="3302" y="747"/>
                  </a:lnTo>
                  <a:cubicBezTo>
                    <a:pt x="3278" y="709"/>
                    <a:pt x="3238" y="690"/>
                    <a:pt x="3198" y="690"/>
                  </a:cubicBezTo>
                  <a:cubicBezTo>
                    <a:pt x="3157" y="690"/>
                    <a:pt x="3116" y="710"/>
                    <a:pt x="3093" y="750"/>
                  </a:cubicBezTo>
                  <a:lnTo>
                    <a:pt x="2917" y="1048"/>
                  </a:lnTo>
                  <a:cubicBezTo>
                    <a:pt x="2108" y="582"/>
                    <a:pt x="1237" y="231"/>
                    <a:pt x="330" y="7"/>
                  </a:cubicBezTo>
                  <a:cubicBezTo>
                    <a:pt x="311" y="3"/>
                    <a:pt x="292" y="0"/>
                    <a:pt x="273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91;p62">
              <a:extLst>
                <a:ext uri="{FF2B5EF4-FFF2-40B4-BE49-F238E27FC236}">
                  <a16:creationId xmlns:a16="http://schemas.microsoft.com/office/drawing/2014/main" id="{91F76B5B-2301-49DA-B2E2-24526DB5DA66}"/>
                </a:ext>
              </a:extLst>
            </p:cNvPr>
            <p:cNvSpPr/>
            <p:nvPr/>
          </p:nvSpPr>
          <p:spPr>
            <a:xfrm>
              <a:off x="6952750" y="3054150"/>
              <a:ext cx="63100" cy="15650"/>
            </a:xfrm>
            <a:custGeom>
              <a:avLst/>
              <a:gdLst/>
              <a:ahLst/>
              <a:cxnLst/>
              <a:rect l="l" t="t" r="r" b="b"/>
              <a:pathLst>
                <a:path w="2524" h="626" extrusionOk="0">
                  <a:moveTo>
                    <a:pt x="787" y="1"/>
                  </a:moveTo>
                  <a:cubicBezTo>
                    <a:pt x="606" y="1"/>
                    <a:pt x="423" y="7"/>
                    <a:pt x="242" y="18"/>
                  </a:cubicBezTo>
                  <a:cubicBezTo>
                    <a:pt x="104" y="31"/>
                    <a:pt x="0" y="151"/>
                    <a:pt x="10" y="291"/>
                  </a:cubicBezTo>
                  <a:cubicBezTo>
                    <a:pt x="21" y="425"/>
                    <a:pt x="131" y="526"/>
                    <a:pt x="264" y="526"/>
                  </a:cubicBezTo>
                  <a:cubicBezTo>
                    <a:pt x="269" y="526"/>
                    <a:pt x="274" y="526"/>
                    <a:pt x="279" y="526"/>
                  </a:cubicBezTo>
                  <a:cubicBezTo>
                    <a:pt x="447" y="516"/>
                    <a:pt x="617" y="510"/>
                    <a:pt x="787" y="510"/>
                  </a:cubicBezTo>
                  <a:cubicBezTo>
                    <a:pt x="1261" y="512"/>
                    <a:pt x="1735" y="548"/>
                    <a:pt x="2204" y="622"/>
                  </a:cubicBezTo>
                  <a:cubicBezTo>
                    <a:pt x="2218" y="624"/>
                    <a:pt x="2232" y="626"/>
                    <a:pt x="2246" y="626"/>
                  </a:cubicBezTo>
                  <a:cubicBezTo>
                    <a:pt x="2364" y="626"/>
                    <a:pt x="2469" y="542"/>
                    <a:pt x="2495" y="422"/>
                  </a:cubicBezTo>
                  <a:cubicBezTo>
                    <a:pt x="2524" y="281"/>
                    <a:pt x="2430" y="145"/>
                    <a:pt x="2289" y="121"/>
                  </a:cubicBezTo>
                  <a:cubicBezTo>
                    <a:pt x="1792" y="41"/>
                    <a:pt x="1289" y="1"/>
                    <a:pt x="78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092;p62">
              <a:extLst>
                <a:ext uri="{FF2B5EF4-FFF2-40B4-BE49-F238E27FC236}">
                  <a16:creationId xmlns:a16="http://schemas.microsoft.com/office/drawing/2014/main" id="{4DE0BA33-6F89-41FB-8875-FCA5CB2FC57F}"/>
                </a:ext>
              </a:extLst>
            </p:cNvPr>
            <p:cNvSpPr/>
            <p:nvPr/>
          </p:nvSpPr>
          <p:spPr>
            <a:xfrm>
              <a:off x="6843450" y="3073975"/>
              <a:ext cx="39625" cy="26025"/>
            </a:xfrm>
            <a:custGeom>
              <a:avLst/>
              <a:gdLst/>
              <a:ahLst/>
              <a:cxnLst/>
              <a:rect l="l" t="t" r="r" b="b"/>
              <a:pathLst>
                <a:path w="1585" h="1041" extrusionOk="0">
                  <a:moveTo>
                    <a:pt x="1331" y="0"/>
                  </a:moveTo>
                  <a:cubicBezTo>
                    <a:pt x="1304" y="0"/>
                    <a:pt x="1277" y="6"/>
                    <a:pt x="1251" y="16"/>
                  </a:cubicBezTo>
                  <a:cubicBezTo>
                    <a:pt x="880" y="175"/>
                    <a:pt x="518" y="356"/>
                    <a:pt x="170" y="558"/>
                  </a:cubicBezTo>
                  <a:cubicBezTo>
                    <a:pt x="60" y="622"/>
                    <a:pt x="1" y="758"/>
                    <a:pt x="47" y="876"/>
                  </a:cubicBezTo>
                  <a:cubicBezTo>
                    <a:pt x="87" y="979"/>
                    <a:pt x="185" y="1040"/>
                    <a:pt x="287" y="1040"/>
                  </a:cubicBezTo>
                  <a:cubicBezTo>
                    <a:pt x="330" y="1040"/>
                    <a:pt x="373" y="1029"/>
                    <a:pt x="414" y="1006"/>
                  </a:cubicBezTo>
                  <a:cubicBezTo>
                    <a:pt x="729" y="822"/>
                    <a:pt x="1056" y="657"/>
                    <a:pt x="1391" y="513"/>
                  </a:cubicBezTo>
                  <a:cubicBezTo>
                    <a:pt x="1520" y="457"/>
                    <a:pt x="1584" y="311"/>
                    <a:pt x="1540" y="178"/>
                  </a:cubicBezTo>
                  <a:lnTo>
                    <a:pt x="1527" y="141"/>
                  </a:lnTo>
                  <a:cubicBezTo>
                    <a:pt x="1497" y="55"/>
                    <a:pt x="1417" y="0"/>
                    <a:pt x="133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093;p62">
              <a:extLst>
                <a:ext uri="{FF2B5EF4-FFF2-40B4-BE49-F238E27FC236}">
                  <a16:creationId xmlns:a16="http://schemas.microsoft.com/office/drawing/2014/main" id="{99F05E56-FD85-4160-908C-D498C7EE6DD2}"/>
                </a:ext>
              </a:extLst>
            </p:cNvPr>
            <p:cNvSpPr/>
            <p:nvPr/>
          </p:nvSpPr>
          <p:spPr>
            <a:xfrm>
              <a:off x="6889575" y="3056825"/>
              <a:ext cx="54425" cy="22400"/>
            </a:xfrm>
            <a:custGeom>
              <a:avLst/>
              <a:gdLst/>
              <a:ahLst/>
              <a:cxnLst/>
              <a:rect l="l" t="t" r="r" b="b"/>
              <a:pathLst>
                <a:path w="2177" h="896" extrusionOk="0">
                  <a:moveTo>
                    <a:pt x="1906" y="0"/>
                  </a:moveTo>
                  <a:cubicBezTo>
                    <a:pt x="1894" y="0"/>
                    <a:pt x="1883" y="1"/>
                    <a:pt x="1871" y="3"/>
                  </a:cubicBezTo>
                  <a:lnTo>
                    <a:pt x="1871" y="4"/>
                  </a:lnTo>
                  <a:cubicBezTo>
                    <a:pt x="1306" y="88"/>
                    <a:pt x="748" y="220"/>
                    <a:pt x="205" y="400"/>
                  </a:cubicBezTo>
                  <a:cubicBezTo>
                    <a:pt x="71" y="446"/>
                    <a:pt x="0" y="592"/>
                    <a:pt x="47" y="725"/>
                  </a:cubicBezTo>
                  <a:cubicBezTo>
                    <a:pt x="84" y="830"/>
                    <a:pt x="182" y="896"/>
                    <a:pt x="288" y="896"/>
                  </a:cubicBezTo>
                  <a:cubicBezTo>
                    <a:pt x="315" y="896"/>
                    <a:pt x="343" y="891"/>
                    <a:pt x="370" y="882"/>
                  </a:cubicBezTo>
                  <a:cubicBezTo>
                    <a:pt x="881" y="714"/>
                    <a:pt x="1406" y="587"/>
                    <a:pt x="1940" y="509"/>
                  </a:cubicBezTo>
                  <a:cubicBezTo>
                    <a:pt x="2079" y="490"/>
                    <a:pt x="2177" y="360"/>
                    <a:pt x="2157" y="220"/>
                  </a:cubicBezTo>
                  <a:cubicBezTo>
                    <a:pt x="2140" y="93"/>
                    <a:pt x="2031" y="0"/>
                    <a:pt x="1906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094;p62">
              <a:extLst>
                <a:ext uri="{FF2B5EF4-FFF2-40B4-BE49-F238E27FC236}">
                  <a16:creationId xmlns:a16="http://schemas.microsoft.com/office/drawing/2014/main" id="{ED893804-6CA2-4B63-8749-B49F50735DD3}"/>
                </a:ext>
              </a:extLst>
            </p:cNvPr>
            <p:cNvSpPr/>
            <p:nvPr/>
          </p:nvSpPr>
          <p:spPr>
            <a:xfrm>
              <a:off x="6245350" y="4177200"/>
              <a:ext cx="101275" cy="50475"/>
            </a:xfrm>
            <a:custGeom>
              <a:avLst/>
              <a:gdLst/>
              <a:ahLst/>
              <a:cxnLst/>
              <a:rect l="l" t="t" r="r" b="b"/>
              <a:pathLst>
                <a:path w="4051" h="2019" extrusionOk="0">
                  <a:moveTo>
                    <a:pt x="157" y="1"/>
                  </a:moveTo>
                  <a:cubicBezTo>
                    <a:pt x="61" y="1"/>
                    <a:pt x="1" y="107"/>
                    <a:pt x="54" y="190"/>
                  </a:cubicBezTo>
                  <a:lnTo>
                    <a:pt x="750" y="1274"/>
                  </a:lnTo>
                  <a:cubicBezTo>
                    <a:pt x="774" y="1311"/>
                    <a:pt x="813" y="1330"/>
                    <a:pt x="852" y="1330"/>
                  </a:cubicBezTo>
                  <a:cubicBezTo>
                    <a:pt x="893" y="1330"/>
                    <a:pt x="935" y="1309"/>
                    <a:pt x="958" y="1269"/>
                  </a:cubicBezTo>
                  <a:lnTo>
                    <a:pt x="1136" y="973"/>
                  </a:lnTo>
                  <a:cubicBezTo>
                    <a:pt x="1945" y="1439"/>
                    <a:pt x="2816" y="1788"/>
                    <a:pt x="3722" y="2012"/>
                  </a:cubicBezTo>
                  <a:cubicBezTo>
                    <a:pt x="3741" y="2017"/>
                    <a:pt x="3761" y="2019"/>
                    <a:pt x="3779" y="2019"/>
                  </a:cubicBezTo>
                  <a:cubicBezTo>
                    <a:pt x="3895" y="2019"/>
                    <a:pt x="3999" y="1938"/>
                    <a:pt x="4023" y="1820"/>
                  </a:cubicBezTo>
                  <a:cubicBezTo>
                    <a:pt x="4051" y="1682"/>
                    <a:pt x="3964" y="1546"/>
                    <a:pt x="3828" y="1512"/>
                  </a:cubicBezTo>
                  <a:cubicBezTo>
                    <a:pt x="2976" y="1301"/>
                    <a:pt x="2158" y="971"/>
                    <a:pt x="1396" y="534"/>
                  </a:cubicBezTo>
                  <a:lnTo>
                    <a:pt x="1548" y="279"/>
                  </a:lnTo>
                  <a:cubicBezTo>
                    <a:pt x="1594" y="201"/>
                    <a:pt x="1541" y="100"/>
                    <a:pt x="1450" y="94"/>
                  </a:cubicBezTo>
                  <a:lnTo>
                    <a:pt x="166" y="1"/>
                  </a:lnTo>
                  <a:cubicBezTo>
                    <a:pt x="163" y="1"/>
                    <a:pt x="160" y="1"/>
                    <a:pt x="15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095;p62">
              <a:extLst>
                <a:ext uri="{FF2B5EF4-FFF2-40B4-BE49-F238E27FC236}">
                  <a16:creationId xmlns:a16="http://schemas.microsoft.com/office/drawing/2014/main" id="{05F61F45-E11F-4882-A7A9-CF9ED06E61A8}"/>
                </a:ext>
              </a:extLst>
            </p:cNvPr>
            <p:cNvSpPr/>
            <p:nvPr/>
          </p:nvSpPr>
          <p:spPr>
            <a:xfrm>
              <a:off x="6354525" y="4219275"/>
              <a:ext cx="63075" cy="15675"/>
            </a:xfrm>
            <a:custGeom>
              <a:avLst/>
              <a:gdLst/>
              <a:ahLst/>
              <a:cxnLst/>
              <a:rect l="l" t="t" r="r" b="b"/>
              <a:pathLst>
                <a:path w="2523" h="627" extrusionOk="0">
                  <a:moveTo>
                    <a:pt x="279" y="1"/>
                  </a:moveTo>
                  <a:cubicBezTo>
                    <a:pt x="160" y="1"/>
                    <a:pt x="54" y="84"/>
                    <a:pt x="29" y="204"/>
                  </a:cubicBezTo>
                  <a:cubicBezTo>
                    <a:pt x="1" y="345"/>
                    <a:pt x="93" y="483"/>
                    <a:pt x="236" y="507"/>
                  </a:cubicBezTo>
                  <a:cubicBezTo>
                    <a:pt x="732" y="585"/>
                    <a:pt x="1235" y="625"/>
                    <a:pt x="1738" y="627"/>
                  </a:cubicBezTo>
                  <a:cubicBezTo>
                    <a:pt x="1919" y="627"/>
                    <a:pt x="2102" y="621"/>
                    <a:pt x="2282" y="609"/>
                  </a:cubicBezTo>
                  <a:cubicBezTo>
                    <a:pt x="2420" y="596"/>
                    <a:pt x="2523" y="475"/>
                    <a:pt x="2513" y="337"/>
                  </a:cubicBezTo>
                  <a:cubicBezTo>
                    <a:pt x="2504" y="203"/>
                    <a:pt x="2392" y="100"/>
                    <a:pt x="2260" y="100"/>
                  </a:cubicBezTo>
                  <a:cubicBezTo>
                    <a:pt x="2255" y="100"/>
                    <a:pt x="2251" y="100"/>
                    <a:pt x="2246" y="100"/>
                  </a:cubicBezTo>
                  <a:cubicBezTo>
                    <a:pt x="2076" y="110"/>
                    <a:pt x="1908" y="116"/>
                    <a:pt x="1738" y="116"/>
                  </a:cubicBezTo>
                  <a:cubicBezTo>
                    <a:pt x="1262" y="116"/>
                    <a:pt x="790" y="78"/>
                    <a:pt x="321" y="4"/>
                  </a:cubicBezTo>
                  <a:cubicBezTo>
                    <a:pt x="307" y="2"/>
                    <a:pt x="293" y="1"/>
                    <a:pt x="27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096;p62">
              <a:extLst>
                <a:ext uri="{FF2B5EF4-FFF2-40B4-BE49-F238E27FC236}">
                  <a16:creationId xmlns:a16="http://schemas.microsoft.com/office/drawing/2014/main" id="{2027E0A9-60B6-4140-8736-1485169CFC31}"/>
                </a:ext>
              </a:extLst>
            </p:cNvPr>
            <p:cNvSpPr/>
            <p:nvPr/>
          </p:nvSpPr>
          <p:spPr>
            <a:xfrm>
              <a:off x="6487275" y="4189125"/>
              <a:ext cx="39625" cy="25975"/>
            </a:xfrm>
            <a:custGeom>
              <a:avLst/>
              <a:gdLst/>
              <a:ahLst/>
              <a:cxnLst/>
              <a:rect l="l" t="t" r="r" b="b"/>
              <a:pathLst>
                <a:path w="1585" h="1039" extrusionOk="0">
                  <a:moveTo>
                    <a:pt x="1300" y="0"/>
                  </a:moveTo>
                  <a:cubicBezTo>
                    <a:pt x="1257" y="0"/>
                    <a:pt x="1213" y="11"/>
                    <a:pt x="1173" y="35"/>
                  </a:cubicBezTo>
                  <a:cubicBezTo>
                    <a:pt x="857" y="217"/>
                    <a:pt x="531" y="382"/>
                    <a:pt x="196" y="528"/>
                  </a:cubicBezTo>
                  <a:cubicBezTo>
                    <a:pt x="66" y="582"/>
                    <a:pt x="1" y="728"/>
                    <a:pt x="47" y="863"/>
                  </a:cubicBezTo>
                  <a:lnTo>
                    <a:pt x="60" y="899"/>
                  </a:lnTo>
                  <a:cubicBezTo>
                    <a:pt x="89" y="986"/>
                    <a:pt x="169" y="1039"/>
                    <a:pt x="255" y="1039"/>
                  </a:cubicBezTo>
                  <a:cubicBezTo>
                    <a:pt x="282" y="1039"/>
                    <a:pt x="309" y="1034"/>
                    <a:pt x="335" y="1023"/>
                  </a:cubicBezTo>
                  <a:cubicBezTo>
                    <a:pt x="707" y="866"/>
                    <a:pt x="1067" y="685"/>
                    <a:pt x="1416" y="483"/>
                  </a:cubicBezTo>
                  <a:cubicBezTo>
                    <a:pt x="1527" y="419"/>
                    <a:pt x="1584" y="283"/>
                    <a:pt x="1538" y="164"/>
                  </a:cubicBezTo>
                  <a:cubicBezTo>
                    <a:pt x="1499" y="61"/>
                    <a:pt x="1401" y="0"/>
                    <a:pt x="1300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097;p62">
              <a:extLst>
                <a:ext uri="{FF2B5EF4-FFF2-40B4-BE49-F238E27FC236}">
                  <a16:creationId xmlns:a16="http://schemas.microsoft.com/office/drawing/2014/main" id="{505679EB-3BC9-43A5-A12B-5B3023A5B698}"/>
                </a:ext>
              </a:extLst>
            </p:cNvPr>
            <p:cNvSpPr/>
            <p:nvPr/>
          </p:nvSpPr>
          <p:spPr>
            <a:xfrm>
              <a:off x="6426350" y="4209850"/>
              <a:ext cx="54475" cy="22400"/>
            </a:xfrm>
            <a:custGeom>
              <a:avLst/>
              <a:gdLst/>
              <a:ahLst/>
              <a:cxnLst/>
              <a:rect l="l" t="t" r="r" b="b"/>
              <a:pathLst>
                <a:path w="2179" h="896" extrusionOk="0">
                  <a:moveTo>
                    <a:pt x="1890" y="1"/>
                  </a:moveTo>
                  <a:cubicBezTo>
                    <a:pt x="1863" y="1"/>
                    <a:pt x="1835" y="5"/>
                    <a:pt x="1808" y="14"/>
                  </a:cubicBezTo>
                  <a:cubicBezTo>
                    <a:pt x="1296" y="184"/>
                    <a:pt x="771" y="309"/>
                    <a:pt x="237" y="389"/>
                  </a:cubicBezTo>
                  <a:cubicBezTo>
                    <a:pt x="98" y="408"/>
                    <a:pt x="0" y="536"/>
                    <a:pt x="20" y="676"/>
                  </a:cubicBezTo>
                  <a:cubicBezTo>
                    <a:pt x="37" y="803"/>
                    <a:pt x="147" y="896"/>
                    <a:pt x="273" y="896"/>
                  </a:cubicBezTo>
                  <a:cubicBezTo>
                    <a:pt x="284" y="896"/>
                    <a:pt x="296" y="895"/>
                    <a:pt x="308" y="893"/>
                  </a:cubicBezTo>
                  <a:cubicBezTo>
                    <a:pt x="873" y="809"/>
                    <a:pt x="1430" y="676"/>
                    <a:pt x="1973" y="496"/>
                  </a:cubicBezTo>
                  <a:cubicBezTo>
                    <a:pt x="2106" y="451"/>
                    <a:pt x="2178" y="306"/>
                    <a:pt x="2132" y="171"/>
                  </a:cubicBezTo>
                  <a:cubicBezTo>
                    <a:pt x="2095" y="67"/>
                    <a:pt x="1996" y="1"/>
                    <a:pt x="189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098;p62">
              <a:extLst>
                <a:ext uri="{FF2B5EF4-FFF2-40B4-BE49-F238E27FC236}">
                  <a16:creationId xmlns:a16="http://schemas.microsoft.com/office/drawing/2014/main" id="{1ED45BFF-3518-4770-9306-8D6575FE2DB9}"/>
                </a:ext>
              </a:extLst>
            </p:cNvPr>
            <p:cNvSpPr/>
            <p:nvPr/>
          </p:nvSpPr>
          <p:spPr>
            <a:xfrm>
              <a:off x="5992275" y="3674825"/>
              <a:ext cx="51250" cy="99900"/>
            </a:xfrm>
            <a:custGeom>
              <a:avLst/>
              <a:gdLst/>
              <a:ahLst/>
              <a:cxnLst/>
              <a:rect l="l" t="t" r="r" b="b"/>
              <a:pathLst>
                <a:path w="2050" h="3996" extrusionOk="0">
                  <a:moveTo>
                    <a:pt x="1920" y="0"/>
                  </a:moveTo>
                  <a:cubicBezTo>
                    <a:pt x="1898" y="0"/>
                    <a:pt x="1876" y="6"/>
                    <a:pt x="1854" y="20"/>
                  </a:cubicBezTo>
                  <a:lnTo>
                    <a:pt x="772" y="717"/>
                  </a:lnTo>
                  <a:cubicBezTo>
                    <a:pt x="695" y="766"/>
                    <a:pt x="697" y="878"/>
                    <a:pt x="775" y="926"/>
                  </a:cubicBezTo>
                  <a:lnTo>
                    <a:pt x="1073" y="1102"/>
                  </a:lnTo>
                  <a:cubicBezTo>
                    <a:pt x="607" y="1911"/>
                    <a:pt x="256" y="2782"/>
                    <a:pt x="32" y="3689"/>
                  </a:cubicBezTo>
                  <a:cubicBezTo>
                    <a:pt x="0" y="3825"/>
                    <a:pt x="87" y="3962"/>
                    <a:pt x="224" y="3990"/>
                  </a:cubicBezTo>
                  <a:cubicBezTo>
                    <a:pt x="242" y="3993"/>
                    <a:pt x="260" y="3995"/>
                    <a:pt x="278" y="3995"/>
                  </a:cubicBezTo>
                  <a:cubicBezTo>
                    <a:pt x="397" y="3995"/>
                    <a:pt x="502" y="3914"/>
                    <a:pt x="532" y="3794"/>
                  </a:cubicBezTo>
                  <a:cubicBezTo>
                    <a:pt x="743" y="2942"/>
                    <a:pt x="1073" y="2124"/>
                    <a:pt x="1512" y="1363"/>
                  </a:cubicBezTo>
                  <a:lnTo>
                    <a:pt x="1765" y="1514"/>
                  </a:lnTo>
                  <a:cubicBezTo>
                    <a:pt x="1785" y="1526"/>
                    <a:pt x="1806" y="1531"/>
                    <a:pt x="1827" y="1531"/>
                  </a:cubicBezTo>
                  <a:cubicBezTo>
                    <a:pt x="1888" y="1531"/>
                    <a:pt x="1946" y="1484"/>
                    <a:pt x="1951" y="1416"/>
                  </a:cubicBezTo>
                  <a:lnTo>
                    <a:pt x="2043" y="134"/>
                  </a:lnTo>
                  <a:cubicBezTo>
                    <a:pt x="2049" y="57"/>
                    <a:pt x="1988" y="0"/>
                    <a:pt x="1920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099;p62">
              <a:extLst>
                <a:ext uri="{FF2B5EF4-FFF2-40B4-BE49-F238E27FC236}">
                  <a16:creationId xmlns:a16="http://schemas.microsoft.com/office/drawing/2014/main" id="{41DA5FF1-BC8E-4674-A673-084241206D08}"/>
                </a:ext>
              </a:extLst>
            </p:cNvPr>
            <p:cNvSpPr/>
            <p:nvPr/>
          </p:nvSpPr>
          <p:spPr>
            <a:xfrm>
              <a:off x="5985650" y="3783750"/>
              <a:ext cx="16125" cy="62275"/>
            </a:xfrm>
            <a:custGeom>
              <a:avLst/>
              <a:gdLst/>
              <a:ahLst/>
              <a:cxnLst/>
              <a:rect l="l" t="t" r="r" b="b"/>
              <a:pathLst>
                <a:path w="645" h="2491" extrusionOk="0">
                  <a:moveTo>
                    <a:pt x="371" y="1"/>
                  </a:moveTo>
                  <a:cubicBezTo>
                    <a:pt x="249" y="1"/>
                    <a:pt x="141" y="89"/>
                    <a:pt x="121" y="212"/>
                  </a:cubicBezTo>
                  <a:cubicBezTo>
                    <a:pt x="41" y="709"/>
                    <a:pt x="1" y="1212"/>
                    <a:pt x="1" y="1714"/>
                  </a:cubicBezTo>
                  <a:cubicBezTo>
                    <a:pt x="1" y="1895"/>
                    <a:pt x="7" y="2078"/>
                    <a:pt x="19" y="2259"/>
                  </a:cubicBezTo>
                  <a:cubicBezTo>
                    <a:pt x="31" y="2390"/>
                    <a:pt x="140" y="2490"/>
                    <a:pt x="270" y="2490"/>
                  </a:cubicBezTo>
                  <a:cubicBezTo>
                    <a:pt x="277" y="2490"/>
                    <a:pt x="284" y="2490"/>
                    <a:pt x="291" y="2489"/>
                  </a:cubicBezTo>
                  <a:cubicBezTo>
                    <a:pt x="428" y="2480"/>
                    <a:pt x="534" y="2361"/>
                    <a:pt x="526" y="2222"/>
                  </a:cubicBezTo>
                  <a:cubicBezTo>
                    <a:pt x="517" y="2054"/>
                    <a:pt x="510" y="1884"/>
                    <a:pt x="510" y="1714"/>
                  </a:cubicBezTo>
                  <a:cubicBezTo>
                    <a:pt x="512" y="1240"/>
                    <a:pt x="549" y="766"/>
                    <a:pt x="622" y="297"/>
                  </a:cubicBezTo>
                  <a:cubicBezTo>
                    <a:pt x="645" y="163"/>
                    <a:pt x="557" y="35"/>
                    <a:pt x="422" y="6"/>
                  </a:cubicBezTo>
                  <a:cubicBezTo>
                    <a:pt x="405" y="2"/>
                    <a:pt x="388" y="1"/>
                    <a:pt x="371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100;p62">
              <a:extLst>
                <a:ext uri="{FF2B5EF4-FFF2-40B4-BE49-F238E27FC236}">
                  <a16:creationId xmlns:a16="http://schemas.microsoft.com/office/drawing/2014/main" id="{BCF54AA8-A188-4E3E-BE04-025B8332CF8B}"/>
                </a:ext>
              </a:extLst>
            </p:cNvPr>
            <p:cNvSpPr/>
            <p:nvPr/>
          </p:nvSpPr>
          <p:spPr>
            <a:xfrm>
              <a:off x="6004725" y="3916700"/>
              <a:ext cx="27875" cy="38100"/>
            </a:xfrm>
            <a:custGeom>
              <a:avLst/>
              <a:gdLst/>
              <a:ahLst/>
              <a:cxnLst/>
              <a:rect l="l" t="t" r="r" b="b"/>
              <a:pathLst>
                <a:path w="1115" h="1524" extrusionOk="0">
                  <a:moveTo>
                    <a:pt x="296" y="1"/>
                  </a:moveTo>
                  <a:cubicBezTo>
                    <a:pt x="267" y="1"/>
                    <a:pt x="237" y="5"/>
                    <a:pt x="208" y="15"/>
                  </a:cubicBezTo>
                  <a:lnTo>
                    <a:pt x="171" y="28"/>
                  </a:lnTo>
                  <a:cubicBezTo>
                    <a:pt x="58" y="67"/>
                    <a:pt x="0" y="193"/>
                    <a:pt x="47" y="304"/>
                  </a:cubicBezTo>
                  <a:cubicBezTo>
                    <a:pt x="205" y="675"/>
                    <a:pt x="384" y="1035"/>
                    <a:pt x="588" y="1385"/>
                  </a:cubicBezTo>
                  <a:cubicBezTo>
                    <a:pt x="637" y="1469"/>
                    <a:pt x="728" y="1524"/>
                    <a:pt x="822" y="1524"/>
                  </a:cubicBezTo>
                  <a:cubicBezTo>
                    <a:pt x="850" y="1524"/>
                    <a:pt x="879" y="1519"/>
                    <a:pt x="906" y="1508"/>
                  </a:cubicBezTo>
                  <a:cubicBezTo>
                    <a:pt x="1052" y="1450"/>
                    <a:pt x="1115" y="1277"/>
                    <a:pt x="1036" y="1141"/>
                  </a:cubicBezTo>
                  <a:cubicBezTo>
                    <a:pt x="852" y="826"/>
                    <a:pt x="687" y="499"/>
                    <a:pt x="543" y="164"/>
                  </a:cubicBezTo>
                  <a:cubicBezTo>
                    <a:pt x="499" y="63"/>
                    <a:pt x="400" y="1"/>
                    <a:pt x="296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6101;p62">
              <a:extLst>
                <a:ext uri="{FF2B5EF4-FFF2-40B4-BE49-F238E27FC236}">
                  <a16:creationId xmlns:a16="http://schemas.microsoft.com/office/drawing/2014/main" id="{33DD5E24-6DA2-4931-A681-21D878559CC2}"/>
                </a:ext>
              </a:extLst>
            </p:cNvPr>
            <p:cNvSpPr/>
            <p:nvPr/>
          </p:nvSpPr>
          <p:spPr>
            <a:xfrm>
              <a:off x="5987900" y="3855450"/>
              <a:ext cx="23600" cy="53200"/>
            </a:xfrm>
            <a:custGeom>
              <a:avLst/>
              <a:gdLst/>
              <a:ahLst/>
              <a:cxnLst/>
              <a:rect l="l" t="t" r="r" b="b"/>
              <a:pathLst>
                <a:path w="944" h="2128" extrusionOk="0">
                  <a:moveTo>
                    <a:pt x="273" y="0"/>
                  </a:moveTo>
                  <a:cubicBezTo>
                    <a:pt x="261" y="0"/>
                    <a:pt x="249" y="1"/>
                    <a:pt x="238" y="3"/>
                  </a:cubicBezTo>
                  <a:cubicBezTo>
                    <a:pt x="98" y="22"/>
                    <a:pt x="1" y="150"/>
                    <a:pt x="20" y="289"/>
                  </a:cubicBezTo>
                  <a:lnTo>
                    <a:pt x="21" y="289"/>
                  </a:lnTo>
                  <a:cubicBezTo>
                    <a:pt x="105" y="854"/>
                    <a:pt x="238" y="1412"/>
                    <a:pt x="417" y="1955"/>
                  </a:cubicBezTo>
                  <a:cubicBezTo>
                    <a:pt x="454" y="2061"/>
                    <a:pt x="553" y="2127"/>
                    <a:pt x="658" y="2127"/>
                  </a:cubicBezTo>
                  <a:cubicBezTo>
                    <a:pt x="686" y="2127"/>
                    <a:pt x="714" y="2123"/>
                    <a:pt x="742" y="2113"/>
                  </a:cubicBezTo>
                  <a:cubicBezTo>
                    <a:pt x="875" y="2067"/>
                    <a:pt x="944" y="1923"/>
                    <a:pt x="899" y="1790"/>
                  </a:cubicBezTo>
                  <a:cubicBezTo>
                    <a:pt x="731" y="1279"/>
                    <a:pt x="604" y="754"/>
                    <a:pt x="526" y="220"/>
                  </a:cubicBezTo>
                  <a:cubicBezTo>
                    <a:pt x="508" y="93"/>
                    <a:pt x="398" y="0"/>
                    <a:pt x="273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6102;p62">
              <a:extLst>
                <a:ext uri="{FF2B5EF4-FFF2-40B4-BE49-F238E27FC236}">
                  <a16:creationId xmlns:a16="http://schemas.microsoft.com/office/drawing/2014/main" id="{BD79BC2A-58DD-455C-A4EF-D02A2F47F603}"/>
                </a:ext>
              </a:extLst>
            </p:cNvPr>
            <p:cNvSpPr/>
            <p:nvPr/>
          </p:nvSpPr>
          <p:spPr>
            <a:xfrm>
              <a:off x="6071975" y="3300325"/>
              <a:ext cx="52475" cy="102475"/>
            </a:xfrm>
            <a:custGeom>
              <a:avLst/>
              <a:gdLst/>
              <a:ahLst/>
              <a:cxnLst/>
              <a:rect l="l" t="t" r="r" b="b"/>
              <a:pathLst>
                <a:path w="2099" h="4099" extrusionOk="0">
                  <a:moveTo>
                    <a:pt x="412" y="1"/>
                  </a:moveTo>
                  <a:cubicBezTo>
                    <a:pt x="358" y="1"/>
                    <a:pt x="305" y="37"/>
                    <a:pt x="292" y="98"/>
                  </a:cubicBezTo>
                  <a:lnTo>
                    <a:pt x="18" y="1357"/>
                  </a:lnTo>
                  <a:cubicBezTo>
                    <a:pt x="1" y="1436"/>
                    <a:pt x="62" y="1506"/>
                    <a:pt x="139" y="1506"/>
                  </a:cubicBezTo>
                  <a:cubicBezTo>
                    <a:pt x="149" y="1506"/>
                    <a:pt x="158" y="1505"/>
                    <a:pt x="169" y="1502"/>
                  </a:cubicBezTo>
                  <a:lnTo>
                    <a:pt x="503" y="1416"/>
                  </a:lnTo>
                  <a:cubicBezTo>
                    <a:pt x="745" y="2317"/>
                    <a:pt x="1113" y="3181"/>
                    <a:pt x="1597" y="3981"/>
                  </a:cubicBezTo>
                  <a:cubicBezTo>
                    <a:pt x="1644" y="4057"/>
                    <a:pt x="1725" y="4099"/>
                    <a:pt x="1809" y="4099"/>
                  </a:cubicBezTo>
                  <a:cubicBezTo>
                    <a:pt x="1856" y="4099"/>
                    <a:pt x="1903" y="4086"/>
                    <a:pt x="1946" y="4058"/>
                  </a:cubicBezTo>
                  <a:cubicBezTo>
                    <a:pt x="2063" y="3980"/>
                    <a:pt x="2098" y="3823"/>
                    <a:pt x="2024" y="3703"/>
                  </a:cubicBezTo>
                  <a:cubicBezTo>
                    <a:pt x="1571" y="2950"/>
                    <a:pt x="1225" y="2138"/>
                    <a:pt x="998" y="1291"/>
                  </a:cubicBezTo>
                  <a:lnTo>
                    <a:pt x="1283" y="1217"/>
                  </a:lnTo>
                  <a:cubicBezTo>
                    <a:pt x="1373" y="1195"/>
                    <a:pt x="1406" y="1086"/>
                    <a:pt x="1347" y="1017"/>
                  </a:cubicBezTo>
                  <a:lnTo>
                    <a:pt x="505" y="44"/>
                  </a:lnTo>
                  <a:cubicBezTo>
                    <a:pt x="479" y="14"/>
                    <a:pt x="445" y="1"/>
                    <a:pt x="41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6103;p62">
              <a:extLst>
                <a:ext uri="{FF2B5EF4-FFF2-40B4-BE49-F238E27FC236}">
                  <a16:creationId xmlns:a16="http://schemas.microsoft.com/office/drawing/2014/main" id="{D790E738-CFF3-4B7F-9A48-B65781E4C3EC}"/>
                </a:ext>
              </a:extLst>
            </p:cNvPr>
            <p:cNvSpPr/>
            <p:nvPr/>
          </p:nvSpPr>
          <p:spPr>
            <a:xfrm>
              <a:off x="6122225" y="3408475"/>
              <a:ext cx="47725" cy="49550"/>
            </a:xfrm>
            <a:custGeom>
              <a:avLst/>
              <a:gdLst/>
              <a:ahLst/>
              <a:cxnLst/>
              <a:rect l="l" t="t" r="r" b="b"/>
              <a:pathLst>
                <a:path w="1909" h="1982" extrusionOk="0">
                  <a:moveTo>
                    <a:pt x="291" y="0"/>
                  </a:moveTo>
                  <a:cubicBezTo>
                    <a:pt x="243" y="0"/>
                    <a:pt x="195" y="14"/>
                    <a:pt x="152" y="41"/>
                  </a:cubicBezTo>
                  <a:cubicBezTo>
                    <a:pt x="30" y="121"/>
                    <a:pt x="0" y="285"/>
                    <a:pt x="85" y="403"/>
                  </a:cubicBezTo>
                  <a:cubicBezTo>
                    <a:pt x="380" y="810"/>
                    <a:pt x="706" y="1193"/>
                    <a:pt x="1062" y="1548"/>
                  </a:cubicBezTo>
                  <a:cubicBezTo>
                    <a:pt x="1190" y="1678"/>
                    <a:pt x="1323" y="1801"/>
                    <a:pt x="1459" y="1921"/>
                  </a:cubicBezTo>
                  <a:cubicBezTo>
                    <a:pt x="1507" y="1962"/>
                    <a:pt x="1566" y="1981"/>
                    <a:pt x="1624" y="1981"/>
                  </a:cubicBezTo>
                  <a:cubicBezTo>
                    <a:pt x="1695" y="1981"/>
                    <a:pt x="1766" y="1952"/>
                    <a:pt x="1816" y="1894"/>
                  </a:cubicBezTo>
                  <a:cubicBezTo>
                    <a:pt x="1909" y="1788"/>
                    <a:pt x="1898" y="1628"/>
                    <a:pt x="1794" y="1535"/>
                  </a:cubicBezTo>
                  <a:cubicBezTo>
                    <a:pt x="1665" y="1423"/>
                    <a:pt x="1542" y="1308"/>
                    <a:pt x="1422" y="1188"/>
                  </a:cubicBezTo>
                  <a:cubicBezTo>
                    <a:pt x="1087" y="851"/>
                    <a:pt x="778" y="490"/>
                    <a:pt x="500" y="107"/>
                  </a:cubicBezTo>
                  <a:cubicBezTo>
                    <a:pt x="449" y="38"/>
                    <a:pt x="371" y="0"/>
                    <a:pt x="29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6104;p62">
              <a:extLst>
                <a:ext uri="{FF2B5EF4-FFF2-40B4-BE49-F238E27FC236}">
                  <a16:creationId xmlns:a16="http://schemas.microsoft.com/office/drawing/2014/main" id="{0E4E4A02-23D6-4739-946D-F69AE67B700C}"/>
                </a:ext>
              </a:extLst>
            </p:cNvPr>
            <p:cNvSpPr/>
            <p:nvPr/>
          </p:nvSpPr>
          <p:spPr>
            <a:xfrm>
              <a:off x="6228150" y="3490275"/>
              <a:ext cx="42050" cy="21525"/>
            </a:xfrm>
            <a:custGeom>
              <a:avLst/>
              <a:gdLst/>
              <a:ahLst/>
              <a:cxnLst/>
              <a:rect l="l" t="t" r="r" b="b"/>
              <a:pathLst>
                <a:path w="1682" h="861" extrusionOk="0">
                  <a:moveTo>
                    <a:pt x="311" y="0"/>
                  </a:moveTo>
                  <a:cubicBezTo>
                    <a:pt x="211" y="0"/>
                    <a:pt x="116" y="56"/>
                    <a:pt x="69" y="151"/>
                  </a:cubicBezTo>
                  <a:lnTo>
                    <a:pt x="53" y="185"/>
                  </a:lnTo>
                  <a:cubicBezTo>
                    <a:pt x="0" y="292"/>
                    <a:pt x="48" y="423"/>
                    <a:pt x="160" y="468"/>
                  </a:cubicBezTo>
                  <a:cubicBezTo>
                    <a:pt x="533" y="619"/>
                    <a:pt x="916" y="747"/>
                    <a:pt x="1307" y="851"/>
                  </a:cubicBezTo>
                  <a:cubicBezTo>
                    <a:pt x="1331" y="857"/>
                    <a:pt x="1355" y="861"/>
                    <a:pt x="1379" y="861"/>
                  </a:cubicBezTo>
                  <a:cubicBezTo>
                    <a:pt x="1480" y="861"/>
                    <a:pt x="1576" y="806"/>
                    <a:pt x="1618" y="713"/>
                  </a:cubicBezTo>
                  <a:cubicBezTo>
                    <a:pt x="1682" y="569"/>
                    <a:pt x="1602" y="403"/>
                    <a:pt x="1451" y="363"/>
                  </a:cubicBezTo>
                  <a:cubicBezTo>
                    <a:pt x="1097" y="268"/>
                    <a:pt x="751" y="154"/>
                    <a:pt x="412" y="20"/>
                  </a:cubicBezTo>
                  <a:cubicBezTo>
                    <a:pt x="379" y="7"/>
                    <a:pt x="345" y="0"/>
                    <a:pt x="31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6105;p62">
              <a:extLst>
                <a:ext uri="{FF2B5EF4-FFF2-40B4-BE49-F238E27FC236}">
                  <a16:creationId xmlns:a16="http://schemas.microsoft.com/office/drawing/2014/main" id="{A128C9EA-AB94-4B1A-AF17-75787625E714}"/>
                </a:ext>
              </a:extLst>
            </p:cNvPr>
            <p:cNvSpPr/>
            <p:nvPr/>
          </p:nvSpPr>
          <p:spPr>
            <a:xfrm>
              <a:off x="6172850" y="3459275"/>
              <a:ext cx="49900" cy="34575"/>
            </a:xfrm>
            <a:custGeom>
              <a:avLst/>
              <a:gdLst/>
              <a:ahLst/>
              <a:cxnLst/>
              <a:rect l="l" t="t" r="r" b="b"/>
              <a:pathLst>
                <a:path w="1996" h="1383" extrusionOk="0">
                  <a:moveTo>
                    <a:pt x="289" y="1"/>
                  </a:moveTo>
                  <a:cubicBezTo>
                    <a:pt x="212" y="1"/>
                    <a:pt x="136" y="36"/>
                    <a:pt x="86" y="102"/>
                  </a:cubicBezTo>
                  <a:cubicBezTo>
                    <a:pt x="1" y="214"/>
                    <a:pt x="23" y="374"/>
                    <a:pt x="135" y="459"/>
                  </a:cubicBezTo>
                  <a:cubicBezTo>
                    <a:pt x="595" y="800"/>
                    <a:pt x="1082" y="1100"/>
                    <a:pt x="1592" y="1356"/>
                  </a:cubicBezTo>
                  <a:cubicBezTo>
                    <a:pt x="1629" y="1374"/>
                    <a:pt x="1667" y="1382"/>
                    <a:pt x="1705" y="1382"/>
                  </a:cubicBezTo>
                  <a:cubicBezTo>
                    <a:pt x="1799" y="1382"/>
                    <a:pt x="1891" y="1329"/>
                    <a:pt x="1935" y="1239"/>
                  </a:cubicBezTo>
                  <a:cubicBezTo>
                    <a:pt x="1996" y="1113"/>
                    <a:pt x="1943" y="960"/>
                    <a:pt x="1817" y="898"/>
                  </a:cubicBezTo>
                  <a:cubicBezTo>
                    <a:pt x="1336" y="656"/>
                    <a:pt x="875" y="373"/>
                    <a:pt x="443" y="52"/>
                  </a:cubicBezTo>
                  <a:cubicBezTo>
                    <a:pt x="397" y="18"/>
                    <a:pt x="343" y="1"/>
                    <a:pt x="28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6106;p62">
              <a:extLst>
                <a:ext uri="{FF2B5EF4-FFF2-40B4-BE49-F238E27FC236}">
                  <a16:creationId xmlns:a16="http://schemas.microsoft.com/office/drawing/2014/main" id="{6B7181F7-06B5-4BC8-95C6-41CB326CBDEF}"/>
                </a:ext>
              </a:extLst>
            </p:cNvPr>
            <p:cNvSpPr/>
            <p:nvPr/>
          </p:nvSpPr>
          <p:spPr>
            <a:xfrm>
              <a:off x="7323825" y="3495225"/>
              <a:ext cx="51250" cy="99900"/>
            </a:xfrm>
            <a:custGeom>
              <a:avLst/>
              <a:gdLst/>
              <a:ahLst/>
              <a:cxnLst/>
              <a:rect l="l" t="t" r="r" b="b"/>
              <a:pathLst>
                <a:path w="2050" h="3996" extrusionOk="0">
                  <a:moveTo>
                    <a:pt x="1772" y="0"/>
                  </a:moveTo>
                  <a:cubicBezTo>
                    <a:pt x="1653" y="0"/>
                    <a:pt x="1547" y="82"/>
                    <a:pt x="1518" y="201"/>
                  </a:cubicBezTo>
                  <a:cubicBezTo>
                    <a:pt x="1307" y="1053"/>
                    <a:pt x="977" y="1872"/>
                    <a:pt x="540" y="2634"/>
                  </a:cubicBezTo>
                  <a:lnTo>
                    <a:pt x="285" y="2482"/>
                  </a:lnTo>
                  <a:cubicBezTo>
                    <a:pt x="265" y="2470"/>
                    <a:pt x="244" y="2465"/>
                    <a:pt x="223" y="2465"/>
                  </a:cubicBezTo>
                  <a:cubicBezTo>
                    <a:pt x="162" y="2465"/>
                    <a:pt x="104" y="2511"/>
                    <a:pt x="99" y="2579"/>
                  </a:cubicBezTo>
                  <a:lnTo>
                    <a:pt x="6" y="3864"/>
                  </a:lnTo>
                  <a:cubicBezTo>
                    <a:pt x="0" y="3939"/>
                    <a:pt x="62" y="3995"/>
                    <a:pt x="129" y="3995"/>
                  </a:cubicBezTo>
                  <a:cubicBezTo>
                    <a:pt x="152" y="3995"/>
                    <a:pt x="174" y="3989"/>
                    <a:pt x="195" y="3976"/>
                  </a:cubicBezTo>
                  <a:lnTo>
                    <a:pt x="1278" y="3279"/>
                  </a:lnTo>
                  <a:cubicBezTo>
                    <a:pt x="1355" y="3229"/>
                    <a:pt x="1353" y="3117"/>
                    <a:pt x="1275" y="3071"/>
                  </a:cubicBezTo>
                  <a:lnTo>
                    <a:pt x="978" y="2893"/>
                  </a:lnTo>
                  <a:cubicBezTo>
                    <a:pt x="1444" y="2085"/>
                    <a:pt x="1794" y="1213"/>
                    <a:pt x="2018" y="307"/>
                  </a:cubicBezTo>
                  <a:cubicBezTo>
                    <a:pt x="2050" y="171"/>
                    <a:pt x="1963" y="35"/>
                    <a:pt x="1826" y="6"/>
                  </a:cubicBezTo>
                  <a:cubicBezTo>
                    <a:pt x="1808" y="2"/>
                    <a:pt x="1790" y="0"/>
                    <a:pt x="1772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6107;p62">
              <a:extLst>
                <a:ext uri="{FF2B5EF4-FFF2-40B4-BE49-F238E27FC236}">
                  <a16:creationId xmlns:a16="http://schemas.microsoft.com/office/drawing/2014/main" id="{B9D0811E-371B-41C3-B52C-DC52E3C483E1}"/>
                </a:ext>
              </a:extLst>
            </p:cNvPr>
            <p:cNvSpPr/>
            <p:nvPr/>
          </p:nvSpPr>
          <p:spPr>
            <a:xfrm>
              <a:off x="7365575" y="3423925"/>
              <a:ext cx="16150" cy="62275"/>
            </a:xfrm>
            <a:custGeom>
              <a:avLst/>
              <a:gdLst/>
              <a:ahLst/>
              <a:cxnLst/>
              <a:rect l="l" t="t" r="r" b="b"/>
              <a:pathLst>
                <a:path w="646" h="2491" extrusionOk="0">
                  <a:moveTo>
                    <a:pt x="375" y="0"/>
                  </a:moveTo>
                  <a:cubicBezTo>
                    <a:pt x="368" y="0"/>
                    <a:pt x="361" y="1"/>
                    <a:pt x="354" y="1"/>
                  </a:cubicBezTo>
                  <a:cubicBezTo>
                    <a:pt x="216" y="11"/>
                    <a:pt x="111" y="129"/>
                    <a:pt x="119" y="269"/>
                  </a:cubicBezTo>
                  <a:cubicBezTo>
                    <a:pt x="128" y="438"/>
                    <a:pt x="135" y="607"/>
                    <a:pt x="135" y="776"/>
                  </a:cubicBezTo>
                  <a:cubicBezTo>
                    <a:pt x="135" y="1252"/>
                    <a:pt x="96" y="1724"/>
                    <a:pt x="23" y="2193"/>
                  </a:cubicBezTo>
                  <a:cubicBezTo>
                    <a:pt x="0" y="2328"/>
                    <a:pt x="88" y="2458"/>
                    <a:pt x="223" y="2485"/>
                  </a:cubicBezTo>
                  <a:cubicBezTo>
                    <a:pt x="240" y="2488"/>
                    <a:pt x="257" y="2490"/>
                    <a:pt x="274" y="2490"/>
                  </a:cubicBezTo>
                  <a:cubicBezTo>
                    <a:pt x="396" y="2490"/>
                    <a:pt x="504" y="2403"/>
                    <a:pt x="526" y="2278"/>
                  </a:cubicBezTo>
                  <a:cubicBezTo>
                    <a:pt x="604" y="1782"/>
                    <a:pt x="644" y="1279"/>
                    <a:pt x="646" y="776"/>
                  </a:cubicBezTo>
                  <a:cubicBezTo>
                    <a:pt x="646" y="595"/>
                    <a:pt x="638" y="413"/>
                    <a:pt x="626" y="232"/>
                  </a:cubicBezTo>
                  <a:cubicBezTo>
                    <a:pt x="616" y="101"/>
                    <a:pt x="505" y="0"/>
                    <a:pt x="375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6108;p62">
              <a:extLst>
                <a:ext uri="{FF2B5EF4-FFF2-40B4-BE49-F238E27FC236}">
                  <a16:creationId xmlns:a16="http://schemas.microsoft.com/office/drawing/2014/main" id="{8FCC82A6-3A4D-4BD9-93EC-FD333C48A118}"/>
                </a:ext>
              </a:extLst>
            </p:cNvPr>
            <p:cNvSpPr/>
            <p:nvPr/>
          </p:nvSpPr>
          <p:spPr>
            <a:xfrm>
              <a:off x="7334775" y="3315150"/>
              <a:ext cx="27850" cy="38100"/>
            </a:xfrm>
            <a:custGeom>
              <a:avLst/>
              <a:gdLst/>
              <a:ahLst/>
              <a:cxnLst/>
              <a:rect l="l" t="t" r="r" b="b"/>
              <a:pathLst>
                <a:path w="1114" h="1524" extrusionOk="0">
                  <a:moveTo>
                    <a:pt x="293" y="1"/>
                  </a:moveTo>
                  <a:cubicBezTo>
                    <a:pt x="265" y="1"/>
                    <a:pt x="236" y="5"/>
                    <a:pt x="209" y="16"/>
                  </a:cubicBezTo>
                  <a:cubicBezTo>
                    <a:pt x="62" y="74"/>
                    <a:pt x="1" y="246"/>
                    <a:pt x="79" y="383"/>
                  </a:cubicBezTo>
                  <a:cubicBezTo>
                    <a:pt x="262" y="698"/>
                    <a:pt x="427" y="1025"/>
                    <a:pt x="573" y="1359"/>
                  </a:cubicBezTo>
                  <a:cubicBezTo>
                    <a:pt x="615" y="1461"/>
                    <a:pt x="714" y="1523"/>
                    <a:pt x="819" y="1523"/>
                  </a:cubicBezTo>
                  <a:cubicBezTo>
                    <a:pt x="848" y="1523"/>
                    <a:pt x="878" y="1518"/>
                    <a:pt x="907" y="1508"/>
                  </a:cubicBezTo>
                  <a:lnTo>
                    <a:pt x="942" y="1495"/>
                  </a:lnTo>
                  <a:cubicBezTo>
                    <a:pt x="1056" y="1457"/>
                    <a:pt x="1114" y="1331"/>
                    <a:pt x="1067" y="1220"/>
                  </a:cubicBezTo>
                  <a:cubicBezTo>
                    <a:pt x="910" y="849"/>
                    <a:pt x="729" y="488"/>
                    <a:pt x="528" y="139"/>
                  </a:cubicBezTo>
                  <a:cubicBezTo>
                    <a:pt x="478" y="54"/>
                    <a:pt x="387" y="1"/>
                    <a:pt x="293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6109;p62">
              <a:extLst>
                <a:ext uri="{FF2B5EF4-FFF2-40B4-BE49-F238E27FC236}">
                  <a16:creationId xmlns:a16="http://schemas.microsoft.com/office/drawing/2014/main" id="{F4494DED-8C35-4CDF-B2CB-24F5110A2339}"/>
                </a:ext>
              </a:extLst>
            </p:cNvPr>
            <p:cNvSpPr/>
            <p:nvPr/>
          </p:nvSpPr>
          <p:spPr>
            <a:xfrm>
              <a:off x="7355800" y="3361300"/>
              <a:ext cx="23650" cy="53200"/>
            </a:xfrm>
            <a:custGeom>
              <a:avLst/>
              <a:gdLst/>
              <a:ahLst/>
              <a:cxnLst/>
              <a:rect l="l" t="t" r="r" b="b"/>
              <a:pathLst>
                <a:path w="946" h="2128" extrusionOk="0">
                  <a:moveTo>
                    <a:pt x="288" y="0"/>
                  </a:moveTo>
                  <a:cubicBezTo>
                    <a:pt x="260" y="0"/>
                    <a:pt x="232" y="5"/>
                    <a:pt x="204" y="15"/>
                  </a:cubicBezTo>
                  <a:cubicBezTo>
                    <a:pt x="71" y="61"/>
                    <a:pt x="1" y="205"/>
                    <a:pt x="47" y="338"/>
                  </a:cubicBezTo>
                  <a:cubicBezTo>
                    <a:pt x="215" y="850"/>
                    <a:pt x="342" y="1376"/>
                    <a:pt x="420" y="1909"/>
                  </a:cubicBezTo>
                  <a:cubicBezTo>
                    <a:pt x="438" y="2036"/>
                    <a:pt x="548" y="2128"/>
                    <a:pt x="673" y="2128"/>
                  </a:cubicBezTo>
                  <a:cubicBezTo>
                    <a:pt x="685" y="2128"/>
                    <a:pt x="696" y="2127"/>
                    <a:pt x="708" y="2125"/>
                  </a:cubicBezTo>
                  <a:cubicBezTo>
                    <a:pt x="848" y="2106"/>
                    <a:pt x="945" y="1978"/>
                    <a:pt x="926" y="1839"/>
                  </a:cubicBezTo>
                  <a:lnTo>
                    <a:pt x="925" y="1839"/>
                  </a:lnTo>
                  <a:cubicBezTo>
                    <a:pt x="841" y="1273"/>
                    <a:pt x="708" y="716"/>
                    <a:pt x="529" y="173"/>
                  </a:cubicBezTo>
                  <a:cubicBezTo>
                    <a:pt x="492" y="67"/>
                    <a:pt x="393" y="0"/>
                    <a:pt x="288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6110;p62">
              <a:extLst>
                <a:ext uri="{FF2B5EF4-FFF2-40B4-BE49-F238E27FC236}">
                  <a16:creationId xmlns:a16="http://schemas.microsoft.com/office/drawing/2014/main" id="{0D39CE5F-621B-481E-ADE9-DD473C2A6593}"/>
                </a:ext>
              </a:extLst>
            </p:cNvPr>
            <p:cNvSpPr/>
            <p:nvPr/>
          </p:nvSpPr>
          <p:spPr>
            <a:xfrm>
              <a:off x="7093025" y="4348600"/>
              <a:ext cx="104200" cy="51200"/>
            </a:xfrm>
            <a:custGeom>
              <a:avLst/>
              <a:gdLst/>
              <a:ahLst/>
              <a:cxnLst/>
              <a:rect l="l" t="t" r="r" b="b"/>
              <a:pathLst>
                <a:path w="4168" h="2048" extrusionOk="0">
                  <a:moveTo>
                    <a:pt x="3871" y="0"/>
                  </a:moveTo>
                  <a:cubicBezTo>
                    <a:pt x="3824" y="0"/>
                    <a:pt x="3777" y="13"/>
                    <a:pt x="3735" y="39"/>
                  </a:cubicBezTo>
                  <a:cubicBezTo>
                    <a:pt x="2982" y="492"/>
                    <a:pt x="2170" y="838"/>
                    <a:pt x="1323" y="1067"/>
                  </a:cubicBezTo>
                  <a:lnTo>
                    <a:pt x="1249" y="780"/>
                  </a:lnTo>
                  <a:cubicBezTo>
                    <a:pt x="1235" y="721"/>
                    <a:pt x="1183" y="687"/>
                    <a:pt x="1130" y="687"/>
                  </a:cubicBezTo>
                  <a:cubicBezTo>
                    <a:pt x="1102" y="687"/>
                    <a:pt x="1073" y="696"/>
                    <a:pt x="1049" y="717"/>
                  </a:cubicBezTo>
                  <a:lnTo>
                    <a:pt x="76" y="1560"/>
                  </a:lnTo>
                  <a:cubicBezTo>
                    <a:pt x="0" y="1625"/>
                    <a:pt x="32" y="1750"/>
                    <a:pt x="130" y="1773"/>
                  </a:cubicBezTo>
                  <a:lnTo>
                    <a:pt x="1389" y="2045"/>
                  </a:lnTo>
                  <a:cubicBezTo>
                    <a:pt x="1398" y="2047"/>
                    <a:pt x="1407" y="2048"/>
                    <a:pt x="1416" y="2048"/>
                  </a:cubicBezTo>
                  <a:cubicBezTo>
                    <a:pt x="1493" y="2048"/>
                    <a:pt x="1555" y="1975"/>
                    <a:pt x="1534" y="1894"/>
                  </a:cubicBezTo>
                  <a:lnTo>
                    <a:pt x="1450" y="1561"/>
                  </a:lnTo>
                  <a:cubicBezTo>
                    <a:pt x="2351" y="1318"/>
                    <a:pt x="3214" y="950"/>
                    <a:pt x="4013" y="466"/>
                  </a:cubicBezTo>
                  <a:cubicBezTo>
                    <a:pt x="4132" y="392"/>
                    <a:pt x="4167" y="235"/>
                    <a:pt x="4090" y="119"/>
                  </a:cubicBezTo>
                  <a:cubicBezTo>
                    <a:pt x="4039" y="42"/>
                    <a:pt x="3956" y="0"/>
                    <a:pt x="387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6111;p62">
              <a:extLst>
                <a:ext uri="{FF2B5EF4-FFF2-40B4-BE49-F238E27FC236}">
                  <a16:creationId xmlns:a16="http://schemas.microsoft.com/office/drawing/2014/main" id="{2DDEC1F1-0E63-44D3-BA1B-F299F221888B}"/>
                </a:ext>
              </a:extLst>
            </p:cNvPr>
            <p:cNvSpPr/>
            <p:nvPr/>
          </p:nvSpPr>
          <p:spPr>
            <a:xfrm>
              <a:off x="7201150" y="4302925"/>
              <a:ext cx="51100" cy="46100"/>
            </a:xfrm>
            <a:custGeom>
              <a:avLst/>
              <a:gdLst/>
              <a:ahLst/>
              <a:cxnLst/>
              <a:rect l="l" t="t" r="r" b="b"/>
              <a:pathLst>
                <a:path w="2044" h="1844" extrusionOk="0">
                  <a:moveTo>
                    <a:pt x="1760" y="1"/>
                  </a:moveTo>
                  <a:cubicBezTo>
                    <a:pt x="1689" y="1"/>
                    <a:pt x="1619" y="31"/>
                    <a:pt x="1568" y="88"/>
                  </a:cubicBezTo>
                  <a:cubicBezTo>
                    <a:pt x="1456" y="215"/>
                    <a:pt x="1341" y="338"/>
                    <a:pt x="1221" y="458"/>
                  </a:cubicBezTo>
                  <a:cubicBezTo>
                    <a:pt x="885" y="793"/>
                    <a:pt x="524" y="1102"/>
                    <a:pt x="140" y="1380"/>
                  </a:cubicBezTo>
                  <a:cubicBezTo>
                    <a:pt x="29" y="1460"/>
                    <a:pt x="1" y="1612"/>
                    <a:pt x="74" y="1728"/>
                  </a:cubicBezTo>
                  <a:cubicBezTo>
                    <a:pt x="124" y="1803"/>
                    <a:pt x="205" y="1844"/>
                    <a:pt x="288" y="1844"/>
                  </a:cubicBezTo>
                  <a:cubicBezTo>
                    <a:pt x="339" y="1844"/>
                    <a:pt x="391" y="1828"/>
                    <a:pt x="436" y="1797"/>
                  </a:cubicBezTo>
                  <a:cubicBezTo>
                    <a:pt x="843" y="1500"/>
                    <a:pt x="1226" y="1174"/>
                    <a:pt x="1581" y="820"/>
                  </a:cubicBezTo>
                  <a:cubicBezTo>
                    <a:pt x="1711" y="690"/>
                    <a:pt x="1834" y="557"/>
                    <a:pt x="1954" y="421"/>
                  </a:cubicBezTo>
                  <a:cubicBezTo>
                    <a:pt x="2044" y="315"/>
                    <a:pt x="2033" y="155"/>
                    <a:pt x="1927" y="64"/>
                  </a:cubicBezTo>
                  <a:cubicBezTo>
                    <a:pt x="1879" y="22"/>
                    <a:pt x="1819" y="1"/>
                    <a:pt x="176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6112;p62">
              <a:extLst>
                <a:ext uri="{FF2B5EF4-FFF2-40B4-BE49-F238E27FC236}">
                  <a16:creationId xmlns:a16="http://schemas.microsoft.com/office/drawing/2014/main" id="{021CE251-2BE0-4050-8B89-5D37EA2B3940}"/>
                </a:ext>
              </a:extLst>
            </p:cNvPr>
            <p:cNvSpPr/>
            <p:nvPr/>
          </p:nvSpPr>
          <p:spPr>
            <a:xfrm>
              <a:off x="7282950" y="4203000"/>
              <a:ext cx="22950" cy="40225"/>
            </a:xfrm>
            <a:custGeom>
              <a:avLst/>
              <a:gdLst/>
              <a:ahLst/>
              <a:cxnLst/>
              <a:rect l="l" t="t" r="r" b="b"/>
              <a:pathLst>
                <a:path w="918" h="1609" extrusionOk="0">
                  <a:moveTo>
                    <a:pt x="642" y="0"/>
                  </a:moveTo>
                  <a:cubicBezTo>
                    <a:pt x="531" y="0"/>
                    <a:pt x="426" y="74"/>
                    <a:pt x="396" y="189"/>
                  </a:cubicBezTo>
                  <a:cubicBezTo>
                    <a:pt x="301" y="543"/>
                    <a:pt x="187" y="889"/>
                    <a:pt x="53" y="1228"/>
                  </a:cubicBezTo>
                  <a:cubicBezTo>
                    <a:pt x="0" y="1360"/>
                    <a:pt x="58" y="1509"/>
                    <a:pt x="184" y="1571"/>
                  </a:cubicBezTo>
                  <a:lnTo>
                    <a:pt x="218" y="1587"/>
                  </a:lnTo>
                  <a:cubicBezTo>
                    <a:pt x="248" y="1602"/>
                    <a:pt x="280" y="1608"/>
                    <a:pt x="311" y="1608"/>
                  </a:cubicBezTo>
                  <a:cubicBezTo>
                    <a:pt x="392" y="1608"/>
                    <a:pt x="469" y="1561"/>
                    <a:pt x="501" y="1480"/>
                  </a:cubicBezTo>
                  <a:cubicBezTo>
                    <a:pt x="653" y="1107"/>
                    <a:pt x="780" y="724"/>
                    <a:pt x="886" y="333"/>
                  </a:cubicBezTo>
                  <a:cubicBezTo>
                    <a:pt x="918" y="210"/>
                    <a:pt x="862" y="74"/>
                    <a:pt x="746" y="22"/>
                  </a:cubicBezTo>
                  <a:cubicBezTo>
                    <a:pt x="712" y="7"/>
                    <a:pt x="677" y="0"/>
                    <a:pt x="642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6113;p62">
              <a:extLst>
                <a:ext uri="{FF2B5EF4-FFF2-40B4-BE49-F238E27FC236}">
                  <a16:creationId xmlns:a16="http://schemas.microsoft.com/office/drawing/2014/main" id="{DF46A3C5-6B22-43B6-9B4E-D00ADDF1E272}"/>
                </a:ext>
              </a:extLst>
            </p:cNvPr>
            <p:cNvSpPr/>
            <p:nvPr/>
          </p:nvSpPr>
          <p:spPr>
            <a:xfrm>
              <a:off x="7252000" y="4250300"/>
              <a:ext cx="36300" cy="48175"/>
            </a:xfrm>
            <a:custGeom>
              <a:avLst/>
              <a:gdLst/>
              <a:ahLst/>
              <a:cxnLst/>
              <a:rect l="l" t="t" r="r" b="b"/>
              <a:pathLst>
                <a:path w="1452" h="1927" extrusionOk="0">
                  <a:moveTo>
                    <a:pt x="1159" y="1"/>
                  </a:moveTo>
                  <a:cubicBezTo>
                    <a:pt x="1064" y="1"/>
                    <a:pt x="974" y="53"/>
                    <a:pt x="931" y="143"/>
                  </a:cubicBezTo>
                  <a:cubicBezTo>
                    <a:pt x="689" y="625"/>
                    <a:pt x="405" y="1085"/>
                    <a:pt x="85" y="1519"/>
                  </a:cubicBezTo>
                  <a:cubicBezTo>
                    <a:pt x="0" y="1631"/>
                    <a:pt x="21" y="1790"/>
                    <a:pt x="135" y="1874"/>
                  </a:cubicBezTo>
                  <a:cubicBezTo>
                    <a:pt x="181" y="1909"/>
                    <a:pt x="235" y="1926"/>
                    <a:pt x="289" y="1926"/>
                  </a:cubicBezTo>
                  <a:cubicBezTo>
                    <a:pt x="366" y="1926"/>
                    <a:pt x="441" y="1892"/>
                    <a:pt x="492" y="1826"/>
                  </a:cubicBezTo>
                  <a:cubicBezTo>
                    <a:pt x="831" y="1367"/>
                    <a:pt x="1132" y="878"/>
                    <a:pt x="1389" y="368"/>
                  </a:cubicBezTo>
                  <a:cubicBezTo>
                    <a:pt x="1451" y="241"/>
                    <a:pt x="1398" y="87"/>
                    <a:pt x="1270" y="26"/>
                  </a:cubicBezTo>
                  <a:cubicBezTo>
                    <a:pt x="1234" y="9"/>
                    <a:pt x="1196" y="1"/>
                    <a:pt x="115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О компании-заказчике и проекте, по которому у нее возникла задача</a:t>
            </a:r>
            <a:endParaRPr sz="2000" dirty="0"/>
          </a:p>
        </p:txBody>
      </p:sp>
      <p:sp>
        <p:nvSpPr>
          <p:cNvPr id="434" name="Google Shape;434;p28"/>
          <p:cNvSpPr txBox="1">
            <a:spLocks noGrp="1"/>
          </p:cNvSpPr>
          <p:nvPr>
            <p:ph type="body" idx="1"/>
          </p:nvPr>
        </p:nvSpPr>
        <p:spPr>
          <a:xfrm>
            <a:off x="621792" y="1194817"/>
            <a:ext cx="7802208" cy="337405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38150" indent="-285750">
              <a:lnSpc>
                <a:spcPct val="115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4portfolio решает проблему создания и ведения непрерывного веб-портфолио. К платформе подключаются отдельные обучаемые, школы, университеты, колледжи и работодатели. Обучаемые наглядно представляют свои успехи и достижения в формате текста, фото, видео и инфографики</a:t>
            </a:r>
          </a:p>
          <a:p>
            <a:pPr marL="438150" indent="-285750">
              <a:lnSpc>
                <a:spcPct val="115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Сейчас на сайте 4portfolio доступен функционал биржи труда, где работодатель может увидеть ключевую информацию о студенте, получить ссылку на его портфолио с рекомендациями преподавателей и предыдущих работодателей, а также результаты бесплатной диагностики гибких навыков (</a:t>
            </a:r>
            <a:r>
              <a:rPr lang="ru-RU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soft</a:t>
            </a: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skills</a:t>
            </a: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24042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О компании-заказчике и проекте, по которому у нее возникла задача</a:t>
            </a:r>
            <a:endParaRPr sz="2000" dirty="0"/>
          </a:p>
        </p:txBody>
      </p:sp>
      <p:sp>
        <p:nvSpPr>
          <p:cNvPr id="434" name="Google Shape;434;p2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38150" indent="-285750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600" dirty="0">
                <a:effectLst/>
                <a:latin typeface="Inter" panose="020B0604020202020204" charset="0"/>
                <a:ea typeface="Inter" panose="020B0604020202020204" charset="0"/>
              </a:rPr>
              <a:t>Для каждого типа пользователя (дошкольник, школьник, абитуриент, студент и т.д.) разработаны рекомендации по ведению веб-портфолио, его состав, структура, набор основных документов, который он должен предоставить: результаты экзаменов, аннотации курсов/научных работ, грамоты/дипломы, подтверждающие участие в мероприятиях (соревнованиях, олимпиадах, волонтёрские организации). </a:t>
            </a:r>
            <a:endParaRPr lang="ru-RU" sz="1600" dirty="0">
              <a:latin typeface="Inter" panose="020B0604020202020204" charset="0"/>
              <a:ea typeface="Inter" panose="020B0604020202020204" charset="0"/>
            </a:endParaRPr>
          </a:p>
          <a:p>
            <a:pPr marL="4381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effectLst/>
                <a:latin typeface="Inter" panose="020B0604020202020204" charset="0"/>
                <a:ea typeface="Inter" panose="020B0604020202020204" charset="0"/>
              </a:rPr>
              <a:t>Каждый пользователь имеет право выбрать основные, самые важные для него разделы в портфолио для демонстрации работодателю.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Какую проблему необходимо решить?</a:t>
            </a:r>
            <a:endParaRPr sz="2000" dirty="0"/>
          </a:p>
        </p:txBody>
      </p:sp>
      <p:sp>
        <p:nvSpPr>
          <p:cNvPr id="434" name="Google Shape;434;p28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38150" indent="-285750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800" u="sng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Задача для команды - разработать обучающего чат-бота для внедрения на сайт 4portfolio. </a:t>
            </a:r>
          </a:p>
          <a:p>
            <a:pPr marL="438150" indent="-285750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Бот должен рассказывать новому пользователю о функционале сайта, его преимуществах и особенностях интерфейса. Так же, он должен определять тип пользователя и подстраивать свои реплики под него.</a:t>
            </a:r>
          </a:p>
        </p:txBody>
      </p:sp>
    </p:spTree>
    <p:extLst>
      <p:ext uri="{BB962C8B-B14F-4D97-AF65-F5344CB8AC3E}">
        <p14:creationId xmlns:p14="http://schemas.microsoft.com/office/powerpoint/2010/main" val="4050215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8"/>
          <p:cNvSpPr txBox="1">
            <a:spLocks noGrp="1"/>
          </p:cNvSpPr>
          <p:nvPr>
            <p:ph type="title"/>
          </p:nvPr>
        </p:nvSpPr>
        <p:spPr>
          <a:xfrm>
            <a:off x="720000" y="2919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Какие ключевые подзадачи вы видите на следующий месяц?</a:t>
            </a:r>
            <a:br>
              <a:rPr lang="ru-RU" sz="2400" dirty="0"/>
            </a:br>
            <a:endParaRPr sz="2400" dirty="0"/>
          </a:p>
        </p:txBody>
      </p:sp>
      <p:sp>
        <p:nvSpPr>
          <p:cNvPr id="672" name="Google Shape;672;p38"/>
          <p:cNvSpPr/>
          <p:nvPr/>
        </p:nvSpPr>
        <p:spPr>
          <a:xfrm>
            <a:off x="499978" y="1477750"/>
            <a:ext cx="3119575" cy="431400"/>
          </a:xfrm>
          <a:prstGeom prst="roundRect">
            <a:avLst>
              <a:gd name="adj" fmla="val 5742"/>
            </a:avLst>
          </a:prstGeom>
          <a:solidFill>
            <a:srgbClr val="787FF0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38"/>
          <p:cNvSpPr txBox="1">
            <a:spLocks noGrp="1"/>
          </p:cNvSpPr>
          <p:nvPr>
            <p:ph type="subTitle" idx="4294967295"/>
          </p:nvPr>
        </p:nvSpPr>
        <p:spPr>
          <a:xfrm>
            <a:off x="499978" y="2176550"/>
            <a:ext cx="2530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84200" lvl="1" indent="0">
              <a:buNone/>
            </a:pPr>
            <a:r>
              <a:rPr lang="ru-RU" dirty="0"/>
              <a:t>Функционала </a:t>
            </a:r>
          </a:p>
        </p:txBody>
      </p:sp>
      <p:sp>
        <p:nvSpPr>
          <p:cNvPr id="674" name="Google Shape;674;p38"/>
          <p:cNvSpPr txBox="1">
            <a:spLocks noGrp="1"/>
          </p:cNvSpPr>
          <p:nvPr>
            <p:ph type="subTitle" idx="4294967295"/>
          </p:nvPr>
        </p:nvSpPr>
        <p:spPr>
          <a:xfrm>
            <a:off x="720000" y="1504746"/>
            <a:ext cx="2127219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rPr>
              <a:t>Определение:</a:t>
            </a:r>
            <a:endParaRPr sz="2000" dirty="0">
              <a:solidFill>
                <a:schemeClr val="lt1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675" name="Google Shape;675;p38"/>
          <p:cNvSpPr txBox="1">
            <a:spLocks noGrp="1"/>
          </p:cNvSpPr>
          <p:nvPr>
            <p:ph type="subTitle" idx="4294967295"/>
          </p:nvPr>
        </p:nvSpPr>
        <p:spPr>
          <a:xfrm>
            <a:off x="499978" y="2839538"/>
            <a:ext cx="2881062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84200" lvl="1" indent="0">
              <a:buNone/>
            </a:pPr>
            <a:r>
              <a:rPr lang="ru-RU" dirty="0"/>
              <a:t>Основных команд</a:t>
            </a:r>
          </a:p>
        </p:txBody>
      </p:sp>
      <p:sp>
        <p:nvSpPr>
          <p:cNvPr id="677" name="Google Shape;677;p38"/>
          <p:cNvSpPr/>
          <p:nvPr/>
        </p:nvSpPr>
        <p:spPr>
          <a:xfrm>
            <a:off x="499978" y="2266838"/>
            <a:ext cx="360000" cy="3600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38"/>
          <p:cNvSpPr/>
          <p:nvPr/>
        </p:nvSpPr>
        <p:spPr>
          <a:xfrm>
            <a:off x="499978" y="2912609"/>
            <a:ext cx="360000" cy="3600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38"/>
          <p:cNvSpPr txBox="1">
            <a:spLocks noGrp="1"/>
          </p:cNvSpPr>
          <p:nvPr>
            <p:ph type="subTitle" idx="4294967295"/>
          </p:nvPr>
        </p:nvSpPr>
        <p:spPr>
          <a:xfrm>
            <a:off x="498991" y="3439020"/>
            <a:ext cx="3629992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84200" lvl="1" indent="0">
              <a:buNone/>
            </a:pPr>
            <a:r>
              <a:rPr lang="ru-RU" dirty="0"/>
              <a:t>Обратной связи и её возможностей</a:t>
            </a:r>
          </a:p>
        </p:txBody>
      </p:sp>
      <p:sp>
        <p:nvSpPr>
          <p:cNvPr id="683" name="Google Shape;683;p38"/>
          <p:cNvSpPr txBox="1">
            <a:spLocks noGrp="1"/>
          </p:cNvSpPr>
          <p:nvPr>
            <p:ph type="subTitle" idx="4294967295"/>
          </p:nvPr>
        </p:nvSpPr>
        <p:spPr>
          <a:xfrm>
            <a:off x="499978" y="4016274"/>
            <a:ext cx="311957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84200" lvl="1" indent="0">
              <a:buNone/>
            </a:pPr>
            <a:r>
              <a:rPr lang="ru-RU" dirty="0"/>
              <a:t>Статистики запросов при обращении к боту</a:t>
            </a:r>
          </a:p>
        </p:txBody>
      </p:sp>
      <p:sp>
        <p:nvSpPr>
          <p:cNvPr id="685" name="Google Shape;685;p38"/>
          <p:cNvSpPr/>
          <p:nvPr/>
        </p:nvSpPr>
        <p:spPr>
          <a:xfrm>
            <a:off x="499978" y="3500226"/>
            <a:ext cx="360000" cy="3600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38"/>
          <p:cNvSpPr/>
          <p:nvPr/>
        </p:nvSpPr>
        <p:spPr>
          <a:xfrm>
            <a:off x="498104" y="4122624"/>
            <a:ext cx="360000" cy="3600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672;p38">
            <a:extLst>
              <a:ext uri="{FF2B5EF4-FFF2-40B4-BE49-F238E27FC236}">
                <a16:creationId xmlns:a16="http://schemas.microsoft.com/office/drawing/2014/main" id="{EE2CB489-FA52-4C46-B44A-CDE7E3E18C4C}"/>
              </a:ext>
            </a:extLst>
          </p:cNvPr>
          <p:cNvSpPr/>
          <p:nvPr/>
        </p:nvSpPr>
        <p:spPr>
          <a:xfrm>
            <a:off x="4448450" y="1504746"/>
            <a:ext cx="3119575" cy="431400"/>
          </a:xfrm>
          <a:prstGeom prst="roundRect">
            <a:avLst>
              <a:gd name="adj" fmla="val 5742"/>
            </a:avLst>
          </a:prstGeom>
          <a:solidFill>
            <a:srgbClr val="787FF0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673;p38">
            <a:extLst>
              <a:ext uri="{FF2B5EF4-FFF2-40B4-BE49-F238E27FC236}">
                <a16:creationId xmlns:a16="http://schemas.microsoft.com/office/drawing/2014/main" id="{CCFC315D-5FFB-40C6-849C-A3821B6356E7}"/>
              </a:ext>
            </a:extLst>
          </p:cNvPr>
          <p:cNvSpPr txBox="1">
            <a:spLocks/>
          </p:cNvSpPr>
          <p:nvPr/>
        </p:nvSpPr>
        <p:spPr>
          <a:xfrm>
            <a:off x="4349005" y="2173879"/>
            <a:ext cx="31195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584200" lvl="1" indent="0">
              <a:buFont typeface="Inter"/>
              <a:buNone/>
            </a:pPr>
            <a:r>
              <a:rPr lang="ru-RU" dirty="0"/>
              <a:t>структуры системы </a:t>
            </a:r>
          </a:p>
        </p:txBody>
      </p:sp>
      <p:sp>
        <p:nvSpPr>
          <p:cNvPr id="15" name="Google Shape;674;p38">
            <a:extLst>
              <a:ext uri="{FF2B5EF4-FFF2-40B4-BE49-F238E27FC236}">
                <a16:creationId xmlns:a16="http://schemas.microsoft.com/office/drawing/2014/main" id="{3D032168-917C-4A57-9518-4EBE9CC8C058}"/>
              </a:ext>
            </a:extLst>
          </p:cNvPr>
          <p:cNvSpPr txBox="1">
            <a:spLocks/>
          </p:cNvSpPr>
          <p:nvPr/>
        </p:nvSpPr>
        <p:spPr>
          <a:xfrm>
            <a:off x="4668472" y="1531742"/>
            <a:ext cx="2552835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>
              <a:buFont typeface="Inter"/>
              <a:buNone/>
            </a:pPr>
            <a:r>
              <a:rPr lang="ru-RU" sz="2000" dirty="0">
                <a:solidFill>
                  <a:schemeClr val="lt1"/>
                </a:solidFill>
                <a:latin typeface="Rubik Light"/>
                <a:ea typeface="Rubik Light"/>
                <a:cs typeface="Rubik Light"/>
                <a:sym typeface="Rubik Light"/>
              </a:rPr>
              <a:t>Разработка:</a:t>
            </a:r>
          </a:p>
        </p:txBody>
      </p:sp>
      <p:sp>
        <p:nvSpPr>
          <p:cNvPr id="16" name="Google Shape;675;p38">
            <a:extLst>
              <a:ext uri="{FF2B5EF4-FFF2-40B4-BE49-F238E27FC236}">
                <a16:creationId xmlns:a16="http://schemas.microsoft.com/office/drawing/2014/main" id="{874EAEB9-1765-4D2E-A92C-E396C5C838F9}"/>
              </a:ext>
            </a:extLst>
          </p:cNvPr>
          <p:cNvSpPr txBox="1">
            <a:spLocks/>
          </p:cNvSpPr>
          <p:nvPr/>
        </p:nvSpPr>
        <p:spPr>
          <a:xfrm>
            <a:off x="4349005" y="2811608"/>
            <a:ext cx="347498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○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■"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584200" lvl="1" indent="0">
              <a:buFont typeface="Inter"/>
              <a:buNone/>
            </a:pPr>
            <a:r>
              <a:rPr lang="ru-RU" sz="1800" dirty="0">
                <a:latin typeface="Arial" panose="020B0604020202020204" pitchFamily="34" charset="0"/>
                <a:ea typeface="Arial" panose="020B0604020202020204" pitchFamily="34" charset="0"/>
              </a:rPr>
              <a:t>интерфейса  чат-бота</a:t>
            </a:r>
            <a:endParaRPr lang="ru-RU" dirty="0"/>
          </a:p>
        </p:txBody>
      </p:sp>
      <p:sp>
        <p:nvSpPr>
          <p:cNvPr id="19" name="Google Shape;677;p38">
            <a:extLst>
              <a:ext uri="{FF2B5EF4-FFF2-40B4-BE49-F238E27FC236}">
                <a16:creationId xmlns:a16="http://schemas.microsoft.com/office/drawing/2014/main" id="{97F9D62C-98BC-49CA-97F2-281BC9F1AC30}"/>
              </a:ext>
            </a:extLst>
          </p:cNvPr>
          <p:cNvSpPr/>
          <p:nvPr/>
        </p:nvSpPr>
        <p:spPr>
          <a:xfrm>
            <a:off x="4448450" y="2266838"/>
            <a:ext cx="360000" cy="3600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677;p38">
            <a:extLst>
              <a:ext uri="{FF2B5EF4-FFF2-40B4-BE49-F238E27FC236}">
                <a16:creationId xmlns:a16="http://schemas.microsoft.com/office/drawing/2014/main" id="{318E7620-8876-4615-9744-162A09697F65}"/>
              </a:ext>
            </a:extLst>
          </p:cNvPr>
          <p:cNvSpPr/>
          <p:nvPr/>
        </p:nvSpPr>
        <p:spPr>
          <a:xfrm>
            <a:off x="4444892" y="2945888"/>
            <a:ext cx="360000" cy="3600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9"/>
          <p:cNvSpPr txBox="1">
            <a:spLocks noGrp="1"/>
          </p:cNvSpPr>
          <p:nvPr>
            <p:ph type="title"/>
          </p:nvPr>
        </p:nvSpPr>
        <p:spPr>
          <a:xfrm>
            <a:off x="441800" y="277550"/>
            <a:ext cx="806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Какие ресурсы предоставит заказчик? Какими </a:t>
            </a:r>
            <a:r>
              <a:rPr lang="ru-RU" sz="2000" dirty="0" err="1"/>
              <a:t>open-source</a:t>
            </a:r>
            <a:r>
              <a:rPr lang="ru-RU" sz="2000" dirty="0"/>
              <a:t> решениями вы планируете воспользоваться?</a:t>
            </a:r>
            <a:br>
              <a:rPr lang="ru-RU" sz="2000" dirty="0"/>
            </a:br>
            <a:endParaRPr sz="2400" dirty="0"/>
          </a:p>
        </p:txBody>
      </p:sp>
      <p:sp>
        <p:nvSpPr>
          <p:cNvPr id="445" name="Google Shape;445;p29"/>
          <p:cNvSpPr txBox="1">
            <a:spLocks noGrp="1"/>
          </p:cNvSpPr>
          <p:nvPr>
            <p:ph type="title" idx="2"/>
          </p:nvPr>
        </p:nvSpPr>
        <p:spPr>
          <a:xfrm>
            <a:off x="356500" y="1937625"/>
            <a:ext cx="1353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47" name="Google Shape;447;p29"/>
          <p:cNvSpPr txBox="1">
            <a:spLocks noGrp="1"/>
          </p:cNvSpPr>
          <p:nvPr>
            <p:ph type="title" idx="4"/>
          </p:nvPr>
        </p:nvSpPr>
        <p:spPr>
          <a:xfrm>
            <a:off x="356500" y="2702022"/>
            <a:ext cx="1353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449" name="Google Shape;449;p29"/>
          <p:cNvSpPr txBox="1">
            <a:spLocks noGrp="1"/>
          </p:cNvSpPr>
          <p:nvPr>
            <p:ph type="subTitle" idx="6"/>
          </p:nvPr>
        </p:nvSpPr>
        <p:spPr>
          <a:xfrm>
            <a:off x="1528800" y="2758738"/>
            <a:ext cx="65260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27000" indent="0"/>
            <a:r>
              <a:rPr lang="ru-RU" dirty="0"/>
              <a:t>Доступ к базе данных (при необходимости)</a:t>
            </a:r>
          </a:p>
        </p:txBody>
      </p:sp>
      <p:sp>
        <p:nvSpPr>
          <p:cNvPr id="450" name="Google Shape;450;p29"/>
          <p:cNvSpPr txBox="1">
            <a:spLocks noGrp="1"/>
          </p:cNvSpPr>
          <p:nvPr>
            <p:ph type="title" idx="7"/>
          </p:nvPr>
        </p:nvSpPr>
        <p:spPr>
          <a:xfrm>
            <a:off x="356500" y="3452053"/>
            <a:ext cx="1353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928661B-C3A3-4165-95DA-5A8714EC4847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1528800" y="3731327"/>
            <a:ext cx="6781823" cy="572700"/>
          </a:xfrm>
        </p:spPr>
        <p:txBody>
          <a:bodyPr/>
          <a:lstStyle/>
          <a:p>
            <a:r>
              <a:rPr lang="ru-RU" dirty="0"/>
              <a:t>Техническая поддержка и консультация решений возможных проблем</a:t>
            </a:r>
          </a:p>
          <a:p>
            <a:endParaRPr lang="ru-RU" dirty="0"/>
          </a:p>
        </p:txBody>
      </p:sp>
      <p:sp>
        <p:nvSpPr>
          <p:cNvPr id="13" name="Подзаголовок 12">
            <a:extLst>
              <a:ext uri="{FF2B5EF4-FFF2-40B4-BE49-F238E27FC236}">
                <a16:creationId xmlns:a16="http://schemas.microsoft.com/office/drawing/2014/main" id="{C34B0D5E-8B2E-4655-B7ED-4737CACD0041}"/>
              </a:ext>
            </a:extLst>
          </p:cNvPr>
          <p:cNvSpPr>
            <a:spLocks noGrp="1"/>
          </p:cNvSpPr>
          <p:nvPr>
            <p:ph type="subTitle" idx="9"/>
          </p:nvPr>
        </p:nvSpPr>
        <p:spPr>
          <a:xfrm>
            <a:off x="1528800" y="2002024"/>
            <a:ext cx="3219402" cy="476081"/>
          </a:xfrm>
        </p:spPr>
        <p:txBody>
          <a:bodyPr/>
          <a:lstStyle/>
          <a:p>
            <a:r>
              <a:rPr lang="ru-RU" dirty="0"/>
              <a:t>Доступ к платформе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1"/>
          <p:cNvSpPr/>
          <p:nvPr/>
        </p:nvSpPr>
        <p:spPr>
          <a:xfrm>
            <a:off x="1244340" y="1671986"/>
            <a:ext cx="2373900" cy="3585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3" name="Google Shape;493;p31"/>
          <p:cNvSpPr/>
          <p:nvPr/>
        </p:nvSpPr>
        <p:spPr>
          <a:xfrm>
            <a:off x="1244340" y="2895960"/>
            <a:ext cx="2373900" cy="3585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31"/>
          <p:cNvSpPr/>
          <p:nvPr/>
        </p:nvSpPr>
        <p:spPr>
          <a:xfrm>
            <a:off x="1256906" y="3435123"/>
            <a:ext cx="2373900" cy="3585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31"/>
          <p:cNvSpPr/>
          <p:nvPr/>
        </p:nvSpPr>
        <p:spPr>
          <a:xfrm>
            <a:off x="1253733" y="4056559"/>
            <a:ext cx="2373900" cy="3585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1"/>
          <p:cNvSpPr/>
          <p:nvPr/>
        </p:nvSpPr>
        <p:spPr>
          <a:xfrm>
            <a:off x="1244340" y="2350302"/>
            <a:ext cx="2373900" cy="358500"/>
          </a:xfrm>
          <a:prstGeom prst="roundRect">
            <a:avLst>
              <a:gd name="adj" fmla="val 5742"/>
            </a:avLst>
          </a:prstGeom>
          <a:solidFill>
            <a:schemeClr val="lt2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1"/>
          <p:cNvSpPr txBox="1">
            <a:spLocks noGrp="1"/>
          </p:cNvSpPr>
          <p:nvPr>
            <p:ph type="title"/>
          </p:nvPr>
        </p:nvSpPr>
        <p:spPr>
          <a:xfrm>
            <a:off x="492750" y="24869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В чем будет ваше преимущество перед возможными аналогами?</a:t>
            </a:r>
          </a:p>
        </p:txBody>
      </p:sp>
      <p:sp>
        <p:nvSpPr>
          <p:cNvPr id="500" name="Google Shape;500;p31"/>
          <p:cNvSpPr txBox="1">
            <a:spLocks noGrp="1"/>
          </p:cNvSpPr>
          <p:nvPr>
            <p:ph type="subTitle" idx="2"/>
          </p:nvPr>
        </p:nvSpPr>
        <p:spPr>
          <a:xfrm>
            <a:off x="1074085" y="3381879"/>
            <a:ext cx="26001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/>
              <a:t>Быстродействие</a:t>
            </a:r>
          </a:p>
        </p:txBody>
      </p:sp>
      <p:sp>
        <p:nvSpPr>
          <p:cNvPr id="501" name="Google Shape;501;p31"/>
          <p:cNvSpPr txBox="1">
            <a:spLocks noGrp="1"/>
          </p:cNvSpPr>
          <p:nvPr>
            <p:ph type="subTitle" idx="3"/>
          </p:nvPr>
        </p:nvSpPr>
        <p:spPr>
          <a:xfrm>
            <a:off x="3627633" y="3970809"/>
            <a:ext cx="4007642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/>
              <a:t>Сбор аналитических данных</a:t>
            </a:r>
          </a:p>
        </p:txBody>
      </p:sp>
      <p:sp>
        <p:nvSpPr>
          <p:cNvPr id="502" name="Google Shape;502;p31"/>
          <p:cNvSpPr txBox="1">
            <a:spLocks noGrp="1"/>
          </p:cNvSpPr>
          <p:nvPr>
            <p:ph type="subTitle" idx="4"/>
          </p:nvPr>
        </p:nvSpPr>
        <p:spPr>
          <a:xfrm>
            <a:off x="1416033" y="4020109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/>
              <a:t>Анализ</a:t>
            </a:r>
          </a:p>
        </p:txBody>
      </p:sp>
      <p:sp>
        <p:nvSpPr>
          <p:cNvPr id="506" name="Google Shape;506;p31"/>
          <p:cNvSpPr txBox="1">
            <a:spLocks noGrp="1"/>
          </p:cNvSpPr>
          <p:nvPr>
            <p:ph type="subTitle" idx="8"/>
          </p:nvPr>
        </p:nvSpPr>
        <p:spPr>
          <a:xfrm>
            <a:off x="1315948" y="2313802"/>
            <a:ext cx="22116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/>
              <a:t>Уникальность</a:t>
            </a:r>
          </a:p>
        </p:txBody>
      </p:sp>
      <p:sp>
        <p:nvSpPr>
          <p:cNvPr id="507" name="Google Shape;507;p31"/>
          <p:cNvSpPr txBox="1">
            <a:spLocks noGrp="1"/>
          </p:cNvSpPr>
          <p:nvPr>
            <p:ph type="subTitle" idx="9"/>
          </p:nvPr>
        </p:nvSpPr>
        <p:spPr>
          <a:xfrm>
            <a:off x="4026808" y="1624610"/>
            <a:ext cx="4169942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ru-RU" dirty="0"/>
              <a:t>Лёгкость в понимании интерфейса</a:t>
            </a:r>
          </a:p>
        </p:txBody>
      </p:sp>
      <p:sp>
        <p:nvSpPr>
          <p:cNvPr id="508" name="Google Shape;508;p31"/>
          <p:cNvSpPr txBox="1">
            <a:spLocks noGrp="1"/>
          </p:cNvSpPr>
          <p:nvPr>
            <p:ph type="subTitle" idx="13"/>
          </p:nvPr>
        </p:nvSpPr>
        <p:spPr>
          <a:xfrm>
            <a:off x="1406640" y="1635486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Лёгкость</a:t>
            </a:r>
            <a:endParaRPr dirty="0"/>
          </a:p>
        </p:txBody>
      </p:sp>
      <p:sp>
        <p:nvSpPr>
          <p:cNvPr id="509" name="Google Shape;509;p31"/>
          <p:cNvSpPr txBox="1">
            <a:spLocks noGrp="1"/>
          </p:cNvSpPr>
          <p:nvPr>
            <p:ph type="subTitle" idx="14"/>
          </p:nvPr>
        </p:nvSpPr>
        <p:spPr>
          <a:xfrm>
            <a:off x="3594100" y="2850617"/>
            <a:ext cx="430556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/>
              <a:t>Гибкая настройка под запросы пользователя</a:t>
            </a:r>
          </a:p>
        </p:txBody>
      </p:sp>
      <p:sp>
        <p:nvSpPr>
          <p:cNvPr id="510" name="Google Shape;510;p31"/>
          <p:cNvSpPr txBox="1">
            <a:spLocks noGrp="1"/>
          </p:cNvSpPr>
          <p:nvPr>
            <p:ph type="subTitle" idx="15"/>
          </p:nvPr>
        </p:nvSpPr>
        <p:spPr>
          <a:xfrm>
            <a:off x="1406640" y="2859460"/>
            <a:ext cx="20493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Гибкость</a:t>
            </a:r>
            <a:endParaRPr dirty="0"/>
          </a:p>
        </p:txBody>
      </p:sp>
      <p:grpSp>
        <p:nvGrpSpPr>
          <p:cNvPr id="72" name="Google Shape;9717;p70">
            <a:extLst>
              <a:ext uri="{FF2B5EF4-FFF2-40B4-BE49-F238E27FC236}">
                <a16:creationId xmlns:a16="http://schemas.microsoft.com/office/drawing/2014/main" id="{86FEB288-1426-440F-A370-1EAA5F7C54AC}"/>
              </a:ext>
            </a:extLst>
          </p:cNvPr>
          <p:cNvGrpSpPr/>
          <p:nvPr/>
        </p:nvGrpSpPr>
        <p:grpSpPr>
          <a:xfrm>
            <a:off x="660113" y="2889719"/>
            <a:ext cx="421927" cy="370882"/>
            <a:chOff x="-3030525" y="3973150"/>
            <a:chExt cx="293025" cy="257575"/>
          </a:xfrm>
        </p:grpSpPr>
        <p:sp>
          <p:nvSpPr>
            <p:cNvPr id="73" name="Google Shape;9718;p70">
              <a:extLst>
                <a:ext uri="{FF2B5EF4-FFF2-40B4-BE49-F238E27FC236}">
                  <a16:creationId xmlns:a16="http://schemas.microsoft.com/office/drawing/2014/main" id="{0AF4652B-B73B-4312-9D18-F4610BA026AD}"/>
                </a:ext>
              </a:extLst>
            </p:cNvPr>
            <p:cNvSpPr/>
            <p:nvPr/>
          </p:nvSpPr>
          <p:spPr>
            <a:xfrm>
              <a:off x="-3029750" y="3973150"/>
              <a:ext cx="292250" cy="68550"/>
            </a:xfrm>
            <a:custGeom>
              <a:avLst/>
              <a:gdLst/>
              <a:ahLst/>
              <a:cxnLst/>
              <a:rect l="l" t="t" r="r" b="b"/>
              <a:pathLst>
                <a:path w="11690" h="2742" extrusionOk="0">
                  <a:moveTo>
                    <a:pt x="1702" y="1355"/>
                  </a:moveTo>
                  <a:cubicBezTo>
                    <a:pt x="1891" y="1355"/>
                    <a:pt x="2049" y="1513"/>
                    <a:pt x="2049" y="1702"/>
                  </a:cubicBezTo>
                  <a:cubicBezTo>
                    <a:pt x="2049" y="1922"/>
                    <a:pt x="1891" y="2080"/>
                    <a:pt x="1702" y="2080"/>
                  </a:cubicBezTo>
                  <a:cubicBezTo>
                    <a:pt x="1513" y="2080"/>
                    <a:pt x="1356" y="1922"/>
                    <a:pt x="1356" y="1702"/>
                  </a:cubicBezTo>
                  <a:cubicBezTo>
                    <a:pt x="1356" y="1513"/>
                    <a:pt x="1513" y="1355"/>
                    <a:pt x="1702" y="1355"/>
                  </a:cubicBezTo>
                  <a:close/>
                  <a:moveTo>
                    <a:pt x="3088" y="1355"/>
                  </a:moveTo>
                  <a:cubicBezTo>
                    <a:pt x="3277" y="1355"/>
                    <a:pt x="3435" y="1513"/>
                    <a:pt x="3435" y="1702"/>
                  </a:cubicBezTo>
                  <a:cubicBezTo>
                    <a:pt x="3435" y="1922"/>
                    <a:pt x="3277" y="2080"/>
                    <a:pt x="3088" y="2080"/>
                  </a:cubicBezTo>
                  <a:cubicBezTo>
                    <a:pt x="2868" y="2080"/>
                    <a:pt x="2710" y="1922"/>
                    <a:pt x="2710" y="1702"/>
                  </a:cubicBezTo>
                  <a:cubicBezTo>
                    <a:pt x="2710" y="1513"/>
                    <a:pt x="2868" y="1355"/>
                    <a:pt x="3088" y="1355"/>
                  </a:cubicBezTo>
                  <a:close/>
                  <a:moveTo>
                    <a:pt x="9925" y="1387"/>
                  </a:moveTo>
                  <a:cubicBezTo>
                    <a:pt x="10366" y="1387"/>
                    <a:pt x="10366" y="2080"/>
                    <a:pt x="9925" y="2080"/>
                  </a:cubicBezTo>
                  <a:lnTo>
                    <a:pt x="5829" y="2080"/>
                  </a:lnTo>
                  <a:cubicBezTo>
                    <a:pt x="5388" y="2080"/>
                    <a:pt x="5357" y="1387"/>
                    <a:pt x="5829" y="1387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741"/>
                  </a:lnTo>
                  <a:lnTo>
                    <a:pt x="11689" y="2741"/>
                  </a:lnTo>
                  <a:lnTo>
                    <a:pt x="11689" y="1040"/>
                  </a:lnTo>
                  <a:cubicBezTo>
                    <a:pt x="11658" y="505"/>
                    <a:pt x="11248" y="1"/>
                    <a:pt x="106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9719;p70">
              <a:extLst>
                <a:ext uri="{FF2B5EF4-FFF2-40B4-BE49-F238E27FC236}">
                  <a16:creationId xmlns:a16="http://schemas.microsoft.com/office/drawing/2014/main" id="{81C403DA-DDE6-49E8-88F1-481014F33863}"/>
                </a:ext>
              </a:extLst>
            </p:cNvPr>
            <p:cNvSpPr/>
            <p:nvPr/>
          </p:nvSpPr>
          <p:spPr>
            <a:xfrm>
              <a:off x="-3030525" y="4059000"/>
              <a:ext cx="292225" cy="171725"/>
            </a:xfrm>
            <a:custGeom>
              <a:avLst/>
              <a:gdLst/>
              <a:ahLst/>
              <a:cxnLst/>
              <a:rect l="l" t="t" r="r" b="b"/>
              <a:pathLst>
                <a:path w="11689" h="6869" extrusionOk="0">
                  <a:moveTo>
                    <a:pt x="3773" y="1366"/>
                  </a:moveTo>
                  <a:cubicBezTo>
                    <a:pt x="4065" y="1366"/>
                    <a:pt x="4260" y="1775"/>
                    <a:pt x="3970" y="1985"/>
                  </a:cubicBezTo>
                  <a:lnTo>
                    <a:pt x="2363" y="3088"/>
                  </a:lnTo>
                  <a:lnTo>
                    <a:pt x="3970" y="4191"/>
                  </a:lnTo>
                  <a:cubicBezTo>
                    <a:pt x="4252" y="4370"/>
                    <a:pt x="4075" y="4801"/>
                    <a:pt x="3795" y="4801"/>
                  </a:cubicBezTo>
                  <a:cubicBezTo>
                    <a:pt x="3731" y="4801"/>
                    <a:pt x="3662" y="4779"/>
                    <a:pt x="3592" y="4726"/>
                  </a:cubicBezTo>
                  <a:lnTo>
                    <a:pt x="1544" y="3372"/>
                  </a:lnTo>
                  <a:cubicBezTo>
                    <a:pt x="1324" y="3246"/>
                    <a:pt x="1324" y="2962"/>
                    <a:pt x="1544" y="2805"/>
                  </a:cubicBezTo>
                  <a:lnTo>
                    <a:pt x="3592" y="1418"/>
                  </a:lnTo>
                  <a:cubicBezTo>
                    <a:pt x="3654" y="1382"/>
                    <a:pt x="3715" y="1366"/>
                    <a:pt x="3773" y="1366"/>
                  </a:cubicBezTo>
                  <a:close/>
                  <a:moveTo>
                    <a:pt x="7912" y="1407"/>
                  </a:moveTo>
                  <a:cubicBezTo>
                    <a:pt x="7979" y="1407"/>
                    <a:pt x="8053" y="1429"/>
                    <a:pt x="8129" y="1481"/>
                  </a:cubicBezTo>
                  <a:lnTo>
                    <a:pt x="10145" y="2836"/>
                  </a:lnTo>
                  <a:cubicBezTo>
                    <a:pt x="10366" y="2962"/>
                    <a:pt x="10366" y="3277"/>
                    <a:pt x="10145" y="3403"/>
                  </a:cubicBezTo>
                  <a:lnTo>
                    <a:pt x="8129" y="4789"/>
                  </a:lnTo>
                  <a:cubicBezTo>
                    <a:pt x="8061" y="4826"/>
                    <a:pt x="7996" y="4841"/>
                    <a:pt x="7935" y="4841"/>
                  </a:cubicBezTo>
                  <a:cubicBezTo>
                    <a:pt x="7624" y="4841"/>
                    <a:pt x="7430" y="4433"/>
                    <a:pt x="7719" y="4222"/>
                  </a:cubicBezTo>
                  <a:lnTo>
                    <a:pt x="9326" y="3120"/>
                  </a:lnTo>
                  <a:lnTo>
                    <a:pt x="7719" y="2017"/>
                  </a:lnTo>
                  <a:cubicBezTo>
                    <a:pt x="7437" y="1837"/>
                    <a:pt x="7615" y="1407"/>
                    <a:pt x="7912" y="1407"/>
                  </a:cubicBezTo>
                  <a:close/>
                  <a:moveTo>
                    <a:pt x="6515" y="714"/>
                  </a:moveTo>
                  <a:cubicBezTo>
                    <a:pt x="6728" y="714"/>
                    <a:pt x="6948" y="909"/>
                    <a:pt x="6868" y="1166"/>
                  </a:cubicBezTo>
                  <a:lnTo>
                    <a:pt x="5482" y="5262"/>
                  </a:lnTo>
                  <a:cubicBezTo>
                    <a:pt x="5434" y="5420"/>
                    <a:pt x="5306" y="5489"/>
                    <a:pt x="5176" y="5489"/>
                  </a:cubicBezTo>
                  <a:cubicBezTo>
                    <a:pt x="4968" y="5489"/>
                    <a:pt x="4755" y="5313"/>
                    <a:pt x="4852" y="5041"/>
                  </a:cubicBezTo>
                  <a:lnTo>
                    <a:pt x="6207" y="946"/>
                  </a:lnTo>
                  <a:cubicBezTo>
                    <a:pt x="6265" y="782"/>
                    <a:pt x="6389" y="714"/>
                    <a:pt x="6515" y="714"/>
                  </a:cubicBezTo>
                  <a:close/>
                  <a:moveTo>
                    <a:pt x="0" y="1"/>
                  </a:moveTo>
                  <a:lnTo>
                    <a:pt x="0" y="5829"/>
                  </a:lnTo>
                  <a:lnTo>
                    <a:pt x="32" y="5829"/>
                  </a:lnTo>
                  <a:cubicBezTo>
                    <a:pt x="32" y="6396"/>
                    <a:pt x="504" y="6869"/>
                    <a:pt x="1072" y="6869"/>
                  </a:cubicBezTo>
                  <a:lnTo>
                    <a:pt x="10681" y="6869"/>
                  </a:lnTo>
                  <a:cubicBezTo>
                    <a:pt x="11216" y="6869"/>
                    <a:pt x="11689" y="6396"/>
                    <a:pt x="11689" y="5829"/>
                  </a:cubicBezTo>
                  <a:lnTo>
                    <a:pt x="1168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9840;p70">
            <a:extLst>
              <a:ext uri="{FF2B5EF4-FFF2-40B4-BE49-F238E27FC236}">
                <a16:creationId xmlns:a16="http://schemas.microsoft.com/office/drawing/2014/main" id="{9E0EE26D-0AFA-471E-9C70-E21F9C5359D8}"/>
              </a:ext>
            </a:extLst>
          </p:cNvPr>
          <p:cNvGrpSpPr/>
          <p:nvPr/>
        </p:nvGrpSpPr>
        <p:grpSpPr>
          <a:xfrm>
            <a:off x="709174" y="1671809"/>
            <a:ext cx="425310" cy="419659"/>
            <a:chOff x="-1951475" y="3597450"/>
            <a:chExt cx="295375" cy="291450"/>
          </a:xfrm>
        </p:grpSpPr>
        <p:sp>
          <p:nvSpPr>
            <p:cNvPr id="76" name="Google Shape;9841;p70">
              <a:extLst>
                <a:ext uri="{FF2B5EF4-FFF2-40B4-BE49-F238E27FC236}">
                  <a16:creationId xmlns:a16="http://schemas.microsoft.com/office/drawing/2014/main" id="{41C5FC44-73A4-4EAD-9E1F-FD8D7C9D5FF1}"/>
                </a:ext>
              </a:extLst>
            </p:cNvPr>
            <p:cNvSpPr/>
            <p:nvPr/>
          </p:nvSpPr>
          <p:spPr>
            <a:xfrm>
              <a:off x="-1951475" y="3597450"/>
              <a:ext cx="170925" cy="34675"/>
            </a:xfrm>
            <a:custGeom>
              <a:avLst/>
              <a:gdLst/>
              <a:ahLst/>
              <a:cxnLst/>
              <a:rect l="l" t="t" r="r" b="b"/>
              <a:pathLst>
                <a:path w="6837" h="1387" extrusionOk="0">
                  <a:moveTo>
                    <a:pt x="1008" y="1"/>
                  </a:moveTo>
                  <a:cubicBezTo>
                    <a:pt x="473" y="1"/>
                    <a:pt x="0" y="473"/>
                    <a:pt x="0" y="1040"/>
                  </a:cubicBezTo>
                  <a:lnTo>
                    <a:pt x="0" y="1387"/>
                  </a:lnTo>
                  <a:lnTo>
                    <a:pt x="6837" y="1387"/>
                  </a:lnTo>
                  <a:lnTo>
                    <a:pt x="6837" y="1040"/>
                  </a:lnTo>
                  <a:cubicBezTo>
                    <a:pt x="6837" y="473"/>
                    <a:pt x="6364" y="1"/>
                    <a:pt x="5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9842;p70">
              <a:extLst>
                <a:ext uri="{FF2B5EF4-FFF2-40B4-BE49-F238E27FC236}">
                  <a16:creationId xmlns:a16="http://schemas.microsoft.com/office/drawing/2014/main" id="{33A5F7DA-C0F7-423A-A9F1-7285CAB358DA}"/>
                </a:ext>
              </a:extLst>
            </p:cNvPr>
            <p:cNvSpPr/>
            <p:nvPr/>
          </p:nvSpPr>
          <p:spPr>
            <a:xfrm>
              <a:off x="-1949900" y="3648650"/>
              <a:ext cx="171725" cy="173300"/>
            </a:xfrm>
            <a:custGeom>
              <a:avLst/>
              <a:gdLst/>
              <a:ahLst/>
              <a:cxnLst/>
              <a:rect l="l" t="t" r="r" b="b"/>
              <a:pathLst>
                <a:path w="6869" h="6932" extrusionOk="0">
                  <a:moveTo>
                    <a:pt x="0" y="1"/>
                  </a:moveTo>
                  <a:lnTo>
                    <a:pt x="0" y="6932"/>
                  </a:lnTo>
                  <a:lnTo>
                    <a:pt x="2426" y="6932"/>
                  </a:lnTo>
                  <a:cubicBezTo>
                    <a:pt x="2521" y="6585"/>
                    <a:pt x="2836" y="6333"/>
                    <a:pt x="3245" y="6270"/>
                  </a:cubicBezTo>
                  <a:lnTo>
                    <a:pt x="1166" y="4191"/>
                  </a:lnTo>
                  <a:cubicBezTo>
                    <a:pt x="693" y="3718"/>
                    <a:pt x="693" y="2962"/>
                    <a:pt x="1166" y="2489"/>
                  </a:cubicBezTo>
                  <a:cubicBezTo>
                    <a:pt x="1386" y="2237"/>
                    <a:pt x="1670" y="2143"/>
                    <a:pt x="2017" y="2143"/>
                  </a:cubicBezTo>
                  <a:cubicBezTo>
                    <a:pt x="2363" y="2143"/>
                    <a:pt x="2647" y="2237"/>
                    <a:pt x="2899" y="2489"/>
                  </a:cubicBezTo>
                  <a:lnTo>
                    <a:pt x="3560" y="3151"/>
                  </a:lnTo>
                  <a:cubicBezTo>
                    <a:pt x="3592" y="2994"/>
                    <a:pt x="3718" y="2836"/>
                    <a:pt x="3844" y="2710"/>
                  </a:cubicBezTo>
                  <a:cubicBezTo>
                    <a:pt x="4064" y="2489"/>
                    <a:pt x="4348" y="2363"/>
                    <a:pt x="4694" y="2363"/>
                  </a:cubicBezTo>
                  <a:cubicBezTo>
                    <a:pt x="4694" y="2048"/>
                    <a:pt x="4820" y="1733"/>
                    <a:pt x="5041" y="1513"/>
                  </a:cubicBezTo>
                  <a:cubicBezTo>
                    <a:pt x="5293" y="1261"/>
                    <a:pt x="5577" y="1135"/>
                    <a:pt x="5923" y="1135"/>
                  </a:cubicBezTo>
                  <a:cubicBezTo>
                    <a:pt x="6112" y="1135"/>
                    <a:pt x="6301" y="1198"/>
                    <a:pt x="6459" y="1261"/>
                  </a:cubicBezTo>
                  <a:cubicBezTo>
                    <a:pt x="6522" y="1072"/>
                    <a:pt x="6616" y="914"/>
                    <a:pt x="6774" y="757"/>
                  </a:cubicBezTo>
                  <a:lnTo>
                    <a:pt x="6868" y="662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9843;p70">
              <a:extLst>
                <a:ext uri="{FF2B5EF4-FFF2-40B4-BE49-F238E27FC236}">
                  <a16:creationId xmlns:a16="http://schemas.microsoft.com/office/drawing/2014/main" id="{BBEDA34B-9F3C-4270-A0E9-7BB6B24DA969}"/>
                </a:ext>
              </a:extLst>
            </p:cNvPr>
            <p:cNvSpPr/>
            <p:nvPr/>
          </p:nvSpPr>
          <p:spPr>
            <a:xfrm>
              <a:off x="-1951475" y="3838475"/>
              <a:ext cx="170925" cy="50425"/>
            </a:xfrm>
            <a:custGeom>
              <a:avLst/>
              <a:gdLst/>
              <a:ahLst/>
              <a:cxnLst/>
              <a:rect l="l" t="t" r="r" b="b"/>
              <a:pathLst>
                <a:path w="6837" h="2017" extrusionOk="0">
                  <a:moveTo>
                    <a:pt x="0" y="0"/>
                  </a:moveTo>
                  <a:lnTo>
                    <a:pt x="0" y="1008"/>
                  </a:lnTo>
                  <a:cubicBezTo>
                    <a:pt x="0" y="1544"/>
                    <a:pt x="473" y="2017"/>
                    <a:pt x="1008" y="2017"/>
                  </a:cubicBezTo>
                  <a:lnTo>
                    <a:pt x="5829" y="2017"/>
                  </a:lnTo>
                  <a:cubicBezTo>
                    <a:pt x="6333" y="2017"/>
                    <a:pt x="6774" y="1670"/>
                    <a:pt x="6837" y="1166"/>
                  </a:cubicBezTo>
                  <a:lnTo>
                    <a:pt x="6679" y="1071"/>
                  </a:lnTo>
                  <a:lnTo>
                    <a:pt x="3466" y="1071"/>
                  </a:lnTo>
                  <a:cubicBezTo>
                    <a:pt x="2867" y="1071"/>
                    <a:pt x="2363" y="599"/>
                    <a:pt x="22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9844;p70">
              <a:extLst>
                <a:ext uri="{FF2B5EF4-FFF2-40B4-BE49-F238E27FC236}">
                  <a16:creationId xmlns:a16="http://schemas.microsoft.com/office/drawing/2014/main" id="{D9AFD811-C448-4D33-8B76-78AFBF0D8C40}"/>
                </a:ext>
              </a:extLst>
            </p:cNvPr>
            <p:cNvSpPr/>
            <p:nvPr/>
          </p:nvSpPr>
          <p:spPr>
            <a:xfrm>
              <a:off x="-1912900" y="3675825"/>
              <a:ext cx="256800" cy="202825"/>
            </a:xfrm>
            <a:custGeom>
              <a:avLst/>
              <a:gdLst/>
              <a:ahLst/>
              <a:cxnLst/>
              <a:rect l="l" t="t" r="r" b="b"/>
              <a:pathLst>
                <a:path w="10272" h="8113" extrusionOk="0">
                  <a:moveTo>
                    <a:pt x="6085" y="0"/>
                  </a:moveTo>
                  <a:cubicBezTo>
                    <a:pt x="5955" y="0"/>
                    <a:pt x="5829" y="48"/>
                    <a:pt x="5735" y="142"/>
                  </a:cubicBezTo>
                  <a:cubicBezTo>
                    <a:pt x="5546" y="331"/>
                    <a:pt x="5546" y="646"/>
                    <a:pt x="5735" y="835"/>
                  </a:cubicBezTo>
                  <a:lnTo>
                    <a:pt x="6081" y="1213"/>
                  </a:lnTo>
                  <a:cubicBezTo>
                    <a:pt x="6207" y="1308"/>
                    <a:pt x="6207" y="1560"/>
                    <a:pt x="6081" y="1655"/>
                  </a:cubicBezTo>
                  <a:cubicBezTo>
                    <a:pt x="6034" y="1718"/>
                    <a:pt x="5948" y="1749"/>
                    <a:pt x="5857" y="1749"/>
                  </a:cubicBezTo>
                  <a:cubicBezTo>
                    <a:pt x="5766" y="1749"/>
                    <a:pt x="5672" y="1718"/>
                    <a:pt x="5609" y="1655"/>
                  </a:cubicBezTo>
                  <a:lnTo>
                    <a:pt x="4758" y="804"/>
                  </a:lnTo>
                  <a:cubicBezTo>
                    <a:pt x="4664" y="709"/>
                    <a:pt x="4538" y="662"/>
                    <a:pt x="4408" y="662"/>
                  </a:cubicBezTo>
                  <a:cubicBezTo>
                    <a:pt x="4278" y="662"/>
                    <a:pt x="4144" y="709"/>
                    <a:pt x="4034" y="804"/>
                  </a:cubicBezTo>
                  <a:cubicBezTo>
                    <a:pt x="3845" y="993"/>
                    <a:pt x="3845" y="1308"/>
                    <a:pt x="4034" y="1528"/>
                  </a:cubicBezTo>
                  <a:cubicBezTo>
                    <a:pt x="4034" y="1655"/>
                    <a:pt x="4884" y="2505"/>
                    <a:pt x="4821" y="2505"/>
                  </a:cubicBezTo>
                  <a:cubicBezTo>
                    <a:pt x="4947" y="2631"/>
                    <a:pt x="4947" y="2852"/>
                    <a:pt x="4821" y="2978"/>
                  </a:cubicBezTo>
                  <a:cubicBezTo>
                    <a:pt x="4774" y="3041"/>
                    <a:pt x="4687" y="3072"/>
                    <a:pt x="4601" y="3072"/>
                  </a:cubicBezTo>
                  <a:cubicBezTo>
                    <a:pt x="4514" y="3072"/>
                    <a:pt x="4427" y="3041"/>
                    <a:pt x="4380" y="2978"/>
                  </a:cubicBezTo>
                  <a:lnTo>
                    <a:pt x="3498" y="2096"/>
                  </a:lnTo>
                  <a:cubicBezTo>
                    <a:pt x="3403" y="2001"/>
                    <a:pt x="3277" y="1954"/>
                    <a:pt x="3151" y="1954"/>
                  </a:cubicBezTo>
                  <a:cubicBezTo>
                    <a:pt x="3025" y="1954"/>
                    <a:pt x="2899" y="2001"/>
                    <a:pt x="2805" y="2096"/>
                  </a:cubicBezTo>
                  <a:cubicBezTo>
                    <a:pt x="2584" y="2316"/>
                    <a:pt x="2584" y="2631"/>
                    <a:pt x="2805" y="2820"/>
                  </a:cubicBezTo>
                  <a:lnTo>
                    <a:pt x="3656" y="3671"/>
                  </a:lnTo>
                  <a:cubicBezTo>
                    <a:pt x="3782" y="3797"/>
                    <a:pt x="3782" y="4017"/>
                    <a:pt x="3656" y="4143"/>
                  </a:cubicBezTo>
                  <a:cubicBezTo>
                    <a:pt x="3593" y="4206"/>
                    <a:pt x="3506" y="4238"/>
                    <a:pt x="3419" y="4238"/>
                  </a:cubicBezTo>
                  <a:cubicBezTo>
                    <a:pt x="3333" y="4238"/>
                    <a:pt x="3246" y="4206"/>
                    <a:pt x="3183" y="4143"/>
                  </a:cubicBezTo>
                  <a:lnTo>
                    <a:pt x="883" y="1875"/>
                  </a:lnTo>
                  <a:cubicBezTo>
                    <a:pt x="789" y="1765"/>
                    <a:pt x="663" y="1710"/>
                    <a:pt x="537" y="1710"/>
                  </a:cubicBezTo>
                  <a:cubicBezTo>
                    <a:pt x="411" y="1710"/>
                    <a:pt x="284" y="1765"/>
                    <a:pt x="190" y="1875"/>
                  </a:cubicBezTo>
                  <a:cubicBezTo>
                    <a:pt x="1" y="2064"/>
                    <a:pt x="1" y="2379"/>
                    <a:pt x="190" y="2568"/>
                  </a:cubicBezTo>
                  <a:lnTo>
                    <a:pt x="1797" y="4206"/>
                  </a:lnTo>
                  <a:lnTo>
                    <a:pt x="3403" y="5845"/>
                  </a:lnTo>
                  <a:lnTo>
                    <a:pt x="1954" y="5845"/>
                  </a:lnTo>
                  <a:cubicBezTo>
                    <a:pt x="1671" y="5845"/>
                    <a:pt x="1450" y="6097"/>
                    <a:pt x="1450" y="6349"/>
                  </a:cubicBezTo>
                  <a:cubicBezTo>
                    <a:pt x="1450" y="6632"/>
                    <a:pt x="1671" y="6884"/>
                    <a:pt x="1954" y="6884"/>
                  </a:cubicBezTo>
                  <a:lnTo>
                    <a:pt x="5451" y="6884"/>
                  </a:lnTo>
                  <a:cubicBezTo>
                    <a:pt x="5514" y="6916"/>
                    <a:pt x="6491" y="7829"/>
                    <a:pt x="6491" y="7829"/>
                  </a:cubicBezTo>
                  <a:cubicBezTo>
                    <a:pt x="6680" y="8018"/>
                    <a:pt x="6948" y="8113"/>
                    <a:pt x="7216" y="8113"/>
                  </a:cubicBezTo>
                  <a:cubicBezTo>
                    <a:pt x="7483" y="8113"/>
                    <a:pt x="7751" y="8018"/>
                    <a:pt x="7940" y="7829"/>
                  </a:cubicBezTo>
                  <a:lnTo>
                    <a:pt x="9862" y="5876"/>
                  </a:lnTo>
                  <a:cubicBezTo>
                    <a:pt x="10272" y="5498"/>
                    <a:pt x="10272" y="4836"/>
                    <a:pt x="9862" y="4427"/>
                  </a:cubicBezTo>
                  <a:lnTo>
                    <a:pt x="9452" y="3986"/>
                  </a:lnTo>
                  <a:cubicBezTo>
                    <a:pt x="9326" y="3608"/>
                    <a:pt x="9043" y="3198"/>
                    <a:pt x="8822" y="2820"/>
                  </a:cubicBezTo>
                  <a:cubicBezTo>
                    <a:pt x="8570" y="2411"/>
                    <a:pt x="8350" y="2064"/>
                    <a:pt x="8035" y="1718"/>
                  </a:cubicBezTo>
                  <a:lnTo>
                    <a:pt x="6459" y="142"/>
                  </a:lnTo>
                  <a:cubicBezTo>
                    <a:pt x="6349" y="48"/>
                    <a:pt x="6215" y="0"/>
                    <a:pt x="60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8960;p68">
            <a:extLst>
              <a:ext uri="{FF2B5EF4-FFF2-40B4-BE49-F238E27FC236}">
                <a16:creationId xmlns:a16="http://schemas.microsoft.com/office/drawing/2014/main" id="{FA573DB0-E922-4E88-B80D-BC7A7357B5CF}"/>
              </a:ext>
            </a:extLst>
          </p:cNvPr>
          <p:cNvGrpSpPr/>
          <p:nvPr/>
        </p:nvGrpSpPr>
        <p:grpSpPr>
          <a:xfrm>
            <a:off x="733994" y="2315700"/>
            <a:ext cx="304000" cy="356205"/>
            <a:chOff x="-49375900" y="3550975"/>
            <a:chExt cx="256800" cy="300900"/>
          </a:xfrm>
        </p:grpSpPr>
        <p:sp>
          <p:nvSpPr>
            <p:cNvPr id="81" name="Google Shape;8961;p68">
              <a:extLst>
                <a:ext uri="{FF2B5EF4-FFF2-40B4-BE49-F238E27FC236}">
                  <a16:creationId xmlns:a16="http://schemas.microsoft.com/office/drawing/2014/main" id="{24F3CE95-3573-434A-83C7-6B92EA0D67A8}"/>
                </a:ext>
              </a:extLst>
            </p:cNvPr>
            <p:cNvSpPr/>
            <p:nvPr/>
          </p:nvSpPr>
          <p:spPr>
            <a:xfrm>
              <a:off x="-49231775" y="3638425"/>
              <a:ext cx="59100" cy="59075"/>
            </a:xfrm>
            <a:custGeom>
              <a:avLst/>
              <a:gdLst/>
              <a:ahLst/>
              <a:cxnLst/>
              <a:rect l="l" t="t" r="r" b="b"/>
              <a:pathLst>
                <a:path w="2364" h="2363" extrusionOk="0">
                  <a:moveTo>
                    <a:pt x="1" y="0"/>
                  </a:moveTo>
                  <a:lnTo>
                    <a:pt x="1513" y="2363"/>
                  </a:lnTo>
                  <a:lnTo>
                    <a:pt x="236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962;p68">
              <a:extLst>
                <a:ext uri="{FF2B5EF4-FFF2-40B4-BE49-F238E27FC236}">
                  <a16:creationId xmlns:a16="http://schemas.microsoft.com/office/drawing/2014/main" id="{8F7CA3AC-BF3D-49BB-9C50-3F6754AA9080}"/>
                </a:ext>
              </a:extLst>
            </p:cNvPr>
            <p:cNvSpPr/>
            <p:nvPr/>
          </p:nvSpPr>
          <p:spPr>
            <a:xfrm>
              <a:off x="-49291625" y="3726625"/>
              <a:ext cx="87450" cy="123675"/>
            </a:xfrm>
            <a:custGeom>
              <a:avLst/>
              <a:gdLst/>
              <a:ahLst/>
              <a:cxnLst/>
              <a:rect l="l" t="t" r="r" b="b"/>
              <a:pathLst>
                <a:path w="3498" h="4947" extrusionOk="0">
                  <a:moveTo>
                    <a:pt x="1" y="1"/>
                  </a:moveTo>
                  <a:lnTo>
                    <a:pt x="1733" y="4947"/>
                  </a:lnTo>
                  <a:lnTo>
                    <a:pt x="349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963;p68">
              <a:extLst>
                <a:ext uri="{FF2B5EF4-FFF2-40B4-BE49-F238E27FC236}">
                  <a16:creationId xmlns:a16="http://schemas.microsoft.com/office/drawing/2014/main" id="{98C03301-0DBF-4C10-A090-9B963E3BAA4C}"/>
                </a:ext>
              </a:extLst>
            </p:cNvPr>
            <p:cNvSpPr/>
            <p:nvPr/>
          </p:nvSpPr>
          <p:spPr>
            <a:xfrm>
              <a:off x="-49288475" y="3647075"/>
              <a:ext cx="81150" cy="61450"/>
            </a:xfrm>
            <a:custGeom>
              <a:avLst/>
              <a:gdLst/>
              <a:ahLst/>
              <a:cxnLst/>
              <a:rect l="l" t="t" r="r" b="b"/>
              <a:pathLst>
                <a:path w="3246" h="2458" extrusionOk="0">
                  <a:moveTo>
                    <a:pt x="1607" y="1"/>
                  </a:moveTo>
                  <a:lnTo>
                    <a:pt x="1" y="2458"/>
                  </a:lnTo>
                  <a:lnTo>
                    <a:pt x="3246" y="2458"/>
                  </a:lnTo>
                  <a:lnTo>
                    <a:pt x="16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964;p68">
              <a:extLst>
                <a:ext uri="{FF2B5EF4-FFF2-40B4-BE49-F238E27FC236}">
                  <a16:creationId xmlns:a16="http://schemas.microsoft.com/office/drawing/2014/main" id="{DDCE5B8F-0D78-4F27-8F20-5292BB23B2F2}"/>
                </a:ext>
              </a:extLst>
            </p:cNvPr>
            <p:cNvSpPr/>
            <p:nvPr/>
          </p:nvSpPr>
          <p:spPr>
            <a:xfrm>
              <a:off x="-49375900" y="3648650"/>
              <a:ext cx="59100" cy="59875"/>
            </a:xfrm>
            <a:custGeom>
              <a:avLst/>
              <a:gdLst/>
              <a:ahLst/>
              <a:cxnLst/>
              <a:rect l="l" t="t" r="r" b="b"/>
              <a:pathLst>
                <a:path w="2364" h="2395" extrusionOk="0">
                  <a:moveTo>
                    <a:pt x="1513" y="1"/>
                  </a:moveTo>
                  <a:lnTo>
                    <a:pt x="1" y="2395"/>
                  </a:lnTo>
                  <a:lnTo>
                    <a:pt x="2363" y="2395"/>
                  </a:lnTo>
                  <a:lnTo>
                    <a:pt x="151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965;p68">
              <a:extLst>
                <a:ext uri="{FF2B5EF4-FFF2-40B4-BE49-F238E27FC236}">
                  <a16:creationId xmlns:a16="http://schemas.microsoft.com/office/drawing/2014/main" id="{C3F6D58E-0485-45DF-8432-D3B4EDD75412}"/>
                </a:ext>
              </a:extLst>
            </p:cNvPr>
            <p:cNvSpPr/>
            <p:nvPr/>
          </p:nvSpPr>
          <p:spPr>
            <a:xfrm>
              <a:off x="-49229400" y="3726625"/>
              <a:ext cx="109500" cy="125250"/>
            </a:xfrm>
            <a:custGeom>
              <a:avLst/>
              <a:gdLst/>
              <a:ahLst/>
              <a:cxnLst/>
              <a:rect l="l" t="t" r="r" b="b"/>
              <a:pathLst>
                <a:path w="4380" h="5010" extrusionOk="0">
                  <a:moveTo>
                    <a:pt x="1765" y="1"/>
                  </a:moveTo>
                  <a:lnTo>
                    <a:pt x="0" y="5010"/>
                  </a:lnTo>
                  <a:lnTo>
                    <a:pt x="438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66;p68">
              <a:extLst>
                <a:ext uri="{FF2B5EF4-FFF2-40B4-BE49-F238E27FC236}">
                  <a16:creationId xmlns:a16="http://schemas.microsoft.com/office/drawing/2014/main" id="{B5936515-1625-429F-9B55-0AC716C7B1FC}"/>
                </a:ext>
              </a:extLst>
            </p:cNvPr>
            <p:cNvSpPr/>
            <p:nvPr/>
          </p:nvSpPr>
          <p:spPr>
            <a:xfrm>
              <a:off x="-49179000" y="3648650"/>
              <a:ext cx="59900" cy="59875"/>
            </a:xfrm>
            <a:custGeom>
              <a:avLst/>
              <a:gdLst/>
              <a:ahLst/>
              <a:cxnLst/>
              <a:rect l="l" t="t" r="r" b="b"/>
              <a:pathLst>
                <a:path w="2396" h="2395" extrusionOk="0">
                  <a:moveTo>
                    <a:pt x="851" y="1"/>
                  </a:moveTo>
                  <a:lnTo>
                    <a:pt x="1" y="2395"/>
                  </a:lnTo>
                  <a:lnTo>
                    <a:pt x="2395" y="2395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967;p68">
              <a:extLst>
                <a:ext uri="{FF2B5EF4-FFF2-40B4-BE49-F238E27FC236}">
                  <a16:creationId xmlns:a16="http://schemas.microsoft.com/office/drawing/2014/main" id="{F5186EB6-CD97-470A-B139-017E73CC86BB}"/>
                </a:ext>
              </a:extLst>
            </p:cNvPr>
            <p:cNvSpPr/>
            <p:nvPr/>
          </p:nvSpPr>
          <p:spPr>
            <a:xfrm>
              <a:off x="-49323125" y="3638425"/>
              <a:ext cx="59100" cy="59075"/>
            </a:xfrm>
            <a:custGeom>
              <a:avLst/>
              <a:gdLst/>
              <a:ahLst/>
              <a:cxnLst/>
              <a:rect l="l" t="t" r="r" b="b"/>
              <a:pathLst>
                <a:path w="2364" h="2363" extrusionOk="0">
                  <a:moveTo>
                    <a:pt x="0" y="0"/>
                  </a:moveTo>
                  <a:lnTo>
                    <a:pt x="819" y="2363"/>
                  </a:lnTo>
                  <a:lnTo>
                    <a:pt x="236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968;p68">
              <a:extLst>
                <a:ext uri="{FF2B5EF4-FFF2-40B4-BE49-F238E27FC236}">
                  <a16:creationId xmlns:a16="http://schemas.microsoft.com/office/drawing/2014/main" id="{B43F329A-35BB-4F1D-AFF4-7336243DF3A5}"/>
                </a:ext>
              </a:extLst>
            </p:cNvPr>
            <p:cNvSpPr/>
            <p:nvPr/>
          </p:nvSpPr>
          <p:spPr>
            <a:xfrm>
              <a:off x="-49375100" y="3726625"/>
              <a:ext cx="108700" cy="125250"/>
            </a:xfrm>
            <a:custGeom>
              <a:avLst/>
              <a:gdLst/>
              <a:ahLst/>
              <a:cxnLst/>
              <a:rect l="l" t="t" r="r" b="b"/>
              <a:pathLst>
                <a:path w="4348" h="5010" extrusionOk="0">
                  <a:moveTo>
                    <a:pt x="0" y="1"/>
                  </a:moveTo>
                  <a:lnTo>
                    <a:pt x="4348" y="5010"/>
                  </a:lnTo>
                  <a:lnTo>
                    <a:pt x="258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69;p68">
              <a:extLst>
                <a:ext uri="{FF2B5EF4-FFF2-40B4-BE49-F238E27FC236}">
                  <a16:creationId xmlns:a16="http://schemas.microsoft.com/office/drawing/2014/main" id="{8B2B5397-4F9D-46E8-948C-56480341D608}"/>
                </a:ext>
              </a:extLst>
            </p:cNvPr>
            <p:cNvSpPr/>
            <p:nvPr/>
          </p:nvSpPr>
          <p:spPr>
            <a:xfrm>
              <a:off x="-49256975" y="3550975"/>
              <a:ext cx="17350" cy="53600"/>
            </a:xfrm>
            <a:custGeom>
              <a:avLst/>
              <a:gdLst/>
              <a:ahLst/>
              <a:cxnLst/>
              <a:rect l="l" t="t" r="r" b="b"/>
              <a:pathLst>
                <a:path w="694" h="2144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lnTo>
                    <a:pt x="1" y="1797"/>
                  </a:lnTo>
                  <a:cubicBezTo>
                    <a:pt x="1" y="1986"/>
                    <a:pt x="158" y="2143"/>
                    <a:pt x="347" y="2143"/>
                  </a:cubicBezTo>
                  <a:cubicBezTo>
                    <a:pt x="536" y="2143"/>
                    <a:pt x="694" y="1986"/>
                    <a:pt x="694" y="1797"/>
                  </a:cubicBezTo>
                  <a:lnTo>
                    <a:pt x="694" y="348"/>
                  </a:lnTo>
                  <a:cubicBezTo>
                    <a:pt x="694" y="159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970;p68">
              <a:extLst>
                <a:ext uri="{FF2B5EF4-FFF2-40B4-BE49-F238E27FC236}">
                  <a16:creationId xmlns:a16="http://schemas.microsoft.com/office/drawing/2014/main" id="{8D720006-8EE5-4868-A404-87F7414FDDA4}"/>
                </a:ext>
              </a:extLst>
            </p:cNvPr>
            <p:cNvSpPr/>
            <p:nvPr/>
          </p:nvSpPr>
          <p:spPr>
            <a:xfrm>
              <a:off x="-49323125" y="3575850"/>
              <a:ext cx="43350" cy="32650"/>
            </a:xfrm>
            <a:custGeom>
              <a:avLst/>
              <a:gdLst/>
              <a:ahLst/>
              <a:cxnLst/>
              <a:rect l="l" t="t" r="r" b="b"/>
              <a:pathLst>
                <a:path w="1734" h="1306" extrusionOk="0">
                  <a:moveTo>
                    <a:pt x="371" y="0"/>
                  </a:moveTo>
                  <a:cubicBezTo>
                    <a:pt x="259" y="0"/>
                    <a:pt x="147" y="56"/>
                    <a:pt x="63" y="140"/>
                  </a:cubicBezTo>
                  <a:cubicBezTo>
                    <a:pt x="0" y="298"/>
                    <a:pt x="32" y="518"/>
                    <a:pt x="189" y="613"/>
                  </a:cubicBezTo>
                  <a:lnTo>
                    <a:pt x="1166" y="1274"/>
                  </a:lnTo>
                  <a:cubicBezTo>
                    <a:pt x="1261" y="1306"/>
                    <a:pt x="1292" y="1306"/>
                    <a:pt x="1387" y="1306"/>
                  </a:cubicBezTo>
                  <a:cubicBezTo>
                    <a:pt x="1481" y="1306"/>
                    <a:pt x="1607" y="1211"/>
                    <a:pt x="1639" y="1148"/>
                  </a:cubicBezTo>
                  <a:cubicBezTo>
                    <a:pt x="1733" y="991"/>
                    <a:pt x="1702" y="802"/>
                    <a:pt x="1544" y="676"/>
                  </a:cubicBezTo>
                  <a:lnTo>
                    <a:pt x="536" y="46"/>
                  </a:lnTo>
                  <a:cubicBezTo>
                    <a:pt x="483" y="14"/>
                    <a:pt x="427" y="0"/>
                    <a:pt x="3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971;p68">
              <a:extLst>
                <a:ext uri="{FF2B5EF4-FFF2-40B4-BE49-F238E27FC236}">
                  <a16:creationId xmlns:a16="http://schemas.microsoft.com/office/drawing/2014/main" id="{9CE4FA9C-97FE-4068-B675-A050FA6D5F6F}"/>
                </a:ext>
              </a:extLst>
            </p:cNvPr>
            <p:cNvSpPr/>
            <p:nvPr/>
          </p:nvSpPr>
          <p:spPr>
            <a:xfrm>
              <a:off x="-49217575" y="3575525"/>
              <a:ext cx="44900" cy="32975"/>
            </a:xfrm>
            <a:custGeom>
              <a:avLst/>
              <a:gdLst/>
              <a:ahLst/>
              <a:cxnLst/>
              <a:rect l="l" t="t" r="r" b="b"/>
              <a:pathLst>
                <a:path w="1796" h="1319" extrusionOk="0">
                  <a:moveTo>
                    <a:pt x="1370" y="0"/>
                  </a:moveTo>
                  <a:cubicBezTo>
                    <a:pt x="1309" y="0"/>
                    <a:pt x="1248" y="18"/>
                    <a:pt x="1197" y="59"/>
                  </a:cubicBezTo>
                  <a:lnTo>
                    <a:pt x="221" y="689"/>
                  </a:lnTo>
                  <a:cubicBezTo>
                    <a:pt x="63" y="752"/>
                    <a:pt x="0" y="1004"/>
                    <a:pt x="95" y="1161"/>
                  </a:cubicBezTo>
                  <a:cubicBezTo>
                    <a:pt x="158" y="1287"/>
                    <a:pt x="252" y="1319"/>
                    <a:pt x="378" y="1319"/>
                  </a:cubicBezTo>
                  <a:cubicBezTo>
                    <a:pt x="473" y="1319"/>
                    <a:pt x="536" y="1287"/>
                    <a:pt x="567" y="1287"/>
                  </a:cubicBezTo>
                  <a:lnTo>
                    <a:pt x="1575" y="657"/>
                  </a:lnTo>
                  <a:cubicBezTo>
                    <a:pt x="1733" y="563"/>
                    <a:pt x="1796" y="342"/>
                    <a:pt x="1670" y="185"/>
                  </a:cubicBezTo>
                  <a:cubicBezTo>
                    <a:pt x="1627" y="78"/>
                    <a:pt x="1498" y="0"/>
                    <a:pt x="13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8386;p67">
            <a:extLst>
              <a:ext uri="{FF2B5EF4-FFF2-40B4-BE49-F238E27FC236}">
                <a16:creationId xmlns:a16="http://schemas.microsoft.com/office/drawing/2014/main" id="{7640D80C-D9CB-474A-9E53-98DAF1D4CDAF}"/>
              </a:ext>
            </a:extLst>
          </p:cNvPr>
          <p:cNvGrpSpPr/>
          <p:nvPr/>
        </p:nvGrpSpPr>
        <p:grpSpPr>
          <a:xfrm>
            <a:off x="717146" y="3435123"/>
            <a:ext cx="354586" cy="354586"/>
            <a:chOff x="-30735200" y="3192625"/>
            <a:chExt cx="292225" cy="292225"/>
          </a:xfrm>
        </p:grpSpPr>
        <p:sp>
          <p:nvSpPr>
            <p:cNvPr id="93" name="Google Shape;8387;p67">
              <a:extLst>
                <a:ext uri="{FF2B5EF4-FFF2-40B4-BE49-F238E27FC236}">
                  <a16:creationId xmlns:a16="http://schemas.microsoft.com/office/drawing/2014/main" id="{04B949D3-6D1A-407F-9E7E-1FCAF6DC012D}"/>
                </a:ext>
              </a:extLst>
            </p:cNvPr>
            <p:cNvSpPr/>
            <p:nvPr/>
          </p:nvSpPr>
          <p:spPr>
            <a:xfrm>
              <a:off x="-30665100" y="3192625"/>
              <a:ext cx="175650" cy="223700"/>
            </a:xfrm>
            <a:custGeom>
              <a:avLst/>
              <a:gdLst/>
              <a:ahLst/>
              <a:cxnLst/>
              <a:rect l="l" t="t" r="r" b="b"/>
              <a:pathLst>
                <a:path w="7026" h="8948" extrusionOk="0">
                  <a:moveTo>
                    <a:pt x="2363" y="0"/>
                  </a:moveTo>
                  <a:cubicBezTo>
                    <a:pt x="2143" y="0"/>
                    <a:pt x="1985" y="158"/>
                    <a:pt x="1985" y="378"/>
                  </a:cubicBezTo>
                  <a:cubicBezTo>
                    <a:pt x="1985" y="567"/>
                    <a:pt x="2143" y="725"/>
                    <a:pt x="2363" y="725"/>
                  </a:cubicBezTo>
                  <a:lnTo>
                    <a:pt x="2710" y="725"/>
                  </a:lnTo>
                  <a:lnTo>
                    <a:pt x="2710" y="1576"/>
                  </a:lnTo>
                  <a:cubicBezTo>
                    <a:pt x="1135" y="2017"/>
                    <a:pt x="0" y="3466"/>
                    <a:pt x="0" y="5199"/>
                  </a:cubicBezTo>
                  <a:cubicBezTo>
                    <a:pt x="0" y="7278"/>
                    <a:pt x="1670" y="8948"/>
                    <a:pt x="3718" y="8948"/>
                  </a:cubicBezTo>
                  <a:cubicBezTo>
                    <a:pt x="3970" y="8948"/>
                    <a:pt x="4159" y="8916"/>
                    <a:pt x="4348" y="8853"/>
                  </a:cubicBezTo>
                  <a:cubicBezTo>
                    <a:pt x="4159" y="8664"/>
                    <a:pt x="4033" y="8381"/>
                    <a:pt x="4033" y="8066"/>
                  </a:cubicBezTo>
                  <a:cubicBezTo>
                    <a:pt x="4033" y="7877"/>
                    <a:pt x="4096" y="7687"/>
                    <a:pt x="4191" y="7530"/>
                  </a:cubicBezTo>
                  <a:lnTo>
                    <a:pt x="4191" y="7530"/>
                  </a:lnTo>
                  <a:cubicBezTo>
                    <a:pt x="4033" y="7561"/>
                    <a:pt x="3876" y="7561"/>
                    <a:pt x="3686" y="7561"/>
                  </a:cubicBezTo>
                  <a:cubicBezTo>
                    <a:pt x="2363" y="7561"/>
                    <a:pt x="1292" y="6522"/>
                    <a:pt x="1292" y="5167"/>
                  </a:cubicBezTo>
                  <a:cubicBezTo>
                    <a:pt x="1292" y="3844"/>
                    <a:pt x="2363" y="2773"/>
                    <a:pt x="3686" y="2773"/>
                  </a:cubicBezTo>
                  <a:cubicBezTo>
                    <a:pt x="4348" y="2773"/>
                    <a:pt x="4978" y="3088"/>
                    <a:pt x="5451" y="3560"/>
                  </a:cubicBezTo>
                  <a:cubicBezTo>
                    <a:pt x="5608" y="3466"/>
                    <a:pt x="5766" y="3466"/>
                    <a:pt x="5923" y="3466"/>
                  </a:cubicBezTo>
                  <a:lnTo>
                    <a:pt x="7026" y="3466"/>
                  </a:lnTo>
                  <a:cubicBezTo>
                    <a:pt x="6553" y="2584"/>
                    <a:pt x="5734" y="1859"/>
                    <a:pt x="4726" y="1576"/>
                  </a:cubicBezTo>
                  <a:lnTo>
                    <a:pt x="4726" y="725"/>
                  </a:lnTo>
                  <a:lnTo>
                    <a:pt x="5073" y="725"/>
                  </a:lnTo>
                  <a:cubicBezTo>
                    <a:pt x="5262" y="725"/>
                    <a:pt x="5419" y="567"/>
                    <a:pt x="5419" y="378"/>
                  </a:cubicBezTo>
                  <a:cubicBezTo>
                    <a:pt x="5419" y="158"/>
                    <a:pt x="5262" y="0"/>
                    <a:pt x="50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388;p67">
              <a:extLst>
                <a:ext uri="{FF2B5EF4-FFF2-40B4-BE49-F238E27FC236}">
                  <a16:creationId xmlns:a16="http://schemas.microsoft.com/office/drawing/2014/main" id="{423B5479-D643-4EF5-B4C8-7AC0D2BDD74D}"/>
                </a:ext>
              </a:extLst>
            </p:cNvPr>
            <p:cNvSpPr/>
            <p:nvPr/>
          </p:nvSpPr>
          <p:spPr>
            <a:xfrm>
              <a:off x="-30615475" y="3278475"/>
              <a:ext cx="52775" cy="52000"/>
            </a:xfrm>
            <a:custGeom>
              <a:avLst/>
              <a:gdLst/>
              <a:ahLst/>
              <a:cxnLst/>
              <a:rect l="l" t="t" r="r" b="b"/>
              <a:pathLst>
                <a:path w="2111" h="2080" extrusionOk="0">
                  <a:moveTo>
                    <a:pt x="1733" y="0"/>
                  </a:moveTo>
                  <a:cubicBezTo>
                    <a:pt x="1544" y="32"/>
                    <a:pt x="1386" y="158"/>
                    <a:pt x="1386" y="347"/>
                  </a:cubicBezTo>
                  <a:lnTo>
                    <a:pt x="1386" y="1387"/>
                  </a:lnTo>
                  <a:lnTo>
                    <a:pt x="378" y="1387"/>
                  </a:lnTo>
                  <a:cubicBezTo>
                    <a:pt x="158" y="1387"/>
                    <a:pt x="0" y="1544"/>
                    <a:pt x="0" y="1733"/>
                  </a:cubicBezTo>
                  <a:cubicBezTo>
                    <a:pt x="0" y="1922"/>
                    <a:pt x="158" y="2080"/>
                    <a:pt x="378" y="2080"/>
                  </a:cubicBezTo>
                  <a:lnTo>
                    <a:pt x="1733" y="2080"/>
                  </a:lnTo>
                  <a:cubicBezTo>
                    <a:pt x="1954" y="2080"/>
                    <a:pt x="2111" y="1922"/>
                    <a:pt x="2111" y="1733"/>
                  </a:cubicBezTo>
                  <a:lnTo>
                    <a:pt x="2111" y="347"/>
                  </a:lnTo>
                  <a:cubicBezTo>
                    <a:pt x="2111" y="158"/>
                    <a:pt x="1954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389;p67">
              <a:extLst>
                <a:ext uri="{FF2B5EF4-FFF2-40B4-BE49-F238E27FC236}">
                  <a16:creationId xmlns:a16="http://schemas.microsoft.com/office/drawing/2014/main" id="{B7AFE430-105D-46AE-BC04-2C4ECF3FB4AD}"/>
                </a:ext>
              </a:extLst>
            </p:cNvPr>
            <p:cNvSpPr/>
            <p:nvPr/>
          </p:nvSpPr>
          <p:spPr>
            <a:xfrm>
              <a:off x="-30528850" y="3296575"/>
              <a:ext cx="85875" cy="25250"/>
            </a:xfrm>
            <a:custGeom>
              <a:avLst/>
              <a:gdLst/>
              <a:ahLst/>
              <a:cxnLst/>
              <a:rect l="l" t="t" r="r" b="b"/>
              <a:pathLst>
                <a:path w="3435" h="1010" extrusionOk="0">
                  <a:moveTo>
                    <a:pt x="536" y="1"/>
                  </a:moveTo>
                  <a:cubicBezTo>
                    <a:pt x="253" y="1"/>
                    <a:pt x="1" y="221"/>
                    <a:pt x="1" y="505"/>
                  </a:cubicBezTo>
                  <a:cubicBezTo>
                    <a:pt x="1" y="789"/>
                    <a:pt x="253" y="1009"/>
                    <a:pt x="536" y="1009"/>
                  </a:cubicBezTo>
                  <a:lnTo>
                    <a:pt x="2931" y="1009"/>
                  </a:lnTo>
                  <a:cubicBezTo>
                    <a:pt x="3214" y="1009"/>
                    <a:pt x="3435" y="789"/>
                    <a:pt x="3435" y="505"/>
                  </a:cubicBezTo>
                  <a:cubicBezTo>
                    <a:pt x="3435" y="221"/>
                    <a:pt x="3214" y="1"/>
                    <a:pt x="29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390;p67">
              <a:extLst>
                <a:ext uri="{FF2B5EF4-FFF2-40B4-BE49-F238E27FC236}">
                  <a16:creationId xmlns:a16="http://schemas.microsoft.com/office/drawing/2014/main" id="{183EEE21-1FAC-4FC7-9FF4-824A70D70574}"/>
                </a:ext>
              </a:extLst>
            </p:cNvPr>
            <p:cNvSpPr/>
            <p:nvPr/>
          </p:nvSpPr>
          <p:spPr>
            <a:xfrm>
              <a:off x="-30546175" y="3338325"/>
              <a:ext cx="85875" cy="26025"/>
            </a:xfrm>
            <a:custGeom>
              <a:avLst/>
              <a:gdLst/>
              <a:ahLst/>
              <a:cxnLst/>
              <a:rect l="l" t="t" r="r" b="b"/>
              <a:pathLst>
                <a:path w="3435" h="1041" extrusionOk="0">
                  <a:moveTo>
                    <a:pt x="505" y="1"/>
                  </a:moveTo>
                  <a:cubicBezTo>
                    <a:pt x="221" y="1"/>
                    <a:pt x="1" y="253"/>
                    <a:pt x="1" y="536"/>
                  </a:cubicBezTo>
                  <a:cubicBezTo>
                    <a:pt x="1" y="788"/>
                    <a:pt x="221" y="1040"/>
                    <a:pt x="505" y="1040"/>
                  </a:cubicBezTo>
                  <a:lnTo>
                    <a:pt x="2899" y="1040"/>
                  </a:lnTo>
                  <a:cubicBezTo>
                    <a:pt x="3183" y="1040"/>
                    <a:pt x="3435" y="851"/>
                    <a:pt x="3435" y="536"/>
                  </a:cubicBezTo>
                  <a:cubicBezTo>
                    <a:pt x="3435" y="253"/>
                    <a:pt x="3183" y="1"/>
                    <a:pt x="28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391;p67">
              <a:extLst>
                <a:ext uri="{FF2B5EF4-FFF2-40B4-BE49-F238E27FC236}">
                  <a16:creationId xmlns:a16="http://schemas.microsoft.com/office/drawing/2014/main" id="{9456972D-95DC-4113-9421-72536C602D82}"/>
                </a:ext>
              </a:extLst>
            </p:cNvPr>
            <p:cNvSpPr/>
            <p:nvPr/>
          </p:nvSpPr>
          <p:spPr>
            <a:xfrm>
              <a:off x="-30546175" y="338165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0"/>
                  </a:moveTo>
                  <a:cubicBezTo>
                    <a:pt x="221" y="0"/>
                    <a:pt x="1" y="252"/>
                    <a:pt x="1" y="536"/>
                  </a:cubicBezTo>
                  <a:cubicBezTo>
                    <a:pt x="1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90" y="1040"/>
                    <a:pt x="2710" y="788"/>
                    <a:pt x="2710" y="536"/>
                  </a:cubicBezTo>
                  <a:cubicBezTo>
                    <a:pt x="2710" y="252"/>
                    <a:pt x="2490" y="0"/>
                    <a:pt x="22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392;p67">
              <a:extLst>
                <a:ext uri="{FF2B5EF4-FFF2-40B4-BE49-F238E27FC236}">
                  <a16:creationId xmlns:a16="http://schemas.microsoft.com/office/drawing/2014/main" id="{9078E33F-F97B-4E54-82EE-0EBAF841D0E6}"/>
                </a:ext>
              </a:extLst>
            </p:cNvPr>
            <p:cNvSpPr/>
            <p:nvPr/>
          </p:nvSpPr>
          <p:spPr>
            <a:xfrm>
              <a:off x="-30546175" y="3424175"/>
              <a:ext cx="51225" cy="26025"/>
            </a:xfrm>
            <a:custGeom>
              <a:avLst/>
              <a:gdLst/>
              <a:ahLst/>
              <a:cxnLst/>
              <a:rect l="l" t="t" r="r" b="b"/>
              <a:pathLst>
                <a:path w="2049" h="1041" extrusionOk="0">
                  <a:moveTo>
                    <a:pt x="505" y="1"/>
                  </a:moveTo>
                  <a:cubicBezTo>
                    <a:pt x="221" y="1"/>
                    <a:pt x="1" y="253"/>
                    <a:pt x="1" y="505"/>
                  </a:cubicBezTo>
                  <a:cubicBezTo>
                    <a:pt x="1" y="788"/>
                    <a:pt x="221" y="1040"/>
                    <a:pt x="505" y="1040"/>
                  </a:cubicBezTo>
                  <a:lnTo>
                    <a:pt x="1544" y="1040"/>
                  </a:lnTo>
                  <a:cubicBezTo>
                    <a:pt x="1796" y="1040"/>
                    <a:pt x="2048" y="788"/>
                    <a:pt x="2048" y="505"/>
                  </a:cubicBezTo>
                  <a:cubicBezTo>
                    <a:pt x="2048" y="253"/>
                    <a:pt x="1796" y="1"/>
                    <a:pt x="15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393;p67">
              <a:extLst>
                <a:ext uri="{FF2B5EF4-FFF2-40B4-BE49-F238E27FC236}">
                  <a16:creationId xmlns:a16="http://schemas.microsoft.com/office/drawing/2014/main" id="{4BAA6B80-9F27-46A7-912F-78EAF2B2A8BD}"/>
                </a:ext>
              </a:extLst>
            </p:cNvPr>
            <p:cNvSpPr/>
            <p:nvPr/>
          </p:nvSpPr>
          <p:spPr>
            <a:xfrm>
              <a:off x="-30735200" y="3209325"/>
              <a:ext cx="174075" cy="275525"/>
            </a:xfrm>
            <a:custGeom>
              <a:avLst/>
              <a:gdLst/>
              <a:ahLst/>
              <a:cxnLst/>
              <a:rect l="l" t="t" r="r" b="b"/>
              <a:pathLst>
                <a:path w="6963" h="11021" extrusionOk="0">
                  <a:moveTo>
                    <a:pt x="3803" y="0"/>
                  </a:moveTo>
                  <a:cubicBezTo>
                    <a:pt x="3716" y="0"/>
                    <a:pt x="3637" y="52"/>
                    <a:pt x="3592" y="120"/>
                  </a:cubicBezTo>
                  <a:lnTo>
                    <a:pt x="1702" y="2231"/>
                  </a:lnTo>
                  <a:cubicBezTo>
                    <a:pt x="1544" y="2420"/>
                    <a:pt x="1418" y="2640"/>
                    <a:pt x="1418" y="2892"/>
                  </a:cubicBezTo>
                  <a:lnTo>
                    <a:pt x="1418" y="5917"/>
                  </a:lnTo>
                  <a:cubicBezTo>
                    <a:pt x="1418" y="6200"/>
                    <a:pt x="1292" y="6421"/>
                    <a:pt x="1103" y="6641"/>
                  </a:cubicBezTo>
                  <a:lnTo>
                    <a:pt x="126" y="7618"/>
                  </a:lnTo>
                  <a:cubicBezTo>
                    <a:pt x="0" y="7744"/>
                    <a:pt x="0" y="7965"/>
                    <a:pt x="126" y="8091"/>
                  </a:cubicBezTo>
                  <a:lnTo>
                    <a:pt x="2867" y="10926"/>
                  </a:lnTo>
                  <a:cubicBezTo>
                    <a:pt x="2930" y="10989"/>
                    <a:pt x="3017" y="11021"/>
                    <a:pt x="3104" y="11021"/>
                  </a:cubicBezTo>
                  <a:cubicBezTo>
                    <a:pt x="3190" y="11021"/>
                    <a:pt x="3277" y="10989"/>
                    <a:pt x="3340" y="10926"/>
                  </a:cubicBezTo>
                  <a:lnTo>
                    <a:pt x="4317" y="9949"/>
                  </a:lnTo>
                  <a:cubicBezTo>
                    <a:pt x="4537" y="9729"/>
                    <a:pt x="4758" y="9634"/>
                    <a:pt x="5041" y="9634"/>
                  </a:cubicBezTo>
                  <a:lnTo>
                    <a:pt x="6963" y="9634"/>
                  </a:lnTo>
                  <a:cubicBezTo>
                    <a:pt x="6900" y="9477"/>
                    <a:pt x="6837" y="9288"/>
                    <a:pt x="6837" y="9099"/>
                  </a:cubicBezTo>
                  <a:cubicBezTo>
                    <a:pt x="6837" y="9036"/>
                    <a:pt x="6837" y="8973"/>
                    <a:pt x="6900" y="8910"/>
                  </a:cubicBezTo>
                  <a:cubicBezTo>
                    <a:pt x="6774" y="8910"/>
                    <a:pt x="6648" y="8941"/>
                    <a:pt x="6522" y="8941"/>
                  </a:cubicBezTo>
                  <a:cubicBezTo>
                    <a:pt x="4096" y="8941"/>
                    <a:pt x="2080" y="6925"/>
                    <a:pt x="2080" y="4499"/>
                  </a:cubicBezTo>
                  <a:cubicBezTo>
                    <a:pt x="2080" y="2892"/>
                    <a:pt x="2962" y="1475"/>
                    <a:pt x="4254" y="687"/>
                  </a:cubicBezTo>
                  <a:cubicBezTo>
                    <a:pt x="4254" y="592"/>
                    <a:pt x="4222" y="529"/>
                    <a:pt x="4222" y="498"/>
                  </a:cubicBezTo>
                  <a:lnTo>
                    <a:pt x="4128" y="246"/>
                  </a:lnTo>
                  <a:cubicBezTo>
                    <a:pt x="4096" y="120"/>
                    <a:pt x="4002" y="57"/>
                    <a:pt x="3907" y="25"/>
                  </a:cubicBezTo>
                  <a:cubicBezTo>
                    <a:pt x="3872" y="8"/>
                    <a:pt x="3837" y="0"/>
                    <a:pt x="38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" name="Google Shape;7813;p66">
            <a:extLst>
              <a:ext uri="{FF2B5EF4-FFF2-40B4-BE49-F238E27FC236}">
                <a16:creationId xmlns:a16="http://schemas.microsoft.com/office/drawing/2014/main" id="{37E2AE7C-ACED-49C3-9AB7-E0E153F9E93B}"/>
              </a:ext>
            </a:extLst>
          </p:cNvPr>
          <p:cNvGrpSpPr/>
          <p:nvPr/>
        </p:nvGrpSpPr>
        <p:grpSpPr>
          <a:xfrm>
            <a:off x="687318" y="4073514"/>
            <a:ext cx="366364" cy="367290"/>
            <a:chOff x="-61783350" y="3743950"/>
            <a:chExt cx="316650" cy="317450"/>
          </a:xfrm>
        </p:grpSpPr>
        <p:sp>
          <p:nvSpPr>
            <p:cNvPr id="101" name="Google Shape;7814;p66">
              <a:extLst>
                <a:ext uri="{FF2B5EF4-FFF2-40B4-BE49-F238E27FC236}">
                  <a16:creationId xmlns:a16="http://schemas.microsoft.com/office/drawing/2014/main" id="{8FA2537D-5925-40D9-BEA1-48B3C22FE677}"/>
                </a:ext>
              </a:extLst>
            </p:cNvPr>
            <p:cNvSpPr/>
            <p:nvPr/>
          </p:nvSpPr>
          <p:spPr>
            <a:xfrm>
              <a:off x="-61783350" y="3743950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379" y="1"/>
                  </a:moveTo>
                  <a:cubicBezTo>
                    <a:pt x="158" y="1"/>
                    <a:pt x="1" y="190"/>
                    <a:pt x="1" y="410"/>
                  </a:cubicBezTo>
                  <a:lnTo>
                    <a:pt x="1" y="12256"/>
                  </a:lnTo>
                  <a:cubicBezTo>
                    <a:pt x="1" y="12508"/>
                    <a:pt x="190" y="12697"/>
                    <a:pt x="379" y="12697"/>
                  </a:cubicBezTo>
                  <a:lnTo>
                    <a:pt x="12256" y="12697"/>
                  </a:lnTo>
                  <a:cubicBezTo>
                    <a:pt x="12477" y="12697"/>
                    <a:pt x="12666" y="12508"/>
                    <a:pt x="12666" y="12256"/>
                  </a:cubicBezTo>
                  <a:cubicBezTo>
                    <a:pt x="12634" y="12067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10"/>
                  </a:lnTo>
                  <a:cubicBezTo>
                    <a:pt x="820" y="158"/>
                    <a:pt x="631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7815;p66">
              <a:extLst>
                <a:ext uri="{FF2B5EF4-FFF2-40B4-BE49-F238E27FC236}">
                  <a16:creationId xmlns:a16="http://schemas.microsoft.com/office/drawing/2014/main" id="{2DB27EE0-4B07-4E8F-9105-C2055CDEA778}"/>
                </a:ext>
              </a:extLst>
            </p:cNvPr>
            <p:cNvSpPr/>
            <p:nvPr/>
          </p:nvSpPr>
          <p:spPr>
            <a:xfrm>
              <a:off x="-61739225" y="3833750"/>
              <a:ext cx="272525" cy="149675"/>
            </a:xfrm>
            <a:custGeom>
              <a:avLst/>
              <a:gdLst/>
              <a:ahLst/>
              <a:cxnLst/>
              <a:rect l="l" t="t" r="r" b="b"/>
              <a:pathLst>
                <a:path w="10901" h="5987" extrusionOk="0">
                  <a:moveTo>
                    <a:pt x="9641" y="0"/>
                  </a:moveTo>
                  <a:cubicBezTo>
                    <a:pt x="8979" y="0"/>
                    <a:pt x="8444" y="536"/>
                    <a:pt x="8444" y="1229"/>
                  </a:cubicBezTo>
                  <a:cubicBezTo>
                    <a:pt x="8444" y="1418"/>
                    <a:pt x="8475" y="1575"/>
                    <a:pt x="8538" y="1733"/>
                  </a:cubicBezTo>
                  <a:lnTo>
                    <a:pt x="6900" y="3403"/>
                  </a:lnTo>
                  <a:cubicBezTo>
                    <a:pt x="6742" y="3308"/>
                    <a:pt x="6553" y="3277"/>
                    <a:pt x="6396" y="3277"/>
                  </a:cubicBezTo>
                  <a:cubicBezTo>
                    <a:pt x="6238" y="3277"/>
                    <a:pt x="6018" y="3308"/>
                    <a:pt x="5860" y="3403"/>
                  </a:cubicBezTo>
                  <a:lnTo>
                    <a:pt x="5041" y="2552"/>
                  </a:lnTo>
                  <a:cubicBezTo>
                    <a:pt x="5136" y="2395"/>
                    <a:pt x="5167" y="2206"/>
                    <a:pt x="5167" y="2048"/>
                  </a:cubicBezTo>
                  <a:cubicBezTo>
                    <a:pt x="5167" y="1386"/>
                    <a:pt x="4600" y="819"/>
                    <a:pt x="3938" y="819"/>
                  </a:cubicBezTo>
                  <a:cubicBezTo>
                    <a:pt x="3277" y="819"/>
                    <a:pt x="2710" y="1386"/>
                    <a:pt x="2710" y="2048"/>
                  </a:cubicBezTo>
                  <a:cubicBezTo>
                    <a:pt x="2710" y="2237"/>
                    <a:pt x="2773" y="2395"/>
                    <a:pt x="2836" y="2552"/>
                  </a:cubicBezTo>
                  <a:lnTo>
                    <a:pt x="1733" y="3655"/>
                  </a:lnTo>
                  <a:cubicBezTo>
                    <a:pt x="1575" y="3592"/>
                    <a:pt x="1386" y="3560"/>
                    <a:pt x="1229" y="3560"/>
                  </a:cubicBezTo>
                  <a:cubicBezTo>
                    <a:pt x="567" y="3560"/>
                    <a:pt x="0" y="4096"/>
                    <a:pt x="0" y="4757"/>
                  </a:cubicBezTo>
                  <a:cubicBezTo>
                    <a:pt x="0" y="5451"/>
                    <a:pt x="567" y="5986"/>
                    <a:pt x="1229" y="5986"/>
                  </a:cubicBezTo>
                  <a:cubicBezTo>
                    <a:pt x="1891" y="5986"/>
                    <a:pt x="2458" y="5451"/>
                    <a:pt x="2458" y="4757"/>
                  </a:cubicBezTo>
                  <a:cubicBezTo>
                    <a:pt x="2458" y="4568"/>
                    <a:pt x="2395" y="4411"/>
                    <a:pt x="2332" y="4253"/>
                  </a:cubicBezTo>
                  <a:lnTo>
                    <a:pt x="3434" y="3151"/>
                  </a:lnTo>
                  <a:cubicBezTo>
                    <a:pt x="3592" y="3214"/>
                    <a:pt x="3781" y="3277"/>
                    <a:pt x="3938" y="3277"/>
                  </a:cubicBezTo>
                  <a:cubicBezTo>
                    <a:pt x="4096" y="3277"/>
                    <a:pt x="4285" y="3214"/>
                    <a:pt x="4442" y="3151"/>
                  </a:cubicBezTo>
                  <a:lnTo>
                    <a:pt x="5293" y="3970"/>
                  </a:lnTo>
                  <a:cubicBezTo>
                    <a:pt x="5199" y="4127"/>
                    <a:pt x="5167" y="4348"/>
                    <a:pt x="5167" y="4505"/>
                  </a:cubicBezTo>
                  <a:cubicBezTo>
                    <a:pt x="5167" y="5167"/>
                    <a:pt x="5703" y="5703"/>
                    <a:pt x="6396" y="5703"/>
                  </a:cubicBezTo>
                  <a:cubicBezTo>
                    <a:pt x="7057" y="5703"/>
                    <a:pt x="7593" y="5167"/>
                    <a:pt x="7593" y="4505"/>
                  </a:cubicBezTo>
                  <a:cubicBezTo>
                    <a:pt x="7593" y="4285"/>
                    <a:pt x="7561" y="4127"/>
                    <a:pt x="7498" y="3970"/>
                  </a:cubicBezTo>
                  <a:lnTo>
                    <a:pt x="9137" y="2332"/>
                  </a:lnTo>
                  <a:cubicBezTo>
                    <a:pt x="9294" y="2395"/>
                    <a:pt x="9483" y="2458"/>
                    <a:pt x="9641" y="2458"/>
                  </a:cubicBezTo>
                  <a:cubicBezTo>
                    <a:pt x="10334" y="2458"/>
                    <a:pt x="10901" y="1890"/>
                    <a:pt x="10901" y="1229"/>
                  </a:cubicBezTo>
                  <a:cubicBezTo>
                    <a:pt x="10901" y="536"/>
                    <a:pt x="10334" y="0"/>
                    <a:pt x="96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49"/>
          <p:cNvSpPr/>
          <p:nvPr/>
        </p:nvSpPr>
        <p:spPr>
          <a:xfrm>
            <a:off x="6041925" y="2211325"/>
            <a:ext cx="1688100" cy="1689600"/>
          </a:xfrm>
          <a:prstGeom prst="roundRect">
            <a:avLst>
              <a:gd name="adj" fmla="val 5742"/>
            </a:avLst>
          </a:prstGeom>
          <a:solidFill>
            <a:srgbClr val="787FF0"/>
          </a:solidFill>
          <a:ln w="28575" cap="flat" cmpd="sng">
            <a:solidFill>
              <a:srgbClr val="2D2E27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120000" algn="bl" rotWithShape="0">
              <a:srgbClr val="2D2E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8" name="Google Shape;1298;p49"/>
          <p:cNvSpPr txBox="1">
            <a:spLocks noGrp="1"/>
          </p:cNvSpPr>
          <p:nvPr>
            <p:ph type="body" idx="1"/>
          </p:nvPr>
        </p:nvSpPr>
        <p:spPr>
          <a:xfrm>
            <a:off x="405114" y="1542875"/>
            <a:ext cx="5504408" cy="302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q"/>
            </a:pPr>
            <a:endParaRPr lang="ru-RU" dirty="0"/>
          </a:p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ru-RU" dirty="0"/>
              <a:t>В настоящее время существует множество свободной информации для ускорения и уникальности какой-либо разработки, поэтому чат-бот, который мы разрабатываем, не стал исключением.</a:t>
            </a:r>
          </a:p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ru-RU" dirty="0"/>
              <a:t>Использовать открытый плагиат мы не планируем </a:t>
            </a:r>
            <a:r>
              <a:rPr lang="ru-RU" dirty="0">
                <a:sym typeface="Wingdings" panose="05000000000000000000" pitchFamily="2" charset="2"/>
              </a:rPr>
              <a:t></a:t>
            </a:r>
            <a:endParaRPr lang="ru-RU" dirty="0"/>
          </a:p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ru-RU" dirty="0"/>
          </a:p>
        </p:txBody>
      </p:sp>
      <p:sp>
        <p:nvSpPr>
          <p:cNvPr id="1299" name="Google Shape;1299;p49"/>
          <p:cNvSpPr txBox="1">
            <a:spLocks noGrp="1"/>
          </p:cNvSpPr>
          <p:nvPr>
            <p:ph type="title"/>
          </p:nvPr>
        </p:nvSpPr>
        <p:spPr>
          <a:xfrm>
            <a:off x="312515" y="235061"/>
            <a:ext cx="854211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400" dirty="0"/>
              <a:t>Можете ли вы скопировать у возможных аналогов что-либо для ускорения собственной разработки?</a:t>
            </a:r>
            <a:br>
              <a:rPr lang="ru-RU" sz="2400" dirty="0"/>
            </a:br>
            <a:endParaRPr lang="ru-RU" sz="2400" dirty="0"/>
          </a:p>
        </p:txBody>
      </p:sp>
      <p:grpSp>
        <p:nvGrpSpPr>
          <p:cNvPr id="35" name="Google Shape;8882;p68">
            <a:extLst>
              <a:ext uri="{FF2B5EF4-FFF2-40B4-BE49-F238E27FC236}">
                <a16:creationId xmlns:a16="http://schemas.microsoft.com/office/drawing/2014/main" id="{C76E313F-CC93-4679-82F9-147DDF2D35A3}"/>
              </a:ext>
            </a:extLst>
          </p:cNvPr>
          <p:cNvGrpSpPr/>
          <p:nvPr/>
        </p:nvGrpSpPr>
        <p:grpSpPr>
          <a:xfrm>
            <a:off x="6145858" y="2312620"/>
            <a:ext cx="1480233" cy="1486909"/>
            <a:chOff x="-49764975" y="3551225"/>
            <a:chExt cx="299300" cy="300650"/>
          </a:xfrm>
          <a:solidFill>
            <a:srgbClr val="FCF4E6"/>
          </a:solidFill>
        </p:grpSpPr>
        <p:sp>
          <p:nvSpPr>
            <p:cNvPr id="36" name="Google Shape;8883;p68">
              <a:extLst>
                <a:ext uri="{FF2B5EF4-FFF2-40B4-BE49-F238E27FC236}">
                  <a16:creationId xmlns:a16="http://schemas.microsoft.com/office/drawing/2014/main" id="{1AC81801-FF4E-447A-93B3-234F1FBE482A}"/>
                </a:ext>
              </a:extLst>
            </p:cNvPr>
            <p:cNvSpPr/>
            <p:nvPr/>
          </p:nvSpPr>
          <p:spPr>
            <a:xfrm>
              <a:off x="-49764975" y="36573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884;p68">
              <a:extLst>
                <a:ext uri="{FF2B5EF4-FFF2-40B4-BE49-F238E27FC236}">
                  <a16:creationId xmlns:a16="http://schemas.microsoft.com/office/drawing/2014/main" id="{71D89701-5496-4A04-B85C-5E191F11BB7B}"/>
                </a:ext>
              </a:extLst>
            </p:cNvPr>
            <p:cNvSpPr/>
            <p:nvPr/>
          </p:nvSpPr>
          <p:spPr>
            <a:xfrm>
              <a:off x="-49763400" y="3598250"/>
              <a:ext cx="31525" cy="29950"/>
            </a:xfrm>
            <a:custGeom>
              <a:avLst/>
              <a:gdLst/>
              <a:ahLst/>
              <a:cxnLst/>
              <a:rect l="l" t="t" r="r" b="b"/>
              <a:pathLst>
                <a:path w="1261" h="1198" extrusionOk="0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885;p68">
              <a:extLst>
                <a:ext uri="{FF2B5EF4-FFF2-40B4-BE49-F238E27FC236}">
                  <a16:creationId xmlns:a16="http://schemas.microsoft.com/office/drawing/2014/main" id="{A4DBB5EC-59E5-41E3-BFC5-78C93A1253F5}"/>
                </a:ext>
              </a:extLst>
            </p:cNvPr>
            <p:cNvSpPr/>
            <p:nvPr/>
          </p:nvSpPr>
          <p:spPr>
            <a:xfrm>
              <a:off x="-49763400" y="3703975"/>
              <a:ext cx="31525" cy="30550"/>
            </a:xfrm>
            <a:custGeom>
              <a:avLst/>
              <a:gdLst/>
              <a:ahLst/>
              <a:cxnLst/>
              <a:rect l="l" t="t" r="r" b="b"/>
              <a:pathLst>
                <a:path w="1261" h="1222" extrusionOk="0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886;p68">
              <a:extLst>
                <a:ext uri="{FF2B5EF4-FFF2-40B4-BE49-F238E27FC236}">
                  <a16:creationId xmlns:a16="http://schemas.microsoft.com/office/drawing/2014/main" id="{49ACFF43-F45E-4FB7-9263-B9476B6CA2AE}"/>
                </a:ext>
              </a:extLst>
            </p:cNvPr>
            <p:cNvSpPr/>
            <p:nvPr/>
          </p:nvSpPr>
          <p:spPr>
            <a:xfrm>
              <a:off x="-49501125" y="36573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87;p68">
              <a:extLst>
                <a:ext uri="{FF2B5EF4-FFF2-40B4-BE49-F238E27FC236}">
                  <a16:creationId xmlns:a16="http://schemas.microsoft.com/office/drawing/2014/main" id="{662C2331-E2E3-4CA0-A612-4AF842B1291B}"/>
                </a:ext>
              </a:extLst>
            </p:cNvPr>
            <p:cNvSpPr/>
            <p:nvPr/>
          </p:nvSpPr>
          <p:spPr>
            <a:xfrm>
              <a:off x="-49499550" y="3598250"/>
              <a:ext cx="31525" cy="30550"/>
            </a:xfrm>
            <a:custGeom>
              <a:avLst/>
              <a:gdLst/>
              <a:ahLst/>
              <a:cxnLst/>
              <a:rect l="l" t="t" r="r" b="b"/>
              <a:pathLst>
                <a:path w="1261" h="1222" extrusionOk="0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88;p68">
              <a:extLst>
                <a:ext uri="{FF2B5EF4-FFF2-40B4-BE49-F238E27FC236}">
                  <a16:creationId xmlns:a16="http://schemas.microsoft.com/office/drawing/2014/main" id="{66679A91-2DC8-4D2D-B977-A1536F1FBDEE}"/>
                </a:ext>
              </a:extLst>
            </p:cNvPr>
            <p:cNvSpPr/>
            <p:nvPr/>
          </p:nvSpPr>
          <p:spPr>
            <a:xfrm>
              <a:off x="-49499550" y="3704575"/>
              <a:ext cx="31525" cy="29950"/>
            </a:xfrm>
            <a:custGeom>
              <a:avLst/>
              <a:gdLst/>
              <a:ahLst/>
              <a:cxnLst/>
              <a:rect l="l" t="t" r="r" b="b"/>
              <a:pathLst>
                <a:path w="1261" h="1198" extrusionOk="0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889;p68">
              <a:extLst>
                <a:ext uri="{FF2B5EF4-FFF2-40B4-BE49-F238E27FC236}">
                  <a16:creationId xmlns:a16="http://schemas.microsoft.com/office/drawing/2014/main" id="{C05D06FD-E1FF-4A4D-9B5E-D3C6DD427F84}"/>
                </a:ext>
              </a:extLst>
            </p:cNvPr>
            <p:cNvSpPr/>
            <p:nvPr/>
          </p:nvSpPr>
          <p:spPr>
            <a:xfrm>
              <a:off x="-49725600" y="3551225"/>
              <a:ext cx="215050" cy="210875"/>
            </a:xfrm>
            <a:custGeom>
              <a:avLst/>
              <a:gdLst/>
              <a:ahLst/>
              <a:cxnLst/>
              <a:rect l="l" t="t" r="r" b="b"/>
              <a:pathLst>
                <a:path w="8602" h="8435" extrusionOk="0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90;p68">
              <a:extLst>
                <a:ext uri="{FF2B5EF4-FFF2-40B4-BE49-F238E27FC236}">
                  <a16:creationId xmlns:a16="http://schemas.microsoft.com/office/drawing/2014/main" id="{8C752C19-0617-44EA-AA5B-8E89BCC9C32F}"/>
                </a:ext>
              </a:extLst>
            </p:cNvPr>
            <p:cNvSpPr/>
            <p:nvPr/>
          </p:nvSpPr>
          <p:spPr>
            <a:xfrm>
              <a:off x="-49633450" y="3697475"/>
              <a:ext cx="35475" cy="65400"/>
            </a:xfrm>
            <a:custGeom>
              <a:avLst/>
              <a:gdLst/>
              <a:ahLst/>
              <a:cxnLst/>
              <a:rect l="l" t="t" r="r" b="b"/>
              <a:pathLst>
                <a:path w="1419" h="2616" extrusionOk="0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891;p68">
              <a:extLst>
                <a:ext uri="{FF2B5EF4-FFF2-40B4-BE49-F238E27FC236}">
                  <a16:creationId xmlns:a16="http://schemas.microsoft.com/office/drawing/2014/main" id="{3B4F7865-DF2E-4101-93BD-527C621B246A}"/>
                </a:ext>
              </a:extLst>
            </p:cNvPr>
            <p:cNvSpPr/>
            <p:nvPr/>
          </p:nvSpPr>
          <p:spPr>
            <a:xfrm>
              <a:off x="-49676775" y="3780975"/>
              <a:ext cx="123675" cy="34675"/>
            </a:xfrm>
            <a:custGeom>
              <a:avLst/>
              <a:gdLst/>
              <a:ahLst/>
              <a:cxnLst/>
              <a:rect l="l" t="t" r="r" b="b"/>
              <a:pathLst>
                <a:path w="4947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892;p68">
              <a:extLst>
                <a:ext uri="{FF2B5EF4-FFF2-40B4-BE49-F238E27FC236}">
                  <a16:creationId xmlns:a16="http://schemas.microsoft.com/office/drawing/2014/main" id="{A8BD2D70-CF84-499F-AD62-7DF7BBD2C8FE}"/>
                </a:ext>
              </a:extLst>
            </p:cNvPr>
            <p:cNvSpPr/>
            <p:nvPr/>
          </p:nvSpPr>
          <p:spPr>
            <a:xfrm>
              <a:off x="-49630300" y="3651800"/>
              <a:ext cx="29150" cy="31325"/>
            </a:xfrm>
            <a:custGeom>
              <a:avLst/>
              <a:gdLst/>
              <a:ahLst/>
              <a:cxnLst/>
              <a:rect l="l" t="t" r="r" b="b"/>
              <a:pathLst>
                <a:path w="1166" h="1253" extrusionOk="0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893;p68">
              <a:extLst>
                <a:ext uri="{FF2B5EF4-FFF2-40B4-BE49-F238E27FC236}">
                  <a16:creationId xmlns:a16="http://schemas.microsoft.com/office/drawing/2014/main" id="{738A3CA2-5F21-46D4-8D0A-866BC8D4A285}"/>
                </a:ext>
              </a:extLst>
            </p:cNvPr>
            <p:cNvSpPr/>
            <p:nvPr/>
          </p:nvSpPr>
          <p:spPr>
            <a:xfrm>
              <a:off x="-49657875" y="3833750"/>
              <a:ext cx="85100" cy="18125"/>
            </a:xfrm>
            <a:custGeom>
              <a:avLst/>
              <a:gdLst/>
              <a:ahLst/>
              <a:cxnLst/>
              <a:rect l="l" t="t" r="r" b="b"/>
              <a:pathLst>
                <a:path w="3404" h="725" extrusionOk="0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50"/>
          <p:cNvSpPr txBox="1">
            <a:spLocks noGrp="1"/>
          </p:cNvSpPr>
          <p:nvPr>
            <p:ph type="ctrTitle"/>
          </p:nvPr>
        </p:nvSpPr>
        <p:spPr>
          <a:xfrm>
            <a:off x="3599726" y="1653295"/>
            <a:ext cx="4556185" cy="86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Спасибо за внимание!</a:t>
            </a:r>
            <a:endParaRPr dirty="0"/>
          </a:p>
        </p:txBody>
      </p:sp>
      <p:sp>
        <p:nvSpPr>
          <p:cNvPr id="1318" name="Google Shape;1318;p50"/>
          <p:cNvSpPr txBox="1"/>
          <p:nvPr/>
        </p:nvSpPr>
        <p:spPr>
          <a:xfrm>
            <a:off x="849249" y="817247"/>
            <a:ext cx="5644147" cy="310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2D2E27"/>
                </a:solidFill>
                <a:latin typeface="Rubik Light"/>
                <a:ea typeface="Rubik Light"/>
                <a:cs typeface="Rubik Light"/>
                <a:sym typeface="Rubik Light"/>
              </a:rPr>
              <a:t>//Обучающий чат-бот для сервиса 4portfolio.ru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2D2E27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9E373EF-7240-4186-BA60-A04E847908F0}"/>
              </a:ext>
            </a:extLst>
          </p:cNvPr>
          <p:cNvSpPr/>
          <p:nvPr/>
        </p:nvSpPr>
        <p:spPr>
          <a:xfrm>
            <a:off x="2158938" y="3113590"/>
            <a:ext cx="5190986" cy="1111169"/>
          </a:xfrm>
          <a:prstGeom prst="rect">
            <a:avLst/>
          </a:prstGeom>
          <a:solidFill>
            <a:srgbClr val="FCF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7F1E21D-6D24-4E6E-9661-F00AEA0BE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46" y="1222590"/>
            <a:ext cx="3002169" cy="3002169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5DDDD5F-E221-44E0-A159-7831286DA3EB}"/>
              </a:ext>
            </a:extLst>
          </p:cNvPr>
          <p:cNvSpPr/>
          <p:nvPr/>
        </p:nvSpPr>
        <p:spPr>
          <a:xfrm>
            <a:off x="4538218" y="2946800"/>
            <a:ext cx="3617693" cy="650325"/>
          </a:xfrm>
          <a:prstGeom prst="rect">
            <a:avLst/>
          </a:prstGeom>
          <a:solidFill>
            <a:srgbClr val="FCF4E6"/>
          </a:solidFill>
          <a:ln>
            <a:solidFill>
              <a:srgbClr val="FCF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i="1" cap="all" dirty="0">
                <a:solidFill>
                  <a:schemeClr val="tx1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НОВОСИБИРСКИЙ ГОСУДАРСТВЕННЫЙ УНИВЕРСИТЕТ ЭКОНОМИКИ И УПРАВЛЕНИЯ "НИНХ"</a:t>
            </a:r>
            <a:endParaRPr lang="ru-RU" sz="1200" i="1" dirty="0">
              <a:solidFill>
                <a:schemeClr val="tx1"/>
              </a:solidFill>
              <a:latin typeface="Rubik Light" panose="020B0604020202020204" charset="-79"/>
              <a:cs typeface="Rubik Light" panose="020B0604020202020204" charset="-79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2C95BB-8843-4446-B4D8-43C51E148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422" y="3664856"/>
            <a:ext cx="5462489" cy="5121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ittle Pop-Up Windows Meeting by Slidesgo">
  <a:themeElements>
    <a:clrScheme name="Simple Light">
      <a:dk1>
        <a:srgbClr val="2D2E27"/>
      </a:dk1>
      <a:lt1>
        <a:srgbClr val="FCF4E6"/>
      </a:lt1>
      <a:dk2>
        <a:srgbClr val="FFB09C"/>
      </a:dk2>
      <a:lt2>
        <a:srgbClr val="9FF1B7"/>
      </a:lt2>
      <a:accent1>
        <a:srgbClr val="B5F1C6"/>
      </a:accent1>
      <a:accent2>
        <a:srgbClr val="787FF0"/>
      </a:accent2>
      <a:accent3>
        <a:srgbClr val="898FF0"/>
      </a:accent3>
      <a:accent4>
        <a:srgbClr val="FFBBAA"/>
      </a:accent4>
      <a:accent5>
        <a:srgbClr val="9FF1B7"/>
      </a:accent5>
      <a:accent6>
        <a:srgbClr val="787FF0"/>
      </a:accent6>
      <a:hlink>
        <a:srgbClr val="2D2E2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478</Words>
  <Application>Microsoft Office PowerPoint</Application>
  <PresentationFormat>Экран (16:9)</PresentationFormat>
  <Paragraphs>67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Inter</vt:lpstr>
      <vt:lpstr>Rubik Light</vt:lpstr>
      <vt:lpstr>Roboto Condensed Light</vt:lpstr>
      <vt:lpstr>Wingdings</vt:lpstr>
      <vt:lpstr>Arial</vt:lpstr>
      <vt:lpstr>Red Hat Text</vt:lpstr>
      <vt:lpstr>Little Pop-Up Windows Meeting by Slidesgo</vt:lpstr>
      <vt:lpstr>Чат-бот для сервиса создания ученических портфолио</vt:lpstr>
      <vt:lpstr>Чат-бот “Technic”</vt:lpstr>
      <vt:lpstr>Сильные стороны и ключевые навыки команды:</vt:lpstr>
      <vt:lpstr>О компании-заказчике и проекте, по которому у нее возникла задача</vt:lpstr>
      <vt:lpstr>О компании-заказчике и проекте, по которому у нее возникла задача</vt:lpstr>
      <vt:lpstr>Какую проблему необходимо решить?</vt:lpstr>
      <vt:lpstr>Какие ключевые подзадачи вы видите на следующий месяц? </vt:lpstr>
      <vt:lpstr>Какие ресурсы предоставит заказчик? Какими open-source решениями вы планируете воспользоваться? </vt:lpstr>
      <vt:lpstr>В чем будет ваше преимущество перед возможными аналогами?</vt:lpstr>
      <vt:lpstr>Можете ли вы скопировать у возможных аналогов что-либо для ускорения собственной разработки?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Чат-бот для сервиса создания ученических портфолио</dc:title>
  <cp:lastModifiedBy>Алексей Сусоев</cp:lastModifiedBy>
  <cp:revision>12</cp:revision>
  <dcterms:modified xsi:type="dcterms:W3CDTF">2021-04-12T16:14:01Z</dcterms:modified>
</cp:coreProperties>
</file>