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3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9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99" d="100"/>
          <a:sy n="99" d="100"/>
        </p:scale>
        <p:origin x="706" y="8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 smtClean="0"/>
            <a:t>РАМ</a:t>
          </a:r>
        </a:p>
        <a:p>
          <a:r>
            <a:rPr lang="ru-RU" sz="1400" b="1" dirty="0" smtClean="0"/>
            <a:t>1 140 000 руб.</a:t>
          </a:r>
          <a:endParaRPr lang="ru-RU" sz="14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 smtClean="0"/>
            <a:t>ТАМ</a:t>
          </a:r>
        </a:p>
        <a:p>
          <a:r>
            <a:rPr lang="ru-RU" sz="1400" b="1" dirty="0" smtClean="0"/>
            <a:t>1 140 000 руб.</a:t>
          </a:r>
          <a:endParaRPr lang="ru-RU" sz="14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 smtClean="0"/>
            <a:t>SAM</a:t>
          </a:r>
          <a:endParaRPr lang="ru-RU" sz="1400" b="1" dirty="0" smtClean="0"/>
        </a:p>
        <a:p>
          <a:r>
            <a:rPr lang="en-US" sz="1400" b="1" dirty="0" smtClean="0"/>
            <a:t>1 000</a:t>
          </a:r>
          <a:r>
            <a:rPr lang="ru-RU" sz="1400" b="1" dirty="0" smtClean="0"/>
            <a:t> 000 руб.</a:t>
          </a:r>
          <a:endParaRPr lang="en-US" sz="14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 smtClean="0"/>
            <a:t>SOM</a:t>
          </a:r>
          <a:endParaRPr lang="ru-RU" sz="1400" b="1" dirty="0" smtClean="0"/>
        </a:p>
        <a:p>
          <a:r>
            <a:rPr lang="en-US" sz="1400" b="1" dirty="0" smtClean="0"/>
            <a:t>860</a:t>
          </a:r>
          <a:r>
            <a:rPr lang="ru-RU" sz="1400" b="1" dirty="0" smtClean="0"/>
            <a:t> 000 руб.</a:t>
          </a:r>
          <a:endParaRPr lang="en-US" sz="14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Концерты, проводимые в городе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Концертные залы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Эффект полного погружения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Специально подготовленное помещение для выступлений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4119B7C0-8D0E-45A5-B18B-8E79790B0B1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Бары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009902-4C2D-4A6A-B98E-02D499767B91}" type="parTrans" cxnId="{50460FCF-7AD5-4A3F-8CEF-2B5C122AA935}">
      <dgm:prSet/>
      <dgm:spPr/>
      <dgm:t>
        <a:bodyPr/>
        <a:lstStyle/>
        <a:p>
          <a:endParaRPr lang="ru-RU"/>
        </a:p>
      </dgm:t>
    </dgm:pt>
    <dgm:pt modelId="{1D07B665-8FC3-4E24-A59C-6F336BD87B51}" type="sibTrans" cxnId="{50460FCF-7AD5-4A3F-8CEF-2B5C122AA935}">
      <dgm:prSet/>
      <dgm:spPr/>
      <dgm:t>
        <a:bodyPr/>
        <a:lstStyle/>
        <a:p>
          <a:endParaRPr lang="ru-RU"/>
        </a:p>
      </dgm:t>
    </dgm:pt>
    <dgm:pt modelId="{3BDF4F15-78F2-4C9B-B49A-A1079BF48E07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Уличные площадки для проведения мероприятий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A7867D-D68C-4D5D-AAEC-87B5FA34FF85}" type="parTrans" cxnId="{AAED0404-1F9B-47D0-A5F7-F65DE643AF0A}">
      <dgm:prSet/>
      <dgm:spPr/>
      <dgm:t>
        <a:bodyPr/>
        <a:lstStyle/>
        <a:p>
          <a:endParaRPr lang="ru-RU"/>
        </a:p>
      </dgm:t>
    </dgm:pt>
    <dgm:pt modelId="{41ECC6CA-6C3D-41F6-B3ED-61D9D8CCE4AC}" type="sibTrans" cxnId="{AAED0404-1F9B-47D0-A5F7-F65DE643AF0A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LinFactNeighborX="0" custLinFactNeighborY="-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F74D8C1A-78EE-4BA2-8CE3-91F0F798C332}" type="presOf" srcId="{4119B7C0-8D0E-45A5-B18B-8E79790B0B1A}" destId="{400F4E5D-F016-41EA-97FB-BF5BA36522C2}" srcOrd="0" destOrd="1" presId="urn:microsoft.com/office/officeart/2005/8/layout/hList1"/>
    <dgm:cxn modelId="{AAED0404-1F9B-47D0-A5F7-F65DE643AF0A}" srcId="{FD45624C-83CF-47B9-8EDE-C4DE60E9F279}" destId="{3BDF4F15-78F2-4C9B-B49A-A1079BF48E07}" srcOrd="2" destOrd="0" parTransId="{7DA7867D-D68C-4D5D-AAEC-87B5FA34FF85}" sibTransId="{41ECC6CA-6C3D-41F6-B3ED-61D9D8CCE4AC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4C03578C-D833-4FA8-9ED9-3CBC3ABB1053}" type="presOf" srcId="{3BDF4F15-78F2-4C9B-B49A-A1079BF48E07}" destId="{400F4E5D-F016-41EA-97FB-BF5BA36522C2}" srcOrd="0" destOrd="2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0460FCF-7AD5-4A3F-8CEF-2B5C122AA935}" srcId="{FD45624C-83CF-47B9-8EDE-C4DE60E9F279}" destId="{4119B7C0-8D0E-45A5-B18B-8E79790B0B1A}" srcOrd="1" destOrd="0" parTransId="{07009902-4C2D-4A6A-B98E-02D499767B91}" sibTransId="{1D07B665-8FC3-4E24-A59C-6F336BD87B51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2A382A-BA0F-4941-A818-83F42318EB3F}" type="doc">
      <dgm:prSet loTypeId="urn:microsoft.com/office/officeart/2005/8/layout/bProcess3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AEBBCD35-5CF1-4348-B85F-D57BAA12E1D1}">
      <dgm:prSet phldrT="[Текст]"/>
      <dgm:spPr>
        <a:xfrm>
          <a:off x="2192" y="755990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Разработка 3</a:t>
          </a:r>
          <a:r>
            <a:rPr lang="en-US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 </a:t>
          </a:r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модели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280F4F1E-A64E-4353-991B-ACE0239ECAA6}" type="parTrans" cxnId="{ABB452A5-782A-4AA1-AC68-6400ABACE7FA}">
      <dgm:prSet/>
      <dgm:spPr/>
      <dgm:t>
        <a:bodyPr/>
        <a:lstStyle/>
        <a:p>
          <a:endParaRPr lang="ru-RU"/>
        </a:p>
      </dgm:t>
    </dgm:pt>
    <dgm:pt modelId="{8CCDD80F-C36F-4BF5-97CA-9DA1915BE572}" type="sibTrans" cxnId="{ABB452A5-782A-4AA1-AC68-6400ABACE7FA}">
      <dgm:prSet/>
      <dgm:spPr>
        <a:xfrm>
          <a:off x="2349131" y="1414891"/>
          <a:ext cx="509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9FD9E55-3ABE-4CCB-B405-AE7A9159B856}">
      <dgm:prSet phldrT="[Текст]"/>
      <dgm:spPr>
        <a:xfrm>
          <a:off x="2891141" y="755990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Выбор подходящего оборудования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E75AA173-D649-4869-A6AB-B4E7E3366E77}" type="parTrans" cxnId="{F33609F4-33FB-4260-BFC0-9EDA829D353F}">
      <dgm:prSet/>
      <dgm:spPr/>
      <dgm:t>
        <a:bodyPr/>
        <a:lstStyle/>
        <a:p>
          <a:endParaRPr lang="ru-RU"/>
        </a:p>
      </dgm:t>
    </dgm:pt>
    <dgm:pt modelId="{676FE449-C718-420C-B592-2F7D5613225C}" type="sibTrans" cxnId="{F33609F4-33FB-4260-BFC0-9EDA829D353F}">
      <dgm:prSet/>
      <dgm:spPr>
        <a:xfrm>
          <a:off x="5238080" y="1414891"/>
          <a:ext cx="509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0361AAA3-7DB9-4EAD-BA63-DADC54F55E22}">
      <dgm:prSet phldrT="[Текст]"/>
      <dgm:spPr>
        <a:xfrm>
          <a:off x="8669039" y="755990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Ремонт</a:t>
          </a:r>
          <a:r>
            <a:rPr lang="ru-RU" baseline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в помещении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B20AF6D1-E668-485B-968F-D0589A2650C9}" type="parTrans" cxnId="{858CE8A9-FA46-456F-B1CD-1D83E793E145}">
      <dgm:prSet/>
      <dgm:spPr/>
      <dgm:t>
        <a:bodyPr/>
        <a:lstStyle/>
        <a:p>
          <a:endParaRPr lang="ru-RU"/>
        </a:p>
      </dgm:t>
    </dgm:pt>
    <dgm:pt modelId="{4504A5EB-27A5-413D-A798-F19822DB8F66}" type="sibTrans" cxnId="{858CE8A9-FA46-456F-B1CD-1D83E793E145}">
      <dgm:prSet/>
      <dgm:spPr>
        <a:xfrm>
          <a:off x="1176562" y="2163433"/>
          <a:ext cx="8666846" cy="509609"/>
        </a:xfrm>
        <a:custGeom>
          <a:avLst/>
          <a:gdLst/>
          <a:ahLst/>
          <a:cxnLst/>
          <a:rect l="0" t="0" r="0" b="0"/>
          <a:pathLst>
            <a:path>
              <a:moveTo>
                <a:pt x="8666846" y="0"/>
              </a:moveTo>
              <a:lnTo>
                <a:pt x="8666846" y="271904"/>
              </a:lnTo>
              <a:lnTo>
                <a:pt x="0" y="271904"/>
              </a:lnTo>
              <a:lnTo>
                <a:pt x="0" y="509609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34BCA4B-3C96-426F-998D-B07FD1AE9E8A}">
      <dgm:prSet phldrT="[Текст]"/>
      <dgm:spPr>
        <a:xfrm>
          <a:off x="2192" y="2705443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Покупка</a:t>
          </a:r>
          <a:r>
            <a:rPr lang="ru-RU" baseline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музыкальных инструментов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C5D3384-C957-4E2E-9905-A168C5BBED90}" type="parTrans" cxnId="{99584B7F-2E58-4C09-912D-CE95DF12F6BA}">
      <dgm:prSet/>
      <dgm:spPr/>
      <dgm:t>
        <a:bodyPr/>
        <a:lstStyle/>
        <a:p>
          <a:endParaRPr lang="ru-RU"/>
        </a:p>
      </dgm:t>
    </dgm:pt>
    <dgm:pt modelId="{2CD432F5-44A1-44B9-A2D1-E627AC934D65}" type="sibTrans" cxnId="{99584B7F-2E58-4C09-912D-CE95DF12F6BA}">
      <dgm:prSet/>
      <dgm:spPr>
        <a:xfrm>
          <a:off x="2349131" y="3364345"/>
          <a:ext cx="509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63E562B-C7BE-4865-9784-42F39C1A6965}">
      <dgm:prSet phldrT="[Текст]"/>
      <dgm:spPr>
        <a:xfrm>
          <a:off x="2891141" y="2705443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Покупка мебели</a:t>
          </a:r>
          <a:endParaRPr lang="ru-RU" dirty="0" smtClean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B4862A51-3ADD-4DAB-AB9F-C3144C574FD2}" type="parTrans" cxnId="{98DFE09C-957B-41CF-8540-54041ED73B76}">
      <dgm:prSet/>
      <dgm:spPr/>
      <dgm:t>
        <a:bodyPr/>
        <a:lstStyle/>
        <a:p>
          <a:endParaRPr lang="ru-RU"/>
        </a:p>
      </dgm:t>
    </dgm:pt>
    <dgm:pt modelId="{1A934490-C3BF-467D-8923-EFEB48570545}" type="sibTrans" cxnId="{98DFE09C-957B-41CF-8540-54041ED73B76}">
      <dgm:prSet/>
      <dgm:spPr>
        <a:xfrm>
          <a:off x="5238080" y="3364345"/>
          <a:ext cx="509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60AD506-31C2-4123-B33A-A3BA2392C5D8}">
      <dgm:prSet phldrT="[Текст]"/>
      <dgm:spPr>
        <a:xfrm>
          <a:off x="5780090" y="755990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</a:t>
          </a:r>
          <a:r>
            <a:rPr lang="ru-RU" baseline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помещения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26B7B7F-588D-43FA-B23A-F102FC72D4BE}" type="parTrans" cxnId="{026E2633-3184-4197-A540-1243854439BA}">
      <dgm:prSet/>
      <dgm:spPr/>
      <dgm:t>
        <a:bodyPr/>
        <a:lstStyle/>
        <a:p>
          <a:endParaRPr lang="ru-RU"/>
        </a:p>
      </dgm:t>
    </dgm:pt>
    <dgm:pt modelId="{E6DA8656-B950-42EA-9071-F707C24CAD9C}" type="sibTrans" cxnId="{026E2633-3184-4197-A540-1243854439BA}">
      <dgm:prSet/>
      <dgm:spPr>
        <a:xfrm>
          <a:off x="8127029" y="1414891"/>
          <a:ext cx="509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EC52D5CF-8465-4B16-A506-C667D0403267}">
      <dgm:prSet/>
      <dgm:spPr>
        <a:xfrm>
          <a:off x="5780090" y="2705443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Установка оборудования и мебели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1BFE38BC-C0C7-4104-8955-151E1453B696}" type="parTrans" cxnId="{3F532674-CF24-447F-A480-B0E1BE347AE3}">
      <dgm:prSet/>
      <dgm:spPr/>
      <dgm:t>
        <a:bodyPr/>
        <a:lstStyle/>
        <a:p>
          <a:endParaRPr lang="ru-RU"/>
        </a:p>
      </dgm:t>
    </dgm:pt>
    <dgm:pt modelId="{F6918328-221B-462F-928B-AC47648CB855}" type="sibTrans" cxnId="{3F532674-CF24-447F-A480-B0E1BE347AE3}">
      <dgm:prSet/>
      <dgm:spPr>
        <a:xfrm>
          <a:off x="8127029" y="3364345"/>
          <a:ext cx="509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054ADC1-405B-43AC-A844-6A210FCB9923}">
      <dgm:prSet/>
      <dgm:spPr>
        <a:xfrm>
          <a:off x="8669039" y="2705443"/>
          <a:ext cx="2348738" cy="1409243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Установка музыкальных инструментов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14A2E02-5452-4E51-90C5-B073653C1C2C}" type="parTrans" cxnId="{4F64BB5D-C1C8-4E52-9A2F-2FCAE9678F57}">
      <dgm:prSet/>
      <dgm:spPr/>
      <dgm:t>
        <a:bodyPr/>
        <a:lstStyle/>
        <a:p>
          <a:endParaRPr lang="ru-RU"/>
        </a:p>
      </dgm:t>
    </dgm:pt>
    <dgm:pt modelId="{CD52E841-9965-4252-A915-D5B9B733DFC2}" type="sibTrans" cxnId="{4F64BB5D-C1C8-4E52-9A2F-2FCAE9678F57}">
      <dgm:prSet/>
      <dgm:spPr/>
      <dgm:t>
        <a:bodyPr/>
        <a:lstStyle/>
        <a:p>
          <a:endParaRPr lang="ru-RU"/>
        </a:p>
      </dgm:t>
    </dgm:pt>
    <dgm:pt modelId="{AAC79E65-5A95-4E54-A4CD-1176CC48F2FB}" type="pres">
      <dgm:prSet presAssocID="{6C2A382A-BA0F-4941-A818-83F42318EB3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9BF661-35D9-4670-B957-16A799E2EDC9}" type="pres">
      <dgm:prSet presAssocID="{AEBBCD35-5CF1-4348-B85F-D57BAA12E1D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8C737-E84B-497A-A097-B54EAAD6B0A4}" type="pres">
      <dgm:prSet presAssocID="{8CCDD80F-C36F-4BF5-97CA-9DA1915BE572}" presName="sibTrans" presStyleLbl="sibTrans1D1" presStyleIdx="0" presStyleCnt="7"/>
      <dgm:spPr/>
      <dgm:t>
        <a:bodyPr/>
        <a:lstStyle/>
        <a:p>
          <a:endParaRPr lang="ru-RU"/>
        </a:p>
      </dgm:t>
    </dgm:pt>
    <dgm:pt modelId="{72E11B89-D901-4CE0-9814-EB4CA7209901}" type="pres">
      <dgm:prSet presAssocID="{8CCDD80F-C36F-4BF5-97CA-9DA1915BE572}" presName="connectorText" presStyleLbl="sibTrans1D1" presStyleIdx="0" presStyleCnt="7"/>
      <dgm:spPr/>
      <dgm:t>
        <a:bodyPr/>
        <a:lstStyle/>
        <a:p>
          <a:endParaRPr lang="ru-RU"/>
        </a:p>
      </dgm:t>
    </dgm:pt>
    <dgm:pt modelId="{6537FDFF-DE7A-4850-8A6E-C69A53775398}" type="pres">
      <dgm:prSet presAssocID="{99FD9E55-3ABE-4CCB-B405-AE7A9159B856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A03D5-DA6C-4278-9483-3349193005E2}" type="pres">
      <dgm:prSet presAssocID="{676FE449-C718-420C-B592-2F7D5613225C}" presName="sibTrans" presStyleLbl="sibTrans1D1" presStyleIdx="1" presStyleCnt="7"/>
      <dgm:spPr/>
      <dgm:t>
        <a:bodyPr/>
        <a:lstStyle/>
        <a:p>
          <a:endParaRPr lang="ru-RU"/>
        </a:p>
      </dgm:t>
    </dgm:pt>
    <dgm:pt modelId="{C27603C4-5F2E-405C-81C6-5B2F0699FCE1}" type="pres">
      <dgm:prSet presAssocID="{676FE449-C718-420C-B592-2F7D5613225C}" presName="connectorText" presStyleLbl="sibTrans1D1" presStyleIdx="1" presStyleCnt="7"/>
      <dgm:spPr/>
      <dgm:t>
        <a:bodyPr/>
        <a:lstStyle/>
        <a:p>
          <a:endParaRPr lang="ru-RU"/>
        </a:p>
      </dgm:t>
    </dgm:pt>
    <dgm:pt modelId="{6B80F70D-560F-4C31-9644-1913FF0EE386}" type="pres">
      <dgm:prSet presAssocID="{160AD506-31C2-4123-B33A-A3BA2392C5D8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FEAE3-6682-46F3-A0F1-649D30B7B5B4}" type="pres">
      <dgm:prSet presAssocID="{E6DA8656-B950-42EA-9071-F707C24CAD9C}" presName="sibTrans" presStyleLbl="sibTrans1D1" presStyleIdx="2" presStyleCnt="7"/>
      <dgm:spPr/>
      <dgm:t>
        <a:bodyPr/>
        <a:lstStyle/>
        <a:p>
          <a:endParaRPr lang="ru-RU"/>
        </a:p>
      </dgm:t>
    </dgm:pt>
    <dgm:pt modelId="{F3A63B60-196A-4C95-B4FD-3C6BBB4CC8C1}" type="pres">
      <dgm:prSet presAssocID="{E6DA8656-B950-42EA-9071-F707C24CAD9C}" presName="connectorText" presStyleLbl="sibTrans1D1" presStyleIdx="2" presStyleCnt="7"/>
      <dgm:spPr/>
      <dgm:t>
        <a:bodyPr/>
        <a:lstStyle/>
        <a:p>
          <a:endParaRPr lang="ru-RU"/>
        </a:p>
      </dgm:t>
    </dgm:pt>
    <dgm:pt modelId="{3BD4FBBA-03F5-4EBF-BD21-8997C79B8CB7}" type="pres">
      <dgm:prSet presAssocID="{0361AAA3-7DB9-4EAD-BA63-DADC54F55E22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31B04-FD0E-40E1-8488-521DFB7A3760}" type="pres">
      <dgm:prSet presAssocID="{4504A5EB-27A5-413D-A798-F19822DB8F66}" presName="sibTrans" presStyleLbl="sibTrans1D1" presStyleIdx="3" presStyleCnt="7"/>
      <dgm:spPr/>
      <dgm:t>
        <a:bodyPr/>
        <a:lstStyle/>
        <a:p>
          <a:endParaRPr lang="ru-RU"/>
        </a:p>
      </dgm:t>
    </dgm:pt>
    <dgm:pt modelId="{BB933833-2B16-4369-9767-6E15454F30CD}" type="pres">
      <dgm:prSet presAssocID="{4504A5EB-27A5-413D-A798-F19822DB8F66}" presName="connectorText" presStyleLbl="sibTrans1D1" presStyleIdx="3" presStyleCnt="7"/>
      <dgm:spPr/>
      <dgm:t>
        <a:bodyPr/>
        <a:lstStyle/>
        <a:p>
          <a:endParaRPr lang="ru-RU"/>
        </a:p>
      </dgm:t>
    </dgm:pt>
    <dgm:pt modelId="{551B6947-19EA-49EA-BC23-240806DB38D5}" type="pres">
      <dgm:prSet presAssocID="{A34BCA4B-3C96-426F-998D-B07FD1AE9E8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86814-545A-43F1-B713-FA7C79AE4648}" type="pres">
      <dgm:prSet presAssocID="{2CD432F5-44A1-44B9-A2D1-E627AC934D65}" presName="sibTrans" presStyleLbl="sibTrans1D1" presStyleIdx="4" presStyleCnt="7"/>
      <dgm:spPr/>
      <dgm:t>
        <a:bodyPr/>
        <a:lstStyle/>
        <a:p>
          <a:endParaRPr lang="ru-RU"/>
        </a:p>
      </dgm:t>
    </dgm:pt>
    <dgm:pt modelId="{5B167CF4-D913-4C2D-A7E6-5244218E2569}" type="pres">
      <dgm:prSet presAssocID="{2CD432F5-44A1-44B9-A2D1-E627AC934D65}" presName="connectorText" presStyleLbl="sibTrans1D1" presStyleIdx="4" presStyleCnt="7"/>
      <dgm:spPr/>
      <dgm:t>
        <a:bodyPr/>
        <a:lstStyle/>
        <a:p>
          <a:endParaRPr lang="ru-RU"/>
        </a:p>
      </dgm:t>
    </dgm:pt>
    <dgm:pt modelId="{138394A0-4F2F-4980-8026-7C84FBF6A516}" type="pres">
      <dgm:prSet presAssocID="{963E562B-C7BE-4865-9784-42F39C1A696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52FF7-0EA6-48C1-87BD-C23305DE20F7}" type="pres">
      <dgm:prSet presAssocID="{1A934490-C3BF-467D-8923-EFEB48570545}" presName="sibTrans" presStyleLbl="sibTrans1D1" presStyleIdx="5" presStyleCnt="7"/>
      <dgm:spPr/>
      <dgm:t>
        <a:bodyPr/>
        <a:lstStyle/>
        <a:p>
          <a:endParaRPr lang="ru-RU"/>
        </a:p>
      </dgm:t>
    </dgm:pt>
    <dgm:pt modelId="{7A66E21A-F3F1-49C3-8C6D-AB4EA3995D3A}" type="pres">
      <dgm:prSet presAssocID="{1A934490-C3BF-467D-8923-EFEB48570545}" presName="connectorText" presStyleLbl="sibTrans1D1" presStyleIdx="5" presStyleCnt="7"/>
      <dgm:spPr/>
      <dgm:t>
        <a:bodyPr/>
        <a:lstStyle/>
        <a:p>
          <a:endParaRPr lang="ru-RU"/>
        </a:p>
      </dgm:t>
    </dgm:pt>
    <dgm:pt modelId="{1E2730DB-503E-490B-A562-2075D4EBEB99}" type="pres">
      <dgm:prSet presAssocID="{EC52D5CF-8465-4B16-A506-C667D0403267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9BCAB2-35F7-4F23-8350-FCBC62503E14}" type="pres">
      <dgm:prSet presAssocID="{F6918328-221B-462F-928B-AC47648CB855}" presName="sibTrans" presStyleLbl="sibTrans1D1" presStyleIdx="6" presStyleCnt="7"/>
      <dgm:spPr/>
      <dgm:t>
        <a:bodyPr/>
        <a:lstStyle/>
        <a:p>
          <a:endParaRPr lang="ru-RU"/>
        </a:p>
      </dgm:t>
    </dgm:pt>
    <dgm:pt modelId="{21DCE2B9-EAAE-45AB-82D1-058360F12E2B}" type="pres">
      <dgm:prSet presAssocID="{F6918328-221B-462F-928B-AC47648CB855}" presName="connectorText" presStyleLbl="sibTrans1D1" presStyleIdx="6" presStyleCnt="7"/>
      <dgm:spPr/>
      <dgm:t>
        <a:bodyPr/>
        <a:lstStyle/>
        <a:p>
          <a:endParaRPr lang="ru-RU"/>
        </a:p>
      </dgm:t>
    </dgm:pt>
    <dgm:pt modelId="{549DEE2A-1F14-4B10-8F1B-5CBECC41CE68}" type="pres">
      <dgm:prSet presAssocID="{6054ADC1-405B-43AC-A844-6A210FCB9923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271610-F1F1-419E-BEB8-65BFD6D4F23A}" type="presOf" srcId="{160AD506-31C2-4123-B33A-A3BA2392C5D8}" destId="{6B80F70D-560F-4C31-9644-1913FF0EE386}" srcOrd="0" destOrd="0" presId="urn:microsoft.com/office/officeart/2005/8/layout/bProcess3"/>
    <dgm:cxn modelId="{ABB452A5-782A-4AA1-AC68-6400ABACE7FA}" srcId="{6C2A382A-BA0F-4941-A818-83F42318EB3F}" destId="{AEBBCD35-5CF1-4348-B85F-D57BAA12E1D1}" srcOrd="0" destOrd="0" parTransId="{280F4F1E-A64E-4353-991B-ACE0239ECAA6}" sibTransId="{8CCDD80F-C36F-4BF5-97CA-9DA1915BE572}"/>
    <dgm:cxn modelId="{026E2633-3184-4197-A540-1243854439BA}" srcId="{6C2A382A-BA0F-4941-A818-83F42318EB3F}" destId="{160AD506-31C2-4123-B33A-A3BA2392C5D8}" srcOrd="2" destOrd="0" parTransId="{A26B7B7F-588D-43FA-B23A-F102FC72D4BE}" sibTransId="{E6DA8656-B950-42EA-9071-F707C24CAD9C}"/>
    <dgm:cxn modelId="{C1544630-2666-4C3C-B96B-FE5AC77242A3}" type="presOf" srcId="{4504A5EB-27A5-413D-A798-F19822DB8F66}" destId="{BB933833-2B16-4369-9767-6E15454F30CD}" srcOrd="1" destOrd="0" presId="urn:microsoft.com/office/officeart/2005/8/layout/bProcess3"/>
    <dgm:cxn modelId="{7F9DCCA7-BFC6-4398-8909-6DF64E9ECAB0}" type="presOf" srcId="{963E562B-C7BE-4865-9784-42F39C1A6965}" destId="{138394A0-4F2F-4980-8026-7C84FBF6A516}" srcOrd="0" destOrd="0" presId="urn:microsoft.com/office/officeart/2005/8/layout/bProcess3"/>
    <dgm:cxn modelId="{4F64BB5D-C1C8-4E52-9A2F-2FCAE9678F57}" srcId="{6C2A382A-BA0F-4941-A818-83F42318EB3F}" destId="{6054ADC1-405B-43AC-A844-6A210FCB9923}" srcOrd="7" destOrd="0" parTransId="{014A2E02-5452-4E51-90C5-B073653C1C2C}" sibTransId="{CD52E841-9965-4252-A915-D5B9B733DFC2}"/>
    <dgm:cxn modelId="{858CE8A9-FA46-456F-B1CD-1D83E793E145}" srcId="{6C2A382A-BA0F-4941-A818-83F42318EB3F}" destId="{0361AAA3-7DB9-4EAD-BA63-DADC54F55E22}" srcOrd="3" destOrd="0" parTransId="{B20AF6D1-E668-485B-968F-D0589A2650C9}" sibTransId="{4504A5EB-27A5-413D-A798-F19822DB8F66}"/>
    <dgm:cxn modelId="{BFF58484-8C64-4D5D-9E08-E186EA037557}" type="presOf" srcId="{E6DA8656-B950-42EA-9071-F707C24CAD9C}" destId="{776FEAE3-6682-46F3-A0F1-649D30B7B5B4}" srcOrd="0" destOrd="0" presId="urn:microsoft.com/office/officeart/2005/8/layout/bProcess3"/>
    <dgm:cxn modelId="{45A02608-5DA4-4F6A-AA87-7F533A1E7E44}" type="presOf" srcId="{F6918328-221B-462F-928B-AC47648CB855}" destId="{21DCE2B9-EAAE-45AB-82D1-058360F12E2B}" srcOrd="1" destOrd="0" presId="urn:microsoft.com/office/officeart/2005/8/layout/bProcess3"/>
    <dgm:cxn modelId="{AA00DC20-6009-4520-851B-768297162CAF}" type="presOf" srcId="{8CCDD80F-C36F-4BF5-97CA-9DA1915BE572}" destId="{2468C737-E84B-497A-A097-B54EAAD6B0A4}" srcOrd="0" destOrd="0" presId="urn:microsoft.com/office/officeart/2005/8/layout/bProcess3"/>
    <dgm:cxn modelId="{48AC6FB7-93A0-4BB3-9BC6-660A83FC188B}" type="presOf" srcId="{F6918328-221B-462F-928B-AC47648CB855}" destId="{1A9BCAB2-35F7-4F23-8350-FCBC62503E14}" srcOrd="0" destOrd="0" presId="urn:microsoft.com/office/officeart/2005/8/layout/bProcess3"/>
    <dgm:cxn modelId="{F1A26D76-5CDF-49FD-B56F-31F2E742477D}" type="presOf" srcId="{8CCDD80F-C36F-4BF5-97CA-9DA1915BE572}" destId="{72E11B89-D901-4CE0-9814-EB4CA7209901}" srcOrd="1" destOrd="0" presId="urn:microsoft.com/office/officeart/2005/8/layout/bProcess3"/>
    <dgm:cxn modelId="{07398C70-7624-4FBA-B74B-C4E67CAB99FE}" type="presOf" srcId="{6C2A382A-BA0F-4941-A818-83F42318EB3F}" destId="{AAC79E65-5A95-4E54-A4CD-1176CC48F2FB}" srcOrd="0" destOrd="0" presId="urn:microsoft.com/office/officeart/2005/8/layout/bProcess3"/>
    <dgm:cxn modelId="{22B7924E-7A1F-4E55-A123-CDAC231E10A7}" type="presOf" srcId="{99FD9E55-3ABE-4CCB-B405-AE7A9159B856}" destId="{6537FDFF-DE7A-4850-8A6E-C69A53775398}" srcOrd="0" destOrd="0" presId="urn:microsoft.com/office/officeart/2005/8/layout/bProcess3"/>
    <dgm:cxn modelId="{5997D45C-8AD0-45B6-B74C-59E16D12F1C7}" type="presOf" srcId="{EC52D5CF-8465-4B16-A506-C667D0403267}" destId="{1E2730DB-503E-490B-A562-2075D4EBEB99}" srcOrd="0" destOrd="0" presId="urn:microsoft.com/office/officeart/2005/8/layout/bProcess3"/>
    <dgm:cxn modelId="{B16A0BDE-BE50-42EC-948B-6EE84F6FA9FF}" type="presOf" srcId="{1A934490-C3BF-467D-8923-EFEB48570545}" destId="{7A66E21A-F3F1-49C3-8C6D-AB4EA3995D3A}" srcOrd="1" destOrd="0" presId="urn:microsoft.com/office/officeart/2005/8/layout/bProcess3"/>
    <dgm:cxn modelId="{557B38ED-3AD0-46CB-AEDC-8CE620206CE7}" type="presOf" srcId="{6054ADC1-405B-43AC-A844-6A210FCB9923}" destId="{549DEE2A-1F14-4B10-8F1B-5CBECC41CE68}" srcOrd="0" destOrd="0" presId="urn:microsoft.com/office/officeart/2005/8/layout/bProcess3"/>
    <dgm:cxn modelId="{EDBFE494-1C89-491A-8321-F60C7A932B95}" type="presOf" srcId="{2CD432F5-44A1-44B9-A2D1-E627AC934D65}" destId="{5B167CF4-D913-4C2D-A7E6-5244218E2569}" srcOrd="1" destOrd="0" presId="urn:microsoft.com/office/officeart/2005/8/layout/bProcess3"/>
    <dgm:cxn modelId="{9DE0B7DD-7487-4F3A-B627-9C629B49AB3E}" type="presOf" srcId="{AEBBCD35-5CF1-4348-B85F-D57BAA12E1D1}" destId="{BA9BF661-35D9-4670-B957-16A799E2EDC9}" srcOrd="0" destOrd="0" presId="urn:microsoft.com/office/officeart/2005/8/layout/bProcess3"/>
    <dgm:cxn modelId="{6F49D4D4-50D5-454E-99C8-59EA49DD1211}" type="presOf" srcId="{0361AAA3-7DB9-4EAD-BA63-DADC54F55E22}" destId="{3BD4FBBA-03F5-4EBF-BD21-8997C79B8CB7}" srcOrd="0" destOrd="0" presId="urn:microsoft.com/office/officeart/2005/8/layout/bProcess3"/>
    <dgm:cxn modelId="{0B90A67E-C68F-4DCF-A0B1-D0FDEC80CEF8}" type="presOf" srcId="{2CD432F5-44A1-44B9-A2D1-E627AC934D65}" destId="{92886814-545A-43F1-B713-FA7C79AE4648}" srcOrd="0" destOrd="0" presId="urn:microsoft.com/office/officeart/2005/8/layout/bProcess3"/>
    <dgm:cxn modelId="{E7A8BE5A-9A99-4FA5-9411-9FCA7E5C3742}" type="presOf" srcId="{676FE449-C718-420C-B592-2F7D5613225C}" destId="{5A0A03D5-DA6C-4278-9483-3349193005E2}" srcOrd="0" destOrd="0" presId="urn:microsoft.com/office/officeart/2005/8/layout/bProcess3"/>
    <dgm:cxn modelId="{99584B7F-2E58-4C09-912D-CE95DF12F6BA}" srcId="{6C2A382A-BA0F-4941-A818-83F42318EB3F}" destId="{A34BCA4B-3C96-426F-998D-B07FD1AE9E8A}" srcOrd="4" destOrd="0" parTransId="{CC5D3384-C957-4E2E-9905-A168C5BBED90}" sibTransId="{2CD432F5-44A1-44B9-A2D1-E627AC934D65}"/>
    <dgm:cxn modelId="{1AEF6FC4-DD23-4E78-A1E1-93B718BC182D}" type="presOf" srcId="{E6DA8656-B950-42EA-9071-F707C24CAD9C}" destId="{F3A63B60-196A-4C95-B4FD-3C6BBB4CC8C1}" srcOrd="1" destOrd="0" presId="urn:microsoft.com/office/officeart/2005/8/layout/bProcess3"/>
    <dgm:cxn modelId="{3F532674-CF24-447F-A480-B0E1BE347AE3}" srcId="{6C2A382A-BA0F-4941-A818-83F42318EB3F}" destId="{EC52D5CF-8465-4B16-A506-C667D0403267}" srcOrd="6" destOrd="0" parTransId="{1BFE38BC-C0C7-4104-8955-151E1453B696}" sibTransId="{F6918328-221B-462F-928B-AC47648CB855}"/>
    <dgm:cxn modelId="{940C699B-0346-40EC-ACC9-228F76D266AF}" type="presOf" srcId="{676FE449-C718-420C-B592-2F7D5613225C}" destId="{C27603C4-5F2E-405C-81C6-5B2F0699FCE1}" srcOrd="1" destOrd="0" presId="urn:microsoft.com/office/officeart/2005/8/layout/bProcess3"/>
    <dgm:cxn modelId="{6CDA89E7-D51B-44AE-9063-4C79CEF38695}" type="presOf" srcId="{1A934490-C3BF-467D-8923-EFEB48570545}" destId="{4B152FF7-0EA6-48C1-87BD-C23305DE20F7}" srcOrd="0" destOrd="0" presId="urn:microsoft.com/office/officeart/2005/8/layout/bProcess3"/>
    <dgm:cxn modelId="{62883A93-1F3B-499F-B5A8-34581CC4D03C}" type="presOf" srcId="{A34BCA4B-3C96-426F-998D-B07FD1AE9E8A}" destId="{551B6947-19EA-49EA-BC23-240806DB38D5}" srcOrd="0" destOrd="0" presId="urn:microsoft.com/office/officeart/2005/8/layout/bProcess3"/>
    <dgm:cxn modelId="{8B2B3655-813C-45D5-9A18-E6A9133F9ADB}" type="presOf" srcId="{4504A5EB-27A5-413D-A798-F19822DB8F66}" destId="{6FD31B04-FD0E-40E1-8488-521DFB7A3760}" srcOrd="0" destOrd="0" presId="urn:microsoft.com/office/officeart/2005/8/layout/bProcess3"/>
    <dgm:cxn modelId="{98DFE09C-957B-41CF-8540-54041ED73B76}" srcId="{6C2A382A-BA0F-4941-A818-83F42318EB3F}" destId="{963E562B-C7BE-4865-9784-42F39C1A6965}" srcOrd="5" destOrd="0" parTransId="{B4862A51-3ADD-4DAB-AB9F-C3144C574FD2}" sibTransId="{1A934490-C3BF-467D-8923-EFEB48570545}"/>
    <dgm:cxn modelId="{F33609F4-33FB-4260-BFC0-9EDA829D353F}" srcId="{6C2A382A-BA0F-4941-A818-83F42318EB3F}" destId="{99FD9E55-3ABE-4CCB-B405-AE7A9159B856}" srcOrd="1" destOrd="0" parTransId="{E75AA173-D649-4869-A6AB-B4E7E3366E77}" sibTransId="{676FE449-C718-420C-B592-2F7D5613225C}"/>
    <dgm:cxn modelId="{AD5C11D9-8D0F-4DEA-8F62-7246094598F3}" type="presParOf" srcId="{AAC79E65-5A95-4E54-A4CD-1176CC48F2FB}" destId="{BA9BF661-35D9-4670-B957-16A799E2EDC9}" srcOrd="0" destOrd="0" presId="urn:microsoft.com/office/officeart/2005/8/layout/bProcess3"/>
    <dgm:cxn modelId="{DC85ED97-A336-4A99-9F4B-98ABCAC3F5C2}" type="presParOf" srcId="{AAC79E65-5A95-4E54-A4CD-1176CC48F2FB}" destId="{2468C737-E84B-497A-A097-B54EAAD6B0A4}" srcOrd="1" destOrd="0" presId="urn:microsoft.com/office/officeart/2005/8/layout/bProcess3"/>
    <dgm:cxn modelId="{9D590377-7FB0-407E-B659-E74B409D8CED}" type="presParOf" srcId="{2468C737-E84B-497A-A097-B54EAAD6B0A4}" destId="{72E11B89-D901-4CE0-9814-EB4CA7209901}" srcOrd="0" destOrd="0" presId="urn:microsoft.com/office/officeart/2005/8/layout/bProcess3"/>
    <dgm:cxn modelId="{D9D6C8A2-AC61-4758-B522-2FC44B394104}" type="presParOf" srcId="{AAC79E65-5A95-4E54-A4CD-1176CC48F2FB}" destId="{6537FDFF-DE7A-4850-8A6E-C69A53775398}" srcOrd="2" destOrd="0" presId="urn:microsoft.com/office/officeart/2005/8/layout/bProcess3"/>
    <dgm:cxn modelId="{6421AB34-7EEA-40B7-BC86-76852C0EB92A}" type="presParOf" srcId="{AAC79E65-5A95-4E54-A4CD-1176CC48F2FB}" destId="{5A0A03D5-DA6C-4278-9483-3349193005E2}" srcOrd="3" destOrd="0" presId="urn:microsoft.com/office/officeart/2005/8/layout/bProcess3"/>
    <dgm:cxn modelId="{C2644765-708D-4B9F-9B08-CE282EC326A9}" type="presParOf" srcId="{5A0A03D5-DA6C-4278-9483-3349193005E2}" destId="{C27603C4-5F2E-405C-81C6-5B2F0699FCE1}" srcOrd="0" destOrd="0" presId="urn:microsoft.com/office/officeart/2005/8/layout/bProcess3"/>
    <dgm:cxn modelId="{91FDF8C8-A617-4A39-81FB-5F56A2467565}" type="presParOf" srcId="{AAC79E65-5A95-4E54-A4CD-1176CC48F2FB}" destId="{6B80F70D-560F-4C31-9644-1913FF0EE386}" srcOrd="4" destOrd="0" presId="urn:microsoft.com/office/officeart/2005/8/layout/bProcess3"/>
    <dgm:cxn modelId="{4115BC2D-6902-4F1D-B595-FEE2F284FFF5}" type="presParOf" srcId="{AAC79E65-5A95-4E54-A4CD-1176CC48F2FB}" destId="{776FEAE3-6682-46F3-A0F1-649D30B7B5B4}" srcOrd="5" destOrd="0" presId="urn:microsoft.com/office/officeart/2005/8/layout/bProcess3"/>
    <dgm:cxn modelId="{53A49DE8-EE2A-4607-9E99-E8470BCEDE2B}" type="presParOf" srcId="{776FEAE3-6682-46F3-A0F1-649D30B7B5B4}" destId="{F3A63B60-196A-4C95-B4FD-3C6BBB4CC8C1}" srcOrd="0" destOrd="0" presId="urn:microsoft.com/office/officeart/2005/8/layout/bProcess3"/>
    <dgm:cxn modelId="{AA88764C-7FC9-45E1-93CA-C85CD9600DAA}" type="presParOf" srcId="{AAC79E65-5A95-4E54-A4CD-1176CC48F2FB}" destId="{3BD4FBBA-03F5-4EBF-BD21-8997C79B8CB7}" srcOrd="6" destOrd="0" presId="urn:microsoft.com/office/officeart/2005/8/layout/bProcess3"/>
    <dgm:cxn modelId="{B6D6E99D-B5A7-4686-B5AF-465DA05FBC35}" type="presParOf" srcId="{AAC79E65-5A95-4E54-A4CD-1176CC48F2FB}" destId="{6FD31B04-FD0E-40E1-8488-521DFB7A3760}" srcOrd="7" destOrd="0" presId="urn:microsoft.com/office/officeart/2005/8/layout/bProcess3"/>
    <dgm:cxn modelId="{C8A70D0D-DACE-4F1D-9091-AF6AF93B9C6C}" type="presParOf" srcId="{6FD31B04-FD0E-40E1-8488-521DFB7A3760}" destId="{BB933833-2B16-4369-9767-6E15454F30CD}" srcOrd="0" destOrd="0" presId="urn:microsoft.com/office/officeart/2005/8/layout/bProcess3"/>
    <dgm:cxn modelId="{9D966A3F-8371-486B-B959-AC2D52AE5B43}" type="presParOf" srcId="{AAC79E65-5A95-4E54-A4CD-1176CC48F2FB}" destId="{551B6947-19EA-49EA-BC23-240806DB38D5}" srcOrd="8" destOrd="0" presId="urn:microsoft.com/office/officeart/2005/8/layout/bProcess3"/>
    <dgm:cxn modelId="{10114A7F-0FA2-46BF-9B6B-58D3FCF5D788}" type="presParOf" srcId="{AAC79E65-5A95-4E54-A4CD-1176CC48F2FB}" destId="{92886814-545A-43F1-B713-FA7C79AE4648}" srcOrd="9" destOrd="0" presId="urn:microsoft.com/office/officeart/2005/8/layout/bProcess3"/>
    <dgm:cxn modelId="{74E7990C-401F-4A9F-8DE6-560A2E4F188D}" type="presParOf" srcId="{92886814-545A-43F1-B713-FA7C79AE4648}" destId="{5B167CF4-D913-4C2D-A7E6-5244218E2569}" srcOrd="0" destOrd="0" presId="urn:microsoft.com/office/officeart/2005/8/layout/bProcess3"/>
    <dgm:cxn modelId="{751056B0-7F69-4CF9-AE32-A67ACD39C15D}" type="presParOf" srcId="{AAC79E65-5A95-4E54-A4CD-1176CC48F2FB}" destId="{138394A0-4F2F-4980-8026-7C84FBF6A516}" srcOrd="10" destOrd="0" presId="urn:microsoft.com/office/officeart/2005/8/layout/bProcess3"/>
    <dgm:cxn modelId="{42426DC8-A8E1-44CD-905F-07EFE5DB6860}" type="presParOf" srcId="{AAC79E65-5A95-4E54-A4CD-1176CC48F2FB}" destId="{4B152FF7-0EA6-48C1-87BD-C23305DE20F7}" srcOrd="11" destOrd="0" presId="urn:microsoft.com/office/officeart/2005/8/layout/bProcess3"/>
    <dgm:cxn modelId="{518E3BA4-3B1E-40E5-9EC7-B1E6A0DD1AC8}" type="presParOf" srcId="{4B152FF7-0EA6-48C1-87BD-C23305DE20F7}" destId="{7A66E21A-F3F1-49C3-8C6D-AB4EA3995D3A}" srcOrd="0" destOrd="0" presId="urn:microsoft.com/office/officeart/2005/8/layout/bProcess3"/>
    <dgm:cxn modelId="{95BAA0EC-E153-41CC-B773-B76BE9D829C6}" type="presParOf" srcId="{AAC79E65-5A95-4E54-A4CD-1176CC48F2FB}" destId="{1E2730DB-503E-490B-A562-2075D4EBEB99}" srcOrd="12" destOrd="0" presId="urn:microsoft.com/office/officeart/2005/8/layout/bProcess3"/>
    <dgm:cxn modelId="{737CDBDF-85F3-4D3C-BB8F-39F6941A6DF8}" type="presParOf" srcId="{AAC79E65-5A95-4E54-A4CD-1176CC48F2FB}" destId="{1A9BCAB2-35F7-4F23-8350-FCBC62503E14}" srcOrd="13" destOrd="0" presId="urn:microsoft.com/office/officeart/2005/8/layout/bProcess3"/>
    <dgm:cxn modelId="{F6F7F6AD-013A-4029-83BA-6EE920B07969}" type="presParOf" srcId="{1A9BCAB2-35F7-4F23-8350-FCBC62503E14}" destId="{21DCE2B9-EAAE-45AB-82D1-058360F12E2B}" srcOrd="0" destOrd="0" presId="urn:microsoft.com/office/officeart/2005/8/layout/bProcess3"/>
    <dgm:cxn modelId="{E1F8AB9E-91E9-4E33-B1AA-267CF74D7137}" type="presParOf" srcId="{AAC79E65-5A95-4E54-A4CD-1176CC48F2FB}" destId="{549DEE2A-1F14-4B10-8F1B-5CBECC41CE68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2A382A-BA0F-4941-A818-83F42318EB3F}" type="doc">
      <dgm:prSet loTypeId="urn:microsoft.com/office/officeart/2005/8/layout/bProcess3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AEBBCD35-5CF1-4348-B85F-D57BAA12E1D1}">
      <dgm:prSet phldrT="[Текст]" custT="1"/>
      <dgm:spPr>
        <a:xfrm>
          <a:off x="7571" y="757630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z="25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 партнеров, спонсоров</a:t>
          </a:r>
          <a:endParaRPr lang="ru-RU" sz="25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280F4F1E-A64E-4353-991B-ACE0239ECAA6}" type="parTrans" cxnId="{ABB452A5-782A-4AA1-AC68-6400ABACE7FA}">
      <dgm:prSet/>
      <dgm:spPr/>
      <dgm:t>
        <a:bodyPr/>
        <a:lstStyle/>
        <a:p>
          <a:endParaRPr lang="ru-RU"/>
        </a:p>
      </dgm:t>
    </dgm:pt>
    <dgm:pt modelId="{8CCDD80F-C36F-4BF5-97CA-9DA1915BE572}" type="sibTrans" cxnId="{ABB452A5-782A-4AA1-AC68-6400ABACE7FA}">
      <dgm:prSet/>
      <dgm:spPr>
        <a:xfrm>
          <a:off x="2352216" y="1415843"/>
          <a:ext cx="509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9FD9E55-3ABE-4CCB-B405-AE7A9159B856}">
      <dgm:prSet phldrT="[Текст]" custT="1"/>
      <dgm:spPr>
        <a:xfrm>
          <a:off x="2893699" y="757630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z="25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 музыкантов</a:t>
          </a:r>
          <a:endParaRPr lang="ru-RU" sz="25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E75AA173-D649-4869-A6AB-B4E7E3366E77}" type="parTrans" cxnId="{F33609F4-33FB-4260-BFC0-9EDA829D353F}">
      <dgm:prSet/>
      <dgm:spPr/>
      <dgm:t>
        <a:bodyPr/>
        <a:lstStyle/>
        <a:p>
          <a:endParaRPr lang="ru-RU"/>
        </a:p>
      </dgm:t>
    </dgm:pt>
    <dgm:pt modelId="{676FE449-C718-420C-B592-2F7D5613225C}" type="sibTrans" cxnId="{F33609F4-33FB-4260-BFC0-9EDA829D353F}">
      <dgm:prSet/>
      <dgm:spPr>
        <a:xfrm>
          <a:off x="5238344" y="1415843"/>
          <a:ext cx="509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0361AAA3-7DB9-4EAD-BA63-DADC54F55E22}">
      <dgm:prSet phldrT="[Текст]" custT="1"/>
      <dgm:spPr>
        <a:xfrm>
          <a:off x="8665954" y="757630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z="25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Найм персонала: оператор, звуковик</a:t>
          </a:r>
          <a:endParaRPr lang="ru-RU" sz="25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B20AF6D1-E668-485B-968F-D0589A2650C9}" type="parTrans" cxnId="{858CE8A9-FA46-456F-B1CD-1D83E793E145}">
      <dgm:prSet/>
      <dgm:spPr/>
      <dgm:t>
        <a:bodyPr/>
        <a:lstStyle/>
        <a:p>
          <a:endParaRPr lang="ru-RU"/>
        </a:p>
      </dgm:t>
    </dgm:pt>
    <dgm:pt modelId="{4504A5EB-27A5-413D-A798-F19822DB8F66}" type="sibTrans" cxnId="{858CE8A9-FA46-456F-B1CD-1D83E793E145}">
      <dgm:prSet/>
      <dgm:spPr>
        <a:xfrm>
          <a:off x="1180794" y="2163697"/>
          <a:ext cx="8658382" cy="509082"/>
        </a:xfrm>
        <a:custGeom>
          <a:avLst/>
          <a:gdLst/>
          <a:ahLst/>
          <a:cxnLst/>
          <a:rect l="0" t="0" r="0" b="0"/>
          <a:pathLst>
            <a:path>
              <a:moveTo>
                <a:pt x="8658382" y="0"/>
              </a:moveTo>
              <a:lnTo>
                <a:pt x="8658382" y="271641"/>
              </a:lnTo>
              <a:lnTo>
                <a:pt x="0" y="271641"/>
              </a:lnTo>
              <a:lnTo>
                <a:pt x="0" y="509082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34BCA4B-3C96-426F-998D-B07FD1AE9E8A}">
      <dgm:prSet phldrT="[Текст]"/>
      <dgm:spPr>
        <a:xfrm>
          <a:off x="7571" y="2705179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Написание сценария мероприятия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C5D3384-C957-4E2E-9905-A168C5BBED90}" type="parTrans" cxnId="{99584B7F-2E58-4C09-912D-CE95DF12F6BA}">
      <dgm:prSet/>
      <dgm:spPr/>
      <dgm:t>
        <a:bodyPr/>
        <a:lstStyle/>
        <a:p>
          <a:endParaRPr lang="ru-RU"/>
        </a:p>
      </dgm:t>
    </dgm:pt>
    <dgm:pt modelId="{2CD432F5-44A1-44B9-A2D1-E627AC934D65}" type="sibTrans" cxnId="{99584B7F-2E58-4C09-912D-CE95DF12F6BA}">
      <dgm:prSet/>
      <dgm:spPr>
        <a:xfrm>
          <a:off x="2352216" y="3363393"/>
          <a:ext cx="509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63E562B-C7BE-4865-9784-42F39C1A6965}">
      <dgm:prSet phldrT="[Текст]"/>
      <dgm:spPr>
        <a:xfrm>
          <a:off x="2893699" y="2705179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Оформление помещения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B4862A51-3ADD-4DAB-AB9F-C3144C574FD2}" type="parTrans" cxnId="{98DFE09C-957B-41CF-8540-54041ED73B76}">
      <dgm:prSet/>
      <dgm:spPr/>
      <dgm:t>
        <a:bodyPr/>
        <a:lstStyle/>
        <a:p>
          <a:endParaRPr lang="ru-RU"/>
        </a:p>
      </dgm:t>
    </dgm:pt>
    <dgm:pt modelId="{1A934490-C3BF-467D-8923-EFEB48570545}" type="sibTrans" cxnId="{98DFE09C-957B-41CF-8540-54041ED73B76}">
      <dgm:prSet/>
      <dgm:spPr>
        <a:xfrm>
          <a:off x="5238344" y="3363393"/>
          <a:ext cx="509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AADCCB6-9A0B-4EB7-A6A2-68D163A85BAD}">
      <dgm:prSet phldrT="[Текст]"/>
      <dgm:spPr>
        <a:xfrm>
          <a:off x="5779826" y="2705179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Реклама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EFEAA9C7-8BB2-4462-A4D5-DFCFF7BC3223}" type="parTrans" cxnId="{7D920D42-1FDB-4685-92FA-9FA66E7A815E}">
      <dgm:prSet/>
      <dgm:spPr/>
      <dgm:t>
        <a:bodyPr/>
        <a:lstStyle/>
        <a:p>
          <a:endParaRPr lang="ru-RU"/>
        </a:p>
      </dgm:t>
    </dgm:pt>
    <dgm:pt modelId="{1F7314A1-3687-42B2-848D-44EADC2DB707}" type="sibTrans" cxnId="{7D920D42-1FDB-4685-92FA-9FA66E7A815E}">
      <dgm:prSet/>
      <dgm:spPr>
        <a:xfrm>
          <a:off x="8124471" y="3363393"/>
          <a:ext cx="509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F077A3C1-A38C-4FD7-801A-40B981A125D7}">
      <dgm:prSet phldrT="[Текст]"/>
      <dgm:spPr>
        <a:xfrm>
          <a:off x="8665954" y="2705179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Проведение мероприятия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E4599407-991B-42D3-BBD0-2DDE94917899}" type="parTrans" cxnId="{7BA6FD80-09E8-4A9C-95C3-0E65C6327E98}">
      <dgm:prSet/>
      <dgm:spPr/>
      <dgm:t>
        <a:bodyPr/>
        <a:lstStyle/>
        <a:p>
          <a:endParaRPr lang="ru-RU"/>
        </a:p>
      </dgm:t>
    </dgm:pt>
    <dgm:pt modelId="{2B11440F-B62F-4632-A11C-C60075CCAC29}" type="sibTrans" cxnId="{7BA6FD80-09E8-4A9C-95C3-0E65C6327E98}">
      <dgm:prSet/>
      <dgm:spPr/>
      <dgm:t>
        <a:bodyPr/>
        <a:lstStyle/>
        <a:p>
          <a:endParaRPr lang="ru-RU"/>
        </a:p>
      </dgm:t>
    </dgm:pt>
    <dgm:pt modelId="{160AD506-31C2-4123-B33A-A3BA2392C5D8}">
      <dgm:prSet phldrT="[Текст]" custT="1"/>
      <dgm:spPr>
        <a:xfrm>
          <a:off x="5779826" y="757630"/>
          <a:ext cx="2346445" cy="1407867"/>
        </a:xfrm>
        <a:prstGeom prst="rect">
          <a:avLst/>
        </a:prstGeom>
      </dgm:spPr>
      <dgm:t>
        <a:bodyPr/>
        <a:lstStyle/>
        <a:p>
          <a:r>
            <a:rPr lang="ru-RU" sz="25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Выбор фотографий, видео для проекций</a:t>
          </a:r>
          <a:endParaRPr lang="ru-RU" sz="25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26B7B7F-588D-43FA-B23A-F102FC72D4BE}" type="parTrans" cxnId="{026E2633-3184-4197-A540-1243854439BA}">
      <dgm:prSet/>
      <dgm:spPr/>
      <dgm:t>
        <a:bodyPr/>
        <a:lstStyle/>
        <a:p>
          <a:endParaRPr lang="ru-RU"/>
        </a:p>
      </dgm:t>
    </dgm:pt>
    <dgm:pt modelId="{E6DA8656-B950-42EA-9071-F707C24CAD9C}" type="sibTrans" cxnId="{026E2633-3184-4197-A540-1243854439BA}">
      <dgm:prSet/>
      <dgm:spPr>
        <a:xfrm>
          <a:off x="8124471" y="1415843"/>
          <a:ext cx="509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AC79E65-5A95-4E54-A4CD-1176CC48F2FB}" type="pres">
      <dgm:prSet presAssocID="{6C2A382A-BA0F-4941-A818-83F42318EB3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9BF661-35D9-4670-B957-16A799E2EDC9}" type="pres">
      <dgm:prSet presAssocID="{AEBBCD35-5CF1-4348-B85F-D57BAA12E1D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8C737-E84B-497A-A097-B54EAAD6B0A4}" type="pres">
      <dgm:prSet presAssocID="{8CCDD80F-C36F-4BF5-97CA-9DA1915BE572}" presName="sibTrans" presStyleLbl="sibTrans1D1" presStyleIdx="0" presStyleCnt="7"/>
      <dgm:spPr/>
      <dgm:t>
        <a:bodyPr/>
        <a:lstStyle/>
        <a:p>
          <a:endParaRPr lang="ru-RU"/>
        </a:p>
      </dgm:t>
    </dgm:pt>
    <dgm:pt modelId="{72E11B89-D901-4CE0-9814-EB4CA7209901}" type="pres">
      <dgm:prSet presAssocID="{8CCDD80F-C36F-4BF5-97CA-9DA1915BE572}" presName="connectorText" presStyleLbl="sibTrans1D1" presStyleIdx="0" presStyleCnt="7"/>
      <dgm:spPr/>
      <dgm:t>
        <a:bodyPr/>
        <a:lstStyle/>
        <a:p>
          <a:endParaRPr lang="ru-RU"/>
        </a:p>
      </dgm:t>
    </dgm:pt>
    <dgm:pt modelId="{6537FDFF-DE7A-4850-8A6E-C69A53775398}" type="pres">
      <dgm:prSet presAssocID="{99FD9E55-3ABE-4CCB-B405-AE7A9159B856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A03D5-DA6C-4278-9483-3349193005E2}" type="pres">
      <dgm:prSet presAssocID="{676FE449-C718-420C-B592-2F7D5613225C}" presName="sibTrans" presStyleLbl="sibTrans1D1" presStyleIdx="1" presStyleCnt="7"/>
      <dgm:spPr/>
      <dgm:t>
        <a:bodyPr/>
        <a:lstStyle/>
        <a:p>
          <a:endParaRPr lang="ru-RU"/>
        </a:p>
      </dgm:t>
    </dgm:pt>
    <dgm:pt modelId="{C27603C4-5F2E-405C-81C6-5B2F0699FCE1}" type="pres">
      <dgm:prSet presAssocID="{676FE449-C718-420C-B592-2F7D5613225C}" presName="connectorText" presStyleLbl="sibTrans1D1" presStyleIdx="1" presStyleCnt="7"/>
      <dgm:spPr/>
      <dgm:t>
        <a:bodyPr/>
        <a:lstStyle/>
        <a:p>
          <a:endParaRPr lang="ru-RU"/>
        </a:p>
      </dgm:t>
    </dgm:pt>
    <dgm:pt modelId="{6B80F70D-560F-4C31-9644-1913FF0EE386}" type="pres">
      <dgm:prSet presAssocID="{160AD506-31C2-4123-B33A-A3BA2392C5D8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FEAE3-6682-46F3-A0F1-649D30B7B5B4}" type="pres">
      <dgm:prSet presAssocID="{E6DA8656-B950-42EA-9071-F707C24CAD9C}" presName="sibTrans" presStyleLbl="sibTrans1D1" presStyleIdx="2" presStyleCnt="7"/>
      <dgm:spPr/>
      <dgm:t>
        <a:bodyPr/>
        <a:lstStyle/>
        <a:p>
          <a:endParaRPr lang="ru-RU"/>
        </a:p>
      </dgm:t>
    </dgm:pt>
    <dgm:pt modelId="{F3A63B60-196A-4C95-B4FD-3C6BBB4CC8C1}" type="pres">
      <dgm:prSet presAssocID="{E6DA8656-B950-42EA-9071-F707C24CAD9C}" presName="connectorText" presStyleLbl="sibTrans1D1" presStyleIdx="2" presStyleCnt="7"/>
      <dgm:spPr/>
      <dgm:t>
        <a:bodyPr/>
        <a:lstStyle/>
        <a:p>
          <a:endParaRPr lang="ru-RU"/>
        </a:p>
      </dgm:t>
    </dgm:pt>
    <dgm:pt modelId="{3BD4FBBA-03F5-4EBF-BD21-8997C79B8CB7}" type="pres">
      <dgm:prSet presAssocID="{0361AAA3-7DB9-4EAD-BA63-DADC54F55E22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31B04-FD0E-40E1-8488-521DFB7A3760}" type="pres">
      <dgm:prSet presAssocID="{4504A5EB-27A5-413D-A798-F19822DB8F66}" presName="sibTrans" presStyleLbl="sibTrans1D1" presStyleIdx="3" presStyleCnt="7"/>
      <dgm:spPr/>
      <dgm:t>
        <a:bodyPr/>
        <a:lstStyle/>
        <a:p>
          <a:endParaRPr lang="ru-RU"/>
        </a:p>
      </dgm:t>
    </dgm:pt>
    <dgm:pt modelId="{BB933833-2B16-4369-9767-6E15454F30CD}" type="pres">
      <dgm:prSet presAssocID="{4504A5EB-27A5-413D-A798-F19822DB8F66}" presName="connectorText" presStyleLbl="sibTrans1D1" presStyleIdx="3" presStyleCnt="7"/>
      <dgm:spPr/>
      <dgm:t>
        <a:bodyPr/>
        <a:lstStyle/>
        <a:p>
          <a:endParaRPr lang="ru-RU"/>
        </a:p>
      </dgm:t>
    </dgm:pt>
    <dgm:pt modelId="{551B6947-19EA-49EA-BC23-240806DB38D5}" type="pres">
      <dgm:prSet presAssocID="{A34BCA4B-3C96-426F-998D-B07FD1AE9E8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86814-545A-43F1-B713-FA7C79AE4648}" type="pres">
      <dgm:prSet presAssocID="{2CD432F5-44A1-44B9-A2D1-E627AC934D65}" presName="sibTrans" presStyleLbl="sibTrans1D1" presStyleIdx="4" presStyleCnt="7"/>
      <dgm:spPr/>
      <dgm:t>
        <a:bodyPr/>
        <a:lstStyle/>
        <a:p>
          <a:endParaRPr lang="ru-RU"/>
        </a:p>
      </dgm:t>
    </dgm:pt>
    <dgm:pt modelId="{5B167CF4-D913-4C2D-A7E6-5244218E2569}" type="pres">
      <dgm:prSet presAssocID="{2CD432F5-44A1-44B9-A2D1-E627AC934D65}" presName="connectorText" presStyleLbl="sibTrans1D1" presStyleIdx="4" presStyleCnt="7"/>
      <dgm:spPr/>
      <dgm:t>
        <a:bodyPr/>
        <a:lstStyle/>
        <a:p>
          <a:endParaRPr lang="ru-RU"/>
        </a:p>
      </dgm:t>
    </dgm:pt>
    <dgm:pt modelId="{138394A0-4F2F-4980-8026-7C84FBF6A516}" type="pres">
      <dgm:prSet presAssocID="{963E562B-C7BE-4865-9784-42F39C1A696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52FF7-0EA6-48C1-87BD-C23305DE20F7}" type="pres">
      <dgm:prSet presAssocID="{1A934490-C3BF-467D-8923-EFEB48570545}" presName="sibTrans" presStyleLbl="sibTrans1D1" presStyleIdx="5" presStyleCnt="7"/>
      <dgm:spPr/>
      <dgm:t>
        <a:bodyPr/>
        <a:lstStyle/>
        <a:p>
          <a:endParaRPr lang="ru-RU"/>
        </a:p>
      </dgm:t>
    </dgm:pt>
    <dgm:pt modelId="{7A66E21A-F3F1-49C3-8C6D-AB4EA3995D3A}" type="pres">
      <dgm:prSet presAssocID="{1A934490-C3BF-467D-8923-EFEB48570545}" presName="connectorText" presStyleLbl="sibTrans1D1" presStyleIdx="5" presStyleCnt="7"/>
      <dgm:spPr/>
      <dgm:t>
        <a:bodyPr/>
        <a:lstStyle/>
        <a:p>
          <a:endParaRPr lang="ru-RU"/>
        </a:p>
      </dgm:t>
    </dgm:pt>
    <dgm:pt modelId="{DF81514E-AD41-4E26-997C-8DE4F6261F52}" type="pres">
      <dgm:prSet presAssocID="{1AADCCB6-9A0B-4EB7-A6A2-68D163A85BAD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F8FE47-EFA7-49EA-9DF7-CAAD9909EA4A}" type="pres">
      <dgm:prSet presAssocID="{1F7314A1-3687-42B2-848D-44EADC2DB707}" presName="sibTrans" presStyleLbl="sibTrans1D1" presStyleIdx="6" presStyleCnt="7"/>
      <dgm:spPr/>
      <dgm:t>
        <a:bodyPr/>
        <a:lstStyle/>
        <a:p>
          <a:endParaRPr lang="ru-RU"/>
        </a:p>
      </dgm:t>
    </dgm:pt>
    <dgm:pt modelId="{98EC7B6F-46A0-418C-AA63-EB968853CB8F}" type="pres">
      <dgm:prSet presAssocID="{1F7314A1-3687-42B2-848D-44EADC2DB707}" presName="connectorText" presStyleLbl="sibTrans1D1" presStyleIdx="6" presStyleCnt="7"/>
      <dgm:spPr/>
      <dgm:t>
        <a:bodyPr/>
        <a:lstStyle/>
        <a:p>
          <a:endParaRPr lang="ru-RU"/>
        </a:p>
      </dgm:t>
    </dgm:pt>
    <dgm:pt modelId="{27716615-9805-4BEB-9808-06657C241111}" type="pres">
      <dgm:prSet presAssocID="{F077A3C1-A38C-4FD7-801A-40B981A125D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883A93-1F3B-499F-B5A8-34581CC4D03C}" type="presOf" srcId="{A34BCA4B-3C96-426F-998D-B07FD1AE9E8A}" destId="{551B6947-19EA-49EA-BC23-240806DB38D5}" srcOrd="0" destOrd="0" presId="urn:microsoft.com/office/officeart/2005/8/layout/bProcess3"/>
    <dgm:cxn modelId="{026E2633-3184-4197-A540-1243854439BA}" srcId="{6C2A382A-BA0F-4941-A818-83F42318EB3F}" destId="{160AD506-31C2-4123-B33A-A3BA2392C5D8}" srcOrd="2" destOrd="0" parTransId="{A26B7B7F-588D-43FA-B23A-F102FC72D4BE}" sibTransId="{E6DA8656-B950-42EA-9071-F707C24CAD9C}"/>
    <dgm:cxn modelId="{22B7924E-7A1F-4E55-A123-CDAC231E10A7}" type="presOf" srcId="{99FD9E55-3ABE-4CCB-B405-AE7A9159B856}" destId="{6537FDFF-DE7A-4850-8A6E-C69A53775398}" srcOrd="0" destOrd="0" presId="urn:microsoft.com/office/officeart/2005/8/layout/bProcess3"/>
    <dgm:cxn modelId="{1F71DCBF-0B2A-4AB6-80CC-C92C73DAB90C}" type="presOf" srcId="{1A934490-C3BF-467D-8923-EFEB48570545}" destId="{4B152FF7-0EA6-48C1-87BD-C23305DE20F7}" srcOrd="0" destOrd="0" presId="urn:microsoft.com/office/officeart/2005/8/layout/bProcess3"/>
    <dgm:cxn modelId="{F1271610-F1F1-419E-BEB8-65BFD6D4F23A}" type="presOf" srcId="{160AD506-31C2-4123-B33A-A3BA2392C5D8}" destId="{6B80F70D-560F-4C31-9644-1913FF0EE386}" srcOrd="0" destOrd="0" presId="urn:microsoft.com/office/officeart/2005/8/layout/bProcess3"/>
    <dgm:cxn modelId="{7D920D42-1FDB-4685-92FA-9FA66E7A815E}" srcId="{6C2A382A-BA0F-4941-A818-83F42318EB3F}" destId="{1AADCCB6-9A0B-4EB7-A6A2-68D163A85BAD}" srcOrd="6" destOrd="0" parTransId="{EFEAA9C7-8BB2-4462-A4D5-DFCFF7BC3223}" sibTransId="{1F7314A1-3687-42B2-848D-44EADC2DB707}"/>
    <dgm:cxn modelId="{B98EC52E-B377-4889-86CF-ECFF5B7F12C2}" type="presOf" srcId="{1A934490-C3BF-467D-8923-EFEB48570545}" destId="{7A66E21A-F3F1-49C3-8C6D-AB4EA3995D3A}" srcOrd="1" destOrd="0" presId="urn:microsoft.com/office/officeart/2005/8/layout/bProcess3"/>
    <dgm:cxn modelId="{6F49D4D4-50D5-454E-99C8-59EA49DD1211}" type="presOf" srcId="{0361AAA3-7DB9-4EAD-BA63-DADC54F55E22}" destId="{3BD4FBBA-03F5-4EBF-BD21-8997C79B8CB7}" srcOrd="0" destOrd="0" presId="urn:microsoft.com/office/officeart/2005/8/layout/bProcess3"/>
    <dgm:cxn modelId="{E7A8BE5A-9A99-4FA5-9411-9FCA7E5C3742}" type="presOf" srcId="{676FE449-C718-420C-B592-2F7D5613225C}" destId="{5A0A03D5-DA6C-4278-9483-3349193005E2}" srcOrd="0" destOrd="0" presId="urn:microsoft.com/office/officeart/2005/8/layout/bProcess3"/>
    <dgm:cxn modelId="{BFF58484-8C64-4D5D-9E08-E186EA037557}" type="presOf" srcId="{E6DA8656-B950-42EA-9071-F707C24CAD9C}" destId="{776FEAE3-6682-46F3-A0F1-649D30B7B5B4}" srcOrd="0" destOrd="0" presId="urn:microsoft.com/office/officeart/2005/8/layout/bProcess3"/>
    <dgm:cxn modelId="{940C699B-0346-40EC-ACC9-228F76D266AF}" type="presOf" srcId="{676FE449-C718-420C-B592-2F7D5613225C}" destId="{C27603C4-5F2E-405C-81C6-5B2F0699FCE1}" srcOrd="1" destOrd="0" presId="urn:microsoft.com/office/officeart/2005/8/layout/bProcess3"/>
    <dgm:cxn modelId="{8B2B3655-813C-45D5-9A18-E6A9133F9ADB}" type="presOf" srcId="{4504A5EB-27A5-413D-A798-F19822DB8F66}" destId="{6FD31B04-FD0E-40E1-8488-521DFB7A3760}" srcOrd="0" destOrd="0" presId="urn:microsoft.com/office/officeart/2005/8/layout/bProcess3"/>
    <dgm:cxn modelId="{7F9DCCA7-BFC6-4398-8909-6DF64E9ECAB0}" type="presOf" srcId="{963E562B-C7BE-4865-9784-42F39C1A6965}" destId="{138394A0-4F2F-4980-8026-7C84FBF6A516}" srcOrd="0" destOrd="0" presId="urn:microsoft.com/office/officeart/2005/8/layout/bProcess3"/>
    <dgm:cxn modelId="{ABB452A5-782A-4AA1-AC68-6400ABACE7FA}" srcId="{6C2A382A-BA0F-4941-A818-83F42318EB3F}" destId="{AEBBCD35-5CF1-4348-B85F-D57BAA12E1D1}" srcOrd="0" destOrd="0" parTransId="{280F4F1E-A64E-4353-991B-ACE0239ECAA6}" sibTransId="{8CCDD80F-C36F-4BF5-97CA-9DA1915BE572}"/>
    <dgm:cxn modelId="{C1544630-2666-4C3C-B96B-FE5AC77242A3}" type="presOf" srcId="{4504A5EB-27A5-413D-A798-F19822DB8F66}" destId="{BB933833-2B16-4369-9767-6E15454F30CD}" srcOrd="1" destOrd="0" presId="urn:microsoft.com/office/officeart/2005/8/layout/bProcess3"/>
    <dgm:cxn modelId="{1AEF6FC4-DD23-4E78-A1E1-93B718BC182D}" type="presOf" srcId="{E6DA8656-B950-42EA-9071-F707C24CAD9C}" destId="{F3A63B60-196A-4C95-B4FD-3C6BBB4CC8C1}" srcOrd="1" destOrd="0" presId="urn:microsoft.com/office/officeart/2005/8/layout/bProcess3"/>
    <dgm:cxn modelId="{0B90A67E-C68F-4DCF-A0B1-D0FDEC80CEF8}" type="presOf" srcId="{2CD432F5-44A1-44B9-A2D1-E627AC934D65}" destId="{92886814-545A-43F1-B713-FA7C79AE4648}" srcOrd="0" destOrd="0" presId="urn:microsoft.com/office/officeart/2005/8/layout/bProcess3"/>
    <dgm:cxn modelId="{F1A26D76-5CDF-49FD-B56F-31F2E742477D}" type="presOf" srcId="{8CCDD80F-C36F-4BF5-97CA-9DA1915BE572}" destId="{72E11B89-D901-4CE0-9814-EB4CA7209901}" srcOrd="1" destOrd="0" presId="urn:microsoft.com/office/officeart/2005/8/layout/bProcess3"/>
    <dgm:cxn modelId="{858CE8A9-FA46-456F-B1CD-1D83E793E145}" srcId="{6C2A382A-BA0F-4941-A818-83F42318EB3F}" destId="{0361AAA3-7DB9-4EAD-BA63-DADC54F55E22}" srcOrd="3" destOrd="0" parTransId="{B20AF6D1-E668-485B-968F-D0589A2650C9}" sibTransId="{4504A5EB-27A5-413D-A798-F19822DB8F66}"/>
    <dgm:cxn modelId="{98DFE09C-957B-41CF-8540-54041ED73B76}" srcId="{6C2A382A-BA0F-4941-A818-83F42318EB3F}" destId="{963E562B-C7BE-4865-9784-42F39C1A6965}" srcOrd="5" destOrd="0" parTransId="{B4862A51-3ADD-4DAB-AB9F-C3144C574FD2}" sibTransId="{1A934490-C3BF-467D-8923-EFEB48570545}"/>
    <dgm:cxn modelId="{07398C70-7624-4FBA-B74B-C4E67CAB99FE}" type="presOf" srcId="{6C2A382A-BA0F-4941-A818-83F42318EB3F}" destId="{AAC79E65-5A95-4E54-A4CD-1176CC48F2FB}" srcOrd="0" destOrd="0" presId="urn:microsoft.com/office/officeart/2005/8/layout/bProcess3"/>
    <dgm:cxn modelId="{7BA6FD80-09E8-4A9C-95C3-0E65C6327E98}" srcId="{6C2A382A-BA0F-4941-A818-83F42318EB3F}" destId="{F077A3C1-A38C-4FD7-801A-40B981A125D7}" srcOrd="7" destOrd="0" parTransId="{E4599407-991B-42D3-BBD0-2DDE94917899}" sibTransId="{2B11440F-B62F-4632-A11C-C60075CCAC29}"/>
    <dgm:cxn modelId="{AA00DC20-6009-4520-851B-768297162CAF}" type="presOf" srcId="{8CCDD80F-C36F-4BF5-97CA-9DA1915BE572}" destId="{2468C737-E84B-497A-A097-B54EAAD6B0A4}" srcOrd="0" destOrd="0" presId="urn:microsoft.com/office/officeart/2005/8/layout/bProcess3"/>
    <dgm:cxn modelId="{B4DA1103-3E63-48FD-A2F7-2FE279C10B17}" type="presOf" srcId="{F077A3C1-A38C-4FD7-801A-40B981A125D7}" destId="{27716615-9805-4BEB-9808-06657C241111}" srcOrd="0" destOrd="0" presId="urn:microsoft.com/office/officeart/2005/8/layout/bProcess3"/>
    <dgm:cxn modelId="{A460A107-40AB-4582-A42D-B11F086EC746}" type="presOf" srcId="{1F7314A1-3687-42B2-848D-44EADC2DB707}" destId="{98EC7B6F-46A0-418C-AA63-EB968853CB8F}" srcOrd="1" destOrd="0" presId="urn:microsoft.com/office/officeart/2005/8/layout/bProcess3"/>
    <dgm:cxn modelId="{9DE0B7DD-7487-4F3A-B627-9C629B49AB3E}" type="presOf" srcId="{AEBBCD35-5CF1-4348-B85F-D57BAA12E1D1}" destId="{BA9BF661-35D9-4670-B957-16A799E2EDC9}" srcOrd="0" destOrd="0" presId="urn:microsoft.com/office/officeart/2005/8/layout/bProcess3"/>
    <dgm:cxn modelId="{F33609F4-33FB-4260-BFC0-9EDA829D353F}" srcId="{6C2A382A-BA0F-4941-A818-83F42318EB3F}" destId="{99FD9E55-3ABE-4CCB-B405-AE7A9159B856}" srcOrd="1" destOrd="0" parTransId="{E75AA173-D649-4869-A6AB-B4E7E3366E77}" sibTransId="{676FE449-C718-420C-B592-2F7D5613225C}"/>
    <dgm:cxn modelId="{EDBFE494-1C89-491A-8321-F60C7A932B95}" type="presOf" srcId="{2CD432F5-44A1-44B9-A2D1-E627AC934D65}" destId="{5B167CF4-D913-4C2D-A7E6-5244218E2569}" srcOrd="1" destOrd="0" presId="urn:microsoft.com/office/officeart/2005/8/layout/bProcess3"/>
    <dgm:cxn modelId="{412E3B09-53F1-4A3B-910D-B4C35787B90B}" type="presOf" srcId="{1F7314A1-3687-42B2-848D-44EADC2DB707}" destId="{71F8FE47-EFA7-49EA-9DF7-CAAD9909EA4A}" srcOrd="0" destOrd="0" presId="urn:microsoft.com/office/officeart/2005/8/layout/bProcess3"/>
    <dgm:cxn modelId="{99584B7F-2E58-4C09-912D-CE95DF12F6BA}" srcId="{6C2A382A-BA0F-4941-A818-83F42318EB3F}" destId="{A34BCA4B-3C96-426F-998D-B07FD1AE9E8A}" srcOrd="4" destOrd="0" parTransId="{CC5D3384-C957-4E2E-9905-A168C5BBED90}" sibTransId="{2CD432F5-44A1-44B9-A2D1-E627AC934D65}"/>
    <dgm:cxn modelId="{6CC72C2F-02A7-41F4-9D97-E3A2282D6813}" type="presOf" srcId="{1AADCCB6-9A0B-4EB7-A6A2-68D163A85BAD}" destId="{DF81514E-AD41-4E26-997C-8DE4F6261F52}" srcOrd="0" destOrd="0" presId="urn:microsoft.com/office/officeart/2005/8/layout/bProcess3"/>
    <dgm:cxn modelId="{AD5C11D9-8D0F-4DEA-8F62-7246094598F3}" type="presParOf" srcId="{AAC79E65-5A95-4E54-A4CD-1176CC48F2FB}" destId="{BA9BF661-35D9-4670-B957-16A799E2EDC9}" srcOrd="0" destOrd="0" presId="urn:microsoft.com/office/officeart/2005/8/layout/bProcess3"/>
    <dgm:cxn modelId="{DC85ED97-A336-4A99-9F4B-98ABCAC3F5C2}" type="presParOf" srcId="{AAC79E65-5A95-4E54-A4CD-1176CC48F2FB}" destId="{2468C737-E84B-497A-A097-B54EAAD6B0A4}" srcOrd="1" destOrd="0" presId="urn:microsoft.com/office/officeart/2005/8/layout/bProcess3"/>
    <dgm:cxn modelId="{9D590377-7FB0-407E-B659-E74B409D8CED}" type="presParOf" srcId="{2468C737-E84B-497A-A097-B54EAAD6B0A4}" destId="{72E11B89-D901-4CE0-9814-EB4CA7209901}" srcOrd="0" destOrd="0" presId="urn:microsoft.com/office/officeart/2005/8/layout/bProcess3"/>
    <dgm:cxn modelId="{D9D6C8A2-AC61-4758-B522-2FC44B394104}" type="presParOf" srcId="{AAC79E65-5A95-4E54-A4CD-1176CC48F2FB}" destId="{6537FDFF-DE7A-4850-8A6E-C69A53775398}" srcOrd="2" destOrd="0" presId="urn:microsoft.com/office/officeart/2005/8/layout/bProcess3"/>
    <dgm:cxn modelId="{6421AB34-7EEA-40B7-BC86-76852C0EB92A}" type="presParOf" srcId="{AAC79E65-5A95-4E54-A4CD-1176CC48F2FB}" destId="{5A0A03D5-DA6C-4278-9483-3349193005E2}" srcOrd="3" destOrd="0" presId="urn:microsoft.com/office/officeart/2005/8/layout/bProcess3"/>
    <dgm:cxn modelId="{C2644765-708D-4B9F-9B08-CE282EC326A9}" type="presParOf" srcId="{5A0A03D5-DA6C-4278-9483-3349193005E2}" destId="{C27603C4-5F2E-405C-81C6-5B2F0699FCE1}" srcOrd="0" destOrd="0" presId="urn:microsoft.com/office/officeart/2005/8/layout/bProcess3"/>
    <dgm:cxn modelId="{91FDF8C8-A617-4A39-81FB-5F56A2467565}" type="presParOf" srcId="{AAC79E65-5A95-4E54-A4CD-1176CC48F2FB}" destId="{6B80F70D-560F-4C31-9644-1913FF0EE386}" srcOrd="4" destOrd="0" presId="urn:microsoft.com/office/officeart/2005/8/layout/bProcess3"/>
    <dgm:cxn modelId="{4115BC2D-6902-4F1D-B595-FEE2F284FFF5}" type="presParOf" srcId="{AAC79E65-5A95-4E54-A4CD-1176CC48F2FB}" destId="{776FEAE3-6682-46F3-A0F1-649D30B7B5B4}" srcOrd="5" destOrd="0" presId="urn:microsoft.com/office/officeart/2005/8/layout/bProcess3"/>
    <dgm:cxn modelId="{53A49DE8-EE2A-4607-9E99-E8470BCEDE2B}" type="presParOf" srcId="{776FEAE3-6682-46F3-A0F1-649D30B7B5B4}" destId="{F3A63B60-196A-4C95-B4FD-3C6BBB4CC8C1}" srcOrd="0" destOrd="0" presId="urn:microsoft.com/office/officeart/2005/8/layout/bProcess3"/>
    <dgm:cxn modelId="{AA88764C-7FC9-45E1-93CA-C85CD9600DAA}" type="presParOf" srcId="{AAC79E65-5A95-4E54-A4CD-1176CC48F2FB}" destId="{3BD4FBBA-03F5-4EBF-BD21-8997C79B8CB7}" srcOrd="6" destOrd="0" presId="urn:microsoft.com/office/officeart/2005/8/layout/bProcess3"/>
    <dgm:cxn modelId="{B6D6E99D-B5A7-4686-B5AF-465DA05FBC35}" type="presParOf" srcId="{AAC79E65-5A95-4E54-A4CD-1176CC48F2FB}" destId="{6FD31B04-FD0E-40E1-8488-521DFB7A3760}" srcOrd="7" destOrd="0" presId="urn:microsoft.com/office/officeart/2005/8/layout/bProcess3"/>
    <dgm:cxn modelId="{C8A70D0D-DACE-4F1D-9091-AF6AF93B9C6C}" type="presParOf" srcId="{6FD31B04-FD0E-40E1-8488-521DFB7A3760}" destId="{BB933833-2B16-4369-9767-6E15454F30CD}" srcOrd="0" destOrd="0" presId="urn:microsoft.com/office/officeart/2005/8/layout/bProcess3"/>
    <dgm:cxn modelId="{9D966A3F-8371-486B-B959-AC2D52AE5B43}" type="presParOf" srcId="{AAC79E65-5A95-4E54-A4CD-1176CC48F2FB}" destId="{551B6947-19EA-49EA-BC23-240806DB38D5}" srcOrd="8" destOrd="0" presId="urn:microsoft.com/office/officeart/2005/8/layout/bProcess3"/>
    <dgm:cxn modelId="{10114A7F-0FA2-46BF-9B6B-58D3FCF5D788}" type="presParOf" srcId="{AAC79E65-5A95-4E54-A4CD-1176CC48F2FB}" destId="{92886814-545A-43F1-B713-FA7C79AE4648}" srcOrd="9" destOrd="0" presId="urn:microsoft.com/office/officeart/2005/8/layout/bProcess3"/>
    <dgm:cxn modelId="{74E7990C-401F-4A9F-8DE6-560A2E4F188D}" type="presParOf" srcId="{92886814-545A-43F1-B713-FA7C79AE4648}" destId="{5B167CF4-D913-4C2D-A7E6-5244218E2569}" srcOrd="0" destOrd="0" presId="urn:microsoft.com/office/officeart/2005/8/layout/bProcess3"/>
    <dgm:cxn modelId="{751056B0-7F69-4CF9-AE32-A67ACD39C15D}" type="presParOf" srcId="{AAC79E65-5A95-4E54-A4CD-1176CC48F2FB}" destId="{138394A0-4F2F-4980-8026-7C84FBF6A516}" srcOrd="10" destOrd="0" presId="urn:microsoft.com/office/officeart/2005/8/layout/bProcess3"/>
    <dgm:cxn modelId="{AFD9BEB0-2903-48AD-9A73-3E976184F779}" type="presParOf" srcId="{AAC79E65-5A95-4E54-A4CD-1176CC48F2FB}" destId="{4B152FF7-0EA6-48C1-87BD-C23305DE20F7}" srcOrd="11" destOrd="0" presId="urn:microsoft.com/office/officeart/2005/8/layout/bProcess3"/>
    <dgm:cxn modelId="{D5FC87A1-D626-46F4-8AEC-312F8DBC0BCB}" type="presParOf" srcId="{4B152FF7-0EA6-48C1-87BD-C23305DE20F7}" destId="{7A66E21A-F3F1-49C3-8C6D-AB4EA3995D3A}" srcOrd="0" destOrd="0" presId="urn:microsoft.com/office/officeart/2005/8/layout/bProcess3"/>
    <dgm:cxn modelId="{0396F71F-0DDB-4543-A2C8-CC401E2122D9}" type="presParOf" srcId="{AAC79E65-5A95-4E54-A4CD-1176CC48F2FB}" destId="{DF81514E-AD41-4E26-997C-8DE4F6261F52}" srcOrd="12" destOrd="0" presId="urn:microsoft.com/office/officeart/2005/8/layout/bProcess3"/>
    <dgm:cxn modelId="{30CC32B6-900B-49FA-941F-D21227A4D452}" type="presParOf" srcId="{AAC79E65-5A95-4E54-A4CD-1176CC48F2FB}" destId="{71F8FE47-EFA7-49EA-9DF7-CAAD9909EA4A}" srcOrd="13" destOrd="0" presId="urn:microsoft.com/office/officeart/2005/8/layout/bProcess3"/>
    <dgm:cxn modelId="{EB3A4720-5CB0-464D-AF9F-53172B376AC5}" type="presParOf" srcId="{71F8FE47-EFA7-49EA-9DF7-CAAD9909EA4A}" destId="{98EC7B6F-46A0-418C-AA63-EB968853CB8F}" srcOrd="0" destOrd="0" presId="urn:microsoft.com/office/officeart/2005/8/layout/bProcess3"/>
    <dgm:cxn modelId="{65A0AEEF-39DA-4D94-861B-E3EE2039EDB4}" type="presParOf" srcId="{AAC79E65-5A95-4E54-A4CD-1176CC48F2FB}" destId="{27716615-9805-4BEB-9808-06657C241111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1 140 000 руб.</a:t>
          </a:r>
          <a:endParaRPr lang="ru-RU" sz="1400" b="1" kern="1200" dirty="0"/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1 140 000 руб.</a:t>
          </a:r>
          <a:endParaRPr lang="ru-RU" sz="1400" b="1" kern="1200" dirty="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SAM</a:t>
          </a: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1 000</a:t>
          </a:r>
          <a:r>
            <a:rPr lang="ru-RU" sz="1400" b="1" kern="1200" dirty="0" smtClean="0"/>
            <a:t> 000 руб.</a:t>
          </a:r>
          <a:endParaRPr lang="en-US" sz="1400" b="1" kern="1200" dirty="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SOM</a:t>
          </a: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860</a:t>
          </a:r>
          <a:r>
            <a:rPr lang="ru-RU" sz="1400" b="1" kern="1200" dirty="0" smtClean="0"/>
            <a:t> 000 руб.</a:t>
          </a:r>
          <a:endParaRPr lang="en-US" sz="1400" b="1" kern="1200" dirty="0"/>
        </a:p>
      </dsp:txBody>
      <dsp:txXfrm>
        <a:off x="2074774" y="3096804"/>
        <a:ext cx="1251298" cy="884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75" y="199686"/>
          <a:ext cx="3096523" cy="123860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Конкуренты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5" y="199686"/>
        <a:ext cx="3096523" cy="1238609"/>
      </dsp:txXfrm>
    </dsp:sp>
    <dsp:sp modelId="{B206DAC4-D1DF-4053-8506-5DE426BC8BEF}">
      <dsp:nvSpPr>
        <dsp:cNvPr id="0" name=""/>
        <dsp:cNvSpPr/>
      </dsp:nvSpPr>
      <dsp:spPr>
        <a:xfrm>
          <a:off x="0" y="1389866"/>
          <a:ext cx="3096523" cy="3122437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Концерты, проводимые в городе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89866"/>
        <a:ext cx="3096523" cy="3122437"/>
      </dsp:txXfrm>
    </dsp:sp>
    <dsp:sp modelId="{34E68AF3-FEED-4A3D-869A-6E2B7BBFBA4D}">
      <dsp:nvSpPr>
        <dsp:cNvPr id="0" name=""/>
        <dsp:cNvSpPr/>
      </dsp:nvSpPr>
      <dsp:spPr>
        <a:xfrm>
          <a:off x="3533212" y="199686"/>
          <a:ext cx="3096523" cy="123860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Фирмы конкуренты</a:t>
          </a:r>
        </a:p>
      </dsp:txBody>
      <dsp:txXfrm>
        <a:off x="3533212" y="199686"/>
        <a:ext cx="3096523" cy="1238609"/>
      </dsp:txXfrm>
    </dsp:sp>
    <dsp:sp modelId="{400F4E5D-F016-41EA-97FB-BF5BA36522C2}">
      <dsp:nvSpPr>
        <dsp:cNvPr id="0" name=""/>
        <dsp:cNvSpPr/>
      </dsp:nvSpPr>
      <dsp:spPr>
        <a:xfrm>
          <a:off x="3533212" y="1428678"/>
          <a:ext cx="3096523" cy="312243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Концертные залы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Бары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Уличные площадки для проведения мероприятий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33212" y="1428678"/>
        <a:ext cx="3096523" cy="3122437"/>
      </dsp:txXfrm>
    </dsp:sp>
    <dsp:sp modelId="{869E6585-1C72-4E82-914E-39E2C4E28665}">
      <dsp:nvSpPr>
        <dsp:cNvPr id="0" name=""/>
        <dsp:cNvSpPr/>
      </dsp:nvSpPr>
      <dsp:spPr>
        <a:xfrm>
          <a:off x="7066424" y="189430"/>
          <a:ext cx="3096523" cy="123860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Наши преимущества</a:t>
          </a:r>
        </a:p>
      </dsp:txBody>
      <dsp:txXfrm>
        <a:off x="7066424" y="189430"/>
        <a:ext cx="3096523" cy="1238609"/>
      </dsp:txXfrm>
    </dsp:sp>
    <dsp:sp modelId="{0C85A15E-56D2-44B3-8E52-7FFFB1AE2983}">
      <dsp:nvSpPr>
        <dsp:cNvPr id="0" name=""/>
        <dsp:cNvSpPr/>
      </dsp:nvSpPr>
      <dsp:spPr>
        <a:xfrm>
          <a:off x="7063248" y="1438295"/>
          <a:ext cx="3096523" cy="312243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Эффект полного погружения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Специально подготовленное помещение для выступлений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63248" y="1438295"/>
        <a:ext cx="3096523" cy="3122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8C737-E84B-497A-A097-B54EAAD6B0A4}">
      <dsp:nvSpPr>
        <dsp:cNvPr id="0" name=""/>
        <dsp:cNvSpPr/>
      </dsp:nvSpPr>
      <dsp:spPr>
        <a:xfrm>
          <a:off x="2044072" y="1041087"/>
          <a:ext cx="439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252075" y="1084457"/>
        <a:ext cx="0" cy="0"/>
      </dsp:txXfrm>
    </dsp:sp>
    <dsp:sp modelId="{BA9BF661-35D9-4670-B957-16A799E2EDC9}">
      <dsp:nvSpPr>
        <dsp:cNvPr id="0" name=""/>
        <dsp:cNvSpPr/>
      </dsp:nvSpPr>
      <dsp:spPr>
        <a:xfrm>
          <a:off x="1908" y="47361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Разработка 3</a:t>
          </a:r>
          <a:r>
            <a:rPr lang="en-US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 </a:t>
          </a: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модели</a:t>
          </a:r>
          <a:endParaRPr lang="ru-RU" sz="22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908" y="473618"/>
        <a:ext cx="2043964" cy="1226378"/>
      </dsp:txXfrm>
    </dsp:sp>
    <dsp:sp modelId="{5A0A03D5-DA6C-4278-9483-3349193005E2}">
      <dsp:nvSpPr>
        <dsp:cNvPr id="0" name=""/>
        <dsp:cNvSpPr/>
      </dsp:nvSpPr>
      <dsp:spPr>
        <a:xfrm>
          <a:off x="4558148" y="1041087"/>
          <a:ext cx="439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44305"/>
              <a:satOff val="-1107"/>
              <a:lumOff val="5297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766151" y="1084457"/>
        <a:ext cx="0" cy="0"/>
      </dsp:txXfrm>
    </dsp:sp>
    <dsp:sp modelId="{6537FDFF-DE7A-4850-8A6E-C69A53775398}">
      <dsp:nvSpPr>
        <dsp:cNvPr id="0" name=""/>
        <dsp:cNvSpPr/>
      </dsp:nvSpPr>
      <dsp:spPr>
        <a:xfrm>
          <a:off x="2515984" y="47361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5714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Выбор подходящего оборудования</a:t>
          </a:r>
          <a:endParaRPr lang="ru-RU" sz="22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515984" y="473618"/>
        <a:ext cx="2043964" cy="1226378"/>
      </dsp:txXfrm>
    </dsp:sp>
    <dsp:sp modelId="{776FEAE3-6682-46F3-A0F1-649D30B7B5B4}">
      <dsp:nvSpPr>
        <dsp:cNvPr id="0" name=""/>
        <dsp:cNvSpPr/>
      </dsp:nvSpPr>
      <dsp:spPr>
        <a:xfrm>
          <a:off x="7072224" y="1041087"/>
          <a:ext cx="439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88609"/>
              <a:satOff val="-2214"/>
              <a:lumOff val="10594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7280227" y="1084457"/>
        <a:ext cx="0" cy="0"/>
      </dsp:txXfrm>
    </dsp:sp>
    <dsp:sp modelId="{6B80F70D-560F-4C31-9644-1913FF0EE386}">
      <dsp:nvSpPr>
        <dsp:cNvPr id="0" name=""/>
        <dsp:cNvSpPr/>
      </dsp:nvSpPr>
      <dsp:spPr>
        <a:xfrm>
          <a:off x="5030060" y="47361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1429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</a:t>
          </a:r>
          <a:r>
            <a:rPr lang="ru-RU" sz="2200" kern="1200" baseline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помещения</a:t>
          </a:r>
          <a:endParaRPr lang="ru-RU" sz="22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030060" y="473618"/>
        <a:ext cx="2043964" cy="1226378"/>
      </dsp:txXfrm>
    </dsp:sp>
    <dsp:sp modelId="{6FD31B04-FD0E-40E1-8488-521DFB7A3760}">
      <dsp:nvSpPr>
        <dsp:cNvPr id="0" name=""/>
        <dsp:cNvSpPr/>
      </dsp:nvSpPr>
      <dsp:spPr>
        <a:xfrm>
          <a:off x="1023890" y="1698197"/>
          <a:ext cx="7542228" cy="439511"/>
        </a:xfrm>
        <a:custGeom>
          <a:avLst/>
          <a:gdLst/>
          <a:ahLst/>
          <a:cxnLst/>
          <a:rect l="0" t="0" r="0" b="0"/>
          <a:pathLst>
            <a:path>
              <a:moveTo>
                <a:pt x="8666846" y="0"/>
              </a:moveTo>
              <a:lnTo>
                <a:pt x="8666846" y="271904"/>
              </a:lnTo>
              <a:lnTo>
                <a:pt x="0" y="271904"/>
              </a:lnTo>
              <a:lnTo>
                <a:pt x="0" y="509609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32914"/>
              <a:satOff val="-3321"/>
              <a:lumOff val="15891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606082" y="1915602"/>
        <a:ext cx="0" cy="0"/>
      </dsp:txXfrm>
    </dsp:sp>
    <dsp:sp modelId="{3BD4FBBA-03F5-4EBF-BD21-8997C79B8CB7}">
      <dsp:nvSpPr>
        <dsp:cNvPr id="0" name=""/>
        <dsp:cNvSpPr/>
      </dsp:nvSpPr>
      <dsp:spPr>
        <a:xfrm>
          <a:off x="7544136" y="47361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714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Ремонт</a:t>
          </a:r>
          <a:r>
            <a:rPr lang="ru-RU" sz="2200" kern="1200" baseline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в помещении</a:t>
          </a:r>
          <a:endParaRPr lang="ru-RU" sz="22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7544136" y="473618"/>
        <a:ext cx="2043964" cy="1226378"/>
      </dsp:txXfrm>
    </dsp:sp>
    <dsp:sp modelId="{92886814-545A-43F1-B713-FA7C79AE4648}">
      <dsp:nvSpPr>
        <dsp:cNvPr id="0" name=""/>
        <dsp:cNvSpPr/>
      </dsp:nvSpPr>
      <dsp:spPr>
        <a:xfrm>
          <a:off x="2044072" y="2737578"/>
          <a:ext cx="439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77219"/>
              <a:satOff val="-4428"/>
              <a:lumOff val="21188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252075" y="2780947"/>
        <a:ext cx="0" cy="0"/>
      </dsp:txXfrm>
    </dsp:sp>
    <dsp:sp modelId="{551B6947-19EA-49EA-BC23-240806DB38D5}">
      <dsp:nvSpPr>
        <dsp:cNvPr id="0" name=""/>
        <dsp:cNvSpPr/>
      </dsp:nvSpPr>
      <dsp:spPr>
        <a:xfrm>
          <a:off x="1908" y="217010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285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Покупка</a:t>
          </a:r>
          <a:r>
            <a:rPr lang="ru-RU" sz="2200" kern="1200" baseline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музыкальных инструментов</a:t>
          </a:r>
          <a:endParaRPr lang="ru-RU" sz="22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908" y="2170108"/>
        <a:ext cx="2043964" cy="1226378"/>
      </dsp:txXfrm>
    </dsp:sp>
    <dsp:sp modelId="{4B152FF7-0EA6-48C1-87BD-C23305DE20F7}">
      <dsp:nvSpPr>
        <dsp:cNvPr id="0" name=""/>
        <dsp:cNvSpPr/>
      </dsp:nvSpPr>
      <dsp:spPr>
        <a:xfrm>
          <a:off x="4558148" y="2737578"/>
          <a:ext cx="439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221523"/>
              <a:satOff val="-5535"/>
              <a:lumOff val="26485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766151" y="2780947"/>
        <a:ext cx="0" cy="0"/>
      </dsp:txXfrm>
    </dsp:sp>
    <dsp:sp modelId="{138394A0-4F2F-4980-8026-7C84FBF6A516}">
      <dsp:nvSpPr>
        <dsp:cNvPr id="0" name=""/>
        <dsp:cNvSpPr/>
      </dsp:nvSpPr>
      <dsp:spPr>
        <a:xfrm>
          <a:off x="2515984" y="217010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8571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Покупка мебели</a:t>
          </a:r>
          <a:endParaRPr lang="ru-RU" sz="2200" kern="1200" dirty="0" smtClean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515984" y="2170108"/>
        <a:ext cx="2043964" cy="1226378"/>
      </dsp:txXfrm>
    </dsp:sp>
    <dsp:sp modelId="{1A9BCAB2-35F7-4F23-8350-FCBC62503E14}">
      <dsp:nvSpPr>
        <dsp:cNvPr id="0" name=""/>
        <dsp:cNvSpPr/>
      </dsp:nvSpPr>
      <dsp:spPr>
        <a:xfrm>
          <a:off x="7072224" y="2737578"/>
          <a:ext cx="439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609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265828"/>
              <a:satOff val="-6642"/>
              <a:lumOff val="31782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7280227" y="2780947"/>
        <a:ext cx="0" cy="0"/>
      </dsp:txXfrm>
    </dsp:sp>
    <dsp:sp modelId="{1E2730DB-503E-490B-A562-2075D4EBEB99}">
      <dsp:nvSpPr>
        <dsp:cNvPr id="0" name=""/>
        <dsp:cNvSpPr/>
      </dsp:nvSpPr>
      <dsp:spPr>
        <a:xfrm>
          <a:off x="5030060" y="217010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4286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Установка оборудования и мебели</a:t>
          </a:r>
          <a:endParaRPr lang="ru-RU" sz="22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030060" y="2170108"/>
        <a:ext cx="2043964" cy="1226378"/>
      </dsp:txXfrm>
    </dsp:sp>
    <dsp:sp modelId="{549DEE2A-1F14-4B10-8F1B-5CBECC41CE68}">
      <dsp:nvSpPr>
        <dsp:cNvPr id="0" name=""/>
        <dsp:cNvSpPr/>
      </dsp:nvSpPr>
      <dsp:spPr>
        <a:xfrm>
          <a:off x="7544136" y="2170108"/>
          <a:ext cx="2043964" cy="122637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Установка музыкальных инструментов</a:t>
          </a:r>
          <a:endParaRPr lang="ru-RU" sz="22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7544136" y="2170108"/>
        <a:ext cx="2043964" cy="12263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8C737-E84B-497A-A097-B54EAAD6B0A4}">
      <dsp:nvSpPr>
        <dsp:cNvPr id="0" name=""/>
        <dsp:cNvSpPr/>
      </dsp:nvSpPr>
      <dsp:spPr>
        <a:xfrm>
          <a:off x="2085825" y="989750"/>
          <a:ext cx="448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297865" y="1033075"/>
        <a:ext cx="0" cy="0"/>
      </dsp:txXfrm>
    </dsp:sp>
    <dsp:sp modelId="{BA9BF661-35D9-4670-B957-16A799E2EDC9}">
      <dsp:nvSpPr>
        <dsp:cNvPr id="0" name=""/>
        <dsp:cNvSpPr/>
      </dsp:nvSpPr>
      <dsp:spPr>
        <a:xfrm>
          <a:off x="6714" y="411197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 партнеров, спонсоров</a:t>
          </a:r>
          <a:endParaRPr lang="ru-RU" sz="25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6714" y="411197"/>
        <a:ext cx="2080911" cy="1248546"/>
      </dsp:txXfrm>
    </dsp:sp>
    <dsp:sp modelId="{5A0A03D5-DA6C-4278-9483-3349193005E2}">
      <dsp:nvSpPr>
        <dsp:cNvPr id="0" name=""/>
        <dsp:cNvSpPr/>
      </dsp:nvSpPr>
      <dsp:spPr>
        <a:xfrm>
          <a:off x="4645346" y="989750"/>
          <a:ext cx="448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44305"/>
              <a:satOff val="-1107"/>
              <a:lumOff val="5297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857385" y="1033075"/>
        <a:ext cx="0" cy="0"/>
      </dsp:txXfrm>
    </dsp:sp>
    <dsp:sp modelId="{6537FDFF-DE7A-4850-8A6E-C69A53775398}">
      <dsp:nvSpPr>
        <dsp:cNvPr id="0" name=""/>
        <dsp:cNvSpPr/>
      </dsp:nvSpPr>
      <dsp:spPr>
        <a:xfrm>
          <a:off x="2566235" y="411197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5714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Поиск музыкантов</a:t>
          </a:r>
          <a:endParaRPr lang="ru-RU" sz="25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566235" y="411197"/>
        <a:ext cx="2080911" cy="1248546"/>
      </dsp:txXfrm>
    </dsp:sp>
    <dsp:sp modelId="{776FEAE3-6682-46F3-A0F1-649D30B7B5B4}">
      <dsp:nvSpPr>
        <dsp:cNvPr id="0" name=""/>
        <dsp:cNvSpPr/>
      </dsp:nvSpPr>
      <dsp:spPr>
        <a:xfrm>
          <a:off x="7204866" y="989750"/>
          <a:ext cx="448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88609"/>
              <a:satOff val="-2214"/>
              <a:lumOff val="10594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7416906" y="1033075"/>
        <a:ext cx="0" cy="0"/>
      </dsp:txXfrm>
    </dsp:sp>
    <dsp:sp modelId="{6B80F70D-560F-4C31-9644-1913FF0EE386}">
      <dsp:nvSpPr>
        <dsp:cNvPr id="0" name=""/>
        <dsp:cNvSpPr/>
      </dsp:nvSpPr>
      <dsp:spPr>
        <a:xfrm>
          <a:off x="5125755" y="411197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1429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Выбор фотографий, видео для проекций</a:t>
          </a:r>
          <a:endParaRPr lang="ru-RU" sz="25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125755" y="411197"/>
        <a:ext cx="2080911" cy="1248546"/>
      </dsp:txXfrm>
    </dsp:sp>
    <dsp:sp modelId="{6FD31B04-FD0E-40E1-8488-521DFB7A3760}">
      <dsp:nvSpPr>
        <dsp:cNvPr id="0" name=""/>
        <dsp:cNvSpPr/>
      </dsp:nvSpPr>
      <dsp:spPr>
        <a:xfrm>
          <a:off x="1047170" y="1657944"/>
          <a:ext cx="7678561" cy="448009"/>
        </a:xfrm>
        <a:custGeom>
          <a:avLst/>
          <a:gdLst/>
          <a:ahLst/>
          <a:cxnLst/>
          <a:rect l="0" t="0" r="0" b="0"/>
          <a:pathLst>
            <a:path>
              <a:moveTo>
                <a:pt x="8658382" y="0"/>
              </a:moveTo>
              <a:lnTo>
                <a:pt x="8658382" y="271641"/>
              </a:lnTo>
              <a:lnTo>
                <a:pt x="0" y="271641"/>
              </a:lnTo>
              <a:lnTo>
                <a:pt x="0" y="509082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32914"/>
              <a:satOff val="-3321"/>
              <a:lumOff val="15891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694114" y="1879553"/>
        <a:ext cx="0" cy="0"/>
      </dsp:txXfrm>
    </dsp:sp>
    <dsp:sp modelId="{3BD4FBBA-03F5-4EBF-BD21-8997C79B8CB7}">
      <dsp:nvSpPr>
        <dsp:cNvPr id="0" name=""/>
        <dsp:cNvSpPr/>
      </dsp:nvSpPr>
      <dsp:spPr>
        <a:xfrm>
          <a:off x="7685276" y="411197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714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Найм персонала: оператор, звуковик</a:t>
          </a:r>
          <a:endParaRPr lang="ru-RU" sz="25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7685276" y="411197"/>
        <a:ext cx="2080911" cy="1248546"/>
      </dsp:txXfrm>
    </dsp:sp>
    <dsp:sp modelId="{92886814-545A-43F1-B713-FA7C79AE4648}">
      <dsp:nvSpPr>
        <dsp:cNvPr id="0" name=""/>
        <dsp:cNvSpPr/>
      </dsp:nvSpPr>
      <dsp:spPr>
        <a:xfrm>
          <a:off x="2085825" y="2716907"/>
          <a:ext cx="448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77219"/>
              <a:satOff val="-4428"/>
              <a:lumOff val="21188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297865" y="2760231"/>
        <a:ext cx="0" cy="0"/>
      </dsp:txXfrm>
    </dsp:sp>
    <dsp:sp modelId="{551B6947-19EA-49EA-BC23-240806DB38D5}">
      <dsp:nvSpPr>
        <dsp:cNvPr id="0" name=""/>
        <dsp:cNvSpPr/>
      </dsp:nvSpPr>
      <dsp:spPr>
        <a:xfrm>
          <a:off x="6714" y="2138353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285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Написание сценария мероприятия</a:t>
          </a:r>
          <a:endParaRPr lang="ru-RU" sz="23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6714" y="2138353"/>
        <a:ext cx="2080911" cy="1248546"/>
      </dsp:txXfrm>
    </dsp:sp>
    <dsp:sp modelId="{4B152FF7-0EA6-48C1-87BD-C23305DE20F7}">
      <dsp:nvSpPr>
        <dsp:cNvPr id="0" name=""/>
        <dsp:cNvSpPr/>
      </dsp:nvSpPr>
      <dsp:spPr>
        <a:xfrm>
          <a:off x="4645346" y="2716907"/>
          <a:ext cx="448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221523"/>
              <a:satOff val="-5535"/>
              <a:lumOff val="26485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857385" y="2760231"/>
        <a:ext cx="0" cy="0"/>
      </dsp:txXfrm>
    </dsp:sp>
    <dsp:sp modelId="{138394A0-4F2F-4980-8026-7C84FBF6A516}">
      <dsp:nvSpPr>
        <dsp:cNvPr id="0" name=""/>
        <dsp:cNvSpPr/>
      </dsp:nvSpPr>
      <dsp:spPr>
        <a:xfrm>
          <a:off x="2566235" y="2138353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8571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Оформление помещения</a:t>
          </a:r>
          <a:endParaRPr lang="ru-RU" sz="23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566235" y="2138353"/>
        <a:ext cx="2080911" cy="1248546"/>
      </dsp:txXfrm>
    </dsp:sp>
    <dsp:sp modelId="{71F8FE47-EFA7-49EA-9DF7-CAAD9909EA4A}">
      <dsp:nvSpPr>
        <dsp:cNvPr id="0" name=""/>
        <dsp:cNvSpPr/>
      </dsp:nvSpPr>
      <dsp:spPr>
        <a:xfrm>
          <a:off x="7204866" y="2716907"/>
          <a:ext cx="4480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082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265828"/>
              <a:satOff val="-6642"/>
              <a:lumOff val="31782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7416906" y="2760231"/>
        <a:ext cx="0" cy="0"/>
      </dsp:txXfrm>
    </dsp:sp>
    <dsp:sp modelId="{DF81514E-AD41-4E26-997C-8DE4F6261F52}">
      <dsp:nvSpPr>
        <dsp:cNvPr id="0" name=""/>
        <dsp:cNvSpPr/>
      </dsp:nvSpPr>
      <dsp:spPr>
        <a:xfrm>
          <a:off x="5125755" y="2138353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4286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Реклама</a:t>
          </a:r>
          <a:endParaRPr lang="ru-RU" sz="23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125755" y="2138353"/>
        <a:ext cx="2080911" cy="1248546"/>
      </dsp:txXfrm>
    </dsp:sp>
    <dsp:sp modelId="{27716615-9805-4BEB-9808-06657C241111}">
      <dsp:nvSpPr>
        <dsp:cNvPr id="0" name=""/>
        <dsp:cNvSpPr/>
      </dsp:nvSpPr>
      <dsp:spPr>
        <a:xfrm>
          <a:off x="7685276" y="2138353"/>
          <a:ext cx="2080911" cy="124854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Проведение мероприятия</a:t>
          </a:r>
          <a:endParaRPr lang="ru-RU" sz="23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7685276" y="2138353"/>
        <a:ext cx="2080911" cy="1248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FEC75-2081-4980-A1A6-DCAFD743F7FE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64A38-EF29-46D2-8489-1F394BFAAA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55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4A38-EF29-46D2-8489-1F394BFAAA4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113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4A38-EF29-46D2-8489-1F394BFAAA4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14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504000" y="211519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Иммерсивное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765" y="959604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Команда 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7824" y="2069922"/>
            <a:ext cx="5038725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Ефремова Елена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образование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рисовать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договариваться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Организованность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Роль: генератор идей,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реализатор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368" y="1127117"/>
            <a:ext cx="3735748" cy="4365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8263" y="1672261"/>
            <a:ext cx="8690521" cy="518901"/>
          </a:xfrm>
        </p:spPr>
        <p:txBody>
          <a:bodyPr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тсутствие удобного и эстетичного места для занятий музыкой и проведения камерных концертов.</a:t>
            </a:r>
            <a:endParaRPr sz="2000" dirty="0">
              <a:solidFill>
                <a:schemeClr val="tx1"/>
              </a:solidFill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130008" y="2070505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44264" y="82279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6045" y="3040626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помещения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репетиций, выступлений, съемки видео людей 25-35 лет, непрофессионально занимающихся музыкой, которое оборудовано проекторами, создающими эффект полного погружения.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512" y="-99258"/>
            <a:ext cx="3250113" cy="70391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420" y="-117053"/>
            <a:ext cx="3225082" cy="69849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9061"/>
            <a:ext cx="3611420" cy="7641328"/>
          </a:xfrm>
          <a:prstGeom prst="rect">
            <a:avLst/>
          </a:prstGeom>
        </p:spPr>
      </p:pic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87784" y="459011"/>
            <a:ext cx="9393370" cy="108012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разрабо</a:t>
            </a:r>
            <a:r>
              <a:rPr lang="ru-RU" sz="2400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тана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2400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помещения</a:t>
            </a:r>
            <a:endParaRPr lang="ru-RU" sz="2400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268299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Роль проекта в обеспечении </a:t>
            </a:r>
            <a: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sz="28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895299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Инновационность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Инновация мирового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уровня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Импортозамещение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Рынок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u="sng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EduNet</a:t>
                      </a:r>
                      <a:endParaRPr lang="ru-RU" sz="1800" u="sng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740" y="366269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431800" y="1349069"/>
            <a:ext cx="921702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Девушка, 25 лет, имеет постоянное место работы, в свободное время занимается музыкой. Место проживания: Ижевск, Удмуртская республика. Не замужем. 10 лет играет на гитаре. Исполняет классические произведения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каверы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современные песни, записывает их на видео и выкладывает в интернет. Любит искусство, природу, тонкая натура. Имеет проблему с выбором места для индивидуальных занятий музыкой.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Ожидания: найти тихое, удобное место для занятий с эстетичным дизайном для съемки видео.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97200"/>
            <a:ext cx="10074686" cy="982800"/>
          </a:xfrm>
        </p:spPr>
        <p:txBody>
          <a:bodyPr lIns="540000"/>
          <a:lstStyle/>
          <a:p>
            <a:r>
              <a:rPr lang="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объем рынка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4602621"/>
              </p:ext>
            </p:extLst>
          </p:nvPr>
        </p:nvGraphicFramePr>
        <p:xfrm>
          <a:off x="2342858" y="1080000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0205" y="459011"/>
            <a:ext cx="10060487" cy="982800"/>
          </a:xfrm>
        </p:spPr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Анализ конкурентов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7885569"/>
              </p:ext>
            </p:extLst>
          </p:nvPr>
        </p:nvGraphicFramePr>
        <p:xfrm>
          <a:off x="-72256" y="1179091"/>
          <a:ext cx="10162948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8833" y="747043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Бизнес-модель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4995" y="2062800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прибыли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почасовой сдачи помещения в аренду и продажи билетов на мероприятия.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3525" y="242987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Процесс производства товара 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5787407"/>
              </p:ext>
            </p:extLst>
          </p:nvPr>
        </p:nvGraphicFramePr>
        <p:xfrm>
          <a:off x="262070" y="1202577"/>
          <a:ext cx="9590009" cy="387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51492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Процесс </a:t>
            </a:r>
            <a: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оказания услуги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0139242"/>
              </p:ext>
            </p:extLst>
          </p:nvPr>
        </p:nvGraphicFramePr>
        <p:xfrm>
          <a:off x="169883" y="1324112"/>
          <a:ext cx="9772902" cy="3798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16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9507" y="747043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по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1840" y="2235111"/>
            <a:ext cx="838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1 октябрю 2023 года открыть пространство с полным погружением для проведения музыкальных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концертов.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9507" y="299684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Стартовые инвестиции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734422"/>
              </p:ext>
            </p:extLst>
          </p:nvPr>
        </p:nvGraphicFramePr>
        <p:xfrm>
          <a:off x="143768" y="1282484"/>
          <a:ext cx="9793089" cy="422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654"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обственные </a:t>
                      </a:r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</a:t>
                      </a:r>
                      <a:r>
                        <a:rPr lang="ru-RU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установка проекторов 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 мебели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098565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 и установка инструментов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586964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Прочее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919774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1 000 000</a:t>
                      </a:r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8" y="1395115"/>
            <a:ext cx="9001000" cy="41044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10836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Организационно-правовая форма </a:t>
            </a:r>
            <a:r>
              <a:rPr lang="ru-RU" sz="28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spc="-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самозанятый</a:t>
            </a:r>
            <a:r>
              <a:rPr lang="ru-RU" sz="28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836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412315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план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16695"/>
              </p:ext>
            </p:extLst>
          </p:nvPr>
        </p:nvGraphicFramePr>
        <p:xfrm>
          <a:off x="79749" y="982800"/>
          <a:ext cx="9921126" cy="4661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067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144016">
                  <a:extLst>
                    <a:ext uri="{9D8B030D-6E8A-4147-A177-3AD203B41FA5}">
                      <a16:colId xmlns:a16="http://schemas.microsoft.com/office/drawing/2014/main" val="3995790944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74667787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780 000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Постоянные </a:t>
                      </a:r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Аренда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помещения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Переменные </a:t>
                      </a:r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Найм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оператора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Реклама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417 000 руб.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руб.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4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48 500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414 000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3035" y="402439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Экономика </a:t>
            </a:r>
            <a: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проекта</a:t>
            </a: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675854"/>
              </p:ext>
            </p:extLst>
          </p:nvPr>
        </p:nvGraphicFramePr>
        <p:xfrm>
          <a:off x="143768" y="1757561"/>
          <a:ext cx="9721080" cy="2906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197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4995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План реализации 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9" t="27202" r="16958" b="24435"/>
          <a:stretch/>
        </p:blipFill>
        <p:spPr>
          <a:xfrm>
            <a:off x="359792" y="1395115"/>
            <a:ext cx="8891092" cy="388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675035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Координаты команды 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19832" y="1755155"/>
            <a:ext cx="4827307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Ефремова Елена</a:t>
            </a:r>
          </a:p>
          <a:p>
            <a:pPr>
              <a:lnSpc>
                <a:spcPct val="11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lenaefremova2004@mail.ru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5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8088</TotalTime>
  <Words>650</Words>
  <Application>Microsoft Office PowerPoint</Application>
  <PresentationFormat>Произвольный</PresentationFormat>
  <Paragraphs>332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Отсутствие удобного и эстетичного места для занятий музыкой и проведения камерных концертов.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Пользователь Windows</cp:lastModifiedBy>
  <cp:revision>51</cp:revision>
  <dcterms:created xsi:type="dcterms:W3CDTF">2022-10-14T10:42:52Z</dcterms:created>
  <dcterms:modified xsi:type="dcterms:W3CDTF">2023-06-02T12:32:18Z</dcterms:modified>
  <dc:language>ru-RU</dc:language>
</cp:coreProperties>
</file>