
<file path=[Content_Types].xml><?xml version="1.0" encoding="utf-8"?>
<Types xmlns="http://schemas.openxmlformats.org/package/2006/content-types">
  <Default Extension="xml" ContentType="application/xml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2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9.xml" ContentType="application/vnd.openxmlformats-officedocument.presentationml.slideLayout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61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EBC8A6-562F-40FE-AF5D-3E4160AFBED2}">
  <a:tblStyle styleId="{2CEBC8A6-562F-40FE-AF5D-3E4160AFBED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68" y="1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гарита Слободенюк" userId="06133d52c753991a" providerId="LiveId" clId="{E3A8363A-4DF7-46E3-9EF9-6F0D674689D6}"/>
    <pc:docChg chg="undo custSel addSld delSld modSld sldOrd">
      <pc:chgData name="Маргарита Слободенюк" userId="06133d52c753991a" providerId="LiveId" clId="{E3A8363A-4DF7-46E3-9EF9-6F0D674689D6}" dt="2023-09-22T14:48:30.385" v="4645" actId="20577"/>
      <pc:docMkLst>
        <pc:docMk/>
      </pc:docMkLst>
      <pc:sldChg chg="modSp mod">
        <pc:chgData name="Маргарита Слободенюк" userId="06133d52c753991a" providerId="LiveId" clId="{E3A8363A-4DF7-46E3-9EF9-6F0D674689D6}" dt="2023-09-21T11:21:30.119" v="1712" actId="1076"/>
        <pc:sldMkLst>
          <pc:docMk/>
          <pc:sldMk cId="0" sldId="256"/>
        </pc:sldMkLst>
        <pc:spChg chg="mod">
          <ac:chgData name="Маргарита Слободенюк" userId="06133d52c753991a" providerId="LiveId" clId="{E3A8363A-4DF7-46E3-9EF9-6F0D674689D6}" dt="2023-09-19T10:51:14.264" v="250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Маргарита Слободенюк" userId="06133d52c753991a" providerId="LiveId" clId="{E3A8363A-4DF7-46E3-9EF9-6F0D674689D6}" dt="2023-09-19T10:51:12.875" v="249" actId="1076"/>
          <ac:spMkLst>
            <pc:docMk/>
            <pc:sldMk cId="0" sldId="256"/>
            <ac:spMk id="107" creationId="{00000000-0000-0000-0000-000000000000}"/>
          </ac:spMkLst>
        </pc:spChg>
        <pc:picChg chg="mod">
          <ac:chgData name="Маргарита Слободенюк" userId="06133d52c753991a" providerId="LiveId" clId="{E3A8363A-4DF7-46E3-9EF9-6F0D674689D6}" dt="2023-09-21T11:21:30.119" v="1712" actId="1076"/>
          <ac:picMkLst>
            <pc:docMk/>
            <pc:sldMk cId="0" sldId="256"/>
            <ac:picMk id="108" creationId="{00000000-0000-0000-0000-000000000000}"/>
          </ac:picMkLst>
        </pc:picChg>
      </pc:sldChg>
      <pc:sldChg chg="delSp modSp mod">
        <pc:chgData name="Маргарита Слободенюк" userId="06133d52c753991a" providerId="LiveId" clId="{E3A8363A-4DF7-46E3-9EF9-6F0D674689D6}" dt="2023-09-19T10:57:55.833" v="906" actId="1076"/>
        <pc:sldMkLst>
          <pc:docMk/>
          <pc:sldMk cId="0" sldId="257"/>
        </pc:sldMkLst>
        <pc:spChg chg="mod">
          <ac:chgData name="Маргарита Слободенюк" userId="06133d52c753991a" providerId="LiveId" clId="{E3A8363A-4DF7-46E3-9EF9-6F0D674689D6}" dt="2023-09-19T10:57:55.833" v="906" actId="1076"/>
          <ac:spMkLst>
            <pc:docMk/>
            <pc:sldMk cId="0" sldId="257"/>
            <ac:spMk id="123" creationId="{00000000-0000-0000-0000-000000000000}"/>
          </ac:spMkLst>
        </pc:spChg>
        <pc:spChg chg="del mod">
          <ac:chgData name="Маргарита Слободенюк" userId="06133d52c753991a" providerId="LiveId" clId="{E3A8363A-4DF7-46E3-9EF9-6F0D674689D6}" dt="2023-09-19T10:57:26.903" v="899" actId="478"/>
          <ac:spMkLst>
            <pc:docMk/>
            <pc:sldMk cId="0" sldId="257"/>
            <ac:spMk id="131" creationId="{00000000-0000-0000-0000-000000000000}"/>
          </ac:spMkLst>
        </pc:spChg>
      </pc:sldChg>
      <pc:sldChg chg="addSp delSp modSp mod">
        <pc:chgData name="Маргарита Слободенюк" userId="06133d52c753991a" providerId="LiveId" clId="{E3A8363A-4DF7-46E3-9EF9-6F0D674689D6}" dt="2023-09-19T11:02:49.905" v="1261" actId="1076"/>
        <pc:sldMkLst>
          <pc:docMk/>
          <pc:sldMk cId="0" sldId="258"/>
        </pc:sldMkLst>
        <pc:spChg chg="add del mod">
          <ac:chgData name="Маргарита Слободенюк" userId="06133d52c753991a" providerId="LiveId" clId="{E3A8363A-4DF7-46E3-9EF9-6F0D674689D6}" dt="2023-09-19T10:59:17.478" v="908" actId="478"/>
          <ac:spMkLst>
            <pc:docMk/>
            <pc:sldMk cId="0" sldId="258"/>
            <ac:spMk id="3" creationId="{AC6D67E0-C92B-3046-87F3-E9797DC331F6}"/>
          </ac:spMkLst>
        </pc:spChg>
        <pc:spChg chg="add del mod">
          <ac:chgData name="Маргарита Слободенюк" userId="06133d52c753991a" providerId="LiveId" clId="{E3A8363A-4DF7-46E3-9EF9-6F0D674689D6}" dt="2023-09-19T10:59:36.978" v="927" actId="478"/>
          <ac:spMkLst>
            <pc:docMk/>
            <pc:sldMk cId="0" sldId="258"/>
            <ac:spMk id="4" creationId="{7976DC81-3620-ADE9-8FBE-9FC613838190}"/>
          </ac:spMkLst>
        </pc:spChg>
        <pc:spChg chg="add mod">
          <ac:chgData name="Маргарита Слободенюк" userId="06133d52c753991a" providerId="LiveId" clId="{E3A8363A-4DF7-46E3-9EF9-6F0D674689D6}" dt="2023-09-19T11:02:49.905" v="1261" actId="1076"/>
          <ac:spMkLst>
            <pc:docMk/>
            <pc:sldMk cId="0" sldId="258"/>
            <ac:spMk id="5" creationId="{6EEA3EC8-7A93-529C-A712-FCB3D951BCED}"/>
          </ac:spMkLst>
        </pc:spChg>
        <pc:spChg chg="del">
          <ac:chgData name="Маргарита Слободенюк" userId="06133d52c753991a" providerId="LiveId" clId="{E3A8363A-4DF7-46E3-9EF9-6F0D674689D6}" dt="2023-09-19T10:59:15.326" v="907" actId="478"/>
          <ac:spMkLst>
            <pc:docMk/>
            <pc:sldMk cId="0" sldId="258"/>
            <ac:spMk id="144" creationId="{00000000-0000-0000-0000-000000000000}"/>
          </ac:spMkLst>
        </pc:spChg>
      </pc:sldChg>
      <pc:sldChg chg="modSp mod">
        <pc:chgData name="Маргарита Слободенюк" userId="06133d52c753991a" providerId="LiveId" clId="{E3A8363A-4DF7-46E3-9EF9-6F0D674689D6}" dt="2023-09-22T14:48:30.385" v="4645" actId="20577"/>
        <pc:sldMkLst>
          <pc:docMk/>
          <pc:sldMk cId="0" sldId="259"/>
        </pc:sldMkLst>
        <pc:spChg chg="mod">
          <ac:chgData name="Маргарита Слободенюк" userId="06133d52c753991a" providerId="LiveId" clId="{E3A8363A-4DF7-46E3-9EF9-6F0D674689D6}" dt="2023-09-22T14:48:30.385" v="4645" actId="20577"/>
          <ac:spMkLst>
            <pc:docMk/>
            <pc:sldMk cId="0" sldId="259"/>
            <ac:spMk id="158" creationId="{00000000-0000-0000-0000-000000000000}"/>
          </ac:spMkLst>
        </pc:spChg>
      </pc:sldChg>
      <pc:sldChg chg="del ord">
        <pc:chgData name="Маргарита Слободенюк" userId="06133d52c753991a" providerId="LiveId" clId="{E3A8363A-4DF7-46E3-9EF9-6F0D674689D6}" dt="2023-09-22T13:39:49.949" v="3508" actId="47"/>
        <pc:sldMkLst>
          <pc:docMk/>
          <pc:sldMk cId="0" sldId="260"/>
        </pc:sldMkLst>
      </pc:sldChg>
      <pc:sldChg chg="modSp mod">
        <pc:chgData name="Маргарита Слободенюк" userId="06133d52c753991a" providerId="LiveId" clId="{E3A8363A-4DF7-46E3-9EF9-6F0D674689D6}" dt="2023-09-22T13:43:59.609" v="3981" actId="20577"/>
        <pc:sldMkLst>
          <pc:docMk/>
          <pc:sldMk cId="0" sldId="261"/>
        </pc:sldMkLst>
        <pc:spChg chg="mod">
          <ac:chgData name="Маргарита Слободенюк" userId="06133d52c753991a" providerId="LiveId" clId="{E3A8363A-4DF7-46E3-9EF9-6F0D674689D6}" dt="2023-09-22T13:43:59.609" v="3981" actId="20577"/>
          <ac:spMkLst>
            <pc:docMk/>
            <pc:sldMk cId="0" sldId="261"/>
            <ac:spMk id="187" creationId="{00000000-0000-0000-0000-000000000000}"/>
          </ac:spMkLst>
        </pc:spChg>
      </pc:sldChg>
      <pc:sldChg chg="modSp mod">
        <pc:chgData name="Маргарита Слободенюк" userId="06133d52c753991a" providerId="LiveId" clId="{E3A8363A-4DF7-46E3-9EF9-6F0D674689D6}" dt="2023-09-22T14:35:15.008" v="4274" actId="20577"/>
        <pc:sldMkLst>
          <pc:docMk/>
          <pc:sldMk cId="0" sldId="262"/>
        </pc:sldMkLst>
        <pc:spChg chg="mod">
          <ac:chgData name="Маргарита Слободенюк" userId="06133d52c753991a" providerId="LiveId" clId="{E3A8363A-4DF7-46E3-9EF9-6F0D674689D6}" dt="2023-09-22T14:32:46.308" v="4264" actId="20577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Маргарита Слободенюк" userId="06133d52c753991a" providerId="LiveId" clId="{E3A8363A-4DF7-46E3-9EF9-6F0D674689D6}" dt="2023-09-22T14:35:15.008" v="4274" actId="20577"/>
          <ac:spMkLst>
            <pc:docMk/>
            <pc:sldMk cId="0" sldId="262"/>
            <ac:spMk id="199" creationId="{00000000-0000-0000-0000-000000000000}"/>
          </ac:spMkLst>
        </pc:spChg>
      </pc:sldChg>
      <pc:sldChg chg="modSp mod">
        <pc:chgData name="Маргарита Слободенюк" userId="06133d52c753991a" providerId="LiveId" clId="{E3A8363A-4DF7-46E3-9EF9-6F0D674689D6}" dt="2023-09-22T14:36:32.582" v="4337" actId="20577"/>
        <pc:sldMkLst>
          <pc:docMk/>
          <pc:sldMk cId="0" sldId="263"/>
        </pc:sldMkLst>
        <pc:spChg chg="mod">
          <ac:chgData name="Маргарита Слободенюк" userId="06133d52c753991a" providerId="LiveId" clId="{E3A8363A-4DF7-46E3-9EF9-6F0D674689D6}" dt="2023-09-22T14:36:32.582" v="4337" actId="20577"/>
          <ac:spMkLst>
            <pc:docMk/>
            <pc:sldMk cId="0" sldId="263"/>
            <ac:spMk id="211" creationId="{00000000-0000-0000-0000-000000000000}"/>
          </ac:spMkLst>
        </pc:spChg>
      </pc:sldChg>
      <pc:sldChg chg="modSp mod">
        <pc:chgData name="Маргарита Слободенюк" userId="06133d52c753991a" providerId="LiveId" clId="{E3A8363A-4DF7-46E3-9EF9-6F0D674689D6}" dt="2023-09-22T14:38:01.194" v="4466" actId="20577"/>
        <pc:sldMkLst>
          <pc:docMk/>
          <pc:sldMk cId="0" sldId="264"/>
        </pc:sldMkLst>
        <pc:spChg chg="mod">
          <ac:chgData name="Маргарита Слободенюк" userId="06133d52c753991a" providerId="LiveId" clId="{E3A8363A-4DF7-46E3-9EF9-6F0D674689D6}" dt="2023-09-19T12:11:27.543" v="1544" actId="20577"/>
          <ac:spMkLst>
            <pc:docMk/>
            <pc:sldMk cId="0" sldId="264"/>
            <ac:spMk id="221" creationId="{00000000-0000-0000-0000-000000000000}"/>
          </ac:spMkLst>
        </pc:spChg>
        <pc:spChg chg="mod">
          <ac:chgData name="Маргарита Слободенюк" userId="06133d52c753991a" providerId="LiveId" clId="{E3A8363A-4DF7-46E3-9EF9-6F0D674689D6}" dt="2023-09-19T12:11:33.833" v="1546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Маргарита Слободенюк" userId="06133d52c753991a" providerId="LiveId" clId="{E3A8363A-4DF7-46E3-9EF9-6F0D674689D6}" dt="2023-09-19T12:11:31.462" v="1545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Маргарита Слободенюк" userId="06133d52c753991a" providerId="LiveId" clId="{E3A8363A-4DF7-46E3-9EF9-6F0D674689D6}" dt="2023-09-22T14:38:01.194" v="4466" actId="20577"/>
          <ac:spMkLst>
            <pc:docMk/>
            <pc:sldMk cId="0" sldId="264"/>
            <ac:spMk id="226" creationId="{00000000-0000-0000-0000-000000000000}"/>
          </ac:spMkLst>
        </pc:spChg>
      </pc:sldChg>
      <pc:sldChg chg="addSp modSp mod">
        <pc:chgData name="Маргарита Слободенюк" userId="06133d52c753991a" providerId="LiveId" clId="{E3A8363A-4DF7-46E3-9EF9-6F0D674689D6}" dt="2023-09-22T13:33:00.487" v="2458" actId="1076"/>
        <pc:sldMkLst>
          <pc:docMk/>
          <pc:sldMk cId="0" sldId="266"/>
        </pc:sldMkLst>
        <pc:graphicFrameChg chg="modGraphic">
          <ac:chgData name="Маргарита Слободенюк" userId="06133d52c753991a" providerId="LiveId" clId="{E3A8363A-4DF7-46E3-9EF9-6F0D674689D6}" dt="2023-09-22T12:57:16.950" v="2453" actId="20577"/>
          <ac:graphicFrameMkLst>
            <pc:docMk/>
            <pc:sldMk cId="0" sldId="266"/>
            <ac:graphicFrameMk id="246" creationId="{00000000-0000-0000-0000-000000000000}"/>
          </ac:graphicFrameMkLst>
        </pc:graphicFrameChg>
        <pc:picChg chg="add mod">
          <ac:chgData name="Маргарита Слободенюк" userId="06133d52c753991a" providerId="LiveId" clId="{E3A8363A-4DF7-46E3-9EF9-6F0D674689D6}" dt="2023-09-22T13:33:00.487" v="2458" actId="1076"/>
          <ac:picMkLst>
            <pc:docMk/>
            <pc:sldMk cId="0" sldId="266"/>
            <ac:picMk id="3" creationId="{227CB8E3-1A1E-BEC9-9EB9-34C56A58B0D2}"/>
          </ac:picMkLst>
        </pc:picChg>
      </pc:sldChg>
      <pc:sldChg chg="delSp modSp mod">
        <pc:chgData name="Маргарита Слободенюк" userId="06133d52c753991a" providerId="LiveId" clId="{E3A8363A-4DF7-46E3-9EF9-6F0D674689D6}" dt="2023-09-22T14:40:17.394" v="4579" actId="20577"/>
        <pc:sldMkLst>
          <pc:docMk/>
          <pc:sldMk cId="0" sldId="267"/>
        </pc:sldMkLst>
        <pc:spChg chg="mod">
          <ac:chgData name="Маргарита Слободенюк" userId="06133d52c753991a" providerId="LiveId" clId="{E3A8363A-4DF7-46E3-9EF9-6F0D674689D6}" dt="2023-09-22T12:55:35.197" v="2384" actId="14100"/>
          <ac:spMkLst>
            <pc:docMk/>
            <pc:sldMk cId="0" sldId="267"/>
            <ac:spMk id="260" creationId="{00000000-0000-0000-0000-000000000000}"/>
          </ac:spMkLst>
        </pc:spChg>
        <pc:spChg chg="del mod">
          <ac:chgData name="Маргарита Слободенюк" userId="06133d52c753991a" providerId="LiveId" clId="{E3A8363A-4DF7-46E3-9EF9-6F0D674689D6}" dt="2023-09-22T12:55:24.435" v="2375" actId="478"/>
          <ac:spMkLst>
            <pc:docMk/>
            <pc:sldMk cId="0" sldId="267"/>
            <ac:spMk id="270" creationId="{00000000-0000-0000-0000-000000000000}"/>
          </ac:spMkLst>
        </pc:spChg>
        <pc:graphicFrameChg chg="mod modGraphic">
          <ac:chgData name="Маргарита Слободенюк" userId="06133d52c753991a" providerId="LiveId" clId="{E3A8363A-4DF7-46E3-9EF9-6F0D674689D6}" dt="2023-09-22T14:40:17.394" v="4579" actId="20577"/>
          <ac:graphicFrameMkLst>
            <pc:docMk/>
            <pc:sldMk cId="0" sldId="267"/>
            <ac:graphicFrameMk id="269" creationId="{00000000-0000-0000-0000-000000000000}"/>
          </ac:graphicFrameMkLst>
        </pc:graphicFrameChg>
      </pc:sldChg>
      <pc:sldChg chg="delSp modSp mod">
        <pc:chgData name="Маргарита Слободенюк" userId="06133d52c753991a" providerId="LiveId" clId="{E3A8363A-4DF7-46E3-9EF9-6F0D674689D6}" dt="2023-09-22T12:53:47.069" v="2259"/>
        <pc:sldMkLst>
          <pc:docMk/>
          <pc:sldMk cId="0" sldId="268"/>
        </pc:sldMkLst>
        <pc:spChg chg="mod">
          <ac:chgData name="Маргарита Слободенюк" userId="06133d52c753991a" providerId="LiveId" clId="{E3A8363A-4DF7-46E3-9EF9-6F0D674689D6}" dt="2023-09-22T12:53:47.069" v="2259"/>
          <ac:spMkLst>
            <pc:docMk/>
            <pc:sldMk cId="0" sldId="268"/>
            <ac:spMk id="276" creationId="{00000000-0000-0000-0000-000000000000}"/>
          </ac:spMkLst>
        </pc:spChg>
        <pc:spChg chg="del">
          <ac:chgData name="Маргарита Слободенюк" userId="06133d52c753991a" providerId="LiveId" clId="{E3A8363A-4DF7-46E3-9EF9-6F0D674689D6}" dt="2023-09-21T11:33:33.279" v="2107" actId="21"/>
          <ac:spMkLst>
            <pc:docMk/>
            <pc:sldMk cId="0" sldId="268"/>
            <ac:spMk id="277" creationId="{00000000-0000-0000-0000-000000000000}"/>
          </ac:spMkLst>
        </pc:spChg>
      </pc:sldChg>
      <pc:sldChg chg="addSp delSp modSp add mod">
        <pc:chgData name="Маргарита Слободенюк" userId="06133d52c753991a" providerId="LiveId" clId="{E3A8363A-4DF7-46E3-9EF9-6F0D674689D6}" dt="2023-09-22T13:39:40.614" v="3507" actId="207"/>
        <pc:sldMkLst>
          <pc:docMk/>
          <pc:sldMk cId="555576580" sldId="269"/>
        </pc:sldMkLst>
        <pc:spChg chg="add del mod">
          <ac:chgData name="Маргарита Слободенюк" userId="06133d52c753991a" providerId="LiveId" clId="{E3A8363A-4DF7-46E3-9EF9-6F0D674689D6}" dt="2023-09-21T11:27:16.425" v="2068" actId="21"/>
          <ac:spMkLst>
            <pc:docMk/>
            <pc:sldMk cId="555576580" sldId="269"/>
            <ac:spMk id="3" creationId="{9297A3BC-1C2A-C698-0A86-FF95D2549BA6}"/>
          </ac:spMkLst>
        </pc:spChg>
        <pc:spChg chg="add mod ord">
          <ac:chgData name="Маргарита Слободенюк" userId="06133d52c753991a" providerId="LiveId" clId="{E3A8363A-4DF7-46E3-9EF9-6F0D674689D6}" dt="2023-09-21T11:30:24.177" v="2093" actId="1076"/>
          <ac:spMkLst>
            <pc:docMk/>
            <pc:sldMk cId="555576580" sldId="269"/>
            <ac:spMk id="5" creationId="{CC555447-C709-8BF1-8F1B-AA40D73930DC}"/>
          </ac:spMkLst>
        </pc:spChg>
        <pc:spChg chg="add del mod">
          <ac:chgData name="Маргарита Слободенюк" userId="06133d52c753991a" providerId="LiveId" clId="{E3A8363A-4DF7-46E3-9EF9-6F0D674689D6}" dt="2023-09-21T11:32:24.678" v="2102"/>
          <ac:spMkLst>
            <pc:docMk/>
            <pc:sldMk cId="555576580" sldId="269"/>
            <ac:spMk id="8" creationId="{5504ACA7-C3AF-1837-BA1E-572B8721A241}"/>
          </ac:spMkLst>
        </pc:spChg>
        <pc:spChg chg="add mod">
          <ac:chgData name="Маргарита Слободенюк" userId="06133d52c753991a" providerId="LiveId" clId="{E3A8363A-4DF7-46E3-9EF9-6F0D674689D6}" dt="2023-09-22T13:39:40.614" v="3507" actId="207"/>
          <ac:spMkLst>
            <pc:docMk/>
            <pc:sldMk cId="555576580" sldId="269"/>
            <ac:spMk id="9" creationId="{971FFE99-033D-7EE1-23C1-607C68380418}"/>
          </ac:spMkLst>
        </pc:spChg>
        <pc:spChg chg="del">
          <ac:chgData name="Маргарита Слободенюк" userId="06133d52c753991a" providerId="LiveId" clId="{E3A8363A-4DF7-46E3-9EF9-6F0D674689D6}" dt="2023-09-21T11:27:09.057" v="2067" actId="21"/>
          <ac:spMkLst>
            <pc:docMk/>
            <pc:sldMk cId="555576580" sldId="269"/>
            <ac:spMk id="172" creationId="{00000000-0000-0000-0000-000000000000}"/>
          </ac:spMkLst>
        </pc:spChg>
        <pc:picChg chg="add mod ord">
          <ac:chgData name="Маргарита Слободенюк" userId="06133d52c753991a" providerId="LiveId" clId="{E3A8363A-4DF7-46E3-9EF9-6F0D674689D6}" dt="2023-09-21T11:30:14.921" v="2090" actId="1076"/>
          <ac:picMkLst>
            <pc:docMk/>
            <pc:sldMk cId="555576580" sldId="269"/>
            <ac:picMk id="4" creationId="{2A2E05BF-DCA6-696A-D447-F09291D01511}"/>
          </ac:picMkLst>
        </pc:picChg>
        <pc:picChg chg="add mod">
          <ac:chgData name="Маргарита Слободенюк" userId="06133d52c753991a" providerId="LiveId" clId="{E3A8363A-4DF7-46E3-9EF9-6F0D674689D6}" dt="2023-09-21T11:32:36.529" v="2104" actId="1076"/>
          <ac:picMkLst>
            <pc:docMk/>
            <pc:sldMk cId="555576580" sldId="269"/>
            <ac:picMk id="7" creationId="{B83F4AE1-A38C-9713-1425-781A825612CF}"/>
          </ac:picMkLst>
        </pc:picChg>
      </pc:sldChg>
      <pc:sldChg chg="add del">
        <pc:chgData name="Маргарита Слободенюк" userId="06133d52c753991a" providerId="LiveId" clId="{E3A8363A-4DF7-46E3-9EF9-6F0D674689D6}" dt="2023-09-19T10:54:12.198" v="442" actId="2890"/>
        <pc:sldMkLst>
          <pc:docMk/>
          <pc:sldMk cId="4077999317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4" name="Google Shape;4;n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 lvl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 sldNum="0" hdr="0" ftr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2" name="Google Shape;102;g22c67d0a74f_0_152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0" name="Google Shape;120;g22c67d0a74f_0_16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1" name="Google Shape;141;g22c67d0a74f_0_31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5" name="Google Shape;155;g22c67d0a74f_0_378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9" name="Google Shape;169;g22c67d0a74f_0_438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3" name="Google Shape;183;g22cbdce98a8_0_0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2" name="Google Shape;192;g22c67d0a74f_0_498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6" name="Google Shape;206;g25a9897d9b0_0_0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9" name="Google Shape;219;g22c67d0a74f_0_507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233" name="Google Shape;233;g22cbdce98a8_0_57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243" name="Google Shape;243;g22c67d0a74f_0_56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7" name="Google Shape;257;g22c67d0a74f_0_57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73" name="Google Shape;273;g22c67d0a74f_0_586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 noEditPoints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>
            <a:spLocks noGrp="1" noEditPoints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 lvl="0"/>
          </a:p>
        </p:txBody>
      </p:sp>
      <p:sp>
        <p:nvSpPr>
          <p:cNvPr id="12" name="Google Shape;12;p2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>
            <a:spLocks noGrp="1" noEditPoints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8" name="Google Shape;18;p4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19" name="Google Shape;19;p4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22" name="Google Shape;22;p5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</a:p>
        </p:txBody>
      </p:sp>
      <p:sp>
        <p:nvSpPr>
          <p:cNvPr id="23" name="Google Shape;23;p5"/>
          <p:cNvSpPr>
            <a:spLocks noGrp="1" noEditPoints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</a:p>
        </p:txBody>
      </p:sp>
      <p:sp>
        <p:nvSpPr>
          <p:cNvPr id="24" name="Google Shape;24;p5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27" name="Google Shape;27;p6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>
            <a:spLocks noGrp="1" noEditPoints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>
            <a:spLocks noGrp="1" noEditPoints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</a:p>
        </p:txBody>
      </p:sp>
      <p:sp>
        <p:nvSpPr>
          <p:cNvPr id="31" name="Google Shape;31;p7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>
            <a:spLocks noGrp="1" noEditPoints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>
            <a:spLocks noGrp="1" noEditPoints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>
            <a:spLocks noGrp="1" noEditPoints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 lvl="0"/>
          </a:p>
        </p:txBody>
      </p:sp>
      <p:sp>
        <p:nvSpPr>
          <p:cNvPr id="39" name="Google Shape;39;p9"/>
          <p:cNvSpPr>
            <a:spLocks noGrp="1" noEditPoints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40" name="Google Shape;40;p9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>
            <a:spLocks noGrp="1" noEditPoints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 marL="45720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lvl1pPr>
          </a:lstStyle>
          <a:p>
            <a:pPr lvl="0"/>
          </a:p>
        </p:txBody>
      </p:sp>
      <p:sp>
        <p:nvSpPr>
          <p:cNvPr id="43" name="Google Shape;43;p10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>
            <a:spLocks noGrp="1" noEditPoints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>
            <a:spLocks noGrp="1" noEditPoints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47" name="Google Shape;47;p1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_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wrap="square" lIns="91425" tIns="91425" rIns="91425" bIns="91425" anchor="ctr">
            <a:norm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>
            <a:spLocks noGrp="1" noEditPoints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wrap="square" lIns="91425" tIns="91425" rIns="91425" bIns="91425" anchor="t">
            <a:normAutofit/>
          </a:bodyPr>
          <a:lstStyle>
            <a:lvl1pPr marL="45720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 lvl="0"/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>
            <a:spLocks noGrp="1" noEditPoints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wrap="square" lIns="91425" tIns="91425" rIns="91425" bIns="91425" anchor="b">
            <a:sp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>
            <a:spLocks noGrp="1" noEditPoints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pPr lvl="0"/>
          </a:p>
        </p:txBody>
      </p:sp>
      <p:sp>
        <p:nvSpPr>
          <p:cNvPr id="60" name="Google Shape;60;p15"/>
          <p:cNvSpPr>
            <a:spLocks noGrp="1" noEditPoints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>
            <a:lvl1pPr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>
            <a:spLocks noGrp="1" noEditPoints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 marL="45720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</a:lvl9pPr>
          </a:lstStyle>
          <a:p>
            <a:pPr lvl="0"/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>
            <a:spLocks noGrp="1" noEditPoints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>
            <a:spLocks noGrp="1" noEditPoints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>
            <a:spLocks noGrp="1" noEditPoints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71" name="Google Shape;71;p18"/>
          <p:cNvSpPr>
            <a:spLocks noGrp="1" noEditPoints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 marL="45720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</a:lvl9pPr>
          </a:lstStyle>
          <a:p>
            <a:pPr lvl="0"/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0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ctr">
            <a:noAutofit/>
          </a:bodyPr>
          <a:lstStyle>
            <a:lvl1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78" name="Google Shape;78;p21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79" name="Google Shape;79;p21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>
          <a:blip r:embed="rId1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>
          <a:blip r:embed="rId2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85" name="Google Shape;85;p22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86" name="Google Shape;86;p22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91" name="Google Shape;91;p23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92" name="Google Shape;92;p23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96" name="Google Shape;96;p24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 lvl="0"/>
          </a:p>
        </p:txBody>
      </p:sp>
      <p:sp>
        <p:nvSpPr>
          <p:cNvPr id="97" name="Google Shape;97;p24"/>
          <p:cNvSpPr>
            <a:spLocks noGrp="1" noEditPoints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 lvl="0"/>
          </a:p>
        </p:txBody>
      </p:sp>
      <p:sp>
        <p:nvSpPr>
          <p:cNvPr id="98" name="Google Shape;98;p24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ctr">
            <a:noAutofit/>
          </a:bodyPr>
          <a:lstStyle>
            <a:lvl1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22.xml"/><Relationship Id="rId11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lvl1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 lvl="0"/>
          </a:p>
        </p:txBody>
      </p:sp>
      <p:sp>
        <p:nvSpPr>
          <p:cNvPr id="8" name="Google Shape;8;p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rmAutofit/>
          </a:bodyPr>
          <a:lstStyle>
            <a:lvl1pPr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sldNum="0" hdr="0" ftr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45720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lvl="0"/>
          </a:p>
        </p:txBody>
      </p:sp>
      <p:sp>
        <p:nvSpPr>
          <p:cNvPr id="56" name="Google Shape;56;p14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>
            <a:lvl1pPr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dt="0" sldNum="0" hdr="0" ftr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14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mailto:rita.slobodenyuk.00@mail.ru" TargetMode="External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>
            <a:spLocks noGrp="1" noEditPoints="1"/>
          </p:cNvSpPr>
          <p:nvPr>
            <p:ph type="title"/>
          </p:nvPr>
        </p:nvSpPr>
        <p:spPr>
          <a:xfrm>
            <a:off x="456817" y="303830"/>
            <a:ext cx="4655700" cy="2569904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dirty="0"/>
              <a:t>Скрининг – приложение для людей с впервые выявленным сахарным диабетом</a:t>
            </a:r>
            <a:endParaRPr sz="3100" dirty="0"/>
          </a:p>
        </p:txBody>
      </p:sp>
      <p:sp>
        <p:nvSpPr>
          <p:cNvPr id="107" name="Google Shape;107;p25"/>
          <p:cNvSpPr>
            <a:spLocks noGrp="1" noEditPoints="1"/>
          </p:cNvSpPr>
          <p:nvPr>
            <p:ph type="body" idx="1"/>
          </p:nvPr>
        </p:nvSpPr>
        <p:spPr>
          <a:xfrm>
            <a:off x="401716" y="3079153"/>
            <a:ext cx="3825300" cy="1107965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/>
              <a:t>Выполнила студентка 4 курса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/>
              <a:t>Самарского государственного медицинского университета 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/>
              <a:t>Института сестринского образования 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/>
              <a:t>Группы Б-41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/>
              <a:t>Слободенюк Маргарита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>
          <a:blip r:embed="rId3">
            <a:alphaModFix/>
          </a:blip>
          <a:srcRect l="48519"/>
          <a:stretch/>
        </p:blipFill>
        <p:spPr>
          <a:xfrm>
            <a:off x="5224423" y="750674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>
            <a:spLocks noGrp="1" noEditPoints="1"/>
          </p:cNvSpPr>
          <p:nvPr>
            <p:ph type="body" idx="1"/>
          </p:nvPr>
        </p:nvSpPr>
        <p:spPr>
          <a:xfrm>
            <a:off x="467707" y="1791640"/>
            <a:ext cx="6153300" cy="223172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Актуальность данного проекта в первую очередь определяется неизлечимым характером данного заболевания  и высокой вероятностью развития осложнений на фоне данной болезни. </a:t>
            </a:r>
            <a:r>
              <a:rPr lang="ru-RU" sz="1200" b="0" i="0" dirty="0">
                <a:solidFill>
                  <a:schemeClr val="tx1"/>
                </a:solidFill>
                <a:effectLst/>
                <a:latin typeface="+mn-lt"/>
              </a:rPr>
              <a:t>У 50% больных с СД 1 типа и у 80% людей с СД 2 типа регистрируется ранняя инвалидизация и преждевременный летальный исход в связи сердечно-сосудистыми осложнениями. В связи с этим, ранняя диагности</a:t>
            </a:r>
            <a:r>
              <a:rPr lang="ru-RU" sz="1200" dirty="0">
                <a:solidFill>
                  <a:schemeClr val="tx1"/>
                </a:solidFill>
                <a:latin typeface="+mn-lt"/>
              </a:rPr>
              <a:t>ка осложнений, здоровый образ жизни и постоянное отслеживание своего состояния позволяет минимизировать риски развития сопутствующих заболеваний. Данное приложение поможет пациентам с впервые выявленным сахарным диабетом привыкнуть к новым рутинам, связанным с заболеванием и покажет пациенту, что сахарный диабет это не приговор, а образ жизни.</a:t>
            </a:r>
            <a:endParaRPr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wrap="square" lIns="45700" tIns="45700" rIns="45700" bIns="45700" anchor="ctr">
              <a:noAutofit/>
            </a:bodyPr>
            <a:lstStyle/>
            <a:p>
              <a: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wrap="square" lIns="45700" tIns="45700" rIns="45700" bIns="45700" anchor="ctr">
              <a:noAutofit/>
            </a:bodyPr>
            <a:lstStyle/>
            <a:p>
              <a: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wrap="square" lIns="45700" tIns="45700" rIns="45700" bIns="45700" anchor="ctr">
              <a:noAutofit/>
            </a:bodyPr>
            <a:lstStyle/>
            <a:p>
              <a: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wrap="square" lIns="45700" tIns="45700" rIns="45700" bIns="45700" anchor="ctr">
              <a:noAutofit/>
            </a:bodyPr>
            <a:lstStyle/>
            <a:p>
              <a: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wrap="square" lIns="45700" tIns="45700" rIns="45700" bIns="45700" anchor="ctr">
              <a:noAutofit/>
            </a:bodyPr>
            <a:lstStyle/>
            <a:p>
              <a: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>
            <a:spLocks noGrp="1" noEditPoints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56817" y="2252830"/>
            <a:ext cx="6865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/>
              <a:t>Целевая аудитория данного проекта это взрослые и подростки в возрасте от 13 до 40 лет, впервые столкнувшиеся с данным заболеванием, которые ходят сохранить привычный ритм жизни без вреда для своего здоровья, которые ответственно относятся к своему здоровью и хотят минимизировать возможные осложнения.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>
            <a:spLocks noGrp="1" noEditPoints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>
            <a:spLocks noGrp="1" noEditPoints="1"/>
          </p:cNvSpPr>
          <p:nvPr>
            <p:ph type="body" idx="1"/>
          </p:nvPr>
        </p:nvSpPr>
        <p:spPr>
          <a:xfrm>
            <a:off x="456817" y="2066081"/>
            <a:ext cx="6568200" cy="2241397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1016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bg2"/>
                </a:solidFill>
                <a:latin typeface="+mn-lt"/>
              </a:rPr>
              <a:t>Большинство пациентов, которые сталкиваются с сахарным диабетом не понимают, как интегрировать в жизнь новые рутинные задачи, связанные с измерением глюкозы в крови и расчетом дозы инсулина. Так же одной из главных проблем является развитие у таких пациентов сопутствующих заболеваний и незнание, как их предотвратить</a:t>
            </a:r>
            <a:r>
              <a:rPr lang="ru-RU" sz="1400" dirty="0">
                <a:solidFill>
                  <a:schemeClr val="bg2"/>
                </a:solidFill>
                <a:latin typeface="+mn-lt"/>
              </a:rPr>
              <a:t>.</a:t>
            </a:r>
          </a:p>
          <a:p>
            <a:pPr marL="1016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1400" dirty="0">
              <a:solidFill>
                <a:schemeClr val="bg2"/>
              </a:solidFill>
              <a:latin typeface="+mn-lt"/>
            </a:endParaRPr>
          </a:p>
          <a:p>
            <a:pPr marL="1016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1400" dirty="0">
              <a:solidFill>
                <a:schemeClr val="bg2"/>
              </a:solidFill>
              <a:latin typeface="+mn-lt"/>
            </a:endParaRPr>
          </a:p>
          <a:p>
            <a:pPr marL="1016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1400" dirty="0">
              <a:solidFill>
                <a:schemeClr val="bg2"/>
              </a:solidFill>
              <a:latin typeface="+mn-lt"/>
            </a:endParaRPr>
          </a:p>
          <a:p>
            <a:pPr marL="1016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chemeClr val="bg2"/>
                </a:solidFill>
                <a:latin typeface="+mn-lt"/>
              </a:rPr>
              <a:t>Фразы опрошенных</a:t>
            </a:r>
          </a:p>
          <a:p>
            <a:pPr marL="1016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chemeClr val="bg2"/>
                </a:solidFill>
                <a:latin typeface="+mn-lt"/>
              </a:rPr>
              <a:t>Администрация школ – их проблемы</a:t>
            </a:r>
            <a:endParaRPr sz="14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/>
          <p:cNvSpPr/>
          <p:nvPr/>
        </p:nvSpPr>
        <p:spPr>
          <a:xfrm>
            <a:off x="6641923" y="810283"/>
            <a:ext cx="1507915" cy="3182591"/>
          </a:xfrm>
          <a:prstGeom prst="roundRect">
            <a:avLst>
              <a:gd name="adj" fmla="val 7017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3936B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305081" y="810283"/>
            <a:ext cx="2930359" cy="4538871"/>
          </a:xfrm>
          <a:prstGeom prst="rect">
            <a:avLst/>
          </a:prstGeom>
        </p:spPr>
      </p:pic>
      <p:sp>
        <p:nvSpPr>
          <p:cNvPr id="171" name="Google Shape;171;p29"/>
          <p:cNvSpPr>
            <a:spLocks noGrp="1" noEditPoints="1"/>
          </p:cNvSpPr>
          <p:nvPr>
            <p:ph type="title"/>
          </p:nvPr>
        </p:nvSpPr>
        <p:spPr>
          <a:xfrm>
            <a:off x="456818" y="141292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95509" y="2088579"/>
            <a:ext cx="577831" cy="577831"/>
          </a:xfrm>
          <a:prstGeom prst="rect">
            <a:avLst/>
          </a:prstGeom>
        </p:spPr>
      </p:pic>
      <p:sp>
        <p:nvSpPr>
          <p:cNvPr id="9" name="Google Shape;172;p29"/>
          <p:cNvSpPr>
            <a:spLocks noGrp="1" noEditPoints="1"/>
          </p:cNvSpPr>
          <p:nvPr>
            <p:ph type="body" idx="1"/>
          </p:nvPr>
        </p:nvSpPr>
        <p:spPr>
          <a:xfrm>
            <a:off x="456818" y="2013636"/>
            <a:ext cx="5708607" cy="2875689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40640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050" dirty="0">
                <a:solidFill>
                  <a:srgbClr val="132C40"/>
                </a:solidFill>
              </a:rPr>
              <a:t>Приложение для помощи  людям с впервые выявленным диабетом..</a:t>
            </a:r>
          </a:p>
          <a:p>
            <a:pPr marL="40640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050" dirty="0">
                <a:solidFill>
                  <a:srgbClr val="132C40"/>
                </a:solidFill>
              </a:rPr>
              <a:t>Основной функцией приложение -календарь с напоминалками об обязательных действиях (анализ крови), автоматический расчет дозы инсулина по результатам анализа крови. Приложение будет сигнализировать о критических значениях сахара.</a:t>
            </a:r>
          </a:p>
          <a:p>
            <a:pPr marL="40640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050" dirty="0">
                <a:solidFill>
                  <a:srgbClr val="132C40"/>
                </a:solidFill>
              </a:rPr>
              <a:t>В дальнейшем планируется </a:t>
            </a:r>
            <a:r>
              <a:rPr lang="en-US" sz="1050" dirty="0">
                <a:solidFill>
                  <a:srgbClr val="132C40"/>
                </a:solidFill>
              </a:rPr>
              <a:t>SOS </a:t>
            </a:r>
            <a:r>
              <a:rPr lang="ru-RU" sz="1050" dirty="0">
                <a:solidFill>
                  <a:srgbClr val="132C40"/>
                </a:solidFill>
              </a:rPr>
              <a:t>сообщение,  библиотека проверенной информации, запись к профильным специалистам, обмен опытом в сообществе.</a:t>
            </a:r>
          </a:p>
          <a:p>
            <a:pPr marL="40640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050" dirty="0">
                <a:solidFill>
                  <a:srgbClr val="132C40"/>
                </a:solidFill>
              </a:rPr>
              <a:t>О</a:t>
            </a:r>
            <a:r>
              <a:rPr lang="ru" sz="1050" dirty="0">
                <a:solidFill>
                  <a:srgbClr val="132C40"/>
                </a:solidFill>
              </a:rPr>
              <a:t>блачное хранение данных и технология медицинского скрининга. Приложение позволяет сохранять данные о уровне глюкозы в крови, дозе использованного инсулина, так же пользователь  может пройти скрининг – тест на риск развития сопутствующих заболеваний по результатам прохождени теста и сохраненным результатамобъективных показателей </a:t>
            </a:r>
            <a:endParaRPr sz="1050" dirty="0">
              <a:solidFill>
                <a:srgbClr val="132C40"/>
              </a:solidFill>
            </a:endParaRPr>
          </a:p>
          <a:p>
            <a:pPr marL="40640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050" dirty="0">
                <a:solidFill>
                  <a:srgbClr val="132C40"/>
                </a:solidFill>
              </a:rPr>
              <a:t>В настоящий момент есть общая концепция, концепция </a:t>
            </a:r>
            <a:r>
              <a:rPr lang="en-US" sz="1050" dirty="0">
                <a:solidFill>
                  <a:srgbClr val="132C40"/>
                </a:solidFill>
              </a:rPr>
              <a:t>MVP </a:t>
            </a:r>
            <a:r>
              <a:rPr lang="ru-RU" sz="1050" dirty="0">
                <a:solidFill>
                  <a:srgbClr val="132C40"/>
                </a:solidFill>
              </a:rPr>
              <a:t>главной функции в формате чат- бота и договоренность о пилотном тестировании и дальнейшей проблематизации в Школе здоровья (гос. программа для диабетиков)</a:t>
            </a:r>
            <a:endParaRPr sz="1050" dirty="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>
            <a:spLocks noGrp="1" noEditPoints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>
            <a:spLocks noGrp="1" noEditPoints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4572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143245"/>
            <a:ext cx="5118900" cy="262591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пациентам в возрасте от 13 до 40 лет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 с впервые выявленным сахарным диабетом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эффективной интеграции жизненно необходимых рутин в повседневную жизнь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мобильного приложения с функцией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медицинсокго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скрининра и облачного хранения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 SemiBold"/>
                <a:cs typeface="Raleway SemiBold"/>
                <a:sym typeface="Raleway"/>
              </a:rPr>
              <a:t> полноценную жизнь без усугубления течения болезни.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7" name="Google Shape;197;p31"/>
          <p:cNvSpPr txBox="1"/>
          <p:nvPr/>
        </p:nvSpPr>
        <p:spPr>
          <a:xfrm>
            <a:off x="456817" y="1964523"/>
            <a:ext cx="6936600" cy="6020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Первый этап - 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b2g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 фокусом на Школы здоровья, как массовую гос. программу и источник потребителей.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</a:p>
        </p:txBody>
      </p:sp>
      <p:sp>
        <p:nvSpPr>
          <p:cNvPr id="198" name="Google Shape;198;p31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>
            <a:spLocks noGrp="1" noEditPoints="1"/>
          </p:cNvSpPr>
          <p:nvPr>
            <p:ph type="body" idx="1"/>
          </p:nvPr>
        </p:nvSpPr>
        <p:spPr>
          <a:xfrm>
            <a:off x="401716" y="2488566"/>
            <a:ext cx="7993200" cy="156963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34290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( B2G)</a:t>
            </a:r>
            <a:endParaRPr dirty="0"/>
          </a:p>
          <a:p>
            <a:pPr marL="34290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1000 школ здоровья для пациентов с впервые выявленным СД</a:t>
            </a:r>
            <a:endParaRPr dirty="0"/>
          </a:p>
          <a:p>
            <a:pPr marL="34290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190 рублей в месяц на одного человека</a:t>
            </a:r>
            <a:endParaRPr dirty="0"/>
          </a:p>
          <a:p>
            <a:pPr marL="34290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FF0000"/>
                </a:solidFill>
              </a:rPr>
              <a:t>Сегменты А и B - Х1Х1 рублей (доля от предыдущей суммы)</a:t>
            </a:r>
            <a:endParaRPr dirty="0">
              <a:solidFill>
                <a:srgbClr val="FF0000"/>
              </a:solidFill>
            </a:endParaRPr>
          </a:p>
          <a:p>
            <a:pPr marL="34290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FF0000"/>
                </a:solidFill>
              </a:rPr>
              <a:t>Сможем заработать в первый год - Х2Х2 рублей (доля от доли) - выручка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6711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45720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</a:p>
          <a:p>
            <a:pPr marL="45720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ТАБЛИЦА С ВАЖНЫМИ КРИТЕРИЯМИ – ОТРАЗИТЬ ПРЕИМУЩЕСТВА 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>
            <a:spLocks noGrp="1" noEditPoints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348376" y="1930516"/>
            <a:ext cx="6936600" cy="227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Это некоммерческий проект, зарабатывать мы планируем на содержание и развитие проекта, прибыль акционерам не планируется</a:t>
            </a: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Монетизация - подписка и </a:t>
            </a:r>
            <a:r>
              <a:rPr lang="en-US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freemium.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функции - напоминалка об анализе и расчет дозы, сигнализация о критических уровнях сахара - бесплатно.</a:t>
            </a: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Другие функции - мед. скрининг с базой данных, связь с врачем, библиотека информации и  т.д - по подписке </a:t>
            </a: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348376" y="78639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5" name="Google Shape;225;p33"/>
          <p:cNvSpPr>
            <a:spLocks noGrp="1" noEditPoints="1"/>
          </p:cNvSpPr>
          <p:nvPr>
            <p:ph type="title"/>
          </p:nvPr>
        </p:nvSpPr>
        <p:spPr>
          <a:xfrm>
            <a:off x="1950337" y="779573"/>
            <a:ext cx="4655700" cy="646500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>
            <a:spLocks noGrp="1" noEditPoints="1"/>
          </p:cNvSpPr>
          <p:nvPr>
            <p:ph type="body" idx="1"/>
          </p:nvPr>
        </p:nvSpPr>
        <p:spPr>
          <a:xfrm>
            <a:off x="456818" y="2922131"/>
            <a:ext cx="7993200" cy="438155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8890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…</a:t>
            </a:r>
            <a:endParaRPr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>
            <a:spLocks noGrp="1" noEditPoints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</a:p>
          <a:p>
            <a:pPr marL="0" indent="0" algn="l" rt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>
            <a:spLocks noGrp="1" noEditPoints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{2CEBC8A6-562F-40FE-AF5D-3E4160AFBED2}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Слободенюк Маргарита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68575" tIns="68575" rIns="68575" bIns="6857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>
            <a:spLocks noGrp="1" noEditPoints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176890" y="1291042"/>
            <a:ext cx="810650" cy="8106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>
            <a:spLocks noGrp="1" noEditPoints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>
            <a:spLocks noGrp="1" noEditPoints="1"/>
          </p:cNvSpPr>
          <p:nvPr>
            <p:ph type="body" idx="1"/>
          </p:nvPr>
        </p:nvSpPr>
        <p:spPr>
          <a:xfrm>
            <a:off x="456825" y="1433725"/>
            <a:ext cx="7973700" cy="486515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457200" marR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264" name="Google Shape;264;p36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456825" y="1854885"/>
          <a:ext cx="7532025" cy="3109169"/>
        </p:xfrm>
        <a:graphic>
          <a:graphicData uri="http://schemas.openxmlformats.org/drawingml/2006/table">
            <a:tbl>
              <a:tblPr>
                <a:noFill/>
                <a:tableStyleId>{2CEBC8A6-562F-40FE-AF5D-3E4160AFBED2}</a:tableStyleId>
              </a:tblPr>
              <a:tblGrid>
                <a:gridCol w="3341400"/>
                <a:gridCol w="1679950"/>
                <a:gridCol w="2510675"/>
              </a:tblGrid>
              <a:tr h="350819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731403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Фокус на </a:t>
                      </a:r>
                      <a:r>
                        <a:rPr lang="en-US" dirty="0"/>
                        <a:t>MVP</a:t>
                      </a:r>
                      <a:r>
                        <a:rPr lang="ru-RU" dirty="0"/>
                        <a:t>, чат бот и приложение на конструкторе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Ноябрь 2023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Слободенюк Маргарита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20929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Пилотное тестирование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2 -3 цикла школы здоровья (узнать точный срок прохождения школы здоровья) 2024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Слободенюк Маргарита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5691"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Сбор команды</a:t>
                      </a:r>
                    </a:p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Выход на источники финансирования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 года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Слободенюк Маргарита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>
            <a:spLocks noGrp="1" noEditPoints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>
            <a:spLocks noGrp="1" noEditPoints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40640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Слободенюк Маргарита Евгеньевна</a:t>
            </a:r>
          </a:p>
          <a:p>
            <a:pPr marL="40640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>
                <a:solidFill>
                  <a:srgbClr val="132C40"/>
                </a:solidFill>
                <a:hlinkClick r:id="rId1"/>
              </a:rPr>
              <a:t>rita.slobodenyuk.00@mail.ru</a:t>
            </a:r>
            <a:endParaRPr lang="en-US" sz="1400" dirty="0">
              <a:solidFill>
                <a:srgbClr val="132C40"/>
              </a:solidFill>
            </a:endParaRPr>
          </a:p>
          <a:p>
            <a:pPr marL="406400" indent="-203200"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89507806387</a:t>
            </a:r>
          </a:p>
          <a:p>
            <a:pPr marL="40640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281" name="Google Shape;281;p37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wrap="square" lIns="34275" tIns="34275" rIns="34275" bIns="342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782</Words>
  <Application>Microsoft Office PowerPoint</Application>
  <PresentationFormat>Экран (16:9)</PresentationFormat>
  <Paragraphs>101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Raleway SemiBold</vt:lpstr>
      <vt:lpstr>Century Gothic</vt:lpstr>
      <vt:lpstr>Calibri</vt:lpstr>
      <vt:lpstr>Helvetica Neue</vt:lpstr>
      <vt:lpstr>Raleway</vt:lpstr>
      <vt:lpstr>Simple Light</vt:lpstr>
      <vt:lpstr>Simple Light</vt:lpstr>
      <vt:lpstr>Скрининг – приложение для людей с впервые выявленным сахарным диабетом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Скрининг – приложение для людей с впервые выявленным сахарным диабетом</dc:title>
  <cp:lastModifiedBy>Ольга Леонидовна Чичерина</cp:lastModifiedBy>
  <cp:revision>1</cp:revision>
  <dcterms:modified xsi:type="dcterms:W3CDTF">2023-09-28T07:58:29Z</dcterms:modified>
</cp:coreProperties>
</file>