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84" r:id="rId2"/>
  </p:sldMasterIdLst>
  <p:notesMasterIdLst>
    <p:notesMasterId r:id="rId19"/>
  </p:notesMasterIdLst>
  <p:sldIdLst>
    <p:sldId id="275" r:id="rId3"/>
    <p:sldId id="294" r:id="rId4"/>
    <p:sldId id="296" r:id="rId5"/>
    <p:sldId id="282" r:id="rId6"/>
    <p:sldId id="295" r:id="rId7"/>
    <p:sldId id="281" r:id="rId8"/>
    <p:sldId id="283" r:id="rId9"/>
    <p:sldId id="284" r:id="rId10"/>
    <p:sldId id="285" r:id="rId11"/>
    <p:sldId id="287" r:id="rId12"/>
    <p:sldId id="288" r:id="rId13"/>
    <p:sldId id="289" r:id="rId14"/>
    <p:sldId id="291" r:id="rId15"/>
    <p:sldId id="292" r:id="rId16"/>
    <p:sldId id="297" r:id="rId17"/>
    <p:sldId id="290" r:id="rId18"/>
  </p:sldIdLst>
  <p:sldSz cx="12192000" cy="6858000"/>
  <p:notesSz cx="6858000" cy="9144000"/>
  <p:embeddedFontLst>
    <p:embeddedFont>
      <p:font typeface="Gilroy Black" panose="00000A00000000000000" charset="-52"/>
      <p:bold r:id="rId20"/>
    </p:embeddedFont>
    <p:embeddedFont>
      <p:font typeface="Gilroy" panose="020B0604020202020204" charset="-52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Raleway" panose="020B0604020202020204" charset="-52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97" userDrawn="1">
          <p15:clr>
            <a:srgbClr val="9AA0A6"/>
          </p15:clr>
        </p15:guide>
        <p15:guide id="2" pos="3976" userDrawn="1">
          <p15:clr>
            <a:srgbClr val="9AA0A6"/>
          </p15:clr>
        </p15:guide>
        <p15:guide id="3" pos="257" userDrawn="1">
          <p15:clr>
            <a:srgbClr val="9AA0A6"/>
          </p15:clr>
        </p15:guide>
        <p15:guide id="4" pos="7423" userDrawn="1">
          <p15:clr>
            <a:srgbClr val="9AA0A6"/>
          </p15:clr>
        </p15:guide>
        <p15:guide id="5" orient="horz" pos="2636" userDrawn="1">
          <p15:clr>
            <a:srgbClr val="9AA0A6"/>
          </p15:clr>
        </p15:guide>
        <p15:guide id="6" orient="horz" pos="278" userDrawn="1">
          <p15:clr>
            <a:srgbClr val="9AA0A6"/>
          </p15:clr>
        </p15:guide>
        <p15:guide id="7" orient="horz" pos="822" userDrawn="1">
          <p15:clr>
            <a:srgbClr val="9AA0A6"/>
          </p15:clr>
        </p15:guide>
        <p15:guide id="8" pos="2116" userDrawn="1">
          <p15:clr>
            <a:srgbClr val="9AA0A6"/>
          </p15:clr>
        </p15:guide>
        <p15:guide id="9" orient="horz" pos="2478" userDrawn="1">
          <p15:clr>
            <a:srgbClr val="9AA0A6"/>
          </p15:clr>
        </p15:guide>
        <p15:guide id="11" pos="2865" userDrawn="1">
          <p15:clr>
            <a:srgbClr val="9AA0A6"/>
          </p15:clr>
        </p15:guide>
        <p15:guide id="12" pos="5382" userDrawn="1">
          <p15:clr>
            <a:srgbClr val="9AA0A6"/>
          </p15:clr>
        </p15:guide>
        <p15:guide id="14" pos="3500" userDrawn="1">
          <p15:clr>
            <a:srgbClr val="9AA0A6"/>
          </p15:clr>
        </p15:guide>
        <p15:guide id="15" orient="horz" pos="958" userDrawn="1">
          <p15:clr>
            <a:srgbClr val="9AA0A6"/>
          </p15:clr>
        </p15:guide>
        <p15:guide id="18" orient="horz" pos="2999" userDrawn="1">
          <p15:clr>
            <a:srgbClr val="9AA0A6"/>
          </p15:clr>
        </p15:guide>
        <p15:guide id="19" orient="horz" pos="4042" userDrawn="1">
          <p15:clr>
            <a:srgbClr val="9AA0A6"/>
          </p15:clr>
        </p15:guide>
        <p15:guide id="22" orient="horz" pos="3816" userDrawn="1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iUgR2XqFdkcy6qo/yzq3jABe0L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66CCFF"/>
    <a:srgbClr val="77A3F4"/>
    <a:srgbClr val="9F00FF"/>
    <a:srgbClr val="FCAF17"/>
    <a:srgbClr val="00B0F0"/>
    <a:srgbClr val="7700BF"/>
    <a:srgbClr val="0066FF"/>
    <a:srgbClr val="DEE6FE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8" autoAdjust="0"/>
    <p:restoredTop sz="94732" autoAdjust="0"/>
  </p:normalViewPr>
  <p:slideViewPr>
    <p:cSldViewPr snapToGrid="0">
      <p:cViewPr varScale="1">
        <p:scale>
          <a:sx n="83" d="100"/>
          <a:sy n="83" d="100"/>
        </p:scale>
        <p:origin x="888" y="67"/>
      </p:cViewPr>
      <p:guideLst>
        <p:guide orient="horz" pos="1797"/>
        <p:guide pos="3976"/>
        <p:guide pos="257"/>
        <p:guide pos="7423"/>
        <p:guide orient="horz" pos="2636"/>
        <p:guide orient="horz" pos="278"/>
        <p:guide orient="horz" pos="822"/>
        <p:guide pos="2116"/>
        <p:guide orient="horz" pos="2478"/>
        <p:guide pos="2865"/>
        <p:guide pos="5382"/>
        <p:guide pos="3500"/>
        <p:guide orient="horz" pos="958"/>
        <p:guide orient="horz" pos="2999"/>
        <p:guide orient="horz" pos="4042"/>
        <p:guide orient="horz" pos="3816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we Qwe" userId="65bff23286cc5de2" providerId="LiveId" clId="{6D2B2310-7030-43FE-8F20-FC4EA7463F36}"/>
    <pc:docChg chg="undo custSel addSld modSld sldOrd">
      <pc:chgData name="Qwe Qwe" userId="65bff23286cc5de2" providerId="LiveId" clId="{6D2B2310-7030-43FE-8F20-FC4EA7463F36}" dt="2023-10-13T08:37:46.969" v="361" actId="1076"/>
      <pc:docMkLst>
        <pc:docMk/>
      </pc:docMkLst>
      <pc:sldChg chg="addSp delSp modSp mod">
        <pc:chgData name="Qwe Qwe" userId="65bff23286cc5de2" providerId="LiveId" clId="{6D2B2310-7030-43FE-8F20-FC4EA7463F36}" dt="2023-10-13T08:07:51.247" v="29" actId="1076"/>
        <pc:sldMkLst>
          <pc:docMk/>
          <pc:sldMk cId="1403416389" sldId="273"/>
        </pc:sldMkLst>
        <pc:spChg chg="add mod">
          <ac:chgData name="Qwe Qwe" userId="65bff23286cc5de2" providerId="LiveId" clId="{6D2B2310-7030-43FE-8F20-FC4EA7463F36}" dt="2023-10-13T08:07:21.035" v="18" actId="1076"/>
          <ac:spMkLst>
            <pc:docMk/>
            <pc:sldMk cId="1403416389" sldId="273"/>
            <ac:spMk id="4" creationId="{CD3CE957-6956-B655-98C2-16B2C6ECC4EC}"/>
          </ac:spMkLst>
        </pc:spChg>
        <pc:spChg chg="add mod">
          <ac:chgData name="Qwe Qwe" userId="65bff23286cc5de2" providerId="LiveId" clId="{6D2B2310-7030-43FE-8F20-FC4EA7463F36}" dt="2023-10-13T08:07:51.247" v="29" actId="1076"/>
          <ac:spMkLst>
            <pc:docMk/>
            <pc:sldMk cId="1403416389" sldId="273"/>
            <ac:spMk id="6" creationId="{8A21233B-E013-ACA3-C0CF-8B7C59DEE78C}"/>
          </ac:spMkLst>
        </pc:spChg>
        <pc:picChg chg="add del mod">
          <ac:chgData name="Qwe Qwe" userId="65bff23286cc5de2" providerId="LiveId" clId="{6D2B2310-7030-43FE-8F20-FC4EA7463F36}" dt="2023-10-13T08:05:31.345" v="3" actId="478"/>
          <ac:picMkLst>
            <pc:docMk/>
            <pc:sldMk cId="1403416389" sldId="273"/>
            <ac:picMk id="2" creationId="{9E0F6DAD-BA06-92CF-3E0D-16F8015DC44B}"/>
          </ac:picMkLst>
        </pc:picChg>
      </pc:sldChg>
      <pc:sldChg chg="addSp modSp mod">
        <pc:chgData name="Qwe Qwe" userId="65bff23286cc5de2" providerId="LiveId" clId="{6D2B2310-7030-43FE-8F20-FC4EA7463F36}" dt="2023-10-13T08:28:40.791" v="266" actId="108"/>
        <pc:sldMkLst>
          <pc:docMk/>
          <pc:sldMk cId="1337126232" sldId="278"/>
        </pc:sldMkLst>
        <pc:spChg chg="add mod">
          <ac:chgData name="Qwe Qwe" userId="65bff23286cc5de2" providerId="LiveId" clId="{6D2B2310-7030-43FE-8F20-FC4EA7463F36}" dt="2023-10-13T08:28:35.778" v="265" actId="1076"/>
          <ac:spMkLst>
            <pc:docMk/>
            <pc:sldMk cId="1337126232" sldId="278"/>
            <ac:spMk id="3" creationId="{6F62ACA3-6BA9-31BD-FDAD-87C3F0E817AB}"/>
          </ac:spMkLst>
        </pc:spChg>
        <pc:spChg chg="add mod">
          <ac:chgData name="Qwe Qwe" userId="65bff23286cc5de2" providerId="LiveId" clId="{6D2B2310-7030-43FE-8F20-FC4EA7463F36}" dt="2023-10-13T08:28:40.791" v="266" actId="108"/>
          <ac:spMkLst>
            <pc:docMk/>
            <pc:sldMk cId="1337126232" sldId="278"/>
            <ac:spMk id="4" creationId="{FBB8292E-56D3-6D69-9BFD-F1EE970788F2}"/>
          </ac:spMkLst>
        </pc:spChg>
      </pc:sldChg>
      <pc:sldChg chg="addSp modSp new mod">
        <pc:chgData name="Qwe Qwe" userId="65bff23286cc5de2" providerId="LiveId" clId="{6D2B2310-7030-43FE-8F20-FC4EA7463F36}" dt="2023-10-13T08:28:55.097" v="269" actId="1076"/>
        <pc:sldMkLst>
          <pc:docMk/>
          <pc:sldMk cId="2955893162" sldId="279"/>
        </pc:sldMkLst>
        <pc:spChg chg="add mod">
          <ac:chgData name="Qwe Qwe" userId="65bff23286cc5de2" providerId="LiveId" clId="{6D2B2310-7030-43FE-8F20-FC4EA7463F36}" dt="2023-10-13T08:28:46.579" v="267" actId="108"/>
          <ac:spMkLst>
            <pc:docMk/>
            <pc:sldMk cId="2955893162" sldId="279"/>
            <ac:spMk id="3" creationId="{F993E469-58F0-4F53-B72F-86F1651688D7}"/>
          </ac:spMkLst>
        </pc:spChg>
        <pc:spChg chg="add mod">
          <ac:chgData name="Qwe Qwe" userId="65bff23286cc5de2" providerId="LiveId" clId="{6D2B2310-7030-43FE-8F20-FC4EA7463F36}" dt="2023-10-13T08:28:55.097" v="269" actId="1076"/>
          <ac:spMkLst>
            <pc:docMk/>
            <pc:sldMk cId="2955893162" sldId="279"/>
            <ac:spMk id="5" creationId="{77C863A5-DD8F-2BEB-B550-092D9C3AB8DF}"/>
          </ac:spMkLst>
        </pc:spChg>
      </pc:sldChg>
      <pc:sldChg chg="addSp modSp new mod">
        <pc:chgData name="Qwe Qwe" userId="65bff23286cc5de2" providerId="LiveId" clId="{6D2B2310-7030-43FE-8F20-FC4EA7463F36}" dt="2023-10-13T08:29:14.840" v="273" actId="108"/>
        <pc:sldMkLst>
          <pc:docMk/>
          <pc:sldMk cId="3384127198" sldId="280"/>
        </pc:sldMkLst>
        <pc:spChg chg="add mod">
          <ac:chgData name="Qwe Qwe" userId="65bff23286cc5de2" providerId="LiveId" clId="{6D2B2310-7030-43FE-8F20-FC4EA7463F36}" dt="2023-10-13T08:29:09.809" v="272" actId="1076"/>
          <ac:spMkLst>
            <pc:docMk/>
            <pc:sldMk cId="3384127198" sldId="280"/>
            <ac:spMk id="3" creationId="{DBC3A33D-1184-29D9-1CD3-1E98C29CBB03}"/>
          </ac:spMkLst>
        </pc:spChg>
        <pc:spChg chg="add mod">
          <ac:chgData name="Qwe Qwe" userId="65bff23286cc5de2" providerId="LiveId" clId="{6D2B2310-7030-43FE-8F20-FC4EA7463F36}" dt="2023-10-13T08:29:14.840" v="273" actId="108"/>
          <ac:spMkLst>
            <pc:docMk/>
            <pc:sldMk cId="3384127198" sldId="280"/>
            <ac:spMk id="5" creationId="{C295B51F-FDAC-8DE3-A37C-854A56DF19D8}"/>
          </ac:spMkLst>
        </pc:spChg>
      </pc:sldChg>
      <pc:sldChg chg="addSp modSp new mod">
        <pc:chgData name="Qwe Qwe" userId="65bff23286cc5de2" providerId="LiveId" clId="{6D2B2310-7030-43FE-8F20-FC4EA7463F36}" dt="2023-10-13T08:31:01.097" v="286" actId="1076"/>
        <pc:sldMkLst>
          <pc:docMk/>
          <pc:sldMk cId="3121745393" sldId="281"/>
        </pc:sldMkLst>
        <pc:spChg chg="add mod">
          <ac:chgData name="Qwe Qwe" userId="65bff23286cc5de2" providerId="LiveId" clId="{6D2B2310-7030-43FE-8F20-FC4EA7463F36}" dt="2023-10-13T08:30:34.650" v="274" actId="108"/>
          <ac:spMkLst>
            <pc:docMk/>
            <pc:sldMk cId="3121745393" sldId="281"/>
            <ac:spMk id="3" creationId="{72F0ACB2-9160-C82C-55B7-17C211E5E4C9}"/>
          </ac:spMkLst>
        </pc:spChg>
        <pc:spChg chg="add mod">
          <ac:chgData name="Qwe Qwe" userId="65bff23286cc5de2" providerId="LiveId" clId="{6D2B2310-7030-43FE-8F20-FC4EA7463F36}" dt="2023-10-13T08:31:01.097" v="286" actId="1076"/>
          <ac:spMkLst>
            <pc:docMk/>
            <pc:sldMk cId="3121745393" sldId="281"/>
            <ac:spMk id="5" creationId="{E57D19C0-C0A2-D66E-C722-FC009E3B2F67}"/>
          </ac:spMkLst>
        </pc:spChg>
      </pc:sldChg>
      <pc:sldChg chg="addSp modSp new mod">
        <pc:chgData name="Qwe Qwe" userId="65bff23286cc5de2" providerId="LiveId" clId="{6D2B2310-7030-43FE-8F20-FC4EA7463F36}" dt="2023-10-13T08:31:32.230" v="291" actId="108"/>
        <pc:sldMkLst>
          <pc:docMk/>
          <pc:sldMk cId="2430452053" sldId="282"/>
        </pc:sldMkLst>
        <pc:spChg chg="add mod">
          <ac:chgData name="Qwe Qwe" userId="65bff23286cc5de2" providerId="LiveId" clId="{6D2B2310-7030-43FE-8F20-FC4EA7463F36}" dt="2023-10-13T08:31:18.854" v="289" actId="108"/>
          <ac:spMkLst>
            <pc:docMk/>
            <pc:sldMk cId="2430452053" sldId="282"/>
            <ac:spMk id="3" creationId="{4DF5A6A5-A983-1F2D-189E-6424A698EEF4}"/>
          </ac:spMkLst>
        </pc:spChg>
        <pc:spChg chg="add mod">
          <ac:chgData name="Qwe Qwe" userId="65bff23286cc5de2" providerId="LiveId" clId="{6D2B2310-7030-43FE-8F20-FC4EA7463F36}" dt="2023-10-13T08:31:32.230" v="291" actId="108"/>
          <ac:spMkLst>
            <pc:docMk/>
            <pc:sldMk cId="2430452053" sldId="282"/>
            <ac:spMk id="5" creationId="{54758D8E-1C0B-F836-FA4B-3714CF73A4C3}"/>
          </ac:spMkLst>
        </pc:spChg>
      </pc:sldChg>
      <pc:sldChg chg="addSp modSp new mod">
        <pc:chgData name="Qwe Qwe" userId="65bff23286cc5de2" providerId="LiveId" clId="{6D2B2310-7030-43FE-8F20-FC4EA7463F36}" dt="2023-10-13T08:31:50.527" v="294" actId="108"/>
        <pc:sldMkLst>
          <pc:docMk/>
          <pc:sldMk cId="687101227" sldId="283"/>
        </pc:sldMkLst>
        <pc:spChg chg="add mod">
          <ac:chgData name="Qwe Qwe" userId="65bff23286cc5de2" providerId="LiveId" clId="{6D2B2310-7030-43FE-8F20-FC4EA7463F36}" dt="2023-10-13T08:31:45.073" v="293" actId="108"/>
          <ac:spMkLst>
            <pc:docMk/>
            <pc:sldMk cId="687101227" sldId="283"/>
            <ac:spMk id="3" creationId="{8E09EDD3-0944-ABDD-0B5B-6A2D127BF3F9}"/>
          </ac:spMkLst>
        </pc:spChg>
        <pc:spChg chg="add mod">
          <ac:chgData name="Qwe Qwe" userId="65bff23286cc5de2" providerId="LiveId" clId="{6D2B2310-7030-43FE-8F20-FC4EA7463F36}" dt="2023-10-13T08:31:50.527" v="294" actId="108"/>
          <ac:spMkLst>
            <pc:docMk/>
            <pc:sldMk cId="687101227" sldId="283"/>
            <ac:spMk id="5" creationId="{BA1DBD87-B814-245D-7376-3099502A3065}"/>
          </ac:spMkLst>
        </pc:spChg>
      </pc:sldChg>
      <pc:sldChg chg="addSp delSp modSp new mod">
        <pc:chgData name="Qwe Qwe" userId="65bff23286cc5de2" providerId="LiveId" clId="{6D2B2310-7030-43FE-8F20-FC4EA7463F36}" dt="2023-10-13T08:32:23.879" v="299" actId="1076"/>
        <pc:sldMkLst>
          <pc:docMk/>
          <pc:sldMk cId="3188927288" sldId="284"/>
        </pc:sldMkLst>
        <pc:spChg chg="add del mod">
          <ac:chgData name="Qwe Qwe" userId="65bff23286cc5de2" providerId="LiveId" clId="{6D2B2310-7030-43FE-8F20-FC4EA7463F36}" dt="2023-10-13T08:10:47.899" v="63" actId="478"/>
          <ac:spMkLst>
            <pc:docMk/>
            <pc:sldMk cId="3188927288" sldId="284"/>
            <ac:spMk id="3" creationId="{6B8C491C-E6D6-13C6-93F4-5ECC8BCC6AD3}"/>
          </ac:spMkLst>
        </pc:spChg>
        <pc:spChg chg="add mod">
          <ac:chgData name="Qwe Qwe" userId="65bff23286cc5de2" providerId="LiveId" clId="{6D2B2310-7030-43FE-8F20-FC4EA7463F36}" dt="2023-10-13T08:32:11.053" v="295" actId="108"/>
          <ac:spMkLst>
            <pc:docMk/>
            <pc:sldMk cId="3188927288" sldId="284"/>
            <ac:spMk id="5" creationId="{1C83AB08-D95A-37DE-5017-DEAA5DB08122}"/>
          </ac:spMkLst>
        </pc:spChg>
        <pc:spChg chg="add mod">
          <ac:chgData name="Qwe Qwe" userId="65bff23286cc5de2" providerId="LiveId" clId="{6D2B2310-7030-43FE-8F20-FC4EA7463F36}" dt="2023-10-13T08:32:23.879" v="299" actId="1076"/>
          <ac:spMkLst>
            <pc:docMk/>
            <pc:sldMk cId="3188927288" sldId="284"/>
            <ac:spMk id="7" creationId="{58876AA0-E39F-7804-D068-D8687FAFB2F8}"/>
          </ac:spMkLst>
        </pc:spChg>
      </pc:sldChg>
      <pc:sldChg chg="addSp modSp new mod">
        <pc:chgData name="Qwe Qwe" userId="65bff23286cc5de2" providerId="LiveId" clId="{6D2B2310-7030-43FE-8F20-FC4EA7463F36}" dt="2023-10-13T08:32:55.847" v="308" actId="20577"/>
        <pc:sldMkLst>
          <pc:docMk/>
          <pc:sldMk cId="2443210498" sldId="285"/>
        </pc:sldMkLst>
        <pc:spChg chg="add mod">
          <ac:chgData name="Qwe Qwe" userId="65bff23286cc5de2" providerId="LiveId" clId="{6D2B2310-7030-43FE-8F20-FC4EA7463F36}" dt="2023-10-13T08:32:43.892" v="303" actId="108"/>
          <ac:spMkLst>
            <pc:docMk/>
            <pc:sldMk cId="2443210498" sldId="285"/>
            <ac:spMk id="3" creationId="{B21E0E99-0BFA-5C60-887F-531F88744C49}"/>
          </ac:spMkLst>
        </pc:spChg>
        <pc:spChg chg="add mod">
          <ac:chgData name="Qwe Qwe" userId="65bff23286cc5de2" providerId="LiveId" clId="{6D2B2310-7030-43FE-8F20-FC4EA7463F36}" dt="2023-10-13T08:32:55.847" v="308" actId="20577"/>
          <ac:spMkLst>
            <pc:docMk/>
            <pc:sldMk cId="2443210498" sldId="285"/>
            <ac:spMk id="5" creationId="{E0DC0982-FD4B-6D72-B23E-DBAC6225E811}"/>
          </ac:spMkLst>
        </pc:spChg>
      </pc:sldChg>
      <pc:sldChg chg="addSp modSp new mod ord">
        <pc:chgData name="Qwe Qwe" userId="65bff23286cc5de2" providerId="LiveId" clId="{6D2B2310-7030-43FE-8F20-FC4EA7463F36}" dt="2023-10-13T08:33:40.262" v="320"/>
        <pc:sldMkLst>
          <pc:docMk/>
          <pc:sldMk cId="2681420210" sldId="286"/>
        </pc:sldMkLst>
        <pc:spChg chg="add mod">
          <ac:chgData name="Qwe Qwe" userId="65bff23286cc5de2" providerId="LiveId" clId="{6D2B2310-7030-43FE-8F20-FC4EA7463F36}" dt="2023-10-13T08:33:28.757" v="317" actId="108"/>
          <ac:spMkLst>
            <pc:docMk/>
            <pc:sldMk cId="2681420210" sldId="286"/>
            <ac:spMk id="3" creationId="{0BCF2EA5-CB2D-2EC8-7B65-5215AA678A4A}"/>
          </ac:spMkLst>
        </pc:spChg>
        <pc:spChg chg="add mod">
          <ac:chgData name="Qwe Qwe" userId="65bff23286cc5de2" providerId="LiveId" clId="{6D2B2310-7030-43FE-8F20-FC4EA7463F36}" dt="2023-10-13T08:33:34.649" v="318" actId="108"/>
          <ac:spMkLst>
            <pc:docMk/>
            <pc:sldMk cId="2681420210" sldId="286"/>
            <ac:spMk id="5" creationId="{3CA2D657-02A7-F3FF-0D77-FBF387CD44AB}"/>
          </ac:spMkLst>
        </pc:spChg>
      </pc:sldChg>
      <pc:sldChg chg="addSp delSp modSp new mod">
        <pc:chgData name="Qwe Qwe" userId="65bff23286cc5de2" providerId="LiveId" clId="{6D2B2310-7030-43FE-8F20-FC4EA7463F36}" dt="2023-10-13T08:35:10.546" v="330" actId="1076"/>
        <pc:sldMkLst>
          <pc:docMk/>
          <pc:sldMk cId="3002484108" sldId="287"/>
        </pc:sldMkLst>
        <pc:spChg chg="add del mod">
          <ac:chgData name="Qwe Qwe" userId="65bff23286cc5de2" providerId="LiveId" clId="{6D2B2310-7030-43FE-8F20-FC4EA7463F36}" dt="2023-10-13T08:12:22.670" v="82"/>
          <ac:spMkLst>
            <pc:docMk/>
            <pc:sldMk cId="3002484108" sldId="287"/>
            <ac:spMk id="3" creationId="{943CED52-DF5C-8FC9-9A12-0BAB42D63746}"/>
          </ac:spMkLst>
        </pc:spChg>
        <pc:spChg chg="add mod">
          <ac:chgData name="Qwe Qwe" userId="65bff23286cc5de2" providerId="LiveId" clId="{6D2B2310-7030-43FE-8F20-FC4EA7463F36}" dt="2023-10-13T08:35:10.546" v="330" actId="1076"/>
          <ac:spMkLst>
            <pc:docMk/>
            <pc:sldMk cId="3002484108" sldId="287"/>
            <ac:spMk id="5" creationId="{4D953198-B31D-C507-54F6-0D2F4211C5A0}"/>
          </ac:spMkLst>
        </pc:spChg>
        <pc:spChg chg="add mod">
          <ac:chgData name="Qwe Qwe" userId="65bff23286cc5de2" providerId="LiveId" clId="{6D2B2310-7030-43FE-8F20-FC4EA7463F36}" dt="2023-10-13T08:35:07.027" v="329" actId="20577"/>
          <ac:spMkLst>
            <pc:docMk/>
            <pc:sldMk cId="3002484108" sldId="287"/>
            <ac:spMk id="7" creationId="{6B5990B5-D0C5-723B-9069-62551709B35B}"/>
          </ac:spMkLst>
        </pc:spChg>
      </pc:sldChg>
      <pc:sldChg chg="addSp modSp new mod">
        <pc:chgData name="Qwe Qwe" userId="65bff23286cc5de2" providerId="LiveId" clId="{6D2B2310-7030-43FE-8F20-FC4EA7463F36}" dt="2023-10-13T08:35:31.610" v="337" actId="1076"/>
        <pc:sldMkLst>
          <pc:docMk/>
          <pc:sldMk cId="3334587442" sldId="288"/>
        </pc:sldMkLst>
        <pc:spChg chg="add mod">
          <ac:chgData name="Qwe Qwe" userId="65bff23286cc5de2" providerId="LiveId" clId="{6D2B2310-7030-43FE-8F20-FC4EA7463F36}" dt="2023-10-13T08:34:56.406" v="326" actId="1076"/>
          <ac:spMkLst>
            <pc:docMk/>
            <pc:sldMk cId="3334587442" sldId="288"/>
            <ac:spMk id="3" creationId="{4808159E-84F2-BCE2-C985-C9708BB6503D}"/>
          </ac:spMkLst>
        </pc:spChg>
        <pc:spChg chg="add mod">
          <ac:chgData name="Qwe Qwe" userId="65bff23286cc5de2" providerId="LiveId" clId="{6D2B2310-7030-43FE-8F20-FC4EA7463F36}" dt="2023-10-13T08:35:31.610" v="337" actId="1076"/>
          <ac:spMkLst>
            <pc:docMk/>
            <pc:sldMk cId="3334587442" sldId="288"/>
            <ac:spMk id="5" creationId="{140EB013-256E-D4B1-1851-24A04CF187D0}"/>
          </ac:spMkLst>
        </pc:spChg>
      </pc:sldChg>
      <pc:sldChg chg="addSp modSp new mod">
        <pc:chgData name="Qwe Qwe" userId="65bff23286cc5de2" providerId="LiveId" clId="{6D2B2310-7030-43FE-8F20-FC4EA7463F36}" dt="2023-10-13T08:36:23.029" v="345" actId="1076"/>
        <pc:sldMkLst>
          <pc:docMk/>
          <pc:sldMk cId="2705894433" sldId="289"/>
        </pc:sldMkLst>
        <pc:spChg chg="add mod">
          <ac:chgData name="Qwe Qwe" userId="65bff23286cc5de2" providerId="LiveId" clId="{6D2B2310-7030-43FE-8F20-FC4EA7463F36}" dt="2023-10-13T08:35:46.069" v="340" actId="108"/>
          <ac:spMkLst>
            <pc:docMk/>
            <pc:sldMk cId="2705894433" sldId="289"/>
            <ac:spMk id="3" creationId="{E47E0A32-2A26-BC8B-78AD-A593E64C682E}"/>
          </ac:spMkLst>
        </pc:spChg>
        <pc:spChg chg="add mod">
          <ac:chgData name="Qwe Qwe" userId="65bff23286cc5de2" providerId="LiveId" clId="{6D2B2310-7030-43FE-8F20-FC4EA7463F36}" dt="2023-10-13T08:36:23.029" v="345" actId="1076"/>
          <ac:spMkLst>
            <pc:docMk/>
            <pc:sldMk cId="2705894433" sldId="289"/>
            <ac:spMk id="5" creationId="{561A8BFE-20DF-C129-CE07-26EFA44115DC}"/>
          </ac:spMkLst>
        </pc:spChg>
      </pc:sldChg>
      <pc:sldChg chg="addSp modSp new mod">
        <pc:chgData name="Qwe Qwe" userId="65bff23286cc5de2" providerId="LiveId" clId="{6D2B2310-7030-43FE-8F20-FC4EA7463F36}" dt="2023-10-13T08:37:46.969" v="361" actId="1076"/>
        <pc:sldMkLst>
          <pc:docMk/>
          <pc:sldMk cId="4235693993" sldId="290"/>
        </pc:sldMkLst>
        <pc:spChg chg="add mod">
          <ac:chgData name="Qwe Qwe" userId="65bff23286cc5de2" providerId="LiveId" clId="{6D2B2310-7030-43FE-8F20-FC4EA7463F36}" dt="2023-10-13T08:37:46.969" v="361" actId="1076"/>
          <ac:spMkLst>
            <pc:docMk/>
            <pc:sldMk cId="4235693993" sldId="290"/>
            <ac:spMk id="3" creationId="{BA47C7A3-0FCE-CE6E-27C7-1CF0D5B37B33}"/>
          </ac:spMkLst>
        </pc:spChg>
        <pc:spChg chg="add mod">
          <ac:chgData name="Qwe Qwe" userId="65bff23286cc5de2" providerId="LiveId" clId="{6D2B2310-7030-43FE-8F20-FC4EA7463F36}" dt="2023-10-13T08:37:45.126" v="360" actId="1076"/>
          <ac:spMkLst>
            <pc:docMk/>
            <pc:sldMk cId="4235693993" sldId="290"/>
            <ac:spMk id="5" creationId="{9D09EDFA-D025-CA3F-635D-AE31A00B8A82}"/>
          </ac:spMkLst>
        </pc:spChg>
      </pc:sldChg>
      <pc:sldChg chg="addSp modSp new mod">
        <pc:chgData name="Qwe Qwe" userId="65bff23286cc5de2" providerId="LiveId" clId="{6D2B2310-7030-43FE-8F20-FC4EA7463F36}" dt="2023-10-13T08:36:40.644" v="351" actId="1076"/>
        <pc:sldMkLst>
          <pc:docMk/>
          <pc:sldMk cId="1259611354" sldId="291"/>
        </pc:sldMkLst>
        <pc:spChg chg="add mod">
          <ac:chgData name="Qwe Qwe" userId="65bff23286cc5de2" providerId="LiveId" clId="{6D2B2310-7030-43FE-8F20-FC4EA7463F36}" dt="2023-10-13T08:36:32.267" v="348" actId="1076"/>
          <ac:spMkLst>
            <pc:docMk/>
            <pc:sldMk cId="1259611354" sldId="291"/>
            <ac:spMk id="3" creationId="{91C7A234-DE1A-CF81-8463-B5F61F20AE79}"/>
          </ac:spMkLst>
        </pc:spChg>
        <pc:spChg chg="add mod">
          <ac:chgData name="Qwe Qwe" userId="65bff23286cc5de2" providerId="LiveId" clId="{6D2B2310-7030-43FE-8F20-FC4EA7463F36}" dt="2023-10-13T08:36:40.644" v="351" actId="1076"/>
          <ac:spMkLst>
            <pc:docMk/>
            <pc:sldMk cId="1259611354" sldId="291"/>
            <ac:spMk id="5" creationId="{EBE1736E-7203-4E5C-0FAE-D2A3D5DE086C}"/>
          </ac:spMkLst>
        </pc:spChg>
      </pc:sldChg>
      <pc:sldChg chg="addSp modSp new mod">
        <pc:chgData name="Qwe Qwe" userId="65bff23286cc5de2" providerId="LiveId" clId="{6D2B2310-7030-43FE-8F20-FC4EA7463F36}" dt="2023-10-13T08:37:03.818" v="356" actId="108"/>
        <pc:sldMkLst>
          <pc:docMk/>
          <pc:sldMk cId="136976873" sldId="292"/>
        </pc:sldMkLst>
        <pc:spChg chg="add mod">
          <ac:chgData name="Qwe Qwe" userId="65bff23286cc5de2" providerId="LiveId" clId="{6D2B2310-7030-43FE-8F20-FC4EA7463F36}" dt="2023-10-13T08:36:53.267" v="354" actId="1076"/>
          <ac:spMkLst>
            <pc:docMk/>
            <pc:sldMk cId="136976873" sldId="292"/>
            <ac:spMk id="3" creationId="{DC667199-ED7B-E8DF-B96A-9C37EC837544}"/>
          </ac:spMkLst>
        </pc:spChg>
        <pc:spChg chg="add mod">
          <ac:chgData name="Qwe Qwe" userId="65bff23286cc5de2" providerId="LiveId" clId="{6D2B2310-7030-43FE-8F20-FC4EA7463F36}" dt="2023-10-13T08:37:03.818" v="356" actId="108"/>
          <ac:spMkLst>
            <pc:docMk/>
            <pc:sldMk cId="136976873" sldId="292"/>
            <ac:spMk id="4" creationId="{5C1A7DDE-C11C-B1FF-419E-2DA9F159A6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83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7F929-FACF-7AB0-ED0A-3DE01834F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EAC23B-F040-6C51-AEF5-260C50891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D901A-A867-576E-F9CB-077FCD5E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E8598-4E16-2291-2D54-60BF2D81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A9E2D5-A1A2-9852-CDF0-6658476C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4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C0C5C-A9BD-551F-E215-67A34BC2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5E600D-9D94-F5EB-6F08-56FF31C57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2FF8B-B827-378D-F6AD-C176609E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78A44-84A5-1472-BE8C-E1298871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50744-35AA-AE41-5953-3A887A65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2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277D0-0823-7A9B-CFEF-3173A986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441102-53D7-42BF-8118-6CA944D7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FB1E1B-F4E3-00AA-DC61-151C5D2D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ACDD87-DA58-6B4B-76D3-FEE6997C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EA90F9-1C51-1093-CD51-8B50F247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5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03FB5-EE09-8CE6-72F0-8CE4D7C5F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9C4A83-AD9E-75C2-A93C-BAA8763C6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56ACA1-B8F1-0649-A327-4A0DF0ECB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BE911F-5CD0-A27B-ACB1-9D4B88AA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65D9B7-AF22-3DBA-79A4-DD3F17A9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81680B-6C7A-EF09-360A-76BBA16B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22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BCC37-83F5-3CF5-5C59-50E4C189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BB8E29-CC24-5542-2D98-F6654B00C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0F7C0F-DBCC-D61F-34A0-E813B9777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30DF27-D6D9-1A01-D0AA-1439A4699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95EFF-E3D7-3139-847E-1B939339B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45DDB2-9D2F-C55C-EA5B-4AB22855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DA264B-7185-43E6-7829-B0E19FE0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56C083-34C2-7892-6F97-820055ED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49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971B9-7AF1-A0DC-47BE-F0FA0077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5A95E0-DB09-201F-2BA7-064FC12F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3FE0A4-D396-624E-547A-48A1A2F2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D35B2-A871-ABC4-58A7-69B7B9BDE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85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59C100-0D20-E805-11C4-9750869D3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1DD553-A81C-561F-293A-7D1145F6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41C4C-97E6-8474-0714-1E21EE85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79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;p10">
            <a:extLst>
              <a:ext uri="{FF2B5EF4-FFF2-40B4-BE49-F238E27FC236}">
                <a16:creationId xmlns:a16="http://schemas.microsoft.com/office/drawing/2014/main" id="{A1D0764F-D11B-831D-3312-72A354797185}"/>
              </a:ext>
            </a:extLst>
          </p:cNvPr>
          <p:cNvSpPr/>
          <p:nvPr userDrawn="1"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7;p10">
            <a:extLst>
              <a:ext uri="{FF2B5EF4-FFF2-40B4-BE49-F238E27FC236}">
                <a16:creationId xmlns:a16="http://schemas.microsoft.com/office/drawing/2014/main" id="{076145B9-1162-5C81-786E-5A7886DBF956}"/>
              </a:ext>
            </a:extLst>
          </p:cNvPr>
          <p:cNvSpPr/>
          <p:nvPr userDrawn="1"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" name="Google Shape;8;p10">
            <a:extLst>
              <a:ext uri="{FF2B5EF4-FFF2-40B4-BE49-F238E27FC236}">
                <a16:creationId xmlns:a16="http://schemas.microsoft.com/office/drawing/2014/main" id="{785CFA3D-D3A6-8BED-E43A-F0342D15F94F}"/>
              </a:ext>
            </a:extLst>
          </p:cNvPr>
          <p:cNvSpPr/>
          <p:nvPr userDrawn="1"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" name="Google Shape;9;p10">
            <a:extLst>
              <a:ext uri="{FF2B5EF4-FFF2-40B4-BE49-F238E27FC236}">
                <a16:creationId xmlns:a16="http://schemas.microsoft.com/office/drawing/2014/main" id="{097F05A8-D4DE-F815-BFD0-A05CA483B3AC}"/>
              </a:ext>
            </a:extLst>
          </p:cNvPr>
          <p:cNvSpPr/>
          <p:nvPr userDrawn="1"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" name="Google Shape;10;p10">
            <a:extLst>
              <a:ext uri="{FF2B5EF4-FFF2-40B4-BE49-F238E27FC236}">
                <a16:creationId xmlns:a16="http://schemas.microsoft.com/office/drawing/2014/main" id="{34D557E3-E449-688C-9B1A-AA5F9CBA43CA}"/>
              </a:ext>
            </a:extLst>
          </p:cNvPr>
          <p:cNvSpPr/>
          <p:nvPr userDrawn="1"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" name="Google Shape;13;p10">
            <a:extLst>
              <a:ext uri="{FF2B5EF4-FFF2-40B4-BE49-F238E27FC236}">
                <a16:creationId xmlns:a16="http://schemas.microsoft.com/office/drawing/2014/main" id="{CE058961-D29D-7E0D-87CD-6C8091B61D4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1D9E52-943E-EADB-51DF-7E0E7A6AB6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499" y="498736"/>
            <a:ext cx="1137668" cy="3487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791460-B6CB-80EF-0173-6C1DCB864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59D181FD-57BC-92DD-AA82-5CDAB76B5E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44417" y="666671"/>
            <a:ext cx="2572388" cy="2530561"/>
          </a:xfrm>
          <a:custGeom>
            <a:avLst/>
            <a:gdLst>
              <a:gd name="connsiteX0" fmla="*/ 0 w 3514725"/>
              <a:gd name="connsiteY0" fmla="*/ 0 h 3457575"/>
              <a:gd name="connsiteX1" fmla="*/ 3514725 w 3514725"/>
              <a:gd name="connsiteY1" fmla="*/ 0 h 3457575"/>
              <a:gd name="connsiteX2" fmla="*/ 3514725 w 3514725"/>
              <a:gd name="connsiteY2" fmla="*/ 3457575 h 3457575"/>
              <a:gd name="connsiteX3" fmla="*/ 0 w 3514725"/>
              <a:gd name="connsiteY3" fmla="*/ 3457575 h 345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725" h="345757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CAAA025-BEE6-3E9A-EC5B-4412FE209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97" y="112570"/>
            <a:ext cx="849028" cy="133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4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92370E5C-875E-CEDE-878D-1F01F4ADEF4B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28;p12">
            <a:extLst>
              <a:ext uri="{FF2B5EF4-FFF2-40B4-BE49-F238E27FC236}">
                <a16:creationId xmlns:a16="http://schemas.microsoft.com/office/drawing/2014/main" id="{A4D940FD-4459-E7AF-AE45-A65266632069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4" name="Google Shape;17;p12">
            <a:extLst>
              <a:ext uri="{FF2B5EF4-FFF2-40B4-BE49-F238E27FC236}">
                <a16:creationId xmlns:a16="http://schemas.microsoft.com/office/drawing/2014/main" id="{CEDA715E-F7D7-B825-A82C-50B29C6FD512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67ACA104-2125-7B16-C4D8-D9A7088C8BD6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BCBCF32-75F0-1D9D-6566-CC235964B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F9E6D3D7-E198-FA0C-FE75-4503E57DEE4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9B6F3D0E-9C75-8C43-88DF-DA5A902D3FD7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" name="Рисунок 13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DA9FF6C-7016-11D6-C39D-1F3FC651EA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2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dirty="0"/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528444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30" y="533870"/>
            <a:ext cx="927519" cy="284297"/>
          </a:xfrm>
          <a:prstGeom prst="rect">
            <a:avLst/>
          </a:prstGeom>
        </p:spPr>
      </p:pic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6E5B4DE0-AC42-D2E9-07C3-E2C46BD398E3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15C85068-DFB7-B4A7-2862-6FFFDA21FDFB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84C2F41C-75D2-5FF8-5F84-9FCE71A45058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CF1F5148-F344-85A8-270F-02BB04350A4A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CF0FC9-2728-45D1-5C3A-06C2FA06154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D1E5FD99-C8C7-974E-122D-0CEAD1661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898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83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FEDCB917-1A56-C4C2-B391-D39A2129BBC2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86A478AC-6618-9926-608D-8E81E16952CF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2D7F5D7F-FE08-AAE4-BE4C-E7F7331BFB27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9E866BDD-315D-5023-885F-8E3AE0B7BB72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AE6DB19-00B6-A2D8-83EC-DBA5C815B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26" name="Google Shape;13;p10">
            <a:extLst>
              <a:ext uri="{FF2B5EF4-FFF2-40B4-BE49-F238E27FC236}">
                <a16:creationId xmlns:a16="http://schemas.microsoft.com/office/drawing/2014/main" id="{AB6B0AEC-3221-9BCC-50EF-9E1C901C0F3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;p12">
            <a:extLst>
              <a:ext uri="{FF2B5EF4-FFF2-40B4-BE49-F238E27FC236}">
                <a16:creationId xmlns:a16="http://schemas.microsoft.com/office/drawing/2014/main" id="{18D579C1-DA81-1EF6-CA20-83F3FF1242DE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796BE22-E505-1FA9-36B7-8C15D07A2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7A4D706-3CCC-5FD6-98D9-DFB4428029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74" y="533870"/>
            <a:ext cx="927519" cy="284297"/>
          </a:xfrm>
          <a:prstGeom prst="rect">
            <a:avLst/>
          </a:prstGeom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36CEB968-0A76-CE45-6FF0-FB0226C447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842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07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0D5C49D2-152A-25D6-5774-39F718A479B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6C0387A1-B053-BF9B-3FDD-7B08C2C0A390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00175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7A07B-8690-CC40-B9E5-494D7644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2161D-B445-B8E9-A3FE-0FF77A7A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DF0756-F549-1FD5-84EB-145673268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36FF9-2598-7923-C2B6-0A6BB80C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1C8721-E372-FC87-BD26-E607DBFEF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02F676-A0A3-C2F6-B442-58356C37D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59B3C-2226-2985-19C0-E09C6FEC5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60DBBB-4610-A336-E550-ECD0AD29E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7A33EC-D05A-F440-20D8-3568A8292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F83188-EA1B-FA6B-DF66-0A950E85F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76E4FD-66F9-F2A2-2520-A99E1CDD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ED7789-F11A-6299-5BBA-0A00B1A5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76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DFB78-19CD-3963-2B97-F396FEBC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2AD079-61D3-4E38-3CCA-A6118F372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726C0F-2000-EA81-4ADA-25C55C1AC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134B7-8058-670B-FE49-9FE339C7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7488A-E9F0-5EF5-4214-2F3EABA02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01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E3DF84-01F8-6097-CC94-DD8262A7E7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F5946B-1F22-57AF-96AE-EBE953F67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879B5-B364-0F27-3BFD-09F718F9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23687D-E154-A2E0-F9F6-6A9B6E72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93EEF-9823-1E43-07E5-20FB4455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20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Raleway"/>
                <a:cs typeface="Raleway"/>
                <a:sym typeface="Raleway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Raleway"/>
              <a:cs typeface="Raleway"/>
              <a:sym typeface="Raleway"/>
            </a:endParaRPr>
          </a:p>
        </p:txBody>
      </p: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;p10">
            <a:extLst>
              <a:ext uri="{FF2B5EF4-FFF2-40B4-BE49-F238E27FC236}">
                <a16:creationId xmlns:a16="http://schemas.microsoft.com/office/drawing/2014/main" id="{0B66D920-2239-FABC-7D5D-881388CBFC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81" y="533870"/>
            <a:ext cx="927519" cy="2842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5D619B-A255-33D9-F501-6440BB94D88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97471" y="6455213"/>
            <a:ext cx="4334632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35606-E776-4DBA-A345-720CADE276F1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35606-E776-4DBA-A345-720CADE276F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7FF8E3-04E0-4830-96A8-2876EF1EE8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8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59320-EB7B-B003-EDC2-61BD347728E1}"/>
              </a:ext>
            </a:extLst>
          </p:cNvPr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Стартап-акселератор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DD99F-A3B9-45C7-E361-E2A413346B4F}"/>
              </a:ext>
            </a:extLst>
          </p:cNvPr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kern="1200" dirty="0">
                <a:solidFill>
                  <a:schemeClr val="tx1"/>
                </a:solidFill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«К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осмос для жизни» </a:t>
            </a:r>
          </a:p>
        </p:txBody>
      </p:sp>
    </p:spTree>
    <p:extLst>
      <p:ext uri="{BB962C8B-B14F-4D97-AF65-F5344CB8AC3E}">
        <p14:creationId xmlns:p14="http://schemas.microsoft.com/office/powerpoint/2010/main" val="38308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3CE957-6956-B655-98C2-16B2C6ECC4EC}"/>
              </a:ext>
            </a:extLst>
          </p:cNvPr>
          <p:cNvSpPr txBox="1"/>
          <p:nvPr/>
        </p:nvSpPr>
        <p:spPr>
          <a:xfrm>
            <a:off x="2036775" y="1373513"/>
            <a:ext cx="8354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инновационного сервиса для развития проектных инициатив</a:t>
            </a:r>
            <a:endParaRPr lang="ru-RU" sz="3600" kern="1200" dirty="0">
              <a:solidFill>
                <a:schemeClr val="tx1"/>
              </a:solidFill>
              <a:latin typeface="+mj-lt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21233B-E013-ACA3-C0CF-8B7C59DEE78C}"/>
              </a:ext>
            </a:extLst>
          </p:cNvPr>
          <p:cNvSpPr txBox="1"/>
          <p:nvPr/>
        </p:nvSpPr>
        <p:spPr>
          <a:xfrm>
            <a:off x="2520581" y="3007889"/>
            <a:ext cx="7141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"Объединяй</a:t>
            </a:r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Вдохновляй: Вместе к Великим Идеям!"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913" y="4099605"/>
            <a:ext cx="1208139" cy="12081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21233B-E013-ACA3-C0CF-8B7C59DEE78C}"/>
              </a:ext>
            </a:extLst>
          </p:cNvPr>
          <p:cNvSpPr txBox="1"/>
          <p:nvPr/>
        </p:nvSpPr>
        <p:spPr>
          <a:xfrm>
            <a:off x="740018" y="5326281"/>
            <a:ext cx="416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Поиск команды, проектов, инвесторов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184" y="3995841"/>
            <a:ext cx="1311903" cy="1311903"/>
          </a:xfrm>
          <a:prstGeom prst="rect">
            <a:avLst/>
          </a:prstGeom>
        </p:spPr>
      </p:pic>
      <p:sp>
        <p:nvSpPr>
          <p:cNvPr id="29" name="Дуга 28"/>
          <p:cNvSpPr/>
          <p:nvPr/>
        </p:nvSpPr>
        <p:spPr>
          <a:xfrm rot="11988189">
            <a:off x="847200" y="2399763"/>
            <a:ext cx="2686205" cy="1616363"/>
          </a:xfrm>
          <a:prstGeom prst="arc">
            <a:avLst>
              <a:gd name="adj1" fmla="val 15869272"/>
              <a:gd name="adj2" fmla="val 3104405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328217" y="5307744"/>
            <a:ext cx="3441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Доступ к блогам, новостям, маркетинговым исследованиям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001" y="3984384"/>
            <a:ext cx="1722102" cy="1341897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7897148" y="5309911"/>
            <a:ext cx="2702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Система донатов и подписок</a:t>
            </a:r>
          </a:p>
        </p:txBody>
      </p:sp>
      <p:sp>
        <p:nvSpPr>
          <p:cNvPr id="34" name="Дуга 33"/>
          <p:cNvSpPr/>
          <p:nvPr/>
        </p:nvSpPr>
        <p:spPr>
          <a:xfrm>
            <a:off x="8087201" y="2325513"/>
            <a:ext cx="3149964" cy="1616363"/>
          </a:xfrm>
          <a:prstGeom prst="arc">
            <a:avLst>
              <a:gd name="adj1" fmla="val 17679920"/>
              <a:gd name="adj2" fmla="val 3965547"/>
            </a:avLst>
          </a:prstGeom>
          <a:ln w="28575">
            <a:solidFill>
              <a:srgbClr val="00B0F0"/>
            </a:solidFill>
          </a:ln>
          <a:scene3d>
            <a:camera prst="orthographicFront">
              <a:rot lat="10800000" lon="10800000" rev="10799999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20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62ACA3-6BA9-31BD-FDAD-87C3F0E817AB}"/>
              </a:ext>
            </a:extLst>
          </p:cNvPr>
          <p:cNvSpPr txBox="1"/>
          <p:nvPr/>
        </p:nvSpPr>
        <p:spPr>
          <a:xfrm>
            <a:off x="2358188" y="1317402"/>
            <a:ext cx="7162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Технологическое направление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8292E-56D3-6D69-9BFD-F1EE970788F2}"/>
              </a:ext>
            </a:extLst>
          </p:cNvPr>
          <p:cNvSpPr txBox="1"/>
          <p:nvPr/>
        </p:nvSpPr>
        <p:spPr>
          <a:xfrm>
            <a:off x="2162431" y="2274253"/>
            <a:ext cx="7553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latin typeface="+mj-lt"/>
              </a:rPr>
              <a:t>Рынок  </a:t>
            </a:r>
            <a:r>
              <a:rPr lang="en-US" sz="2000" i="1" dirty="0" smtClean="0">
                <a:latin typeface="+mj-lt"/>
              </a:rPr>
              <a:t>Tech</a:t>
            </a:r>
            <a:r>
              <a:rPr lang="en-US" sz="2000" i="1" dirty="0" smtClean="0">
                <a:latin typeface="+mj-lt"/>
              </a:rPr>
              <a:t>Net</a:t>
            </a:r>
            <a:r>
              <a:rPr lang="ru-RU" sz="2000" i="1" dirty="0">
                <a:latin typeface="+mj-lt"/>
              </a:rPr>
              <a:t> </a:t>
            </a:r>
            <a:r>
              <a:rPr lang="ru-RU" sz="2000" i="1" dirty="0" smtClean="0">
                <a:latin typeface="+mj-lt"/>
              </a:rPr>
              <a:t>–</a:t>
            </a:r>
            <a:r>
              <a:rPr lang="en-US" sz="2000" i="1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направление образовательных </a:t>
            </a:r>
            <a:r>
              <a:rPr lang="ru-RU" sz="2000" dirty="0">
                <a:latin typeface="+mj-lt"/>
              </a:rPr>
              <a:t>и консультационных услуг</a:t>
            </a:r>
            <a:r>
              <a:rPr lang="ru-RU" sz="2000" i="1" dirty="0" smtClean="0">
                <a:latin typeface="+mj-lt"/>
              </a:rPr>
              <a:t>.</a:t>
            </a:r>
            <a:endParaRPr lang="en-US" sz="2000" i="1" dirty="0" smtClean="0"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821" y="3292659"/>
            <a:ext cx="2140960" cy="218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8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F5A6A5-A983-1F2D-189E-6424A698EEF4}"/>
              </a:ext>
            </a:extLst>
          </p:cNvPr>
          <p:cNvSpPr txBox="1"/>
          <p:nvPr/>
        </p:nvSpPr>
        <p:spPr>
          <a:xfrm>
            <a:off x="2834297" y="1489282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9D28-E47D-466E-915C-D05DF06F2257}"/>
              </a:ext>
            </a:extLst>
          </p:cNvPr>
          <p:cNvSpPr txBox="1"/>
          <p:nvPr/>
        </p:nvSpPr>
        <p:spPr>
          <a:xfrm>
            <a:off x="1894659" y="4065349"/>
            <a:ext cx="1504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Инвестор в стартапы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4E032-0A8C-4034-8ABA-1D8D647BBD85}"/>
              </a:ext>
            </a:extLst>
          </p:cNvPr>
          <p:cNvSpPr txBox="1"/>
          <p:nvPr/>
        </p:nvSpPr>
        <p:spPr>
          <a:xfrm>
            <a:off x="3336591" y="4143397"/>
            <a:ext cx="25869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  <a:cs typeface="Times New Roman" panose="02020603050405020304" pitchFamily="18" charset="0"/>
              </a:rPr>
              <a:t>Владелец проекта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/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стартапа (основатели, инвесторы, совладельцы)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BFFACB-4E91-49CB-8FDF-56AA0D5DA2A3}"/>
              </a:ext>
            </a:extLst>
          </p:cNvPr>
          <p:cNvSpPr txBox="1"/>
          <p:nvPr/>
        </p:nvSpPr>
        <p:spPr>
          <a:xfrm>
            <a:off x="5688752" y="4188460"/>
            <a:ext cx="1661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Соискатели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BFFACB-4E91-49CB-8FDF-56AA0D5DA2A3}"/>
              </a:ext>
            </a:extLst>
          </p:cNvPr>
          <p:cNvSpPr txBox="1"/>
          <p:nvPr/>
        </p:nvSpPr>
        <p:spPr>
          <a:xfrm>
            <a:off x="9401125" y="4097749"/>
            <a:ext cx="2586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Рекламодатель (компании, заинтересованные в размещении тематической рекламы на сайте)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3139" y="4154221"/>
            <a:ext cx="1249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Эксперт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702409"/>
            <a:ext cx="1457070" cy="145707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491424" y="4188460"/>
            <a:ext cx="20120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Акселераторы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8589" y="2697151"/>
            <a:ext cx="1457070" cy="145707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7820" y="2689496"/>
            <a:ext cx="1457070" cy="14570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5769" y="2708859"/>
            <a:ext cx="1457070" cy="14570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4448" y="2686035"/>
            <a:ext cx="1457070" cy="14570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2734" y="2640679"/>
            <a:ext cx="1457070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5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C3A33D-1184-29D9-1CD3-1E98C29CBB03}"/>
              </a:ext>
            </a:extLst>
          </p:cNvPr>
          <p:cNvSpPr txBox="1"/>
          <p:nvPr/>
        </p:nvSpPr>
        <p:spPr>
          <a:xfrm>
            <a:off x="2812679" y="1463387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Решение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5B51F-FDAC-8DE3-A37C-854A56DF19D8}"/>
              </a:ext>
            </a:extLst>
          </p:cNvPr>
          <p:cNvSpPr txBox="1"/>
          <p:nvPr/>
        </p:nvSpPr>
        <p:spPr>
          <a:xfrm>
            <a:off x="7199243" y="2544913"/>
            <a:ext cx="412865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700" dirty="0">
                <a:latin typeface="+mj-lt"/>
                <a:cs typeface="Times New Roman" panose="02020603050405020304" pitchFamily="18" charset="0"/>
              </a:rPr>
              <a:t>Донаты, инвесторы,  гранты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25397" y="2575939"/>
            <a:ext cx="325441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</a:pP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Нехватка денег для развития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25397" y="2911681"/>
            <a:ext cx="294143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Нехватка квалифицированного персонала в команде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15194" y="3173290"/>
            <a:ext cx="191270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700" dirty="0">
                <a:latin typeface="+mj-lt"/>
                <a:cs typeface="Times New Roman" panose="02020603050405020304" pitchFamily="18" charset="0"/>
              </a:rPr>
              <a:t>База участников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25397" y="3933299"/>
            <a:ext cx="273065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Недостаток знаний для развития</a:t>
            </a:r>
            <a:r>
              <a:rPr lang="en-US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/</a:t>
            </a: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вывода продукта на рынок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48492" y="3685155"/>
            <a:ext cx="347940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buClrTx/>
            </a:pP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Персонализированный контент, сообщества, консультации от экспертов, акселерационные программы </a:t>
            </a:r>
          </a:p>
        </p:txBody>
      </p:sp>
      <p:cxnSp>
        <p:nvCxnSpPr>
          <p:cNvPr id="15" name="Прямая со стрелкой 14"/>
          <p:cNvCxnSpPr>
            <a:cxnSpLocks/>
          </p:cNvCxnSpPr>
          <p:nvPr/>
        </p:nvCxnSpPr>
        <p:spPr>
          <a:xfrm flipV="1">
            <a:off x="4405745" y="2776977"/>
            <a:ext cx="2908725" cy="5477"/>
          </a:xfrm>
          <a:prstGeom prst="straightConnector1">
            <a:avLst/>
          </a:prstGeom>
          <a:ln w="38100">
            <a:solidFill>
              <a:srgbClr val="9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025397" y="5130164"/>
            <a:ext cx="286276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Нет идеи</a:t>
            </a:r>
            <a:r>
              <a:rPr lang="en-US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/</a:t>
            </a:r>
            <a:r>
              <a:rPr lang="ru-RU" sz="17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продукта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822358" y="5134146"/>
            <a:ext cx="150554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700" dirty="0">
                <a:latin typeface="+mj-lt"/>
                <a:cs typeface="Times New Roman" panose="02020603050405020304" pitchFamily="18" charset="0"/>
              </a:rPr>
              <a:t>База команд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F32919D-5257-4527-8ADA-BABD874F6E81}"/>
              </a:ext>
            </a:extLst>
          </p:cNvPr>
          <p:cNvCxnSpPr>
            <a:cxnSpLocks/>
          </p:cNvCxnSpPr>
          <p:nvPr/>
        </p:nvCxnSpPr>
        <p:spPr>
          <a:xfrm flipV="1">
            <a:off x="4405745" y="3429000"/>
            <a:ext cx="2908725" cy="5477"/>
          </a:xfrm>
          <a:prstGeom prst="straightConnector1">
            <a:avLst/>
          </a:prstGeom>
          <a:ln w="38100">
            <a:solidFill>
              <a:srgbClr val="9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6E0190D-191B-4B2B-B28A-7A1740505DC0}"/>
              </a:ext>
            </a:extLst>
          </p:cNvPr>
          <p:cNvCxnSpPr>
            <a:cxnSpLocks/>
          </p:cNvCxnSpPr>
          <p:nvPr/>
        </p:nvCxnSpPr>
        <p:spPr>
          <a:xfrm flipV="1">
            <a:off x="4405745" y="4242420"/>
            <a:ext cx="2908725" cy="5477"/>
          </a:xfrm>
          <a:prstGeom prst="straightConnector1">
            <a:avLst/>
          </a:prstGeom>
          <a:ln w="38100">
            <a:solidFill>
              <a:srgbClr val="9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B82D447C-9147-4E7A-ADF4-E44B96C01219}"/>
              </a:ext>
            </a:extLst>
          </p:cNvPr>
          <p:cNvCxnSpPr>
            <a:cxnSpLocks/>
          </p:cNvCxnSpPr>
          <p:nvPr/>
        </p:nvCxnSpPr>
        <p:spPr>
          <a:xfrm flipV="1">
            <a:off x="4405744" y="5307137"/>
            <a:ext cx="2908725" cy="5477"/>
          </a:xfrm>
          <a:prstGeom prst="straightConnector1">
            <a:avLst/>
          </a:prstGeom>
          <a:ln w="38100">
            <a:solidFill>
              <a:srgbClr val="9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81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F0ACB2-9160-C82C-55B7-17C211E5E4C9}"/>
              </a:ext>
            </a:extLst>
          </p:cNvPr>
          <p:cNvSpPr txBox="1"/>
          <p:nvPr/>
        </p:nvSpPr>
        <p:spPr>
          <a:xfrm>
            <a:off x="2621565" y="311607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Продукт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6" y="1246908"/>
            <a:ext cx="5588000" cy="5107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91" y="1246908"/>
            <a:ext cx="5846618" cy="51077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174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09EDD3-0944-ABDD-0B5B-6A2D127BF3F9}"/>
              </a:ext>
            </a:extLst>
          </p:cNvPr>
          <p:cNvSpPr txBox="1"/>
          <p:nvPr/>
        </p:nvSpPr>
        <p:spPr>
          <a:xfrm>
            <a:off x="1598189" y="1016921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Рынок 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18DDA9BC-917E-4441-86E3-7397FD16B787}"/>
              </a:ext>
            </a:extLst>
          </p:cNvPr>
          <p:cNvSpPr/>
          <p:nvPr/>
        </p:nvSpPr>
        <p:spPr>
          <a:xfrm>
            <a:off x="2401180" y="1922482"/>
            <a:ext cx="4488875" cy="4322617"/>
          </a:xfrm>
          <a:prstGeom prst="flowChartConnector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AAED5BCC-B435-4F2E-8713-35DA39CFCE70}"/>
              </a:ext>
            </a:extLst>
          </p:cNvPr>
          <p:cNvSpPr/>
          <p:nvPr/>
        </p:nvSpPr>
        <p:spPr>
          <a:xfrm>
            <a:off x="2779871" y="2800332"/>
            <a:ext cx="3738419" cy="3509817"/>
          </a:xfrm>
          <a:prstGeom prst="flowChartConnector">
            <a:avLst/>
          </a:prstGeom>
          <a:solidFill>
            <a:srgbClr val="77A3F4"/>
          </a:solidFill>
          <a:ln>
            <a:solidFill>
              <a:srgbClr val="53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180C3C77-F6FF-4DB6-B254-879368F575B8}"/>
              </a:ext>
            </a:extLst>
          </p:cNvPr>
          <p:cNvSpPr/>
          <p:nvPr/>
        </p:nvSpPr>
        <p:spPr>
          <a:xfrm>
            <a:off x="3209939" y="3615584"/>
            <a:ext cx="2871355" cy="2694565"/>
          </a:xfrm>
          <a:prstGeom prst="flowChartConnector">
            <a:avLst/>
          </a:prstGeom>
          <a:solidFill>
            <a:srgbClr val="DEE6FE"/>
          </a:solidFill>
          <a:ln>
            <a:solidFill>
              <a:srgbClr val="53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3743B2-0B34-4401-962E-722063EFC18A}"/>
              </a:ext>
            </a:extLst>
          </p:cNvPr>
          <p:cNvSpPr txBox="1"/>
          <p:nvPr/>
        </p:nvSpPr>
        <p:spPr>
          <a:xfrm>
            <a:off x="7414251" y="1792585"/>
            <a:ext cx="2472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  <a:cs typeface="Times New Roman" panose="02020603050405020304" pitchFamily="18" charset="0"/>
              </a:rPr>
              <a:t>TAM 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5,15 </a:t>
            </a:r>
            <a:r>
              <a:rPr lang="ru-RU" sz="2000" b="1" dirty="0" err="1">
                <a:latin typeface="+mj-lt"/>
                <a:cs typeface="Times New Roman" panose="02020603050405020304" pitchFamily="18" charset="0"/>
              </a:rPr>
              <a:t>млрд.руб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7D761-359C-4F63-A0B5-2ADB37CA0772}"/>
              </a:ext>
            </a:extLst>
          </p:cNvPr>
          <p:cNvSpPr txBox="1"/>
          <p:nvPr/>
        </p:nvSpPr>
        <p:spPr>
          <a:xfrm>
            <a:off x="8058491" y="3193728"/>
            <a:ext cx="2785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  <a:cs typeface="Times New Roman" panose="02020603050405020304" pitchFamily="18" charset="0"/>
              </a:rPr>
              <a:t>SAM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 0,9675 млрд.руб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EBF64E-362B-442D-B35E-B9B9CD425980}"/>
              </a:ext>
            </a:extLst>
          </p:cNvPr>
          <p:cNvSpPr txBox="1"/>
          <p:nvPr/>
        </p:nvSpPr>
        <p:spPr>
          <a:xfrm>
            <a:off x="7968072" y="5003288"/>
            <a:ext cx="2127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  <a:cs typeface="Times New Roman" panose="02020603050405020304" pitchFamily="18" charset="0"/>
              </a:rPr>
              <a:t>SOM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 42 млн.руб</a:t>
            </a:r>
          </a:p>
        </p:txBody>
      </p:sp>
      <p:pic>
        <p:nvPicPr>
          <p:cNvPr id="12" name="Рисунок 11" descr="Стрелка: прямо со сплошной заливкой">
            <a:extLst>
              <a:ext uri="{FF2B5EF4-FFF2-40B4-BE49-F238E27FC236}">
                <a16:creationId xmlns:a16="http://schemas.microsoft.com/office/drawing/2014/main" id="{F0C7DEFE-FB56-453C-9565-5510FD953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4701" flipH="1">
            <a:off x="6353160" y="3196895"/>
            <a:ext cx="1876708" cy="1085071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 descr="Назад со сплошной заливкой">
            <a:extLst>
              <a:ext uri="{FF2B5EF4-FFF2-40B4-BE49-F238E27FC236}">
                <a16:creationId xmlns:a16="http://schemas.microsoft.com/office/drawing/2014/main" id="{A7FC9758-C6FD-43EA-9017-9331CCDE6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1417742" flipV="1">
            <a:off x="5919715" y="4671205"/>
            <a:ext cx="2138776" cy="1191388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13" descr="Стрелка: изгиб против часовой стрелки со сплошной заливкой">
            <a:extLst>
              <a:ext uri="{FF2B5EF4-FFF2-40B4-BE49-F238E27FC236}">
                <a16:creationId xmlns:a16="http://schemas.microsoft.com/office/drawing/2014/main" id="{F9343B9F-650C-4590-A2D4-4C6948E268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225140" flipH="1">
            <a:off x="6137608" y="1773827"/>
            <a:ext cx="1294378" cy="132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01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83AB08-D95A-37DE-5017-DEAA5DB08122}"/>
              </a:ext>
            </a:extLst>
          </p:cNvPr>
          <p:cNvSpPr txBox="1"/>
          <p:nvPr/>
        </p:nvSpPr>
        <p:spPr>
          <a:xfrm>
            <a:off x="1577837" y="349470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Анализ конкурентов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06EED6C-DE61-4701-9FB1-A0CB4D729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982913"/>
              </p:ext>
            </p:extLst>
          </p:nvPr>
        </p:nvGraphicFramePr>
        <p:xfrm>
          <a:off x="680621" y="1191175"/>
          <a:ext cx="10830757" cy="5171529"/>
        </p:xfrm>
        <a:graphic>
          <a:graphicData uri="http://schemas.openxmlformats.org/drawingml/2006/table">
            <a:tbl>
              <a:tblPr firstRow="1" firstCol="1" bandRow="1"/>
              <a:tblGrid>
                <a:gridCol w="2035226">
                  <a:extLst>
                    <a:ext uri="{9D8B030D-6E8A-4147-A177-3AD203B41FA5}">
                      <a16:colId xmlns:a16="http://schemas.microsoft.com/office/drawing/2014/main" val="2005134243"/>
                    </a:ext>
                  </a:extLst>
                </a:gridCol>
                <a:gridCol w="1698239">
                  <a:extLst>
                    <a:ext uri="{9D8B030D-6E8A-4147-A177-3AD203B41FA5}">
                      <a16:colId xmlns:a16="http://schemas.microsoft.com/office/drawing/2014/main" val="2471834892"/>
                    </a:ext>
                  </a:extLst>
                </a:gridCol>
                <a:gridCol w="1239143">
                  <a:extLst>
                    <a:ext uri="{9D8B030D-6E8A-4147-A177-3AD203B41FA5}">
                      <a16:colId xmlns:a16="http://schemas.microsoft.com/office/drawing/2014/main" val="3470125234"/>
                    </a:ext>
                  </a:extLst>
                </a:gridCol>
                <a:gridCol w="1115542">
                  <a:extLst>
                    <a:ext uri="{9D8B030D-6E8A-4147-A177-3AD203B41FA5}">
                      <a16:colId xmlns:a16="http://schemas.microsoft.com/office/drawing/2014/main" val="2110696537"/>
                    </a:ext>
                  </a:extLst>
                </a:gridCol>
                <a:gridCol w="1894549">
                  <a:extLst>
                    <a:ext uri="{9D8B030D-6E8A-4147-A177-3AD203B41FA5}">
                      <a16:colId xmlns:a16="http://schemas.microsoft.com/office/drawing/2014/main" val="3864796284"/>
                    </a:ext>
                  </a:extLst>
                </a:gridCol>
                <a:gridCol w="1433378">
                  <a:extLst>
                    <a:ext uri="{9D8B030D-6E8A-4147-A177-3AD203B41FA5}">
                      <a16:colId xmlns:a16="http://schemas.microsoft.com/office/drawing/2014/main" val="633049136"/>
                    </a:ext>
                  </a:extLst>
                </a:gridCol>
                <a:gridCol w="1414680">
                  <a:extLst>
                    <a:ext uri="{9D8B030D-6E8A-4147-A177-3AD203B41FA5}">
                      <a16:colId xmlns:a16="http://schemas.microsoft.com/office/drawing/2014/main" val="2485278595"/>
                    </a:ext>
                  </a:extLst>
                </a:gridCol>
              </a:tblGrid>
              <a:tr h="297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Критерии сравнения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Платформа идей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Spark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vc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StartupFellows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Weblancer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Kickstarter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1628005"/>
                  </a:ext>
                </a:extLst>
              </a:tr>
              <a:tr h="297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Поиск проектов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1233818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Фильтрация по сфере проекта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424033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Выбор города проекта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8049715"/>
                  </a:ext>
                </a:extLst>
              </a:tr>
              <a:tr h="297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Поиск команды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3480353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Публикация платного контента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9639348"/>
                  </a:ext>
                </a:extLst>
              </a:tr>
              <a:tr h="297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Пожертвования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0664485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Разновидности контента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Статьи, видео.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Статьи.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Статьи.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Статьи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Статьи.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9746859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Настройка ленты по тематикам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3578101"/>
                  </a:ext>
                </a:extLst>
              </a:tr>
              <a:tr h="6136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Рус.</a:t>
                      </a:r>
                      <a:r>
                        <a:rPr lang="en-US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Англ. интерфейс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kern="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русский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kern="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русский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kern="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русский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kern="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русский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kern="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английский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3690251"/>
                  </a:ext>
                </a:extLst>
              </a:tr>
              <a:tr h="2979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Форум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339" marR="58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6415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92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1E0E99-0BFA-5C60-887F-531F88744C49}"/>
              </a:ext>
            </a:extLst>
          </p:cNvPr>
          <p:cNvSpPr txBox="1"/>
          <p:nvPr/>
        </p:nvSpPr>
        <p:spPr>
          <a:xfrm>
            <a:off x="2090160" y="444211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Бизнес-модель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EC5BA53-9CD6-42C7-92CA-C32A50D37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031355"/>
              </p:ext>
            </p:extLst>
          </p:nvPr>
        </p:nvGraphicFramePr>
        <p:xfrm>
          <a:off x="682940" y="1246768"/>
          <a:ext cx="10807648" cy="524976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{5940675A-B579-460E-94D1-54222C63F5DA}</a:tableStyleId>
              </a:tblPr>
              <a:tblGrid>
                <a:gridCol w="1689207">
                  <a:extLst>
                    <a:ext uri="{9D8B030D-6E8A-4147-A177-3AD203B41FA5}">
                      <a16:colId xmlns:a16="http://schemas.microsoft.com/office/drawing/2014/main" val="2433577599"/>
                    </a:ext>
                  </a:extLst>
                </a:gridCol>
                <a:gridCol w="2197610">
                  <a:extLst>
                    <a:ext uri="{9D8B030D-6E8A-4147-A177-3AD203B41FA5}">
                      <a16:colId xmlns:a16="http://schemas.microsoft.com/office/drawing/2014/main" val="3934562635"/>
                    </a:ext>
                  </a:extLst>
                </a:gridCol>
                <a:gridCol w="1517007">
                  <a:extLst>
                    <a:ext uri="{9D8B030D-6E8A-4147-A177-3AD203B41FA5}">
                      <a16:colId xmlns:a16="http://schemas.microsoft.com/office/drawing/2014/main" val="2845588463"/>
                    </a:ext>
                  </a:extLst>
                </a:gridCol>
                <a:gridCol w="1041405">
                  <a:extLst>
                    <a:ext uri="{9D8B030D-6E8A-4147-A177-3AD203B41FA5}">
                      <a16:colId xmlns:a16="http://schemas.microsoft.com/office/drawing/2014/main" val="677758317"/>
                    </a:ext>
                  </a:extLst>
                </a:gridCol>
                <a:gridCol w="2200890">
                  <a:extLst>
                    <a:ext uri="{9D8B030D-6E8A-4147-A177-3AD203B41FA5}">
                      <a16:colId xmlns:a16="http://schemas.microsoft.com/office/drawing/2014/main" val="3930169491"/>
                    </a:ext>
                  </a:extLst>
                </a:gridCol>
                <a:gridCol w="2161529">
                  <a:extLst>
                    <a:ext uri="{9D8B030D-6E8A-4147-A177-3AD203B41FA5}">
                      <a16:colId xmlns:a16="http://schemas.microsoft.com/office/drawing/2014/main" val="1615219414"/>
                    </a:ext>
                  </a:extLst>
                </a:gridCol>
              </a:tblGrid>
              <a:tr h="1490395">
                <a:tc rowSpan="2"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Ключевые</a:t>
                      </a:r>
                      <a:r>
                        <a:rPr lang="ru-RU" sz="1400" b="1" i="1" baseline="0" dirty="0">
                          <a:latin typeface="+mj-lt"/>
                          <a:cs typeface="Times New Roman" panose="02020603050405020304" pitchFamily="18" charset="0"/>
                        </a:rPr>
                        <a:t> партнеры</a:t>
                      </a:r>
                    </a:p>
                    <a:p>
                      <a:endParaRPr lang="ru-RU" sz="140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>
                          <a:latin typeface="+mj-lt"/>
                          <a:cs typeface="Times New Roman" panose="02020603050405020304" pitchFamily="18" charset="0"/>
                        </a:rPr>
                        <a:t>Кафедра Цифровой экономики</a:t>
                      </a:r>
                    </a:p>
                    <a:p>
                      <a:r>
                        <a:rPr lang="en-US" sz="1400" baseline="0" dirty="0" err="1">
                          <a:latin typeface="+mj-lt"/>
                          <a:cs typeface="Times New Roman" panose="02020603050405020304" pitchFamily="18" charset="0"/>
                        </a:rPr>
                        <a:t>StartupSamara</a:t>
                      </a:r>
                      <a:endParaRPr lang="en-US" sz="140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+mj-lt"/>
                          <a:cs typeface="Times New Roman" panose="02020603050405020304" pitchFamily="18" charset="0"/>
                        </a:rPr>
                        <a:t>Лаборатория искусственного интеллекта ПГУТИ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endParaRPr lang="ru-RU" sz="140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+mj-lt"/>
                          <a:cs typeface="Times New Roman" panose="02020603050405020304" pitchFamily="18" charset="0"/>
                        </a:rPr>
                        <a:t>Помощь в поиске команды и инвесторов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Ценностное</a:t>
                      </a:r>
                      <a:r>
                        <a:rPr lang="ru-RU" sz="1400" b="1" i="1" baseline="0" dirty="0">
                          <a:latin typeface="+mj-lt"/>
                          <a:cs typeface="Times New Roman" panose="02020603050405020304" pitchFamily="18" charset="0"/>
                        </a:rPr>
                        <a:t> предложение</a:t>
                      </a:r>
                    </a:p>
                    <a:p>
                      <a:pPr algn="just"/>
                      <a:endParaRPr lang="ru-RU" sz="1400" b="1" i="1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Упрощенный рекрутинг и быстрый поиск средств для развития проектов</a:t>
                      </a:r>
                      <a:r>
                        <a:rPr lang="en-US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just"/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Быстрая и организованная работа внутри платформы</a:t>
                      </a:r>
                      <a:r>
                        <a:rPr lang="en-US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just"/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Легкий и удобный интерфейс сервиса.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Взаимоотношения с</a:t>
                      </a:r>
                      <a:r>
                        <a:rPr lang="ru-RU" sz="1400" b="1" i="1" baseline="0" dirty="0">
                          <a:latin typeface="+mj-lt"/>
                          <a:cs typeface="Times New Roman" panose="02020603050405020304" pitchFamily="18" charset="0"/>
                        </a:rPr>
                        <a:t> клиентами</a:t>
                      </a:r>
                    </a:p>
                    <a:p>
                      <a:endParaRPr lang="ru-RU" sz="1400" b="1" i="1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Личный кабинет на сайте</a:t>
                      </a:r>
                      <a:r>
                        <a:rPr lang="en-US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  <a:endParaRPr lang="ru-RU" sz="1400" b="0" i="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Чат с поддержкой</a:t>
                      </a:r>
                      <a:r>
                        <a:rPr lang="en-US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Сегменты клиентов</a:t>
                      </a:r>
                    </a:p>
                    <a:p>
                      <a:endParaRPr lang="ru-RU" sz="1400" b="1" i="1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Люди, ищущие команду для развития проектов</a:t>
                      </a:r>
                      <a:r>
                        <a:rPr lang="en-US" sz="1400" b="0" i="0" dirty="0"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Инвесторы, заинтересованные во вкладе в проект</a:t>
                      </a:r>
                      <a:r>
                        <a:rPr lang="en-US" sz="1400" b="0" i="0" dirty="0"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  <a:endParaRPr lang="ru-RU" sz="1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Эксперты;</a:t>
                      </a: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Акселераторы;</a:t>
                      </a: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 Владельцы проектов</a:t>
                      </a:r>
                      <a:r>
                        <a:rPr lang="en-US" sz="1400" b="0" i="0" dirty="0">
                          <a:latin typeface="+mj-lt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="0" i="0" dirty="0" err="1">
                          <a:latin typeface="+mj-lt"/>
                          <a:cs typeface="Times New Roman" panose="02020603050405020304" pitchFamily="18" charset="0"/>
                        </a:rPr>
                        <a:t>стартапов</a:t>
                      </a:r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400" b="0" i="0" dirty="0">
                          <a:latin typeface="+mj-lt"/>
                          <a:cs typeface="Times New Roman" panose="02020603050405020304" pitchFamily="18" charset="0"/>
                        </a:rPr>
                        <a:t>Рекламодатели</a:t>
                      </a:r>
                    </a:p>
                    <a:p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292176"/>
                  </a:ext>
                </a:extLst>
              </a:tr>
              <a:tr h="1961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endParaRPr lang="ru-RU" sz="140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+mj-lt"/>
                          <a:cs typeface="Times New Roman" panose="02020603050405020304" pitchFamily="18" charset="0"/>
                        </a:rPr>
                        <a:t>Материальные и интеллектуальные ресурсы, высококвалифицированная команда проекта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Каналы</a:t>
                      </a:r>
                      <a:r>
                        <a:rPr lang="ru-RU" sz="1400" b="1" i="1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сбыта</a:t>
                      </a:r>
                    </a:p>
                    <a:p>
                      <a:endParaRPr lang="ru-RU" sz="140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>
                          <a:latin typeface="+mj-lt"/>
                          <a:cs typeface="Times New Roman" panose="02020603050405020304" pitchFamily="18" charset="0"/>
                        </a:rPr>
                        <a:t>Официальный сайт компании;</a:t>
                      </a:r>
                    </a:p>
                    <a:p>
                      <a:r>
                        <a:rPr lang="ru-RU" sz="1400" baseline="0" dirty="0">
                          <a:latin typeface="+mj-lt"/>
                          <a:cs typeface="Times New Roman" panose="02020603050405020304" pitchFamily="18" charset="0"/>
                        </a:rPr>
                        <a:t>Партнерские компании</a:t>
                      </a:r>
                      <a:endParaRPr lang="ru-RU" sz="14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52401"/>
                  </a:ext>
                </a:extLst>
              </a:tr>
              <a:tr h="1739535"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Структура</a:t>
                      </a:r>
                      <a:r>
                        <a:rPr lang="ru-RU" sz="1400" b="1" i="1" baseline="0" dirty="0">
                          <a:latin typeface="+mj-lt"/>
                          <a:cs typeface="Times New Roman" panose="02020603050405020304" pitchFamily="18" charset="0"/>
                        </a:rPr>
                        <a:t> издержек</a:t>
                      </a:r>
                    </a:p>
                    <a:p>
                      <a:endParaRPr lang="ru-RU" sz="1400" b="0" i="0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Поддержание платформы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Маркетинг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Заработная плата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Инфраструктура и хостинг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Безопасность и приватность данных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Клиентская поддержка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latin typeface="+mj-lt"/>
                          <a:cs typeface="Times New Roman" panose="02020603050405020304" pitchFamily="18" charset="0"/>
                        </a:rPr>
                        <a:t>Потоки</a:t>
                      </a:r>
                      <a:r>
                        <a:rPr lang="ru-RU" sz="1400" b="1" i="1" baseline="0" dirty="0">
                          <a:latin typeface="+mj-lt"/>
                          <a:cs typeface="Times New Roman" panose="02020603050405020304" pitchFamily="18" charset="0"/>
                        </a:rPr>
                        <a:t> поступления доходов</a:t>
                      </a:r>
                    </a:p>
                    <a:p>
                      <a:endParaRPr lang="ru-RU" sz="1400" b="1" i="1" baseline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Рекламные кампании 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Комиссионные сделки (10% с подписок и 5% с </a:t>
                      </a:r>
                      <a:r>
                        <a:rPr lang="ru-RU" sz="1400" b="0" i="0" baseline="0" dirty="0" err="1">
                          <a:latin typeface="+mj-lt"/>
                          <a:cs typeface="Times New Roman" panose="02020603050405020304" pitchFamily="18" charset="0"/>
                        </a:rPr>
                        <a:t>донатов</a:t>
                      </a:r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5% с инвестиций</a:t>
                      </a:r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, 10</a:t>
                      </a:r>
                      <a:r>
                        <a:rPr lang="en-US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с консультаций, приобретенных через сайт)</a:t>
                      </a:r>
                    </a:p>
                    <a:p>
                      <a:r>
                        <a:rPr lang="ru-RU" sz="1400" b="0" i="0" baseline="0" dirty="0">
                          <a:latin typeface="+mj-lt"/>
                          <a:cs typeface="Times New Roman" panose="02020603050405020304" pitchFamily="18" charset="0"/>
                        </a:rPr>
                        <a:t>Платные подписки (от 129 р./мес.)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82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210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953198-B31D-C507-54F6-0D2F4211C5A0}"/>
              </a:ext>
            </a:extLst>
          </p:cNvPr>
          <p:cNvSpPr txBox="1"/>
          <p:nvPr/>
        </p:nvSpPr>
        <p:spPr>
          <a:xfrm>
            <a:off x="5066223" y="782259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</a:rPr>
              <a:t>Финансы</a:t>
            </a:r>
          </a:p>
        </p:txBody>
      </p:sp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23569A10-F3A4-4DCE-A9F9-C67B45FC8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902369"/>
              </p:ext>
            </p:extLst>
          </p:nvPr>
        </p:nvGraphicFramePr>
        <p:xfrm>
          <a:off x="1341995" y="1649485"/>
          <a:ext cx="9508010" cy="3267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9812">
                  <a:extLst>
                    <a:ext uri="{9D8B030D-6E8A-4147-A177-3AD203B41FA5}">
                      <a16:colId xmlns:a16="http://schemas.microsoft.com/office/drawing/2014/main" val="1151859297"/>
                    </a:ext>
                  </a:extLst>
                </a:gridCol>
                <a:gridCol w="2618198">
                  <a:extLst>
                    <a:ext uri="{9D8B030D-6E8A-4147-A177-3AD203B41FA5}">
                      <a16:colId xmlns:a16="http://schemas.microsoft.com/office/drawing/2014/main" val="1787226730"/>
                    </a:ext>
                  </a:extLst>
                </a:gridCol>
              </a:tblGrid>
              <a:tr h="539660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+mj-lt"/>
                          <a:cs typeface="Times New Roman" panose="02020603050405020304" pitchFamily="18" charset="0"/>
                        </a:rPr>
                        <a:t>Этап проекта</a:t>
                      </a:r>
                    </a:p>
                  </a:txBody>
                  <a:tcPr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+mj-lt"/>
                          <a:cs typeface="Times New Roman" panose="02020603050405020304" pitchFamily="18" charset="0"/>
                        </a:rPr>
                        <a:t>Затраты, руб.</a:t>
                      </a:r>
                    </a:p>
                  </a:txBody>
                  <a:tcPr>
                    <a:solidFill>
                      <a:srgbClr val="9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358939"/>
                  </a:ext>
                </a:extLst>
              </a:tr>
              <a:tr h="437724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Разработка и создание </a:t>
                      </a:r>
                      <a:r>
                        <a:rPr lang="en-US" dirty="0">
                          <a:latin typeface="+mj-lt"/>
                          <a:cs typeface="Times New Roman" panose="02020603050405020304" pitchFamily="18" charset="0"/>
                        </a:rPr>
                        <a:t>UI/UX</a:t>
                      </a:r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 дизайна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80 000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02851"/>
                  </a:ext>
                </a:extLst>
              </a:tr>
              <a:tr h="437724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Регистрация домена, оплата</a:t>
                      </a:r>
                      <a:r>
                        <a:rPr lang="ru-RU" baseline="0" dirty="0"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сервера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79570"/>
                  </a:ext>
                </a:extLst>
              </a:tr>
              <a:tr h="437724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en-US" dirty="0">
                          <a:latin typeface="+mj-lt"/>
                          <a:cs typeface="Times New Roman" panose="02020603050405020304" pitchFamily="18" charset="0"/>
                        </a:rPr>
                        <a:t>MVP</a:t>
                      </a:r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580 000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94378"/>
                  </a:ext>
                </a:extLst>
              </a:tr>
              <a:tr h="437724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160 000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086295"/>
                  </a:ext>
                </a:extLst>
              </a:tr>
              <a:tr h="437724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Получение патента программы для ЭВМ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  <a:cs typeface="Times New Roman" panose="02020603050405020304" pitchFamily="18" charset="0"/>
                        </a:rPr>
                        <a:t>19 990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054159"/>
                  </a:ext>
                </a:extLst>
              </a:tr>
              <a:tr h="539660"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+mj-lt"/>
                          <a:cs typeface="Times New Roman" panose="02020603050405020304" pitchFamily="18" charset="0"/>
                        </a:rPr>
                        <a:t>Итог</a:t>
                      </a:r>
                    </a:p>
                  </a:txBody>
                  <a:tcPr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+mj-lt"/>
                          <a:cs typeface="Times New Roman" panose="02020603050405020304" pitchFamily="18" charset="0"/>
                        </a:rPr>
                        <a:t>847 000</a:t>
                      </a:r>
                    </a:p>
                  </a:txBody>
                  <a:tcPr>
                    <a:solidFill>
                      <a:srgbClr val="9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7498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1D257C-4BC5-4932-948B-1FFB51F66D67}"/>
              </a:ext>
            </a:extLst>
          </p:cNvPr>
          <p:cNvSpPr txBox="1"/>
          <p:nvPr/>
        </p:nvSpPr>
        <p:spPr>
          <a:xfrm>
            <a:off x="2011510" y="5044086"/>
            <a:ext cx="7553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latin typeface="+mj-lt"/>
              </a:rPr>
              <a:t>Срок окупаемости -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248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08159E-84F2-BCE2-C985-C9708BB6503D}"/>
              </a:ext>
            </a:extLst>
          </p:cNvPr>
          <p:cNvSpPr txBox="1"/>
          <p:nvPr/>
        </p:nvSpPr>
        <p:spPr>
          <a:xfrm>
            <a:off x="4608094" y="1372404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</a:rPr>
              <a:t>Инвестиции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AFC78-98F3-425B-8E1D-21CA164AD397}"/>
              </a:ext>
            </a:extLst>
          </p:cNvPr>
          <p:cNvSpPr txBox="1"/>
          <p:nvPr/>
        </p:nvSpPr>
        <p:spPr>
          <a:xfrm>
            <a:off x="2162431" y="2274253"/>
            <a:ext cx="7553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На создание</a:t>
            </a:r>
            <a:r>
              <a:rPr lang="en-US" sz="2000" dirty="0">
                <a:latin typeface="+mj-lt"/>
              </a:rPr>
              <a:t> MVP</a:t>
            </a:r>
            <a:r>
              <a:rPr lang="ru-RU" sz="2000" dirty="0">
                <a:latin typeface="+mj-lt"/>
              </a:rPr>
              <a:t> будут привлечены денежные средства из гранта студенческого стартапа</a:t>
            </a:r>
            <a:r>
              <a:rPr lang="en-US" sz="2000" dirty="0">
                <a:latin typeface="+mj-lt"/>
              </a:rPr>
              <a:t> </a:t>
            </a:r>
            <a:endParaRPr lang="ru-RU" sz="2000" dirty="0"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401169-249C-4EEC-9D6C-D1F21CFB3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491" y="3237657"/>
            <a:ext cx="5942857" cy="1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8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7E0A32-2A26-BC8B-78AD-A593E64C682E}"/>
              </a:ext>
            </a:extLst>
          </p:cNvPr>
          <p:cNvSpPr txBox="1"/>
          <p:nvPr/>
        </p:nvSpPr>
        <p:spPr>
          <a:xfrm>
            <a:off x="2514358" y="880958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Риски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75212" y="1404922"/>
            <a:ext cx="10717832" cy="5030447"/>
            <a:chOff x="904522" y="1225040"/>
            <a:chExt cx="10717832" cy="5030447"/>
          </a:xfrm>
        </p:grpSpPr>
        <p:sp>
          <p:nvSpPr>
            <p:cNvPr id="6" name="Прямоугольник: скругленные углы 1">
              <a:extLst>
                <a:ext uri="{FF2B5EF4-FFF2-40B4-BE49-F238E27FC236}">
                  <a16:creationId xmlns:a16="http://schemas.microsoft.com/office/drawing/2014/main" id="{A4A8C430-C13F-40E9-A63A-193F7AC545A9}"/>
                </a:ext>
              </a:extLst>
            </p:cNvPr>
            <p:cNvSpPr/>
            <p:nvPr/>
          </p:nvSpPr>
          <p:spPr>
            <a:xfrm>
              <a:off x="910443" y="1615305"/>
              <a:ext cx="4354026" cy="114164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Появление новых конкурентов или устаревание технологии.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36E2C0A-47A6-4ED9-9533-0C7A69837AB5}"/>
                </a:ext>
              </a:extLst>
            </p:cNvPr>
            <p:cNvSpPr txBox="1"/>
            <p:nvPr/>
          </p:nvSpPr>
          <p:spPr>
            <a:xfrm>
              <a:off x="1461074" y="1225040"/>
              <a:ext cx="324684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+mj-lt"/>
                </a:rPr>
                <a:t>Риски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2C25541E-8591-4671-B72D-8F74A61E0297}"/>
                </a:ext>
              </a:extLst>
            </p:cNvPr>
            <p:cNvSpPr/>
            <p:nvPr/>
          </p:nvSpPr>
          <p:spPr>
            <a:xfrm>
              <a:off x="6096000" y="1621110"/>
              <a:ext cx="5526354" cy="113584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Инвестиции в НИР. Улучшение пользовательского опыта и добавление инновационных функций.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EEDF547D-AE14-4269-927D-9389D8FF058C}"/>
                </a:ext>
              </a:extLst>
            </p:cNvPr>
            <p:cNvSpPr/>
            <p:nvPr/>
          </p:nvSpPr>
          <p:spPr>
            <a:xfrm>
              <a:off x="910443" y="2822698"/>
              <a:ext cx="4354026" cy="121308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Утечки данных или нарушение безопасности.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BB321CB5-90C9-46DF-9E3C-5CF3155FA7A0}"/>
                </a:ext>
              </a:extLst>
            </p:cNvPr>
            <p:cNvSpPr/>
            <p:nvPr/>
          </p:nvSpPr>
          <p:spPr>
            <a:xfrm>
              <a:off x="6095999" y="2823039"/>
              <a:ext cx="5526354" cy="113584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Улучшение системы безопасности. Обучение персонала по вопросам безопасности, сотрудничество с компаниями по кибербезопаности.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3EBB6573-0AEB-429E-84CF-0C5453DC3A33}"/>
                </a:ext>
              </a:extLst>
            </p:cNvPr>
            <p:cNvSpPr/>
            <p:nvPr/>
          </p:nvSpPr>
          <p:spPr>
            <a:xfrm>
              <a:off x="910443" y="4116057"/>
              <a:ext cx="4354026" cy="99112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Низкий интерес со стороны качественных участников.</a:t>
              </a:r>
            </a:p>
          </p:txBody>
        </p:sp>
        <p:sp>
          <p:nvSpPr>
            <p:cNvPr id="12" name="Прямоугольник: скругленные углы 12">
              <a:extLst>
                <a:ext uri="{FF2B5EF4-FFF2-40B4-BE49-F238E27FC236}">
                  <a16:creationId xmlns:a16="http://schemas.microsoft.com/office/drawing/2014/main" id="{14805D37-C0DC-4EED-B920-509BEDF2CABA}"/>
                </a:ext>
              </a:extLst>
            </p:cNvPr>
            <p:cNvSpPr/>
            <p:nvPr/>
          </p:nvSpPr>
          <p:spPr>
            <a:xfrm>
              <a:off x="6095999" y="4039332"/>
              <a:ext cx="5505927" cy="1067851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Активная маркетинговая стратегия. Партнерство с известными компаниями и инвесторами. Поощрение креативных проектов.</a:t>
              </a:r>
            </a:p>
          </p:txBody>
        </p:sp>
        <p:sp>
          <p:nvSpPr>
            <p:cNvPr id="13" name="Прямоугольник: скругленные углы 13">
              <a:extLst>
                <a:ext uri="{FF2B5EF4-FFF2-40B4-BE49-F238E27FC236}">
                  <a16:creationId xmlns:a16="http://schemas.microsoft.com/office/drawing/2014/main" id="{EB1D6EA4-A680-40CE-8969-3B8DA9977EF8}"/>
                </a:ext>
              </a:extLst>
            </p:cNvPr>
            <p:cNvSpPr/>
            <p:nvPr/>
          </p:nvSpPr>
          <p:spPr>
            <a:xfrm>
              <a:off x="904522" y="5187457"/>
              <a:ext cx="4359947" cy="106803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Низкая узнаваемость и привлекаемость платформы.</a:t>
              </a:r>
            </a:p>
          </p:txBody>
        </p:sp>
        <p:sp>
          <p:nvSpPr>
            <p:cNvPr id="14" name="Прямоугольник: скругленные углы 14">
              <a:extLst>
                <a:ext uri="{FF2B5EF4-FFF2-40B4-BE49-F238E27FC236}">
                  <a16:creationId xmlns:a16="http://schemas.microsoft.com/office/drawing/2014/main" id="{E7950C3A-694C-40D6-866C-632BFD289608}"/>
                </a:ext>
              </a:extLst>
            </p:cNvPr>
            <p:cNvSpPr/>
            <p:nvPr/>
          </p:nvSpPr>
          <p:spPr>
            <a:xfrm>
              <a:off x="6095998" y="5187636"/>
              <a:ext cx="5505928" cy="1067851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Регулярное обновление маркетинговых стратегий. Анализ эффективности рекламы и ее коррекция.</a:t>
              </a:r>
            </a:p>
          </p:txBody>
        </p:sp>
        <p:sp>
          <p:nvSpPr>
            <p:cNvPr id="15" name="Стрелка: вправо 15">
              <a:extLst>
                <a:ext uri="{FF2B5EF4-FFF2-40B4-BE49-F238E27FC236}">
                  <a16:creationId xmlns:a16="http://schemas.microsoft.com/office/drawing/2014/main" id="{E1B04CA8-9EA5-4518-A06D-F4CB6D0285B2}"/>
                </a:ext>
              </a:extLst>
            </p:cNvPr>
            <p:cNvSpPr/>
            <p:nvPr/>
          </p:nvSpPr>
          <p:spPr>
            <a:xfrm>
              <a:off x="5264469" y="2062041"/>
              <a:ext cx="831531" cy="319726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трелка: вправо 16">
              <a:extLst>
                <a:ext uri="{FF2B5EF4-FFF2-40B4-BE49-F238E27FC236}">
                  <a16:creationId xmlns:a16="http://schemas.microsoft.com/office/drawing/2014/main" id="{8DAA6B1C-E19D-41F4-A798-E8BA7EEEAE91}"/>
                </a:ext>
              </a:extLst>
            </p:cNvPr>
            <p:cNvSpPr/>
            <p:nvPr/>
          </p:nvSpPr>
          <p:spPr>
            <a:xfrm>
              <a:off x="5264467" y="3238278"/>
              <a:ext cx="831532" cy="319726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: вправо 17">
              <a:extLst>
                <a:ext uri="{FF2B5EF4-FFF2-40B4-BE49-F238E27FC236}">
                  <a16:creationId xmlns:a16="http://schemas.microsoft.com/office/drawing/2014/main" id="{97D2BABE-2F17-4168-96B9-B93DF05C4EAA}"/>
                </a:ext>
              </a:extLst>
            </p:cNvPr>
            <p:cNvSpPr/>
            <p:nvPr/>
          </p:nvSpPr>
          <p:spPr>
            <a:xfrm>
              <a:off x="5264467" y="4414515"/>
              <a:ext cx="831531" cy="319726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трелка: вправо 18">
              <a:extLst>
                <a:ext uri="{FF2B5EF4-FFF2-40B4-BE49-F238E27FC236}">
                  <a16:creationId xmlns:a16="http://schemas.microsoft.com/office/drawing/2014/main" id="{48FDA7F0-5218-49CD-9656-AB20B46BC9EF}"/>
                </a:ext>
              </a:extLst>
            </p:cNvPr>
            <p:cNvSpPr/>
            <p:nvPr/>
          </p:nvSpPr>
          <p:spPr>
            <a:xfrm>
              <a:off x="5264468" y="5557029"/>
              <a:ext cx="831530" cy="319726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100527" y="1395077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>
                <a:latin typeface="Gilroy"/>
              </a:rPr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70589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7A234-DE1A-CF81-8463-B5F61F20AE79}"/>
              </a:ext>
            </a:extLst>
          </p:cNvPr>
          <p:cNvSpPr txBox="1"/>
          <p:nvPr/>
        </p:nvSpPr>
        <p:spPr>
          <a:xfrm>
            <a:off x="2600540" y="1200525"/>
            <a:ext cx="6094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Интеллектуальная собственность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8859C6-5C7B-46A6-9CED-DD8C1AFEE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489" y="2639067"/>
            <a:ext cx="4046692" cy="2787588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F66ACA1-6EE7-4A86-9EAB-5C564441B306}"/>
              </a:ext>
            </a:extLst>
          </p:cNvPr>
          <p:cNvSpPr/>
          <p:nvPr/>
        </p:nvSpPr>
        <p:spPr>
          <a:xfrm>
            <a:off x="7202753" y="3056136"/>
            <a:ext cx="4276584" cy="1924235"/>
          </a:xfrm>
          <a:prstGeom prst="roundRect">
            <a:avLst>
              <a:gd name="adj" fmla="val 42908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D21FD73-C5B5-49DF-AEC3-1B1951EAFE14}"/>
              </a:ext>
            </a:extLst>
          </p:cNvPr>
          <p:cNvSpPr txBox="1">
            <a:spLocks/>
          </p:cNvSpPr>
          <p:nvPr/>
        </p:nvSpPr>
        <p:spPr>
          <a:xfrm>
            <a:off x="7202753" y="3190372"/>
            <a:ext cx="4276584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Планируется оформление свидетельства о государственной регистрации программы для ЭВМ на онлайн-сервис развития проектных инициатив</a:t>
            </a:r>
          </a:p>
        </p:txBody>
      </p:sp>
    </p:spTree>
    <p:extLst>
      <p:ext uri="{BB962C8B-B14F-4D97-AF65-F5344CB8AC3E}">
        <p14:creationId xmlns:p14="http://schemas.microsoft.com/office/powerpoint/2010/main" val="1259611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667199-ED7B-E8DF-B96A-9C37EC837544}"/>
              </a:ext>
            </a:extLst>
          </p:cNvPr>
          <p:cNvSpPr txBox="1"/>
          <p:nvPr/>
        </p:nvSpPr>
        <p:spPr>
          <a:xfrm>
            <a:off x="2827019" y="785610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Дорожная карта проекта</a:t>
            </a: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590C7F26-FF5B-481C-9508-334BA55D5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193049"/>
              </p:ext>
            </p:extLst>
          </p:nvPr>
        </p:nvGraphicFramePr>
        <p:xfrm>
          <a:off x="744406" y="1431941"/>
          <a:ext cx="11076050" cy="4661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0442">
                  <a:extLst>
                    <a:ext uri="{9D8B030D-6E8A-4147-A177-3AD203B41FA5}">
                      <a16:colId xmlns:a16="http://schemas.microsoft.com/office/drawing/2014/main" val="617440334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1180248990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1913641767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4140091676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1506603998"/>
                    </a:ext>
                  </a:extLst>
                </a:gridCol>
                <a:gridCol w="714895">
                  <a:extLst>
                    <a:ext uri="{9D8B030D-6E8A-4147-A177-3AD203B41FA5}">
                      <a16:colId xmlns:a16="http://schemas.microsoft.com/office/drawing/2014/main" val="2559506193"/>
                    </a:ext>
                  </a:extLst>
                </a:gridCol>
                <a:gridCol w="714895">
                  <a:extLst>
                    <a:ext uri="{9D8B030D-6E8A-4147-A177-3AD203B41FA5}">
                      <a16:colId xmlns:a16="http://schemas.microsoft.com/office/drawing/2014/main" val="1412474153"/>
                    </a:ext>
                  </a:extLst>
                </a:gridCol>
                <a:gridCol w="701273">
                  <a:extLst>
                    <a:ext uri="{9D8B030D-6E8A-4147-A177-3AD203B41FA5}">
                      <a16:colId xmlns:a16="http://schemas.microsoft.com/office/drawing/2014/main" val="2915585541"/>
                    </a:ext>
                  </a:extLst>
                </a:gridCol>
                <a:gridCol w="701273">
                  <a:extLst>
                    <a:ext uri="{9D8B030D-6E8A-4147-A177-3AD203B41FA5}">
                      <a16:colId xmlns:a16="http://schemas.microsoft.com/office/drawing/2014/main" val="3534135665"/>
                    </a:ext>
                  </a:extLst>
                </a:gridCol>
                <a:gridCol w="751674">
                  <a:extLst>
                    <a:ext uri="{9D8B030D-6E8A-4147-A177-3AD203B41FA5}">
                      <a16:colId xmlns:a16="http://schemas.microsoft.com/office/drawing/2014/main" val="3643037136"/>
                    </a:ext>
                  </a:extLst>
                </a:gridCol>
                <a:gridCol w="751674">
                  <a:extLst>
                    <a:ext uri="{9D8B030D-6E8A-4147-A177-3AD203B41FA5}">
                      <a16:colId xmlns:a16="http://schemas.microsoft.com/office/drawing/2014/main" val="2951512469"/>
                    </a:ext>
                  </a:extLst>
                </a:gridCol>
                <a:gridCol w="751674">
                  <a:extLst>
                    <a:ext uri="{9D8B030D-6E8A-4147-A177-3AD203B41FA5}">
                      <a16:colId xmlns:a16="http://schemas.microsoft.com/office/drawing/2014/main" val="3438727512"/>
                    </a:ext>
                  </a:extLst>
                </a:gridCol>
                <a:gridCol w="751674">
                  <a:extLst>
                    <a:ext uri="{9D8B030D-6E8A-4147-A177-3AD203B41FA5}">
                      <a16:colId xmlns:a16="http://schemas.microsoft.com/office/drawing/2014/main" val="2632320875"/>
                    </a:ext>
                  </a:extLst>
                </a:gridCol>
              </a:tblGrid>
              <a:tr h="539667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Сентябрь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Октябрь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Ноябрь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Январь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Февраль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Март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Апрель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Май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Июнь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Июль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+mj-lt"/>
                          <a:cs typeface="Times New Roman" panose="02020603050405020304" pitchFamily="18" charset="0"/>
                        </a:rPr>
                        <a:t>Август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673587"/>
                  </a:ext>
                </a:extLst>
              </a:tr>
              <a:tr h="43236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Формирование команды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43362"/>
                  </a:ext>
                </a:extLst>
              </a:tr>
              <a:tr h="6906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Составление бизнес-плана и технического задания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31165"/>
                  </a:ext>
                </a:extLst>
              </a:tr>
              <a:tr h="6906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Разработка дизайна </a:t>
                      </a:r>
                      <a:r>
                        <a:rPr lang="en-US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UI</a:t>
                      </a: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en-US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 UX</a:t>
                      </a: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, регистрация домена и создание сервера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61115"/>
                  </a:ext>
                </a:extLst>
              </a:tr>
              <a:tr h="513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Создание и тестирование </a:t>
                      </a:r>
                      <a:r>
                        <a:rPr lang="en-US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MVP</a:t>
                      </a: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 платформы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196413"/>
                  </a:ext>
                </a:extLst>
              </a:tr>
              <a:tr h="57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Получение патента на платформу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54043"/>
                  </a:ext>
                </a:extLst>
              </a:tr>
              <a:tr h="6906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Оценка и корректировка работы </a:t>
                      </a:r>
                      <a:r>
                        <a:rPr lang="en-US" sz="1500" b="0" strike="noStrike" spc="-1" dirty="0">
                          <a:latin typeface="+mj-lt"/>
                          <a:cs typeface="Times New Roman" panose="02020603050405020304" pitchFamily="18" charset="0"/>
                        </a:rPr>
                        <a:t>MVP</a:t>
                      </a:r>
                      <a:endParaRPr lang="ru-RU" sz="1500" b="0" strike="noStrike" spc="-1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strike="noStrike" spc="-1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63976"/>
                  </a:ext>
                </a:extLst>
              </a:tr>
            </a:tbl>
          </a:graphicData>
        </a:graphic>
      </p:graphicFrame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24D4B415-8DE3-4A8F-A083-2DAF62246220}"/>
              </a:ext>
            </a:extLst>
          </p:cNvPr>
          <p:cNvSpPr/>
          <p:nvPr/>
        </p:nvSpPr>
        <p:spPr>
          <a:xfrm>
            <a:off x="3259082" y="1979720"/>
            <a:ext cx="1517904" cy="40944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D44F3A3B-8156-495D-B19A-2804893DEDCF}"/>
              </a:ext>
            </a:extLst>
          </p:cNvPr>
          <p:cNvSpPr/>
          <p:nvPr/>
        </p:nvSpPr>
        <p:spPr>
          <a:xfrm>
            <a:off x="4065310" y="2389168"/>
            <a:ext cx="3080374" cy="789705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633AD07E-C711-4A41-9718-C180186A1178}"/>
              </a:ext>
            </a:extLst>
          </p:cNvPr>
          <p:cNvSpPr/>
          <p:nvPr/>
        </p:nvSpPr>
        <p:spPr>
          <a:xfrm>
            <a:off x="6125727" y="3178874"/>
            <a:ext cx="2039914" cy="74907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73BB9391-7F7C-4B8D-87F1-3BF5518B3823}"/>
              </a:ext>
            </a:extLst>
          </p:cNvPr>
          <p:cNvSpPr/>
          <p:nvPr/>
        </p:nvSpPr>
        <p:spPr>
          <a:xfrm>
            <a:off x="6282430" y="3928526"/>
            <a:ext cx="4361896" cy="79100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01299C1C-8175-4CBB-9C44-86D2088AD8FC}"/>
              </a:ext>
            </a:extLst>
          </p:cNvPr>
          <p:cNvSpPr/>
          <p:nvPr/>
        </p:nvSpPr>
        <p:spPr>
          <a:xfrm>
            <a:off x="8815526" y="4720107"/>
            <a:ext cx="1518082" cy="572329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B4076931-B5B9-4EAB-B03A-37240BA6B027}"/>
              </a:ext>
            </a:extLst>
          </p:cNvPr>
          <p:cNvSpPr/>
          <p:nvPr/>
        </p:nvSpPr>
        <p:spPr>
          <a:xfrm>
            <a:off x="9549887" y="5282788"/>
            <a:ext cx="2270567" cy="801229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B0B132-549F-47B2-8545-5EE87CACC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310" y="2556065"/>
            <a:ext cx="720666" cy="4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CF2EA5-CB2D-2EC8-7B65-5215AA678A4A}"/>
              </a:ext>
            </a:extLst>
          </p:cNvPr>
          <p:cNvSpPr txBox="1"/>
          <p:nvPr/>
        </p:nvSpPr>
        <p:spPr>
          <a:xfrm>
            <a:off x="2897277" y="1108427"/>
            <a:ext cx="60948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Команда</a:t>
            </a:r>
          </a:p>
          <a:p>
            <a:pPr algn="ctr"/>
            <a:r>
              <a:rPr lang="ru-RU" sz="2000" dirty="0">
                <a:latin typeface="+mj-lt"/>
              </a:rPr>
              <a:t>Студенты 4 курса ПГУТИ</a:t>
            </a:r>
            <a:r>
              <a:rPr lang="ru-RU" sz="2000" b="1" dirty="0">
                <a:effectLst/>
                <a:latin typeface="TT Norms Bold" panose="02000503030000020003" pitchFamily="2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ED4C6C-A856-4CB1-98BB-CD4B900F1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" y="2106705"/>
            <a:ext cx="2324272" cy="2111189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2B4C544-0266-4335-9AB0-02164968B8BC}"/>
              </a:ext>
            </a:extLst>
          </p:cNvPr>
          <p:cNvSpPr txBox="1">
            <a:spLocks/>
          </p:cNvSpPr>
          <p:nvPr/>
        </p:nvSpPr>
        <p:spPr>
          <a:xfrm>
            <a:off x="-159227" y="4226174"/>
            <a:ext cx="2785223" cy="16965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Tx/>
            </a:pPr>
            <a:r>
              <a:rPr lang="ru-RU" sz="1600" dirty="0">
                <a:latin typeface="+mj-lt"/>
                <a:cs typeface="Times New Roman" panose="02020603050405020304" pitchFamily="18" charset="0"/>
              </a:rPr>
              <a:t>Андирякова Олеся Олеговна</a:t>
            </a:r>
          </a:p>
          <a:p>
            <a:pPr>
              <a:lnSpc>
                <a:spcPct val="150000"/>
              </a:lnSpc>
              <a:buClrTx/>
            </a:pPr>
            <a:endParaRPr lang="ru-RU" sz="16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AB9711-4FD3-4042-839E-058F66266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008" y="2123268"/>
            <a:ext cx="2111189" cy="2111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EDC3B-EAF0-4E3C-AE75-D252D4B338F2}"/>
              </a:ext>
            </a:extLst>
          </p:cNvPr>
          <p:cNvSpPr txBox="1"/>
          <p:nvPr/>
        </p:nvSpPr>
        <p:spPr>
          <a:xfrm>
            <a:off x="2739320" y="4217894"/>
            <a:ext cx="1622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ru-RU" sz="1600" kern="120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Скакун Олеся Олеговна</a:t>
            </a:r>
          </a:p>
          <a:p>
            <a:pPr algn="ctr">
              <a:lnSpc>
                <a:spcPct val="150000"/>
              </a:lnSpc>
              <a:buClrTx/>
              <a:buFontTx/>
              <a:buNone/>
            </a:pPr>
            <a:endParaRPr lang="ru-RU" sz="1600" kern="120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07" y="2123268"/>
            <a:ext cx="2189187" cy="2111188"/>
          </a:xfrm>
          <a:prstGeom prst="rect">
            <a:avLst/>
          </a:prstGeom>
        </p:spPr>
      </p:pic>
      <p:pic>
        <p:nvPicPr>
          <p:cNvPr id="1030" name="Picture 6" descr="https://sun9-18.userapi.com/impg/KofMRtCps6aOp0zhWy4JcarQPB44uY__nmmdtg/9uwYkb5b3zg.jpg?size=2560x1920&amp;quality=95&amp;sign=25c71165ee200878a40f9e0a0320a66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544" y="2098424"/>
            <a:ext cx="2564418" cy="2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472" y="2064892"/>
            <a:ext cx="2357528" cy="215300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8366" y="5029072"/>
            <a:ext cx="1770036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ru-RU" sz="1600" kern="12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Генератор идей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76565" y="5033870"/>
            <a:ext cx="1093569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cs typeface="Times New Roman" panose="02020603050405020304" pitchFamily="18" charset="0"/>
              </a:rPr>
              <a:t>Аналитик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29179" y="5029136"/>
            <a:ext cx="918841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cs typeface="Times New Roman" panose="02020603050405020304" pitchFamily="18" charset="0"/>
              </a:rPr>
              <a:t>Спикер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898562" y="5016066"/>
            <a:ext cx="1093569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cs typeface="Times New Roman" panose="02020603050405020304" pitchFamily="18" charset="0"/>
              </a:rPr>
              <a:t>Аналитик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808115" y="4997980"/>
            <a:ext cx="2382383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12030" y="4243461"/>
            <a:ext cx="2238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ea typeface="+mn-ea"/>
                <a:cs typeface="Times New Roman" panose="02020603050405020304" pitchFamily="18" charset="0"/>
              </a:rPr>
              <a:t>Сафиуллин Джалиль Фаимович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30993" y="4243461"/>
            <a:ext cx="28895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ea typeface="+mn-ea"/>
                <a:cs typeface="Times New Roman" panose="02020603050405020304" pitchFamily="18" charset="0"/>
              </a:rPr>
              <a:t>Казаченко Валерия Дмитриевна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913360" y="4243461"/>
            <a:ext cx="2199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1600" kern="1200" dirty="0">
                <a:solidFill>
                  <a:prstClr val="black"/>
                </a:solidFill>
                <a:latin typeface="Gilroy"/>
                <a:ea typeface="+mn-ea"/>
                <a:cs typeface="Times New Roman" panose="02020603050405020304" pitchFamily="18" charset="0"/>
              </a:rPr>
              <a:t>Черная Алена Валерьевна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106472" y="5058761"/>
            <a:ext cx="2111317" cy="699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2475416" y="5049070"/>
            <a:ext cx="1981488" cy="10180"/>
          </a:xfrm>
          <a:prstGeom prst="line">
            <a:avLst/>
          </a:prstGeom>
          <a:ln w="38100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4694149" y="5058761"/>
            <a:ext cx="2208953" cy="3677"/>
          </a:xfrm>
          <a:prstGeom prst="line">
            <a:avLst/>
          </a:prstGeom>
          <a:ln w="38100">
            <a:solidFill>
              <a:srgbClr val="9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093544" y="5049070"/>
            <a:ext cx="2513830" cy="0"/>
          </a:xfrm>
          <a:prstGeom prst="line">
            <a:avLst/>
          </a:prstGeom>
          <a:ln w="38100">
            <a:solidFill>
              <a:srgbClr val="77A3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9848403" y="5037012"/>
            <a:ext cx="2199751" cy="96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08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47C7A3-0FCE-CE6E-27C7-1CF0D5B37B33}"/>
              </a:ext>
            </a:extLst>
          </p:cNvPr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Контактная информация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95793" y="2484380"/>
            <a:ext cx="2503107" cy="96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ru-RU" sz="2000" kern="1200" dirty="0">
                <a:solidFill>
                  <a:prstClr val="black"/>
                </a:solidFill>
                <a:latin typeface="Gilroy"/>
                <a:ea typeface="+mn-ea"/>
                <a:cs typeface="Times New Roman" panose="02020603050405020304" pitchFamily="18" charset="0"/>
              </a:rPr>
              <a:t>Черная Алена Валерьевна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51609" y="3429000"/>
            <a:ext cx="3791473" cy="96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Gilroy"/>
                <a:cs typeface="Times New Roman" panose="02020603050405020304" pitchFamily="18" charset="0"/>
              </a:rPr>
              <a:t>lina.delinskaya@yandex.ru</a:t>
            </a:r>
          </a:p>
          <a:p>
            <a:pPr lvl="0"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Gilroy"/>
                <a:cs typeface="Times New Roman" panose="02020603050405020304" pitchFamily="18" charset="0"/>
              </a:rPr>
              <a:t>+7 (937) 210-35-58</a:t>
            </a:r>
            <a:endParaRPr lang="ru-RU" sz="2000" dirty="0">
              <a:solidFill>
                <a:schemeClr val="tx1"/>
              </a:solidFill>
              <a:latin typeface="Gilroy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693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4092</TotalTime>
  <Words>647</Words>
  <Application>Microsoft Office PowerPoint</Application>
  <PresentationFormat>Широкоэкранный</PresentationFormat>
  <Paragraphs>220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Gilroy Black</vt:lpstr>
      <vt:lpstr>Arial</vt:lpstr>
      <vt:lpstr>Gilroy</vt:lpstr>
      <vt:lpstr>Inter SemiBold</vt:lpstr>
      <vt:lpstr>Calibri</vt:lpstr>
      <vt:lpstr>Times New Roman</vt:lpstr>
      <vt:lpstr>TT Norms Bold</vt:lpstr>
      <vt:lpstr>Raleway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Пользователь</cp:lastModifiedBy>
  <cp:revision>168</cp:revision>
  <dcterms:created xsi:type="dcterms:W3CDTF">2022-11-28T09:29:04Z</dcterms:created>
  <dcterms:modified xsi:type="dcterms:W3CDTF">2023-11-21T12:47:09Z</dcterms:modified>
</cp:coreProperties>
</file>