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3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1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89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7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6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2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4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2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1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23AA-6DEF-4303-83E5-51A036ABFDCC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0CC77F-4AC2-4C25-A3E6-E27077CA7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16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84558"/>
            <a:ext cx="8825658" cy="3984769"/>
          </a:xfrm>
        </p:spPr>
        <p:txBody>
          <a:bodyPr/>
          <a:lstStyle/>
          <a:p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Цифровая платформа «Инвестируй с умом» создана на основе информационных технологий. Это проект создан для того чтобы люди научились грамотно обращаться с деньгами.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816367"/>
          </a:xfrm>
        </p:spPr>
        <p:txBody>
          <a:bodyPr/>
          <a:lstStyle/>
          <a:p>
            <a:r>
              <a:rPr lang="ru-RU" dirty="0" smtClean="0"/>
              <a:t>Командный состав</a:t>
            </a:r>
            <a:r>
              <a:rPr lang="en-US" dirty="0" smtClean="0"/>
              <a:t>:</a:t>
            </a:r>
          </a:p>
          <a:p>
            <a:r>
              <a:rPr lang="ru-RU" dirty="0" smtClean="0"/>
              <a:t>Хабибуллин Булат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8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Какую проблему проект будет решать.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68536"/>
          </a:xfrm>
        </p:spPr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Низкая финансовая грамотность: Широкая аудитория, включая молодежь, студентов, людей, начинающих карьеру, а также тех, кто хочет улучшить свои финансовые знания.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Начинающие и неопытные инвесторы. Без должной подготовки и знаний, новички могут инвестировать средства в рискованные активы без понимания связанных с ними рисков, что может привести к финансовым потерям. Отсутствие доверия к инвестиционным инструментам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0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0"/>
            <a:ext cx="9904412" cy="10462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Технологические характеристики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1477108"/>
            <a:ext cx="11526716" cy="520504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1. Искусственный интеллект и анализ данных: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Courier New" panose="02070309020205020404" pitchFamily="49" charset="0"/>
              </a:rPr>
              <a:t>o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Алгоритмы машинного обучения будут анализировать данные о пользователях для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персонализации обучения и рекомендаций по инвестициям. Это повысит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эффективность образовательного процесса и увеличит вовлеченность клиентов.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. Аналитические инструменты: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Courier New" panose="02070309020205020404" pitchFamily="49" charset="0"/>
              </a:rPr>
              <a:t>o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Разработка интерактивных калькуляторов и программного обеспечения для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анализа инвестиционных портфелей позволит пользователям рассчитывать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потенциальные прибыли и убытки.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Courier New" panose="02070309020205020404" pitchFamily="49" charset="0"/>
              </a:rPr>
              <a:t>o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Технологии прогнозирования на основе машинного обучения помогут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пользователям оценивать риски и выстраивать стратегию.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3. Мобильные приложения: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Courier New" panose="02070309020205020404" pitchFamily="49" charset="0"/>
              </a:rPr>
              <a:t>o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Приложение предоставит доступ к образовательным материалам, аналитическим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инструментам и новостям в реальном времени, что сделает обучение удобным 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доступным.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</a:rPr>
              <a:t/>
            </a:r>
            <a:br>
              <a:rPr lang="ru-RU" sz="1200" dirty="0">
                <a:solidFill>
                  <a:srgbClr val="FF0000"/>
                </a:solidFill>
              </a:rPr>
            </a:b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297" y="624110"/>
            <a:ext cx="9902315" cy="1280890"/>
          </a:xfrm>
        </p:spPr>
        <p:txBody>
          <a:bodyPr/>
          <a:lstStyle/>
          <a:p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011" y="2133600"/>
            <a:ext cx="10598601" cy="3777622"/>
          </a:xfrm>
        </p:spPr>
        <p:txBody>
          <a:bodyPr/>
          <a:lstStyle/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Total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Addressable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Market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Рынок финансового образования в мире оценивается в $20-25 миллиардов с ежегодным ростом 7-10%. В России этот сегмент также находится на подъеме, с потенциальной аудиторией более 50 миллионов человек, начиная от студентов и заканчивая профессионалами.</a:t>
            </a:r>
          </a:p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SAM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Serviceable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Available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Market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Для России, учитывая потребность в финансовом образовании и инвестировании, оценка SAM может достигать около 5-7 миллионов человек, или порядка $500 миллионов ежегодно.</a:t>
            </a:r>
          </a:p>
          <a:p>
            <a:pPr lvl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SOM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Serviceable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Obtainable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Market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В первые годы проект может захватить до 1% рынка, что соответствует $5 миллионам доходов в первый год, с перспективой увеличения до 3-5% через 3-5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35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Прямые конкуренты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339" y="2133600"/>
            <a:ext cx="11001273" cy="377762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Онлайн-платформы для обучения финансам и инвестициям, такие как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Coursera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Skillbox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«Тинькофф Инвестиции», предоставляют схожие образовательные услуги. Однако проект «Инвестируй с умом» имеет значительное преимущество за счет комплексного подхода, включающего персонализированные консультации, аналитические инструменты и сообщество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«Инвестируй с умом» направлен на развитие финансовой грамотности и инвесторской культуры среди населения. В условиях быстро меняющегося экономического климата и постоянного развития финансовых технологий, существует необходимость в образовании людей, их обучение в сфере возможностей и рисков инвестирования.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29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075" y="624110"/>
            <a:ext cx="9885537" cy="1280890"/>
          </a:xfrm>
        </p:spPr>
        <p:txBody>
          <a:bodyPr/>
          <a:lstStyle/>
          <a:p>
            <a:r>
              <a:rPr lang="ru-RU" dirty="0" smtClean="0"/>
              <a:t>Монетизация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36" y="2133599"/>
            <a:ext cx="11303276" cy="4493703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Платные онлайн-курсы</a:t>
            </a:r>
            <a:r>
              <a:rPr lang="ru-RU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Основной источник доходов, предлагающий различные уровни подготовки – от базового до продвинутого.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Персонализированные консультации</a:t>
            </a:r>
            <a:r>
              <a:rPr lang="ru-RU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Пользователи смогут получать индивидуальные советы по инвестициям за дополнительную плату.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Подписка на аналитические отчеты и рекомендации</a:t>
            </a:r>
            <a:r>
              <a:rPr lang="ru-RU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Регулярные отчеты с прогнозами и анализом финансовых рынков.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</a:t>
            </a:r>
            <a:r>
              <a:rPr lang="ru-RU" b="1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воркшопы</a:t>
            </a:r>
            <a:r>
              <a:rPr lang="ru-RU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мастер-классы</a:t>
            </a:r>
            <a:r>
              <a:rPr lang="ru-RU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Возможность участвовать в интерактивных мероприятиях с ведущими экспертами.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82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853" y="624110"/>
            <a:ext cx="9868759" cy="6795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Лидер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маркетолог и дизайнер команды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329" y="6277708"/>
            <a:ext cx="4563611" cy="3579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Хабибуллин Булат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8" y="1425000"/>
            <a:ext cx="4219664" cy="47313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39654" y="3467529"/>
            <a:ext cx="1837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Планируется привлечь </a:t>
            </a:r>
            <a:r>
              <a:rPr lang="en-US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IT-</a:t>
            </a:r>
            <a:r>
              <a:rPr lang="ru-RU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специалистов и программистов в команду</a:t>
            </a:r>
            <a:endParaRPr lang="en-US" dirty="0">
              <a:solidFill>
                <a:schemeClr val="accent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9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Электронная почта</a:t>
            </a:r>
            <a:r>
              <a:rPr lang="en-US" dirty="0" smtClean="0">
                <a:solidFill>
                  <a:schemeClr val="accent3"/>
                </a:solidFill>
                <a:latin typeface="Helvetica" panose="020B0604020202020204" pitchFamily="34" charset="0"/>
              </a:rPr>
              <a:t>: bulatrh2003@mail.ru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Телефон</a:t>
            </a:r>
            <a:r>
              <a:rPr lang="en-US" dirty="0" smtClean="0">
                <a:solidFill>
                  <a:schemeClr val="accent3"/>
                </a:solidFill>
              </a:rPr>
              <a:t>: 78970029423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5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706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Благодарю за внимания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864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412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Calibri</vt:lpstr>
      <vt:lpstr>Century Gothic</vt:lpstr>
      <vt:lpstr>Courier New</vt:lpstr>
      <vt:lpstr>Helvetica</vt:lpstr>
      <vt:lpstr>Symbol</vt:lpstr>
      <vt:lpstr>Times New Roman</vt:lpstr>
      <vt:lpstr>Wingdings 3</vt:lpstr>
      <vt:lpstr>Легкий дым</vt:lpstr>
      <vt:lpstr>Цифровая платформа «Инвестируй с умом» создана на основе информационных технологий. Это проект создан для того чтобы люди научились грамотно обращаться с деньгами.</vt:lpstr>
      <vt:lpstr>Какую проблему проект будет решать.</vt:lpstr>
      <vt:lpstr>Технологические характеристики проекта</vt:lpstr>
      <vt:lpstr>Рынок</vt:lpstr>
      <vt:lpstr>Прямые конкуренты </vt:lpstr>
      <vt:lpstr>Монетизация проекта</vt:lpstr>
      <vt:lpstr>Лидер,маркетолог и дизайнер команды</vt:lpstr>
      <vt:lpstr>Контакты </vt:lpstr>
      <vt:lpstr>Благодарю за внимания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платформа «Инвестируй с умом» создана на основе информационных технологий. Это проект создан для того чтобы люди научились грамотно обращаться с деньгами.</dc:title>
  <dc:creator>Булат</dc:creator>
  <cp:lastModifiedBy>Крамин Тимур Владимирович</cp:lastModifiedBy>
  <cp:revision>15</cp:revision>
  <dcterms:created xsi:type="dcterms:W3CDTF">2024-10-16T19:30:42Z</dcterms:created>
  <dcterms:modified xsi:type="dcterms:W3CDTF">2024-11-23T20:22:37Z</dcterms:modified>
</cp:coreProperties>
</file>