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611"/>
  </p:normalViewPr>
  <p:slideViewPr>
    <p:cSldViewPr>
      <p:cViewPr>
        <p:scale>
          <a:sx n="120" d="100"/>
          <a:sy n="120" d="100"/>
        </p:scale>
        <p:origin x="21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D06C873-A6E8-40E9-ADB8-DE7376AE09B5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35FDB7D-075D-4114-8E7B-A28A8F2B74A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204913" y="1481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D8B2AB-4C11-0449-82A1-AB5E54C78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228"/>
            <a:ext cx="9144000" cy="617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62092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87</TotalTime>
  <Words>0</Words>
  <Application>Microsoft Macintosh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Arial Narrow</vt:lpstr>
      <vt:lpstr>Горизонт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Илья Демидов</dc:creator>
  <cp:lastModifiedBy>Дмитрий Оборин</cp:lastModifiedBy>
  <cp:revision>2</cp:revision>
  <dcterms:created xsi:type="dcterms:W3CDTF">2023-10-22T22:57:32Z</dcterms:created>
  <dcterms:modified xsi:type="dcterms:W3CDTF">2023-11-13T22:57:43Z</dcterms:modified>
</cp:coreProperties>
</file>