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slideMasters/_rels/slideMaster6.xml.rels" ContentType="application/vnd.openxmlformats-package.relationships+xml"/>
  <Override PartName="/ppt/slideMasters/_rels/slideMaster7.xml.rels" ContentType="application/vnd.openxmlformats-package.relationships+xml"/>
  <Override PartName="/ppt/slideMasters/_rels/slideMaster8.xml.rels" ContentType="application/vnd.openxmlformats-package.relationships+xml"/>
  <Override PartName="/ppt/slideMasters/_rels/slideMaster9.xml.rels" ContentType="application/vnd.openxmlformats-package.relationships+xml"/>
  <Override PartName="/ppt/slideMasters/_rels/slideMaster10.xml.rels" ContentType="application/vnd.openxmlformats-package.relationships+xml"/>
  <Override PartName="/ppt/slideMasters/_rels/slideMaster11.xml.rels" ContentType="application/vnd.openxmlformats-package.relationships+xml"/>
  <Override PartName="/ppt/slideMasters/_rels/slideMaster12.xml.rels" ContentType="application/vnd.openxmlformats-package.relationships+xml"/>
  <Override PartName="/ppt/slideMasters/_rels/slideMaster13.xml.rels" ContentType="application/vnd.openxmlformats-package.relationships+xml"/>
  <Override PartName="/ppt/slideMasters/_rels/slideMaster14.xml.rels" ContentType="application/vnd.openxmlformats-package.relationships+xml"/>
  <Override PartName="/ppt/slideMasters/_rels/slideMaster15.xml.rels" ContentType="application/vnd.openxmlformats-package.relationships+xml"/>
  <Override PartName="/ppt/slideMasters/_rels/slideMaster16.xml.rels" ContentType="application/vnd.openxmlformats-package.relationships+xml"/>
  <Override PartName="/ppt/slideLayouts/slideLayout50.xml" ContentType="application/vnd.openxmlformats-officedocument.presentationml.slideLayout+xml"/>
  <Override PartName="/ppt/slideLayouts/slideLayout122.xml" ContentType="application/vnd.openxmlformats-officedocument.presentationml.slideLayout+xml"/>
  <Override PartName="/ppt/slideLayouts/slideLayout1.xml" ContentType="application/vnd.openxmlformats-officedocument.presentationml.slideLayout+xml"/>
  <Override PartName="/ppt/slideLayouts/slideLayout51.xml" ContentType="application/vnd.openxmlformats-officedocument.presentationml.slideLayout+xml"/>
  <Override PartName="/ppt/slideLayouts/slideLayout12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02.xml" ContentType="application/vnd.openxmlformats-officedocument.presentationml.slideLayout+xml"/>
  <Override PartName="/ppt/slideLayouts/slideLayout30.xml" ContentType="application/vnd.openxmlformats-officedocument.presentationml.slideLayout+xml"/>
  <Override PartName="/ppt/slideLayouts/slideLayout52.xml" ContentType="application/vnd.openxmlformats-officedocument.presentationml.slideLayout+xml"/>
  <Override PartName="/ppt/slideLayouts/slideLayout124.xml" ContentType="application/vnd.openxmlformats-officedocument.presentationml.slideLayout+xml"/>
  <Override PartName="/ppt/slideLayouts/slideLayout4.xml" ContentType="application/vnd.openxmlformats-officedocument.presentationml.slideLayout+xml"/>
  <Override PartName="/ppt/slideLayouts/slideLayout103.xml" ContentType="application/vnd.openxmlformats-officedocument.presentationml.slideLayout+xml"/>
  <Override PartName="/ppt/slideLayouts/slideLayout31.xml" ContentType="application/vnd.openxmlformats-officedocument.presentationml.slideLayout+xml"/>
  <Override PartName="/ppt/slideLayouts/slideLayout125.xml" ContentType="application/vnd.openxmlformats-officedocument.presentationml.slideLayout+xml"/>
  <Override PartName="/ppt/slideLayouts/slideLayout53.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104.xml" ContentType="application/vnd.openxmlformats-officedocument.presentationml.slideLayout+xml"/>
  <Override PartName="/ppt/slideLayouts/slideLayout32.xml" ContentType="application/vnd.openxmlformats-officedocument.presentationml.slideLayout+xml"/>
  <Override PartName="/ppt/slideLayouts/slideLayout126.xml" ContentType="application/vnd.openxmlformats-officedocument.presentationml.slideLayout+xml"/>
  <Override PartName="/ppt/slideLayouts/slideLayout54.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105.xml" ContentType="application/vnd.openxmlformats-officedocument.presentationml.slideLayout+xml"/>
  <Override PartName="/ppt/slideLayouts/slideLayout33.xml" ContentType="application/vnd.openxmlformats-officedocument.presentationml.slideLayout+xml"/>
  <Override PartName="/ppt/slideLayouts/slideLayout127.xml" ContentType="application/vnd.openxmlformats-officedocument.presentationml.slideLayout+xml"/>
  <Override PartName="/ppt/slideLayouts/slideLayout55.xml" ContentType="application/vnd.openxmlformats-officedocument.presentationml.slideLayout+xml"/>
  <Override PartName="/ppt/slideLayouts/slideLayout7.xml" ContentType="application/vnd.openxmlformats-officedocument.presentationml.slideLayout+xml"/>
  <Override PartName="/ppt/slideLayouts/slideLayout12.xml" ContentType="application/vnd.openxmlformats-officedocument.presentationml.slideLayout+xml"/>
  <Override PartName="/ppt/slideLayouts/slideLayout106.xml" ContentType="application/vnd.openxmlformats-officedocument.presentationml.slideLayout+xml"/>
  <Override PartName="/ppt/slideLayouts/slideLayout34.xml" ContentType="application/vnd.openxmlformats-officedocument.presentationml.slideLayout+xml"/>
  <Override PartName="/ppt/slideLayouts/slideLayout128.xml" ContentType="application/vnd.openxmlformats-officedocument.presentationml.slideLayout+xml"/>
  <Override PartName="/ppt/slideLayouts/slideLayout56.xml" ContentType="application/vnd.openxmlformats-officedocument.presentationml.slideLayout+xml"/>
  <Override PartName="/ppt/slideLayouts/slideLayout8.xml" ContentType="application/vnd.openxmlformats-officedocument.presentationml.slideLayout+xml"/>
  <Override PartName="/ppt/slideLayouts/slideLayout13.xml" ContentType="application/vnd.openxmlformats-officedocument.presentationml.slideLayout+xml"/>
  <Override PartName="/ppt/slideLayouts/slideLayout107.xml" ContentType="application/vnd.openxmlformats-officedocument.presentationml.slideLayout+xml"/>
  <Override PartName="/ppt/slideLayouts/slideLayout35.xml" ContentType="application/vnd.openxmlformats-officedocument.presentationml.slideLayout+xml"/>
  <Override PartName="/ppt/slideLayouts/slideLayout129.xml" ContentType="application/vnd.openxmlformats-officedocument.presentationml.slideLayout+xml"/>
  <Override PartName="/ppt/slideLayouts/slideLayout57.xml" ContentType="application/vnd.openxmlformats-officedocument.presentationml.slideLayout+xml"/>
  <Override PartName="/ppt/slideLayouts/slideLayout9.xml" ContentType="application/vnd.openxmlformats-officedocument.presentationml.slideLayout+xml"/>
  <Override PartName="/ppt/slideLayouts/slideLayout14.xml" ContentType="application/vnd.openxmlformats-officedocument.presentationml.slideLayout+xml"/>
  <Override PartName="/ppt/slideLayouts/slideLayout108.xml" ContentType="application/vnd.openxmlformats-officedocument.presentationml.slideLayout+xml"/>
  <Override PartName="/ppt/slideLayouts/slideLayout36.xml" ContentType="application/vnd.openxmlformats-officedocument.presentationml.slideLayout+xml"/>
  <Override PartName="/ppt/slideLayouts/slideLayout58.xml" ContentType="application/vnd.openxmlformats-officedocument.presentationml.slideLayout+xml"/>
  <Override PartName="/ppt/slideLayouts/slideLayout15.xml" ContentType="application/vnd.openxmlformats-officedocument.presentationml.slideLayout+xml"/>
  <Override PartName="/ppt/slideLayouts/slideLayout109.xml" ContentType="application/vnd.openxmlformats-officedocument.presentationml.slideLayout+xml"/>
  <Override PartName="/ppt/slideLayouts/slideLayout37.xml" ContentType="application/vnd.openxmlformats-officedocument.presentationml.slideLayout+xml"/>
  <Override PartName="/ppt/slideLayouts/slideLayout59.xml" ContentType="application/vnd.openxmlformats-officedocument.presentationml.slideLayout+xml"/>
  <Override PartName="/ppt/slideLayouts/slideLayout16.xml" ContentType="application/vnd.openxmlformats-officedocument.presentationml.slideLayout+xml"/>
  <Override PartName="/ppt/slideLayouts/slideLayout38.xml" ContentType="application/vnd.openxmlformats-officedocument.presentationml.slideLayout+xml"/>
  <Override PartName="/ppt/slideLayouts/slideLayout17.xml" ContentType="application/vnd.openxmlformats-officedocument.presentationml.slideLayout+xml"/>
  <Override PartName="/ppt/slideLayouts/slideLayout39.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114.xml" ContentType="application/vnd.openxmlformats-officedocument.presentationml.slideLayout+xml"/>
  <Override PartName="/ppt/slideLayouts/slideLayout42.xml" ContentType="application/vnd.openxmlformats-officedocument.presentationml.slideLayout+xml"/>
  <Override PartName="/ppt/slideLayouts/slideLayout136.xml" ContentType="application/vnd.openxmlformats-officedocument.presentationml.slideLayout+xml"/>
  <Override PartName="/ppt/slideLayouts/slideLayout64.xml" ContentType="application/vnd.openxmlformats-officedocument.presentationml.slideLayout+xml"/>
  <Override PartName="/ppt/slideLayouts/slideLayout21.xml" ContentType="application/vnd.openxmlformats-officedocument.presentationml.slideLayout+xml"/>
  <Override PartName="/ppt/slideLayouts/slideLayout115.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116.xml" ContentType="application/vnd.openxmlformats-officedocument.presentationml.slideLayout+xml"/>
  <Override PartName="/ppt/slideLayouts/slideLayout22.xml" ContentType="application/vnd.openxmlformats-officedocument.presentationml.slideLayout+xml"/>
  <Override PartName="/ppt/slideLayouts/slideLayout45.xml" ContentType="application/vnd.openxmlformats-officedocument.presentationml.slideLayout+xml"/>
  <Override PartName="/ppt/slideLayouts/slideLayout117.xml" ContentType="application/vnd.openxmlformats-officedocument.presentationml.slideLayout+xml"/>
  <Override PartName="/ppt/slideLayouts/slideLayout23.xml" ContentType="application/vnd.openxmlformats-officedocument.presentationml.slideLayout+xml"/>
  <Override PartName="/ppt/slideLayouts/slideLayout46.xml" ContentType="application/vnd.openxmlformats-officedocument.presentationml.slideLayout+xml"/>
  <Override PartName="/ppt/slideLayouts/slideLayout118.xml" ContentType="application/vnd.openxmlformats-officedocument.presentationml.slideLayout+xml"/>
  <Override PartName="/ppt/slideLayouts/slideLayout24.xml" ContentType="application/vnd.openxmlformats-officedocument.presentationml.slideLayout+xml"/>
  <Override PartName="/ppt/slideLayouts/slideLayout47.xml" ContentType="application/vnd.openxmlformats-officedocument.presentationml.slideLayout+xml"/>
  <Override PartName="/ppt/slideLayouts/slideLayout119.xml" ContentType="application/vnd.openxmlformats-officedocument.presentationml.slideLayout+xml"/>
  <Override PartName="/ppt/slideLayouts/slideLayout25.xml" ContentType="application/vnd.openxmlformats-officedocument.presentationml.slideLayout+xml"/>
  <Override PartName="/ppt/slideLayouts/slideLayout48.xml" ContentType="application/vnd.openxmlformats-officedocument.presentationml.slideLayout+xml"/>
  <Override PartName="/ppt/slideLayouts/slideLayout26.xml" ContentType="application/vnd.openxmlformats-officedocument.presentationml.slideLayout+xml"/>
  <Override PartName="/ppt/slideLayouts/slideLayout49.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62.xml" ContentType="application/vnd.openxmlformats-officedocument.presentationml.slideLayout+xml"/>
  <Override PartName="/ppt/slideLayouts/slideLayout134.xml" ContentType="application/vnd.openxmlformats-officedocument.presentationml.slideLayout+xml"/>
  <Override PartName="/ppt/slideLayouts/slideLayout40.xml" ContentType="application/vnd.openxmlformats-officedocument.presentationml.slideLayout+xml"/>
  <Override PartName="/ppt/slideLayouts/slideLayout112.xml" ContentType="application/vnd.openxmlformats-officedocument.presentationml.slideLayout+xml"/>
  <Override PartName="/ppt/slideLayouts/slideLayout63.xml" ContentType="application/vnd.openxmlformats-officedocument.presentationml.slideLayout+xml"/>
  <Override PartName="/ppt/slideLayouts/slideLayout135.xml" ContentType="application/vnd.openxmlformats-officedocument.presentationml.slideLayout+xml"/>
  <Override PartName="/ppt/slideLayouts/slideLayout41.xml" ContentType="application/vnd.openxmlformats-officedocument.presentationml.slideLayout+xml"/>
  <Override PartName="/ppt/slideLayouts/slideLayout113.xml" ContentType="application/vnd.openxmlformats-officedocument.presentationml.slideLayout+xml"/>
  <Override PartName="/ppt/slideLayouts/slideLayout60.xml" ContentType="application/vnd.openxmlformats-officedocument.presentationml.slideLayout+xml"/>
  <Override PartName="/ppt/slideLayouts/slideLayout132.xml" ContentType="application/vnd.openxmlformats-officedocument.presentationml.slideLayout+xml"/>
  <Override PartName="/ppt/slideLayouts/slideLayout61.xml" ContentType="application/vnd.openxmlformats-officedocument.presentationml.slideLayout+xml"/>
  <Override PartName="/ppt/slideLayouts/slideLayout133.xml" ContentType="application/vnd.openxmlformats-officedocument.presentationml.slideLayout+xml"/>
  <Override PartName="/ppt/slideLayouts/slideLayout65.xml" ContentType="application/vnd.openxmlformats-officedocument.presentationml.slideLayout+xml"/>
  <Override PartName="/ppt/slideLayouts/slideLayout137.xml" ContentType="application/vnd.openxmlformats-officedocument.presentationml.slideLayout+xml"/>
  <Override PartName="/ppt/slideLayouts/slideLayout66.xml" ContentType="application/vnd.openxmlformats-officedocument.presentationml.slideLayout+xml"/>
  <Override PartName="/ppt/slideLayouts/slideLayout138.xml" ContentType="application/vnd.openxmlformats-officedocument.presentationml.slideLayout+xml"/>
  <Override PartName="/ppt/slideLayouts/slideLayout67.xml" ContentType="application/vnd.openxmlformats-officedocument.presentationml.slideLayout+xml"/>
  <Override PartName="/ppt/slideLayouts/slideLayout139.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142.xml" ContentType="application/vnd.openxmlformats-officedocument.presentationml.slideLayout+xml"/>
  <Override PartName="/ppt/slideLayouts/slideLayout71.xml" ContentType="application/vnd.openxmlformats-officedocument.presentationml.slideLayout+xml"/>
  <Override PartName="/ppt/slideLayouts/slideLayout143.xml" ContentType="application/vnd.openxmlformats-officedocument.presentationml.slideLayout+xml"/>
  <Override PartName="/ppt/slideLayouts/slideLayout72.xml" ContentType="application/vnd.openxmlformats-officedocument.presentationml.slideLayout+xml"/>
  <Override PartName="/ppt/slideLayouts/slideLayout144.xml" ContentType="application/vnd.openxmlformats-officedocument.presentationml.slideLayout+xml"/>
  <Override PartName="/ppt/slideLayouts/slideLayout73.xml" ContentType="application/vnd.openxmlformats-officedocument.presentationml.slideLayout+xml"/>
  <Override PartName="/ppt/slideLayouts/slideLayout145.xml" ContentType="application/vnd.openxmlformats-officedocument.presentationml.slideLayout+xml"/>
  <Override PartName="/ppt/slideLayouts/slideLayout74.xml" ContentType="application/vnd.openxmlformats-officedocument.presentationml.slideLayout+xml"/>
  <Override PartName="/ppt/slideLayouts/slideLayout146.xml" ContentType="application/vnd.openxmlformats-officedocument.presentationml.slideLayout+xml"/>
  <Override PartName="/ppt/slideLayouts/slideLayout75.xml" ContentType="application/vnd.openxmlformats-officedocument.presentationml.slideLayout+xml"/>
  <Override PartName="/ppt/slideLayouts/slideLayout147.xml" ContentType="application/vnd.openxmlformats-officedocument.presentationml.slideLayout+xml"/>
  <Override PartName="/ppt/slideLayouts/slideLayout76.xml" ContentType="application/vnd.openxmlformats-officedocument.presentationml.slideLayout+xml"/>
  <Override PartName="/ppt/slideLayouts/slideLayout148.xml" ContentType="application/vnd.openxmlformats-officedocument.presentationml.slideLayout+xml"/>
  <Override PartName="/ppt/slideLayouts/slideLayout77.xml" ContentType="application/vnd.openxmlformats-officedocument.presentationml.slideLayout+xml"/>
  <Override PartName="/ppt/slideLayouts/slideLayout149.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152.xml" ContentType="application/vnd.openxmlformats-officedocument.presentationml.slideLayout+xml"/>
  <Override PartName="/ppt/slideLayouts/slideLayout81.xml" ContentType="application/vnd.openxmlformats-officedocument.presentationml.slideLayout+xml"/>
  <Override PartName="/ppt/slideLayouts/slideLayout153.xml" ContentType="application/vnd.openxmlformats-officedocument.presentationml.slideLayout+xml"/>
  <Override PartName="/ppt/slideLayouts/slideLayout82.xml" ContentType="application/vnd.openxmlformats-officedocument.presentationml.slideLayout+xml"/>
  <Override PartName="/ppt/slideLayouts/slideLayout154.xml" ContentType="application/vnd.openxmlformats-officedocument.presentationml.slideLayout+xml"/>
  <Override PartName="/ppt/slideLayouts/slideLayout83.xml" ContentType="application/vnd.openxmlformats-officedocument.presentationml.slideLayout+xml"/>
  <Override PartName="/ppt/slideLayouts/slideLayout155.xml" ContentType="application/vnd.openxmlformats-officedocument.presentationml.slideLayout+xml"/>
  <Override PartName="/ppt/slideLayouts/slideLayout84.xml" ContentType="application/vnd.openxmlformats-officedocument.presentationml.slideLayout+xml"/>
  <Override PartName="/ppt/slideLayouts/slideLayout156.xml" ContentType="application/vnd.openxmlformats-officedocument.presentationml.slideLayout+xml"/>
  <Override PartName="/ppt/slideLayouts/slideLayout85.xml" ContentType="application/vnd.openxmlformats-officedocument.presentationml.slideLayout+xml"/>
  <Override PartName="/ppt/slideLayouts/slideLayout157.xml" ContentType="application/vnd.openxmlformats-officedocument.presentationml.slideLayout+xml"/>
  <Override PartName="/ppt/slideLayouts/slideLayout86.xml" ContentType="application/vnd.openxmlformats-officedocument.presentationml.slideLayout+xml"/>
  <Override PartName="/ppt/slideLayouts/slideLayout158.xml" ContentType="application/vnd.openxmlformats-officedocument.presentationml.slideLayout+xml"/>
  <Override PartName="/ppt/slideLayouts/slideLayout87.xml" ContentType="application/vnd.openxmlformats-officedocument.presentationml.slideLayout+xml"/>
  <Override PartName="/ppt/slideLayouts/slideLayout159.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162.xml" ContentType="application/vnd.openxmlformats-officedocument.presentationml.slideLayout+xml"/>
  <Override PartName="/ppt/slideLayouts/slideLayout91.xml" ContentType="application/vnd.openxmlformats-officedocument.presentationml.slideLayout+xml"/>
  <Override PartName="/ppt/slideLayouts/slideLayout163.xml" ContentType="application/vnd.openxmlformats-officedocument.presentationml.slideLayout+xml"/>
  <Override PartName="/ppt/slideLayouts/slideLayout92.xml" ContentType="application/vnd.openxmlformats-officedocument.presentationml.slideLayout+xml"/>
  <Override PartName="/ppt/slideLayouts/slideLayout164.xml" ContentType="application/vnd.openxmlformats-officedocument.presentationml.slideLayout+xml"/>
  <Override PartName="/ppt/slideLayouts/slideLayout93.xml" ContentType="application/vnd.openxmlformats-officedocument.presentationml.slideLayout+xml"/>
  <Override PartName="/ppt/slideLayouts/slideLayout165.xml" ContentType="application/vnd.openxmlformats-officedocument.presentationml.slideLayout+xml"/>
  <Override PartName="/ppt/slideLayouts/slideLayout94.xml" ContentType="application/vnd.openxmlformats-officedocument.presentationml.slideLayout+xml"/>
  <Override PartName="/ppt/slideLayouts/slideLayout166.xml" ContentType="application/vnd.openxmlformats-officedocument.presentationml.slideLayout+xml"/>
  <Override PartName="/ppt/slideLayouts/slideLayout95.xml" ContentType="application/vnd.openxmlformats-officedocument.presentationml.slideLayout+xml"/>
  <Override PartName="/ppt/slideLayouts/slideLayout167.xml" ContentType="application/vnd.openxmlformats-officedocument.presentationml.slideLayout+xml"/>
  <Override PartName="/ppt/slideLayouts/slideLayout96.xml" ContentType="application/vnd.openxmlformats-officedocument.presentationml.slideLayout+xml"/>
  <Override PartName="/ppt/slideLayouts/slideLayout168.xml" ContentType="application/vnd.openxmlformats-officedocument.presentationml.slideLayout+xml"/>
  <Override PartName="/ppt/slideLayouts/slideLayout97.xml" ContentType="application/vnd.openxmlformats-officedocument.presentationml.slideLayout+xml"/>
  <Override PartName="/ppt/slideLayouts/slideLayout169.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70.xml" ContentType="application/vnd.openxmlformats-officedocument.presentationml.slideLayout+xml"/>
  <Override PartName="/ppt/slideLayouts/_rels/slideLayout122.xml.rels" ContentType="application/vnd.openxmlformats-package.relationships+xml"/>
  <Override PartName="/ppt/slideLayouts/_rels/slideLayout50.xml.rels" ContentType="application/vnd.openxmlformats-package.relationships+xml"/>
  <Override PartName="/ppt/slideLayouts/_rels/slideLayout1.xml.rels" ContentType="application/vnd.openxmlformats-package.relationships+xml"/>
  <Override PartName="/ppt/slideLayouts/_rels/slideLayout123.xml.rels" ContentType="application/vnd.openxmlformats-package.relationships+xml"/>
  <Override PartName="/ppt/slideLayouts/_rels/slideLayout51.xml.rels" ContentType="application/vnd.openxmlformats-package.relationships+xml"/>
  <Override PartName="/ppt/slideLayouts/_rels/slideLayout2.xml.rels" ContentType="application/vnd.openxmlformats-package.relationships+xml"/>
  <Override PartName="/ppt/slideLayouts/_rels/slideLayout52.xml.rels" ContentType="application/vnd.openxmlformats-package.relationships+xml"/>
  <Override PartName="/ppt/slideLayouts/_rels/slideLayout124.xml.rels" ContentType="application/vnd.openxmlformats-package.relationships+xml"/>
  <Override PartName="/ppt/slideLayouts/_rels/slideLayout102.xml.rels" ContentType="application/vnd.openxmlformats-package.relationships+xml"/>
  <Override PartName="/ppt/slideLayouts/_rels/slideLayout30.xml.rels" ContentType="application/vnd.openxmlformats-package.relationships+xml"/>
  <Override PartName="/ppt/slideLayouts/_rels/slideLayout3.xml.rels" ContentType="application/vnd.openxmlformats-package.relationships+xml"/>
  <Override PartName="/ppt/slideLayouts/_rels/slideLayout125.xml.rels" ContentType="application/vnd.openxmlformats-package.relationships+xml"/>
  <Override PartName="/ppt/slideLayouts/_rels/slideLayout53.xml.rels" ContentType="application/vnd.openxmlformats-package.relationships+xml"/>
  <Override PartName="/ppt/slideLayouts/_rels/slideLayout103.xml.rels" ContentType="application/vnd.openxmlformats-package.relationships+xml"/>
  <Override PartName="/ppt/slideLayouts/_rels/slideLayout31.xml.rels" ContentType="application/vnd.openxmlformats-package.relationships+xml"/>
  <Override PartName="/ppt/slideLayouts/_rels/slideLayout4.xml.rels" ContentType="application/vnd.openxmlformats-package.relationships+xml"/>
  <Override PartName="/ppt/slideLayouts/_rels/slideLayout126.xml.rels" ContentType="application/vnd.openxmlformats-package.relationships+xml"/>
  <Override PartName="/ppt/slideLayouts/_rels/slideLayout54.xml.rels" ContentType="application/vnd.openxmlformats-package.relationships+xml"/>
  <Override PartName="/ppt/slideLayouts/_rels/slideLayout104.xml.rels" ContentType="application/vnd.openxmlformats-package.relationships+xml"/>
  <Override PartName="/ppt/slideLayouts/_rels/slideLayout32.xml.rels" ContentType="application/vnd.openxmlformats-package.relationships+xml"/>
  <Override PartName="/ppt/slideLayouts/_rels/slideLayout10.xml.rels" ContentType="application/vnd.openxmlformats-package.relationships+xml"/>
  <Override PartName="/ppt/slideLayouts/_rels/slideLayout5.xml.rels" ContentType="application/vnd.openxmlformats-package.relationships+xml"/>
  <Override PartName="/ppt/slideLayouts/_rels/slideLayout127.xml.rels" ContentType="application/vnd.openxmlformats-package.relationships+xml"/>
  <Override PartName="/ppt/slideLayouts/_rels/slideLayout55.xml.rels" ContentType="application/vnd.openxmlformats-package.relationships+xml"/>
  <Override PartName="/ppt/slideLayouts/_rels/slideLayout105.xml.rels" ContentType="application/vnd.openxmlformats-package.relationships+xml"/>
  <Override PartName="/ppt/slideLayouts/_rels/slideLayout33.xml.rels" ContentType="application/vnd.openxmlformats-package.relationships+xml"/>
  <Override PartName="/ppt/slideLayouts/_rels/slideLayout11.xml.rels" ContentType="application/vnd.openxmlformats-package.relationships+xml"/>
  <Override PartName="/ppt/slideLayouts/_rels/slideLayout6.xml.rels" ContentType="application/vnd.openxmlformats-package.relationships+xml"/>
  <Override PartName="/ppt/slideLayouts/_rels/slideLayout128.xml.rels" ContentType="application/vnd.openxmlformats-package.relationships+xml"/>
  <Override PartName="/ppt/slideLayouts/_rels/slideLayout56.xml.rels" ContentType="application/vnd.openxmlformats-package.relationships+xml"/>
  <Override PartName="/ppt/slideLayouts/_rels/slideLayout106.xml.rels" ContentType="application/vnd.openxmlformats-package.relationships+xml"/>
  <Override PartName="/ppt/slideLayouts/_rels/slideLayout34.xml.rels" ContentType="application/vnd.openxmlformats-package.relationships+xml"/>
  <Override PartName="/ppt/slideLayouts/_rels/slideLayout12.xml.rels" ContentType="application/vnd.openxmlformats-package.relationships+xml"/>
  <Override PartName="/ppt/slideLayouts/_rels/slideLayout7.xml.rels" ContentType="application/vnd.openxmlformats-package.relationships+xml"/>
  <Override PartName="/ppt/slideLayouts/_rels/slideLayout129.xml.rels" ContentType="application/vnd.openxmlformats-package.relationships+xml"/>
  <Override PartName="/ppt/slideLayouts/_rels/slideLayout57.xml.rels" ContentType="application/vnd.openxmlformats-package.relationships+xml"/>
  <Override PartName="/ppt/slideLayouts/_rels/slideLayout107.xml.rels" ContentType="application/vnd.openxmlformats-package.relationships+xml"/>
  <Override PartName="/ppt/slideLayouts/_rels/slideLayout35.xml.rels" ContentType="application/vnd.openxmlformats-package.relationships+xml"/>
  <Override PartName="/ppt/slideLayouts/_rels/slideLayout13.xml.rels" ContentType="application/vnd.openxmlformats-package.relationships+xml"/>
  <Override PartName="/ppt/slideLayouts/_rels/slideLayout8.xml.rels" ContentType="application/vnd.openxmlformats-package.relationships+xml"/>
  <Override PartName="/ppt/slideLayouts/_rels/slideLayout58.xml.rels" ContentType="application/vnd.openxmlformats-package.relationships+xml"/>
  <Override PartName="/ppt/slideLayouts/_rels/slideLayout108.xml.rels" ContentType="application/vnd.openxmlformats-package.relationships+xml"/>
  <Override PartName="/ppt/slideLayouts/_rels/slideLayout36.xml.rels" ContentType="application/vnd.openxmlformats-package.relationships+xml"/>
  <Override PartName="/ppt/slideLayouts/_rels/slideLayout14.xml.rels" ContentType="application/vnd.openxmlformats-package.relationships+xml"/>
  <Override PartName="/ppt/slideLayouts/_rels/slideLayout9.xml.rels" ContentType="application/vnd.openxmlformats-package.relationships+xml"/>
  <Override PartName="/ppt/slideLayouts/_rels/slideLayout59.xml.rels" ContentType="application/vnd.openxmlformats-package.relationships+xml"/>
  <Override PartName="/ppt/slideLayouts/_rels/slideLayout109.xml.rels" ContentType="application/vnd.openxmlformats-package.relationships+xml"/>
  <Override PartName="/ppt/slideLayouts/_rels/slideLayout37.xml.rels" ContentType="application/vnd.openxmlformats-package.relationships+xml"/>
  <Override PartName="/ppt/slideLayouts/_rels/slideLayout15.xml.rels" ContentType="application/vnd.openxmlformats-package.relationships+xml"/>
  <Override PartName="/ppt/slideLayouts/_rels/slideLayout38.xml.rels" ContentType="application/vnd.openxmlformats-package.relationships+xml"/>
  <Override PartName="/ppt/slideLayouts/_rels/slideLayout16.xml.rels" ContentType="application/vnd.openxmlformats-package.relationships+xml"/>
  <Override PartName="/ppt/slideLayouts/_rels/slideLayout39.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136.xml.rels" ContentType="application/vnd.openxmlformats-package.relationships+xml"/>
  <Override PartName="/ppt/slideLayouts/_rels/slideLayout64.xml.rels" ContentType="application/vnd.openxmlformats-package.relationships+xml"/>
  <Override PartName="/ppt/slideLayouts/_rels/slideLayout114.xml.rels" ContentType="application/vnd.openxmlformats-package.relationships+xml"/>
  <Override PartName="/ppt/slideLayouts/_rels/slideLayout42.xml.rels" ContentType="application/vnd.openxmlformats-package.relationships+xml"/>
  <Override PartName="/ppt/slideLayouts/_rels/slideLayout20.xml.rels" ContentType="application/vnd.openxmlformats-package.relationships+xml"/>
  <Override PartName="/ppt/slideLayouts/_rels/slideLayout115.xml.rels" ContentType="application/vnd.openxmlformats-package.relationships+xml"/>
  <Override PartName="/ppt/slideLayouts/_rels/slideLayout43.xml.rels" ContentType="application/vnd.openxmlformats-package.relationships+xml"/>
  <Override PartName="/ppt/slideLayouts/_rels/slideLayout21.xml.rels" ContentType="application/vnd.openxmlformats-package.relationships+xml"/>
  <Override PartName="/ppt/slideLayouts/_rels/slideLayout116.xml.rels" ContentType="application/vnd.openxmlformats-package.relationships+xml"/>
  <Override PartName="/ppt/slideLayouts/_rels/slideLayout44.xml.rels" ContentType="application/vnd.openxmlformats-package.relationships+xml"/>
  <Override PartName="/ppt/slideLayouts/_rels/slideLayout22.xml.rels" ContentType="application/vnd.openxmlformats-package.relationships+xml"/>
  <Override PartName="/ppt/slideLayouts/_rels/slideLayout117.xml.rels" ContentType="application/vnd.openxmlformats-package.relationships+xml"/>
  <Override PartName="/ppt/slideLayouts/_rels/slideLayout45.xml.rels" ContentType="application/vnd.openxmlformats-package.relationships+xml"/>
  <Override PartName="/ppt/slideLayouts/_rels/slideLayout23.xml.rels" ContentType="application/vnd.openxmlformats-package.relationships+xml"/>
  <Override PartName="/ppt/slideLayouts/_rels/slideLayout118.xml.rels" ContentType="application/vnd.openxmlformats-package.relationships+xml"/>
  <Override PartName="/ppt/slideLayouts/_rels/slideLayout46.xml.rels" ContentType="application/vnd.openxmlformats-package.relationships+xml"/>
  <Override PartName="/ppt/slideLayouts/_rels/slideLayout24.xml.rels" ContentType="application/vnd.openxmlformats-package.relationships+xml"/>
  <Override PartName="/ppt/slideLayouts/_rels/slideLayout119.xml.rels" ContentType="application/vnd.openxmlformats-package.relationships+xml"/>
  <Override PartName="/ppt/slideLayouts/_rels/slideLayout47.xml.rels" ContentType="application/vnd.openxmlformats-package.relationships+xml"/>
  <Override PartName="/ppt/slideLayouts/_rels/slideLayout25.xml.rels" ContentType="application/vnd.openxmlformats-package.relationships+xml"/>
  <Override PartName="/ppt/slideLayouts/_rels/slideLayout48.xml.rels" ContentType="application/vnd.openxmlformats-package.relationships+xml"/>
  <Override PartName="/ppt/slideLayouts/_rels/slideLayout26.xml.rels" ContentType="application/vnd.openxmlformats-package.relationships+xml"/>
  <Override PartName="/ppt/slideLayouts/_rels/slideLayout49.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134.xml.rels" ContentType="application/vnd.openxmlformats-package.relationships+xml"/>
  <Override PartName="/ppt/slideLayouts/_rels/slideLayout62.xml.rels" ContentType="application/vnd.openxmlformats-package.relationships+xml"/>
  <Override PartName="/ppt/slideLayouts/_rels/slideLayout112.xml.rels" ContentType="application/vnd.openxmlformats-package.relationships+xml"/>
  <Override PartName="/ppt/slideLayouts/_rels/slideLayout40.xml.rels" ContentType="application/vnd.openxmlformats-package.relationships+xml"/>
  <Override PartName="/ppt/slideLayouts/_rels/slideLayout135.xml.rels" ContentType="application/vnd.openxmlformats-package.relationships+xml"/>
  <Override PartName="/ppt/slideLayouts/_rels/slideLayout63.xml.rels" ContentType="application/vnd.openxmlformats-package.relationships+xml"/>
  <Override PartName="/ppt/slideLayouts/_rels/slideLayout113.xml.rels" ContentType="application/vnd.openxmlformats-package.relationships+xml"/>
  <Override PartName="/ppt/slideLayouts/_rels/slideLayout41.xml.rels" ContentType="application/vnd.openxmlformats-package.relationships+xml"/>
  <Override PartName="/ppt/slideLayouts/_rels/slideLayout132.xml.rels" ContentType="application/vnd.openxmlformats-package.relationships+xml"/>
  <Override PartName="/ppt/slideLayouts/_rels/slideLayout60.xml.rels" ContentType="application/vnd.openxmlformats-package.relationships+xml"/>
  <Override PartName="/ppt/slideLayouts/_rels/slideLayout133.xml.rels" ContentType="application/vnd.openxmlformats-package.relationships+xml"/>
  <Override PartName="/ppt/slideLayouts/_rels/slideLayout61.xml.rels" ContentType="application/vnd.openxmlformats-package.relationships+xml"/>
  <Override PartName="/ppt/slideLayouts/_rels/slideLayout137.xml.rels" ContentType="application/vnd.openxmlformats-package.relationships+xml"/>
  <Override PartName="/ppt/slideLayouts/_rels/slideLayout65.xml.rels" ContentType="application/vnd.openxmlformats-package.relationships+xml"/>
  <Override PartName="/ppt/slideLayouts/_rels/slideLayout138.xml.rels" ContentType="application/vnd.openxmlformats-package.relationships+xml"/>
  <Override PartName="/ppt/slideLayouts/_rels/slideLayout66.xml.rels" ContentType="application/vnd.openxmlformats-package.relationships+xml"/>
  <Override PartName="/ppt/slideLayouts/_rels/slideLayout139.xml.rels" ContentType="application/vnd.openxmlformats-package.relationships+xml"/>
  <Override PartName="/ppt/slideLayouts/_rels/slideLayout67.xml.rels" ContentType="application/vnd.openxmlformats-package.relationships+xml"/>
  <Override PartName="/ppt/slideLayouts/_rels/slideLayout68.xml.rels" ContentType="application/vnd.openxmlformats-package.relationships+xml"/>
  <Override PartName="/ppt/slideLayouts/_rels/slideLayout69.xml.rels" ContentType="application/vnd.openxmlformats-package.relationships+xml"/>
  <Override PartName="/ppt/slideLayouts/_rels/slideLayout142.xml.rels" ContentType="application/vnd.openxmlformats-package.relationships+xml"/>
  <Override PartName="/ppt/slideLayouts/_rels/slideLayout70.xml.rels" ContentType="application/vnd.openxmlformats-package.relationships+xml"/>
  <Override PartName="/ppt/slideLayouts/_rels/slideLayout143.xml.rels" ContentType="application/vnd.openxmlformats-package.relationships+xml"/>
  <Override PartName="/ppt/slideLayouts/_rels/slideLayout71.xml.rels" ContentType="application/vnd.openxmlformats-package.relationships+xml"/>
  <Override PartName="/ppt/slideLayouts/_rels/slideLayout144.xml.rels" ContentType="application/vnd.openxmlformats-package.relationships+xml"/>
  <Override PartName="/ppt/slideLayouts/_rels/slideLayout72.xml.rels" ContentType="application/vnd.openxmlformats-package.relationships+xml"/>
  <Override PartName="/ppt/slideLayouts/_rels/slideLayout145.xml.rels" ContentType="application/vnd.openxmlformats-package.relationships+xml"/>
  <Override PartName="/ppt/slideLayouts/_rels/slideLayout73.xml.rels" ContentType="application/vnd.openxmlformats-package.relationships+xml"/>
  <Override PartName="/ppt/slideLayouts/_rels/slideLayout146.xml.rels" ContentType="application/vnd.openxmlformats-package.relationships+xml"/>
  <Override PartName="/ppt/slideLayouts/_rels/slideLayout74.xml.rels" ContentType="application/vnd.openxmlformats-package.relationships+xml"/>
  <Override PartName="/ppt/slideLayouts/_rels/slideLayout147.xml.rels" ContentType="application/vnd.openxmlformats-package.relationships+xml"/>
  <Override PartName="/ppt/slideLayouts/_rels/slideLayout75.xml.rels" ContentType="application/vnd.openxmlformats-package.relationships+xml"/>
  <Override PartName="/ppt/slideLayouts/_rels/slideLayout148.xml.rels" ContentType="application/vnd.openxmlformats-package.relationships+xml"/>
  <Override PartName="/ppt/slideLayouts/_rels/slideLayout76.xml.rels" ContentType="application/vnd.openxmlformats-package.relationships+xml"/>
  <Override PartName="/ppt/slideLayouts/_rels/slideLayout149.xml.rels" ContentType="application/vnd.openxmlformats-package.relationships+xml"/>
  <Override PartName="/ppt/slideLayouts/_rels/slideLayout77.xml.rels" ContentType="application/vnd.openxmlformats-package.relationships+xml"/>
  <Override PartName="/ppt/slideLayouts/_rels/slideLayout78.xml.rels" ContentType="application/vnd.openxmlformats-package.relationships+xml"/>
  <Override PartName="/ppt/slideLayouts/_rels/slideLayout79.xml.rels" ContentType="application/vnd.openxmlformats-package.relationships+xml"/>
  <Override PartName="/ppt/slideLayouts/_rels/slideLayout152.xml.rels" ContentType="application/vnd.openxmlformats-package.relationships+xml"/>
  <Override PartName="/ppt/slideLayouts/_rels/slideLayout80.xml.rels" ContentType="application/vnd.openxmlformats-package.relationships+xml"/>
  <Override PartName="/ppt/slideLayouts/_rels/slideLayout153.xml.rels" ContentType="application/vnd.openxmlformats-package.relationships+xml"/>
  <Override PartName="/ppt/slideLayouts/_rels/slideLayout81.xml.rels" ContentType="application/vnd.openxmlformats-package.relationships+xml"/>
  <Override PartName="/ppt/slideLayouts/_rels/slideLayout154.xml.rels" ContentType="application/vnd.openxmlformats-package.relationships+xml"/>
  <Override PartName="/ppt/slideLayouts/_rels/slideLayout82.xml.rels" ContentType="application/vnd.openxmlformats-package.relationships+xml"/>
  <Override PartName="/ppt/slideLayouts/_rels/slideLayout155.xml.rels" ContentType="application/vnd.openxmlformats-package.relationships+xml"/>
  <Override PartName="/ppt/slideLayouts/_rels/slideLayout83.xml.rels" ContentType="application/vnd.openxmlformats-package.relationships+xml"/>
  <Override PartName="/ppt/slideLayouts/_rels/slideLayout156.xml.rels" ContentType="application/vnd.openxmlformats-package.relationships+xml"/>
  <Override PartName="/ppt/slideLayouts/_rels/slideLayout84.xml.rels" ContentType="application/vnd.openxmlformats-package.relationships+xml"/>
  <Override PartName="/ppt/slideLayouts/_rels/slideLayout157.xml.rels" ContentType="application/vnd.openxmlformats-package.relationships+xml"/>
  <Override PartName="/ppt/slideLayouts/_rels/slideLayout85.xml.rels" ContentType="application/vnd.openxmlformats-package.relationships+xml"/>
  <Override PartName="/ppt/slideLayouts/_rels/slideLayout158.xml.rels" ContentType="application/vnd.openxmlformats-package.relationships+xml"/>
  <Override PartName="/ppt/slideLayouts/_rels/slideLayout86.xml.rels" ContentType="application/vnd.openxmlformats-package.relationships+xml"/>
  <Override PartName="/ppt/slideLayouts/_rels/slideLayout159.xml.rels" ContentType="application/vnd.openxmlformats-package.relationships+xml"/>
  <Override PartName="/ppt/slideLayouts/_rels/slideLayout87.xml.rels" ContentType="application/vnd.openxmlformats-package.relationships+xml"/>
  <Override PartName="/ppt/slideLayouts/_rels/slideLayout88.xml.rels" ContentType="application/vnd.openxmlformats-package.relationships+xml"/>
  <Override PartName="/ppt/slideLayouts/_rels/slideLayout89.xml.rels" ContentType="application/vnd.openxmlformats-package.relationships+xml"/>
  <Override PartName="/ppt/slideLayouts/_rels/slideLayout162.xml.rels" ContentType="application/vnd.openxmlformats-package.relationships+xml"/>
  <Override PartName="/ppt/slideLayouts/_rels/slideLayout90.xml.rels" ContentType="application/vnd.openxmlformats-package.relationships+xml"/>
  <Override PartName="/ppt/slideLayouts/_rels/slideLayout163.xml.rels" ContentType="application/vnd.openxmlformats-package.relationships+xml"/>
  <Override PartName="/ppt/slideLayouts/_rels/slideLayout91.xml.rels" ContentType="application/vnd.openxmlformats-package.relationships+xml"/>
  <Override PartName="/ppt/slideLayouts/_rels/slideLayout164.xml.rels" ContentType="application/vnd.openxmlformats-package.relationships+xml"/>
  <Override PartName="/ppt/slideLayouts/_rels/slideLayout92.xml.rels" ContentType="application/vnd.openxmlformats-package.relationships+xml"/>
  <Override PartName="/ppt/slideLayouts/_rels/slideLayout165.xml.rels" ContentType="application/vnd.openxmlformats-package.relationships+xml"/>
  <Override PartName="/ppt/slideLayouts/_rels/slideLayout93.xml.rels" ContentType="application/vnd.openxmlformats-package.relationships+xml"/>
  <Override PartName="/ppt/slideLayouts/_rels/slideLayout166.xml.rels" ContentType="application/vnd.openxmlformats-package.relationships+xml"/>
  <Override PartName="/ppt/slideLayouts/_rels/slideLayout94.xml.rels" ContentType="application/vnd.openxmlformats-package.relationships+xml"/>
  <Override PartName="/ppt/slideLayouts/_rels/slideLayout167.xml.rels" ContentType="application/vnd.openxmlformats-package.relationships+xml"/>
  <Override PartName="/ppt/slideLayouts/_rels/slideLayout95.xml.rels" ContentType="application/vnd.openxmlformats-package.relationships+xml"/>
  <Override PartName="/ppt/slideLayouts/_rels/slideLayout168.xml.rels" ContentType="application/vnd.openxmlformats-package.relationships+xml"/>
  <Override PartName="/ppt/slideLayouts/_rels/slideLayout96.xml.rels" ContentType="application/vnd.openxmlformats-package.relationships+xml"/>
  <Override PartName="/ppt/slideLayouts/_rels/slideLayout169.xml.rels" ContentType="application/vnd.openxmlformats-package.relationships+xml"/>
  <Override PartName="/ppt/slideLayouts/_rels/slideLayout97.xml.rels" ContentType="application/vnd.openxmlformats-package.relationships+xml"/>
  <Override PartName="/ppt/slideLayouts/_rels/slideLayout98.xml.rels" ContentType="application/vnd.openxmlformats-package.relationships+xml"/>
  <Override PartName="/ppt/slideLayouts/_rels/slideLayout99.xml.rels" ContentType="application/vnd.openxmlformats-package.relationships+xml"/>
  <Override PartName="/ppt/slideLayouts/_rels/slideLayout100.xml.rels" ContentType="application/vnd.openxmlformats-package.relationships+xml"/>
  <Override PartName="/ppt/slideLayouts/_rels/slideLayout101.xml.rels" ContentType="application/vnd.openxmlformats-package.relationships+xml"/>
  <Override PartName="/ppt/slideLayouts/_rels/slideLayout110.xml.rels" ContentType="application/vnd.openxmlformats-package.relationships+xml"/>
  <Override PartName="/ppt/slideLayouts/_rels/slideLayout111.xml.rels" ContentType="application/vnd.openxmlformats-package.relationships+xml"/>
  <Override PartName="/ppt/slideLayouts/_rels/slideLayout120.xml.rels" ContentType="application/vnd.openxmlformats-package.relationships+xml"/>
  <Override PartName="/ppt/slideLayouts/_rels/slideLayout121.xml.rels" ContentType="application/vnd.openxmlformats-package.relationships+xml"/>
  <Override PartName="/ppt/slideLayouts/_rels/slideLayout130.xml.rels" ContentType="application/vnd.openxmlformats-package.relationships+xml"/>
  <Override PartName="/ppt/slideLayouts/_rels/slideLayout131.xml.rels" ContentType="application/vnd.openxmlformats-package.relationships+xml"/>
  <Override PartName="/ppt/slideLayouts/_rels/slideLayout140.xml.rels" ContentType="application/vnd.openxmlformats-package.relationships+xml"/>
  <Override PartName="/ppt/slideLayouts/_rels/slideLayout141.xml.rels" ContentType="application/vnd.openxmlformats-package.relationships+xml"/>
  <Override PartName="/ppt/slideLayouts/_rels/slideLayout150.xml.rels" ContentType="application/vnd.openxmlformats-package.relationships+xml"/>
  <Override PartName="/ppt/slideLayouts/_rels/slideLayout151.xml.rels" ContentType="application/vnd.openxmlformats-package.relationships+xml"/>
  <Override PartName="/ppt/slideLayouts/_rels/slideLayout160.xml.rels" ContentType="application/vnd.openxmlformats-package.relationships+xml"/>
  <Override PartName="/ppt/slideLayouts/_rels/slideLayout161.xml.rels" ContentType="application/vnd.openxmlformats-package.relationships+xml"/>
  <Override PartName="/ppt/slideLayouts/_rels/slideLayout170.xml.rels" ContentType="application/vnd.openxmlformats-package.relationships+xml"/>
  <Override PartName="/ppt/slideLayouts/_rels/slideLayout171.xml.rels" ContentType="application/vnd.openxmlformats-package.relationships+xml"/>
  <Override PartName="/ppt/slideLayouts/_rels/slideLayout172.xml.rels" ContentType="application/vnd.openxmlformats-package.relationships+xml"/>
  <Override PartName="/ppt/slideLayouts/_rels/slideLayout173.xml.rels" ContentType="application/vnd.openxmlformats-package.relationships+xml"/>
  <Override PartName="/ppt/slideLayouts/_rels/slideLayout174.xml.rels" ContentType="application/vnd.openxmlformats-package.relationships+xml"/>
  <Override PartName="/ppt/slideLayouts/_rels/slideLayout175.xml.rels" ContentType="application/vnd.openxmlformats-package.relationships+xml"/>
  <Override PartName="/ppt/slideLayouts/_rels/slideLayout176.xml.rels" ContentType="application/vnd.openxmlformats-package.relationships+xml"/>
  <Override PartName="/ppt/slideLayouts/_rels/slideLayout177.xml.rels" ContentType="application/vnd.openxmlformats-package.relationships+xml"/>
  <Override PartName="/ppt/slideLayouts/_rels/slideLayout178.xml.rels" ContentType="application/vnd.openxmlformats-package.relationships+xml"/>
  <Override PartName="/ppt/slideLayouts/_rels/slideLayout179.xml.rels" ContentType="application/vnd.openxmlformats-package.relationships+xml"/>
  <Override PartName="/ppt/slideLayouts/_rels/slideLayout180.xml.rels" ContentType="application/vnd.openxmlformats-package.relationships+xml"/>
  <Override PartName="/ppt/slideLayouts/_rels/slideLayout181.xml.rels" ContentType="application/vnd.openxmlformats-package.relationships+xml"/>
  <Override PartName="/ppt/slideLayouts/_rels/slideLayout182.xml.rels" ContentType="application/vnd.openxmlformats-package.relationships+xml"/>
  <Override PartName="/ppt/slideLayouts/_rels/slideLayout183.xml.rels" ContentType="application/vnd.openxmlformats-package.relationships+xml"/>
  <Override PartName="/ppt/slideLayouts/_rels/slideLayout184.xml.rels" ContentType="application/vnd.openxmlformats-package.relationships+xml"/>
  <Override PartName="/ppt/slideLayouts/_rels/slideLayout185.xml.rels" ContentType="application/vnd.openxmlformats-package.relationships+xml"/>
  <Override PartName="/ppt/slideLayouts/_rels/slideLayout186.xml.rels" ContentType="application/vnd.openxmlformats-package.relationships+xml"/>
  <Override PartName="/ppt/slideLayouts/_rels/slideLayout187.xml.rels" ContentType="application/vnd.openxmlformats-package.relationships+xml"/>
  <Override PartName="/ppt/slideLayouts/_rels/slideLayout188.xml.rels" ContentType="application/vnd.openxmlformats-package.relationships+xml"/>
  <Override PartName="/ppt/slideLayouts/_rels/slideLayout189.xml.rels" ContentType="application/vnd.openxmlformats-package.relationships+xml"/>
  <Override PartName="/ppt/slideLayouts/_rels/slideLayout190.xml.rels" ContentType="application/vnd.openxmlformats-package.relationships+xml"/>
  <Override PartName="/ppt/slideLayouts/_rels/slideLayout191.xml.rels" ContentType="application/vnd.openxmlformats-package.relationships+xml"/>
  <Override PartName="/ppt/slideLayouts/_rels/slideLayout192.xml.rels" ContentType="application/vnd.openxmlformats-package.relationships+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presProps.xml" ContentType="application/vnd.openxmlformats-officedocument.presentationml.presPro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media/image1.jpeg" ContentType="image/jpeg"/>
  <Override PartName="/ppt/media/image2.png" ContentType="image/png"/>
  <Override PartName="/ppt/media/image3.png" ContentType="image/png"/>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_rels/presentation.xml.rels" ContentType="application/vnd.openxmlformats-package.relationships+xml"/>
  <Override PartName="/_rels/.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 id="2147483713" r:id="rId7"/>
    <p:sldMasterId id="2147483726" r:id="rId8"/>
    <p:sldMasterId id="2147483739" r:id="rId9"/>
    <p:sldMasterId id="2147483752" r:id="rId10"/>
    <p:sldMasterId id="2147483765" r:id="rId11"/>
    <p:sldMasterId id="2147483778" r:id="rId12"/>
    <p:sldMasterId id="2147483791" r:id="rId13"/>
    <p:sldMasterId id="2147483804" r:id="rId14"/>
    <p:sldMasterId id="2147483817" r:id="rId15"/>
    <p:sldMasterId id="2147483830" r:id="rId16"/>
    <p:sldMasterId id="2147483843" r:id="rId17"/>
  </p:sldMasterIdLst>
  <p:sldIdLst>
    <p:sldId id="256" r:id="rId18"/>
    <p:sldId id="257" r:id="rId19"/>
    <p:sldId id="258" r:id="rId20"/>
    <p:sldId id="259" r:id="rId21"/>
    <p:sldId id="260" r:id="rId22"/>
    <p:sldId id="261" r:id="rId23"/>
    <p:sldId id="262" r:id="rId24"/>
    <p:sldId id="263" r:id="rId25"/>
    <p:sldId id="264" r:id="rId26"/>
    <p:sldId id="265" r:id="rId27"/>
    <p:sldId id="266" r:id="rId28"/>
    <p:sldId id="267" r:id="rId29"/>
    <p:sldId id="268" r:id="rId30"/>
    <p:sldId id="269" r:id="rId31"/>
    <p:sldId id="270" r:id="rId32"/>
    <p:sldId id="271" r:id="rId33"/>
  </p:sldIdLst>
  <p:sldSz cx="9144000" cy="51435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slideMaster" Target="slideMasters/slideMaster13.xml"/><Relationship Id="rId15" Type="http://schemas.openxmlformats.org/officeDocument/2006/relationships/slideMaster" Target="slideMasters/slideMaster14.xml"/><Relationship Id="rId16" Type="http://schemas.openxmlformats.org/officeDocument/2006/relationships/slideMaster" Target="slideMasters/slideMaster15.xml"/><Relationship Id="rId17" Type="http://schemas.openxmlformats.org/officeDocument/2006/relationships/slideMaster" Target="slideMasters/slideMaster16.xml"/><Relationship Id="rId18" Type="http://schemas.openxmlformats.org/officeDocument/2006/relationships/slide" Target="slides/slide1.xml"/><Relationship Id="rId19" Type="http://schemas.openxmlformats.org/officeDocument/2006/relationships/slide" Target="slides/slide2.xml"/><Relationship Id="rId20" Type="http://schemas.openxmlformats.org/officeDocument/2006/relationships/slide" Target="slides/slide3.xml"/><Relationship Id="rId21" Type="http://schemas.openxmlformats.org/officeDocument/2006/relationships/slide" Target="slides/slide4.xml"/><Relationship Id="rId22" Type="http://schemas.openxmlformats.org/officeDocument/2006/relationships/slide" Target="slides/slide5.xml"/><Relationship Id="rId23" Type="http://schemas.openxmlformats.org/officeDocument/2006/relationships/slide" Target="slides/slide6.xml"/><Relationship Id="rId24" Type="http://schemas.openxmlformats.org/officeDocument/2006/relationships/slide" Target="slides/slide7.xml"/><Relationship Id="rId25" Type="http://schemas.openxmlformats.org/officeDocument/2006/relationships/slide" Target="slides/slide8.xml"/><Relationship Id="rId26" Type="http://schemas.openxmlformats.org/officeDocument/2006/relationships/slide" Target="slides/slide9.xml"/><Relationship Id="rId27" Type="http://schemas.openxmlformats.org/officeDocument/2006/relationships/slide" Target="slides/slide10.xml"/><Relationship Id="rId28" Type="http://schemas.openxmlformats.org/officeDocument/2006/relationships/slide" Target="slides/slide11.xml"/><Relationship Id="rId29" Type="http://schemas.openxmlformats.org/officeDocument/2006/relationships/slide" Target="slides/slide12.xml"/><Relationship Id="rId30" Type="http://schemas.openxmlformats.org/officeDocument/2006/relationships/slide" Target="slides/slide13.xml"/><Relationship Id="rId31" Type="http://schemas.openxmlformats.org/officeDocument/2006/relationships/slide" Target="slides/slide14.xml"/><Relationship Id="rId32" Type="http://schemas.openxmlformats.org/officeDocument/2006/relationships/slide" Target="slides/slide15.xml"/><Relationship Id="rId33" Type="http://schemas.openxmlformats.org/officeDocument/2006/relationships/slide" Target="slides/slide16.xml"/><Relationship Id="rId34" Type="http://schemas.openxmlformats.org/officeDocument/2006/relationships/presProps" Target="presProps.xml"/>
</Relationships>
</file>

<file path=ppt/charts/chart1.xml><?xml version="1.0" encoding="utf-8"?>
<c:chartSpace xmlns:c="http://schemas.openxmlformats.org/drawingml/2006/chart" xmlns:a="http://schemas.openxmlformats.org/drawingml/2006/main" xmlns:r="http://schemas.openxmlformats.org/officeDocument/2006/relationships">
  <c:lang val="en-US"/>
  <c:roundedCorners val="0"/>
  <c:chart>
    <c:title>
      <c:tx>
        <c:rich>
          <a:bodyPr rot="0"/>
          <a:lstStyle/>
          <a:p>
            <a:pPr>
              <a:defRPr b="0" sz="1400" spc="-1" strike="noStrike">
                <a:solidFill>
                  <a:srgbClr val="595959"/>
                </a:solidFill>
                <a:latin typeface="Calibri"/>
                <a:ea typeface="Arial"/>
              </a:defRPr>
            </a:pPr>
            <a:r>
              <a:rPr b="0" sz="1400" spc="-1" strike="noStrike">
                <a:solidFill>
                  <a:srgbClr val="595959"/>
                </a:solidFill>
                <a:latin typeface="Calibri"/>
                <a:ea typeface="Arial"/>
              </a:rPr>
              <a:t>Вопрос 1: Возникали у вас проблемы с пониманием учебного матиериала?</a:t>
            </a:r>
          </a:p>
        </c:rich>
      </c:tx>
      <c:overlay val="0"/>
      <c:spPr>
        <a:noFill/>
        <a:ln w="0">
          <a:noFill/>
        </a:ln>
      </c:spPr>
    </c:title>
    <c:autoTitleDeleted val="0"/>
    <c:plotArea>
      <c:pieChart>
        <c:varyColors val="1"/>
        <c:ser>
          <c:idx val="0"/>
          <c:order val="0"/>
          <c:tx>
            <c:strRef>
              <c:f>label 0</c:f>
              <c:strCache>
                <c:ptCount val="1"/>
                <c:pt idx="0">
                  <c:v>Вопрос 1</c:v>
                </c:pt>
              </c:strCache>
            </c:strRef>
          </c:tx>
          <c:spPr>
            <a:solidFill>
              <a:srgbClr val="4472c4"/>
            </a:solidFill>
            <a:ln w="0">
              <a:noFill/>
            </a:ln>
          </c:spPr>
          <c:explosion val="0"/>
          <c:dPt>
            <c:idx val="0"/>
            <c:spPr>
              <a:solidFill>
                <a:srgbClr val="4472c4"/>
              </a:solidFill>
              <a:ln w="19080">
                <a:solidFill>
                  <a:srgbClr val="ffffff"/>
                </a:solidFill>
                <a:round/>
              </a:ln>
            </c:spPr>
          </c:dPt>
          <c:dPt>
            <c:idx val="1"/>
            <c:spPr>
              <a:solidFill>
                <a:srgbClr val="ed7d31"/>
              </a:solidFill>
              <a:ln w="19080">
                <a:solidFill>
                  <a:srgbClr val="ffffff"/>
                </a:solidFill>
                <a:round/>
              </a:ln>
            </c:spPr>
          </c:dPt>
          <c:dLbls>
            <c:dLbl>
              <c:idx val="0"/>
              <c:txPr>
                <a:bodyPr wrap="square"/>
                <a:lstStyle/>
                <a:p>
                  <a:pPr>
                    <a:defRPr b="0" sz="900" spc="-1" strike="noStrike">
                      <a:solidFill>
                        <a:srgbClr val="404040"/>
                      </a:solidFill>
                      <a:latin typeface="Calibri"/>
                    </a:defRPr>
                  </a:pPr>
                </a:p>
              </c:txPr>
              <c:dLblPos val="ctr"/>
              <c:showLegendKey val="0"/>
              <c:showVal val="0"/>
              <c:showCatName val="0"/>
              <c:showSerName val="0"/>
              <c:showPercent val="0"/>
              <c:separator>; </c:separator>
            </c:dLbl>
            <c:dLbl>
              <c:idx val="1"/>
              <c:txPr>
                <a:bodyPr wrap="square"/>
                <a:lstStyle/>
                <a:p>
                  <a:pPr>
                    <a:defRPr b="0" sz="900" spc="-1" strike="noStrike">
                      <a:solidFill>
                        <a:srgbClr val="404040"/>
                      </a:solidFill>
                      <a:latin typeface="Calibri"/>
                    </a:defRPr>
                  </a:pPr>
                </a:p>
              </c:txPr>
              <c:dLblPos val="ctr"/>
              <c:showLegendKey val="0"/>
              <c:showVal val="0"/>
              <c:showCatName val="0"/>
              <c:showSerName val="0"/>
              <c:showPercent val="0"/>
              <c:separator>; </c:separator>
            </c:dLbl>
            <c:txPr>
              <a:bodyPr wrap="square"/>
              <a:lstStyle/>
              <a:p>
                <a:pPr>
                  <a:defRPr b="0" sz="900" spc="-1" strike="noStrike">
                    <a:solidFill>
                      <a:srgbClr val="404040"/>
                    </a:solidFill>
                    <a:latin typeface="Calibri"/>
                    <a:ea typeface="Arial"/>
                  </a:defRPr>
                </a:pPr>
              </a:p>
            </c:txPr>
            <c:dLblPos val="ctr"/>
            <c:showLegendKey val="0"/>
            <c:showVal val="0"/>
            <c:showCatName val="0"/>
            <c:showSerName val="0"/>
            <c:showPercent val="0"/>
            <c:separator>; </c:separator>
            <c:showLeaderLines val="1"/>
          </c:dLbls>
          <c:cat>
            <c:strRef>
              <c:f>categories</c:f>
              <c:strCache>
                <c:ptCount val="2"/>
                <c:pt idx="0">
                  <c:v>Да</c:v>
                </c:pt>
                <c:pt idx="1">
                  <c:v>нет</c:v>
                </c:pt>
              </c:strCache>
            </c:strRef>
          </c:cat>
          <c:val>
            <c:numRef>
              <c:f>0</c:f>
              <c:numCache>
                <c:formatCode>General</c:formatCode>
                <c:ptCount val="2"/>
                <c:pt idx="0">
                  <c:v>70</c:v>
                </c:pt>
                <c:pt idx="1">
                  <c:v>30</c:v>
                </c:pt>
              </c:numCache>
            </c:numRef>
          </c:val>
        </c:ser>
        <c:firstSliceAng val="0"/>
      </c:pieChart>
      <c:spPr>
        <a:noFill/>
        <a:ln w="0">
          <a:noFill/>
        </a:ln>
      </c:spPr>
    </c:plotArea>
    <c:legend>
      <c:legendPos val="b"/>
      <c:overlay val="0"/>
      <c:spPr>
        <a:noFill/>
        <a:ln w="0">
          <a:noFill/>
        </a:ln>
      </c:spPr>
      <c:txPr>
        <a:bodyPr/>
        <a:lstStyle/>
        <a:p>
          <a:pPr>
            <a:defRPr b="0" sz="900" spc="-1" strike="noStrike">
              <a:solidFill>
                <a:srgbClr val="595959"/>
              </a:solidFill>
              <a:latin typeface="Calibri"/>
              <a:ea typeface="Arial"/>
            </a:defRPr>
          </a:pPr>
        </a:p>
      </c:txPr>
    </c:legend>
    <c:plotVisOnly val="1"/>
    <c:dispBlanksAs val="gap"/>
  </c:chart>
  <c:spPr>
    <a:solidFill>
      <a:srgbClr val="ffffff"/>
    </a:solidFill>
    <a:ln w="9360">
      <a:solidFill>
        <a:srgbClr val="d9d9d9"/>
      </a:solidFill>
      <a:round/>
    </a:ln>
  </c:spPr>
</c:chartSpace>
</file>

<file path=ppt/charts/chart2.xml><?xml version="1.0" encoding="utf-8"?>
<c:chartSpace xmlns:c="http://schemas.openxmlformats.org/drawingml/2006/chart" xmlns:a="http://schemas.openxmlformats.org/drawingml/2006/main" xmlns:r="http://schemas.openxmlformats.org/officeDocument/2006/relationships">
  <c:lang val="en-US"/>
  <c:roundedCorners val="0"/>
  <c:chart>
    <c:title>
      <c:tx>
        <c:rich>
          <a:bodyPr rot="0"/>
          <a:lstStyle/>
          <a:p>
            <a:pPr>
              <a:defRPr b="0" sz="1400" spc="-1" strike="noStrike">
                <a:solidFill>
                  <a:srgbClr val="595959"/>
                </a:solidFill>
                <a:latin typeface="Calibri"/>
                <a:ea typeface="Arial"/>
              </a:defRPr>
            </a:pPr>
            <a:r>
              <a:rPr b="0" sz="1400" spc="-1" strike="noStrike">
                <a:solidFill>
                  <a:srgbClr val="595959"/>
                </a:solidFill>
                <a:latin typeface="Calibri"/>
                <a:ea typeface="Arial"/>
              </a:rPr>
              <a:t>Вопрос 2: Обращались ли вы за объяснением проблемной темы?</a:t>
            </a:r>
          </a:p>
        </c:rich>
      </c:tx>
      <c:overlay val="0"/>
      <c:spPr>
        <a:noFill/>
        <a:ln w="0">
          <a:noFill/>
        </a:ln>
      </c:spPr>
    </c:title>
    <c:autoTitleDeleted val="0"/>
    <c:plotArea>
      <c:pieChart>
        <c:varyColors val="1"/>
        <c:ser>
          <c:idx val="0"/>
          <c:order val="0"/>
          <c:tx>
            <c:strRef>
              <c:f>label 0</c:f>
              <c:strCache>
                <c:ptCount val="1"/>
                <c:pt idx="0">
                  <c:v>Ответ</c:v>
                </c:pt>
              </c:strCache>
            </c:strRef>
          </c:tx>
          <c:spPr>
            <a:solidFill>
              <a:srgbClr val="4472c4"/>
            </a:solidFill>
            <a:ln w="0">
              <a:noFill/>
            </a:ln>
          </c:spPr>
          <c:explosion val="0"/>
          <c:dPt>
            <c:idx val="0"/>
            <c:spPr>
              <a:solidFill>
                <a:srgbClr val="4472c4"/>
              </a:solidFill>
              <a:ln w="19080">
                <a:solidFill>
                  <a:srgbClr val="ffffff"/>
                </a:solidFill>
                <a:round/>
              </a:ln>
            </c:spPr>
          </c:dPt>
          <c:dPt>
            <c:idx val="1"/>
            <c:spPr>
              <a:solidFill>
                <a:srgbClr val="ed7d31"/>
              </a:solidFill>
              <a:ln w="19080">
                <a:solidFill>
                  <a:srgbClr val="ffffff"/>
                </a:solidFill>
                <a:round/>
              </a:ln>
            </c:spPr>
          </c:dPt>
          <c:dLbls>
            <c:dLbl>
              <c:idx val="0"/>
              <c:txPr>
                <a:bodyPr wrap="square"/>
                <a:lstStyle/>
                <a:p>
                  <a:pPr>
                    <a:defRPr b="0" sz="900" spc="-1" strike="noStrike">
                      <a:solidFill>
                        <a:srgbClr val="404040"/>
                      </a:solidFill>
                      <a:latin typeface="Calibri"/>
                    </a:defRPr>
                  </a:pPr>
                </a:p>
              </c:txPr>
              <c:dLblPos val="ctr"/>
              <c:showLegendKey val="0"/>
              <c:showVal val="0"/>
              <c:showCatName val="0"/>
              <c:showSerName val="0"/>
              <c:showPercent val="0"/>
              <c:separator>; </c:separator>
            </c:dLbl>
            <c:dLbl>
              <c:idx val="1"/>
              <c:txPr>
                <a:bodyPr wrap="square"/>
                <a:lstStyle/>
                <a:p>
                  <a:pPr>
                    <a:defRPr b="0" sz="900" spc="-1" strike="noStrike">
                      <a:solidFill>
                        <a:srgbClr val="404040"/>
                      </a:solidFill>
                      <a:latin typeface="Calibri"/>
                    </a:defRPr>
                  </a:pPr>
                </a:p>
              </c:txPr>
              <c:dLblPos val="ctr"/>
              <c:showLegendKey val="0"/>
              <c:showVal val="0"/>
              <c:showCatName val="0"/>
              <c:showSerName val="0"/>
              <c:showPercent val="0"/>
              <c:separator>; </c:separator>
            </c:dLbl>
            <c:txPr>
              <a:bodyPr wrap="square"/>
              <a:lstStyle/>
              <a:p>
                <a:pPr>
                  <a:defRPr b="0" sz="900" spc="-1" strike="noStrike">
                    <a:solidFill>
                      <a:srgbClr val="404040"/>
                    </a:solidFill>
                    <a:latin typeface="Calibri"/>
                    <a:ea typeface="Arial"/>
                  </a:defRPr>
                </a:pPr>
              </a:p>
            </c:txPr>
            <c:dLblPos val="ctr"/>
            <c:showLegendKey val="0"/>
            <c:showVal val="0"/>
            <c:showCatName val="0"/>
            <c:showSerName val="0"/>
            <c:showPercent val="0"/>
            <c:separator>; </c:separator>
            <c:showLeaderLines val="1"/>
          </c:dLbls>
          <c:cat>
            <c:strRef>
              <c:f>categories</c:f>
              <c:strCache>
                <c:ptCount val="2"/>
                <c:pt idx="0">
                  <c:v>Да</c:v>
                </c:pt>
                <c:pt idx="1">
                  <c:v>Нет</c:v>
                </c:pt>
              </c:strCache>
            </c:strRef>
          </c:cat>
          <c:val>
            <c:numRef>
              <c:f>0</c:f>
              <c:numCache>
                <c:formatCode>General</c:formatCode>
                <c:ptCount val="2"/>
                <c:pt idx="0">
                  <c:v>67</c:v>
                </c:pt>
                <c:pt idx="1">
                  <c:v>33</c:v>
                </c:pt>
              </c:numCache>
            </c:numRef>
          </c:val>
        </c:ser>
        <c:firstSliceAng val="0"/>
      </c:pieChart>
      <c:spPr>
        <a:noFill/>
        <a:ln w="0">
          <a:noFill/>
        </a:ln>
      </c:spPr>
    </c:plotArea>
    <c:legend>
      <c:legendPos val="b"/>
      <c:overlay val="0"/>
      <c:spPr>
        <a:noFill/>
        <a:ln w="0">
          <a:noFill/>
        </a:ln>
      </c:spPr>
      <c:txPr>
        <a:bodyPr/>
        <a:lstStyle/>
        <a:p>
          <a:pPr>
            <a:defRPr b="0" sz="900" spc="-1" strike="noStrike">
              <a:solidFill>
                <a:srgbClr val="595959"/>
              </a:solidFill>
              <a:latin typeface="Calibri"/>
              <a:ea typeface="Arial"/>
            </a:defRPr>
          </a:pPr>
        </a:p>
      </c:txPr>
    </c:legend>
    <c:plotVisOnly val="1"/>
    <c:dispBlanksAs val="gap"/>
  </c:chart>
  <c:spPr>
    <a:solidFill>
      <a:srgbClr val="ffffff"/>
    </a:solidFill>
    <a:ln w="9360">
      <a:solidFill>
        <a:srgbClr val="d9d9d9"/>
      </a:solidFill>
      <a:round/>
    </a:ln>
  </c:spPr>
</c:chartSpace>
</file>

<file path=ppt/charts/chart3.xml><?xml version="1.0" encoding="utf-8"?>
<c:chartSpace xmlns:c="http://schemas.openxmlformats.org/drawingml/2006/chart" xmlns:a="http://schemas.openxmlformats.org/drawingml/2006/main" xmlns:r="http://schemas.openxmlformats.org/officeDocument/2006/relationships">
  <c:lang val="en-US"/>
  <c:roundedCorners val="0"/>
  <c:chart>
    <c:title>
      <c:tx>
        <c:rich>
          <a:bodyPr rot="0"/>
          <a:lstStyle/>
          <a:p>
            <a:pPr>
              <a:defRPr b="1" sz="1080" spc="-1" strike="noStrike">
                <a:solidFill>
                  <a:srgbClr val="000000"/>
                </a:solidFill>
                <a:latin typeface="Calibri"/>
                <a:ea typeface="Arial"/>
              </a:defRPr>
            </a:pPr>
            <a:r>
              <a:rPr b="1" sz="1080" spc="-1" strike="noStrike">
                <a:solidFill>
                  <a:srgbClr val="000000"/>
                </a:solidFill>
                <a:latin typeface="Calibri"/>
                <a:ea typeface="Arial"/>
              </a:rPr>
              <a:t>Вопрос 3: К кому вы обращались за подобной помощью?</a:t>
            </a:r>
          </a:p>
        </c:rich>
      </c:tx>
      <c:overlay val="0"/>
      <c:spPr>
        <a:noFill/>
        <a:ln w="0">
          <a:noFill/>
        </a:ln>
      </c:spPr>
    </c:title>
    <c:autoTitleDeleted val="0"/>
    <c:plotArea>
      <c:pieChart>
        <c:varyColors val="1"/>
        <c:ser>
          <c:idx val="0"/>
          <c:order val="0"/>
          <c:tx>
            <c:strRef>
              <c:f>label 0</c:f>
              <c:strCache>
                <c:ptCount val="1"/>
                <c:pt idx="0">
                  <c:v>Ответ</c:v>
                </c:pt>
              </c:strCache>
            </c:strRef>
          </c:tx>
          <c:spPr>
            <a:solidFill>
              <a:srgbClr val="4472c4"/>
            </a:solidFill>
            <a:ln w="0">
              <a:noFill/>
            </a:ln>
          </c:spPr>
          <c:explosion val="0"/>
          <c:dPt>
            <c:idx val="0"/>
            <c:spPr>
              <a:solidFill>
                <a:srgbClr val="4472c4"/>
              </a:solidFill>
              <a:ln w="19080">
                <a:solidFill>
                  <a:srgbClr val="ffffff"/>
                </a:solidFill>
                <a:round/>
              </a:ln>
            </c:spPr>
          </c:dPt>
          <c:dPt>
            <c:idx val="1"/>
            <c:spPr>
              <a:solidFill>
                <a:srgbClr val="ed7d31"/>
              </a:solidFill>
              <a:ln w="19080">
                <a:solidFill>
                  <a:srgbClr val="ffffff"/>
                </a:solidFill>
                <a:round/>
              </a:ln>
            </c:spPr>
          </c:dPt>
          <c:dPt>
            <c:idx val="2"/>
            <c:spPr>
              <a:solidFill>
                <a:srgbClr val="a5a5a5"/>
              </a:solidFill>
              <a:ln w="19080">
                <a:solidFill>
                  <a:srgbClr val="ffffff"/>
                </a:solidFill>
                <a:round/>
              </a:ln>
            </c:spPr>
          </c:dPt>
          <c:dLbls>
            <c:dLbl>
              <c:idx val="0"/>
              <c:txPr>
                <a:bodyPr wrap="square"/>
                <a:lstStyle/>
                <a:p>
                  <a:pPr>
                    <a:defRPr b="0" sz="900" spc="-1" strike="noStrike">
                      <a:solidFill>
                        <a:srgbClr val="404040"/>
                      </a:solidFill>
                      <a:latin typeface="Calibri"/>
                    </a:defRPr>
                  </a:pPr>
                </a:p>
              </c:txPr>
              <c:dLblPos val="ctr"/>
              <c:showLegendKey val="0"/>
              <c:showVal val="0"/>
              <c:showCatName val="0"/>
              <c:showSerName val="0"/>
              <c:showPercent val="0"/>
              <c:separator>; </c:separator>
            </c:dLbl>
            <c:dLbl>
              <c:idx val="1"/>
              <c:txPr>
                <a:bodyPr wrap="square"/>
                <a:lstStyle/>
                <a:p>
                  <a:pPr>
                    <a:defRPr b="0" sz="900" spc="-1" strike="noStrike">
                      <a:solidFill>
                        <a:srgbClr val="404040"/>
                      </a:solidFill>
                      <a:latin typeface="Calibri"/>
                    </a:defRPr>
                  </a:pPr>
                </a:p>
              </c:txPr>
              <c:dLblPos val="ctr"/>
              <c:showLegendKey val="0"/>
              <c:showVal val="0"/>
              <c:showCatName val="0"/>
              <c:showSerName val="0"/>
              <c:showPercent val="0"/>
              <c:separator>; </c:separator>
            </c:dLbl>
            <c:dLbl>
              <c:idx val="2"/>
              <c:txPr>
                <a:bodyPr wrap="square"/>
                <a:lstStyle/>
                <a:p>
                  <a:pPr>
                    <a:defRPr b="0" sz="900" spc="-1" strike="noStrike">
                      <a:solidFill>
                        <a:srgbClr val="404040"/>
                      </a:solidFill>
                      <a:latin typeface="Calibri"/>
                    </a:defRPr>
                  </a:pPr>
                </a:p>
              </c:txPr>
              <c:dLblPos val="ctr"/>
              <c:showLegendKey val="0"/>
              <c:showVal val="0"/>
              <c:showCatName val="0"/>
              <c:showSerName val="0"/>
              <c:showPercent val="0"/>
              <c:separator>; </c:separator>
            </c:dLbl>
            <c:txPr>
              <a:bodyPr wrap="square"/>
              <a:lstStyle/>
              <a:p>
                <a:pPr>
                  <a:defRPr b="0" sz="900" spc="-1" strike="noStrike">
                    <a:solidFill>
                      <a:srgbClr val="404040"/>
                    </a:solidFill>
                    <a:latin typeface="Calibri"/>
                    <a:ea typeface="Arial"/>
                  </a:defRPr>
                </a:pPr>
              </a:p>
            </c:txPr>
            <c:dLblPos val="ctr"/>
            <c:showLegendKey val="0"/>
            <c:showVal val="0"/>
            <c:showCatName val="0"/>
            <c:showSerName val="0"/>
            <c:showPercent val="0"/>
            <c:separator>; </c:separator>
            <c:showLeaderLines val="1"/>
          </c:dLbls>
          <c:cat>
            <c:strRef>
              <c:f>categories</c:f>
              <c:strCache>
                <c:ptCount val="3"/>
                <c:pt idx="0">
                  <c:v>Одногруппники</c:v>
                </c:pt>
                <c:pt idx="1">
                  <c:v>Друзья и знакомые из других ВУЗ'ов</c:v>
                </c:pt>
                <c:pt idx="2">
                  <c:v>Репетироры</c:v>
                </c:pt>
              </c:strCache>
            </c:strRef>
          </c:cat>
          <c:val>
            <c:numRef>
              <c:f>0</c:f>
              <c:numCache>
                <c:formatCode>General</c:formatCode>
                <c:ptCount val="3"/>
                <c:pt idx="0">
                  <c:v>46</c:v>
                </c:pt>
                <c:pt idx="1">
                  <c:v>38</c:v>
                </c:pt>
                <c:pt idx="2">
                  <c:v>24</c:v>
                </c:pt>
              </c:numCache>
            </c:numRef>
          </c:val>
        </c:ser>
        <c:firstSliceAng val="0"/>
      </c:pieChart>
      <c:spPr>
        <a:noFill/>
        <a:ln w="0">
          <a:noFill/>
        </a:ln>
      </c:spPr>
    </c:plotArea>
    <c:legend>
      <c:legendPos val="b"/>
      <c:overlay val="0"/>
      <c:spPr>
        <a:noFill/>
        <a:ln w="0">
          <a:noFill/>
        </a:ln>
      </c:spPr>
      <c:txPr>
        <a:bodyPr/>
        <a:lstStyle/>
        <a:p>
          <a:pPr>
            <a:defRPr b="0" sz="900" spc="-1" strike="noStrike">
              <a:solidFill>
                <a:srgbClr val="595959"/>
              </a:solidFill>
              <a:latin typeface="Calibri"/>
              <a:ea typeface="Arial"/>
            </a:defRPr>
          </a:pPr>
        </a:p>
      </c:txPr>
    </c:legend>
    <c:plotVisOnly val="1"/>
    <c:dispBlanksAs val="gap"/>
  </c:chart>
  <c:spPr>
    <a:solidFill>
      <a:srgbClr val="ffffff"/>
    </a:solidFill>
    <a:ln w="9360">
      <a:solidFill>
        <a:srgbClr val="d9d9d9"/>
      </a:solidFill>
      <a:round/>
    </a:ln>
  </c:spPr>
</c:chartSpace>
</file>

<file path=ppt/charts/chart4.xml><?xml version="1.0" encoding="utf-8"?>
<c:chartSpace xmlns:c="http://schemas.openxmlformats.org/drawingml/2006/chart" xmlns:a="http://schemas.openxmlformats.org/drawingml/2006/main" xmlns:r="http://schemas.openxmlformats.org/officeDocument/2006/relationships">
  <c:lang val="en-US"/>
  <c:roundedCorners val="0"/>
  <c:chart>
    <c:title>
      <c:tx>
        <c:rich>
          <a:bodyPr rot="0"/>
          <a:lstStyle/>
          <a:p>
            <a:pPr>
              <a:defRPr b="0" sz="1400" spc="-1" strike="noStrike">
                <a:solidFill>
                  <a:srgbClr val="595959"/>
                </a:solidFill>
                <a:latin typeface="Calibri"/>
                <a:ea typeface="Arial"/>
              </a:defRPr>
            </a:pPr>
            <a:r>
              <a:rPr b="0" sz="1400" spc="-1" strike="noStrike">
                <a:solidFill>
                  <a:srgbClr val="595959"/>
                </a:solidFill>
                <a:latin typeface="Calibri"/>
                <a:ea typeface="Arial"/>
              </a:rPr>
              <a:t>Вопрос 4: Обращались ли вы когда-либо к одногруппникам с вопросом по учебе?</a:t>
            </a:r>
          </a:p>
        </c:rich>
      </c:tx>
      <c:overlay val="0"/>
      <c:spPr>
        <a:noFill/>
        <a:ln w="0">
          <a:noFill/>
        </a:ln>
      </c:spPr>
    </c:title>
    <c:autoTitleDeleted val="0"/>
    <c:plotArea>
      <c:pieChart>
        <c:varyColors val="1"/>
        <c:ser>
          <c:idx val="0"/>
          <c:order val="0"/>
          <c:tx>
            <c:strRef>
              <c:f>label 0</c:f>
              <c:strCache>
                <c:ptCount val="1"/>
                <c:pt idx="0">
                  <c:v>Ответы</c:v>
                </c:pt>
              </c:strCache>
            </c:strRef>
          </c:tx>
          <c:spPr>
            <a:solidFill>
              <a:srgbClr val="4472c4"/>
            </a:solidFill>
            <a:ln w="0">
              <a:noFill/>
            </a:ln>
          </c:spPr>
          <c:explosion val="0"/>
          <c:dPt>
            <c:idx val="0"/>
            <c:spPr>
              <a:solidFill>
                <a:srgbClr val="4472c4"/>
              </a:solidFill>
              <a:ln w="19080">
                <a:solidFill>
                  <a:srgbClr val="ffffff"/>
                </a:solidFill>
                <a:round/>
              </a:ln>
            </c:spPr>
          </c:dPt>
          <c:dPt>
            <c:idx val="1"/>
            <c:spPr>
              <a:solidFill>
                <a:srgbClr val="ed7d31"/>
              </a:solidFill>
              <a:ln w="19080">
                <a:solidFill>
                  <a:srgbClr val="ffffff"/>
                </a:solidFill>
                <a:round/>
              </a:ln>
            </c:spPr>
          </c:dPt>
          <c:dLbls>
            <c:dLbl>
              <c:idx val="0"/>
              <c:txPr>
                <a:bodyPr wrap="square"/>
                <a:lstStyle/>
                <a:p>
                  <a:pPr>
                    <a:defRPr b="0" sz="900" spc="-1" strike="noStrike">
                      <a:solidFill>
                        <a:srgbClr val="404040"/>
                      </a:solidFill>
                      <a:latin typeface="Calibri"/>
                    </a:defRPr>
                  </a:pPr>
                </a:p>
              </c:txPr>
              <c:dLblPos val="ctr"/>
              <c:showLegendKey val="0"/>
              <c:showVal val="0"/>
              <c:showCatName val="0"/>
              <c:showSerName val="0"/>
              <c:showPercent val="0"/>
              <c:separator>; </c:separator>
            </c:dLbl>
            <c:dLbl>
              <c:idx val="1"/>
              <c:txPr>
                <a:bodyPr wrap="square"/>
                <a:lstStyle/>
                <a:p>
                  <a:pPr>
                    <a:defRPr b="0" sz="900" spc="-1" strike="noStrike">
                      <a:solidFill>
                        <a:srgbClr val="404040"/>
                      </a:solidFill>
                      <a:latin typeface="Calibri"/>
                    </a:defRPr>
                  </a:pPr>
                </a:p>
              </c:txPr>
              <c:dLblPos val="ctr"/>
              <c:showLegendKey val="0"/>
              <c:showVal val="0"/>
              <c:showCatName val="0"/>
              <c:showSerName val="0"/>
              <c:showPercent val="0"/>
              <c:separator>; </c:separator>
            </c:dLbl>
            <c:txPr>
              <a:bodyPr wrap="square"/>
              <a:lstStyle/>
              <a:p>
                <a:pPr>
                  <a:defRPr b="0" sz="900" spc="-1" strike="noStrike">
                    <a:solidFill>
                      <a:srgbClr val="404040"/>
                    </a:solidFill>
                    <a:latin typeface="Calibri"/>
                    <a:ea typeface="Arial"/>
                  </a:defRPr>
                </a:pPr>
              </a:p>
            </c:txPr>
            <c:dLblPos val="ctr"/>
            <c:showLegendKey val="0"/>
            <c:showVal val="0"/>
            <c:showCatName val="0"/>
            <c:showSerName val="0"/>
            <c:showPercent val="0"/>
            <c:separator>; </c:separator>
            <c:showLeaderLines val="1"/>
          </c:dLbls>
          <c:cat>
            <c:strRef>
              <c:f>categories</c:f>
              <c:strCache>
                <c:ptCount val="2"/>
                <c:pt idx="0">
                  <c:v>Да</c:v>
                </c:pt>
                <c:pt idx="1">
                  <c:v>Нет</c:v>
                </c:pt>
              </c:strCache>
            </c:strRef>
          </c:cat>
          <c:val>
            <c:numRef>
              <c:f>0</c:f>
              <c:numCache>
                <c:formatCode>General</c:formatCode>
                <c:ptCount val="2"/>
                <c:pt idx="0">
                  <c:v>90</c:v>
                </c:pt>
                <c:pt idx="1">
                  <c:v>10</c:v>
                </c:pt>
              </c:numCache>
            </c:numRef>
          </c:val>
        </c:ser>
        <c:firstSliceAng val="0"/>
      </c:pieChart>
      <c:spPr>
        <a:noFill/>
        <a:ln w="0">
          <a:noFill/>
        </a:ln>
      </c:spPr>
    </c:plotArea>
    <c:legend>
      <c:legendPos val="b"/>
      <c:overlay val="0"/>
      <c:spPr>
        <a:noFill/>
        <a:ln w="0">
          <a:noFill/>
        </a:ln>
      </c:spPr>
      <c:txPr>
        <a:bodyPr/>
        <a:lstStyle/>
        <a:p>
          <a:pPr>
            <a:defRPr b="0" sz="900" spc="-1" strike="noStrike">
              <a:solidFill>
                <a:srgbClr val="595959"/>
              </a:solidFill>
              <a:latin typeface="Calibri"/>
              <a:ea typeface="Arial"/>
            </a:defRPr>
          </a:pPr>
        </a:p>
      </c:txPr>
    </c:legend>
    <c:plotVisOnly val="1"/>
    <c:dispBlanksAs val="gap"/>
  </c:chart>
  <c:spPr>
    <a:solidFill>
      <a:srgbClr val="ffffff"/>
    </a:solidFill>
    <a:ln w="9360">
      <a:solidFill>
        <a:srgbClr val="d9d9d9"/>
      </a:solidFill>
      <a:round/>
    </a:ln>
  </c:spPr>
</c:chartSpace>
</file>

<file path=ppt/charts/chart5.xml><?xml version="1.0" encoding="utf-8"?>
<c:chartSpace xmlns:c="http://schemas.openxmlformats.org/drawingml/2006/chart" xmlns:a="http://schemas.openxmlformats.org/drawingml/2006/main" xmlns:r="http://schemas.openxmlformats.org/officeDocument/2006/relationships">
  <c:lang val="en-US"/>
  <c:roundedCorners val="0"/>
  <c:chart>
    <c:title>
      <c:tx>
        <c:rich>
          <a:bodyPr rot="0"/>
          <a:lstStyle/>
          <a:p>
            <a:pPr>
              <a:defRPr b="0" sz="1400" spc="-1" strike="noStrike">
                <a:solidFill>
                  <a:srgbClr val="595959"/>
                </a:solidFill>
                <a:latin typeface="Calibri"/>
                <a:ea typeface="Arial"/>
              </a:defRPr>
            </a:pPr>
            <a:r>
              <a:rPr b="0" sz="1400" spc="-1" strike="noStrike">
                <a:solidFill>
                  <a:srgbClr val="595959"/>
                </a:solidFill>
                <a:latin typeface="Calibri"/>
                <a:ea typeface="Arial"/>
              </a:rPr>
              <a:t>Вопрос 5: На ваш Взгляд, кто понятнее может объяснить материал, студент или преподаватель</a:t>
            </a:r>
          </a:p>
        </c:rich>
      </c:tx>
      <c:overlay val="0"/>
      <c:spPr>
        <a:noFill/>
        <a:ln w="0">
          <a:noFill/>
        </a:ln>
      </c:spPr>
    </c:title>
    <c:autoTitleDeleted val="0"/>
    <c:plotArea>
      <c:pieChart>
        <c:varyColors val="1"/>
        <c:ser>
          <c:idx val="0"/>
          <c:order val="0"/>
          <c:tx>
            <c:strRef>
              <c:f>label 0</c:f>
              <c:strCache>
                <c:ptCount val="1"/>
                <c:pt idx="0">
                  <c:v>Ответ</c:v>
                </c:pt>
              </c:strCache>
            </c:strRef>
          </c:tx>
          <c:spPr>
            <a:solidFill>
              <a:srgbClr val="4472c4"/>
            </a:solidFill>
            <a:ln w="0">
              <a:noFill/>
            </a:ln>
          </c:spPr>
          <c:explosion val="0"/>
          <c:dPt>
            <c:idx val="0"/>
            <c:spPr>
              <a:solidFill>
                <a:srgbClr val="4472c4"/>
              </a:solidFill>
              <a:ln w="19080">
                <a:solidFill>
                  <a:srgbClr val="ffffff"/>
                </a:solidFill>
                <a:round/>
              </a:ln>
            </c:spPr>
          </c:dPt>
          <c:dPt>
            <c:idx val="1"/>
            <c:spPr>
              <a:solidFill>
                <a:srgbClr val="ed7d31"/>
              </a:solidFill>
              <a:ln w="19080">
                <a:solidFill>
                  <a:srgbClr val="ffffff"/>
                </a:solidFill>
                <a:round/>
              </a:ln>
            </c:spPr>
          </c:dPt>
          <c:dLbls>
            <c:dLbl>
              <c:idx val="0"/>
              <c:txPr>
                <a:bodyPr wrap="square"/>
                <a:lstStyle/>
                <a:p>
                  <a:pPr>
                    <a:defRPr b="0" sz="900" spc="-1" strike="noStrike">
                      <a:solidFill>
                        <a:srgbClr val="404040"/>
                      </a:solidFill>
                      <a:latin typeface="Calibri"/>
                    </a:defRPr>
                  </a:pPr>
                </a:p>
              </c:txPr>
              <c:dLblPos val="ctr"/>
              <c:showLegendKey val="0"/>
              <c:showVal val="0"/>
              <c:showCatName val="0"/>
              <c:showSerName val="0"/>
              <c:showPercent val="0"/>
              <c:separator>; </c:separator>
            </c:dLbl>
            <c:dLbl>
              <c:idx val="1"/>
              <c:txPr>
                <a:bodyPr wrap="square"/>
                <a:lstStyle/>
                <a:p>
                  <a:pPr>
                    <a:defRPr b="0" sz="900" spc="-1" strike="noStrike">
                      <a:solidFill>
                        <a:srgbClr val="404040"/>
                      </a:solidFill>
                      <a:latin typeface="Calibri"/>
                    </a:defRPr>
                  </a:pPr>
                </a:p>
              </c:txPr>
              <c:dLblPos val="ctr"/>
              <c:showLegendKey val="0"/>
              <c:showVal val="0"/>
              <c:showCatName val="0"/>
              <c:showSerName val="0"/>
              <c:showPercent val="0"/>
              <c:separator>; </c:separator>
            </c:dLbl>
            <c:txPr>
              <a:bodyPr wrap="square"/>
              <a:lstStyle/>
              <a:p>
                <a:pPr>
                  <a:defRPr b="0" sz="900" spc="-1" strike="noStrike">
                    <a:solidFill>
                      <a:srgbClr val="404040"/>
                    </a:solidFill>
                    <a:latin typeface="Calibri"/>
                    <a:ea typeface="Arial"/>
                  </a:defRPr>
                </a:pPr>
              </a:p>
            </c:txPr>
            <c:dLblPos val="ctr"/>
            <c:showLegendKey val="0"/>
            <c:showVal val="0"/>
            <c:showCatName val="0"/>
            <c:showSerName val="0"/>
            <c:showPercent val="0"/>
            <c:separator>; </c:separator>
            <c:showLeaderLines val="1"/>
          </c:dLbls>
          <c:cat>
            <c:strRef>
              <c:f>categories</c:f>
              <c:strCache>
                <c:ptCount val="2"/>
                <c:pt idx="0">
                  <c:v>Студент</c:v>
                </c:pt>
                <c:pt idx="1">
                  <c:v>Преподаватель</c:v>
                </c:pt>
              </c:strCache>
            </c:strRef>
          </c:cat>
          <c:val>
            <c:numRef>
              <c:f>0</c:f>
              <c:numCache>
                <c:formatCode>General</c:formatCode>
                <c:ptCount val="2"/>
                <c:pt idx="0">
                  <c:v>60</c:v>
                </c:pt>
                <c:pt idx="1">
                  <c:v>40</c:v>
                </c:pt>
              </c:numCache>
            </c:numRef>
          </c:val>
        </c:ser>
        <c:firstSliceAng val="0"/>
      </c:pieChart>
      <c:spPr>
        <a:noFill/>
        <a:ln w="0">
          <a:noFill/>
        </a:ln>
      </c:spPr>
    </c:plotArea>
    <c:legend>
      <c:legendPos val="b"/>
      <c:overlay val="0"/>
      <c:spPr>
        <a:noFill/>
        <a:ln w="0">
          <a:noFill/>
        </a:ln>
      </c:spPr>
      <c:txPr>
        <a:bodyPr/>
        <a:lstStyle/>
        <a:p>
          <a:pPr>
            <a:defRPr b="0" sz="900" spc="-1" strike="noStrike">
              <a:solidFill>
                <a:srgbClr val="595959"/>
              </a:solidFill>
              <a:latin typeface="Calibri"/>
              <a:ea typeface="Arial"/>
            </a:defRPr>
          </a:pPr>
        </a:p>
      </c:txPr>
    </c:legend>
    <c:plotVisOnly val="1"/>
    <c:dispBlanksAs val="gap"/>
  </c:chart>
  <c:spPr>
    <a:solidFill>
      <a:srgbClr val="ffffff"/>
    </a:solidFill>
    <a:ln w="9360">
      <a:solidFill>
        <a:srgbClr val="d9d9d9"/>
      </a:solidFill>
      <a:round/>
    </a:ln>
  </c:spPr>
</c:chartSpace>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5.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6.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8.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9.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0.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1.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2.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5.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6.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7.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9.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0.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1.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2.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3.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4.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5.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6.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7.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98.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9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0.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1.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2.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3.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4.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5.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6.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7.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8.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9.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1.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2.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3.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4.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5.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6.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7.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8.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9.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2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2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2.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3.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4.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5.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6.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7.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8.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9.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30.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3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32.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33.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4.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5.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6.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7.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8.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9.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0.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1.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2.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3.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4.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5.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6.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7.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8.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9.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0.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1.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2.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3.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4.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5.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6.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7.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58.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59.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0.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1.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2.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3.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4.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5.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6.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7.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8.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9.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0.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1.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2.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3.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4.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5.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6.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7.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8.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9.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80.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81.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82.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83.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84.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85.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86.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87.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88.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89.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90.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91.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92.xml.rels><?xml version="1.0" encoding="UTF-8"?>
<Relationships xmlns="http://schemas.openxmlformats.org/package/2006/relationships"><Relationship Id="rId1" Type="http://schemas.openxmlformats.org/officeDocument/2006/relationships/slideMaster" Target="../slideMasters/slideMaster16.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7" name="PlaceHolder 2"/>
          <p:cNvSpPr>
            <a:spLocks noGrp="1"/>
          </p:cNvSpPr>
          <p:nvPr>
            <p:ph type="subTitle"/>
          </p:nvPr>
        </p:nvSpPr>
        <p:spPr>
          <a:xfrm>
            <a:off x="457200" y="1203480"/>
            <a:ext cx="8229240" cy="2982960"/>
          </a:xfrm>
          <a:prstGeom prst="rect">
            <a:avLst/>
          </a:prstGeom>
          <a:noFill/>
          <a:ln w="0">
            <a:noFill/>
          </a:ln>
        </p:spPr>
        <p:txBody>
          <a:bodyPr lIns="0" rIns="0" tIns="0" bIns="0" anchor="ctr">
            <a:noAutofit/>
          </a:bodyPr>
          <a:p>
            <a:pPr indent="0" algn="ctr">
              <a:buNone/>
            </a:pPr>
            <a:endParaRPr b="0" lang="ru-RU" sz="3200" spc="-1" strike="noStrike">
              <a:solidFill>
                <a:srgbClr val="000000"/>
              </a:solid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9" name="PlaceHolder 2"/>
          <p:cNvSpPr>
            <a:spLocks noGrp="1"/>
          </p:cNvSpPr>
          <p:nvPr>
            <p:ph/>
          </p:nvPr>
        </p:nvSpPr>
        <p:spPr>
          <a:xfrm>
            <a:off x="457200" y="1203480"/>
            <a:ext cx="822924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11"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12"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4" name="PlaceHolder 1"/>
          <p:cNvSpPr>
            <a:spLocks noGrp="1"/>
          </p:cNvSpPr>
          <p:nvPr>
            <p:ph type="subTitle"/>
          </p:nvPr>
        </p:nvSpPr>
        <p:spPr>
          <a:xfrm>
            <a:off x="457200" y="205200"/>
            <a:ext cx="8229240" cy="3981240"/>
          </a:xfrm>
          <a:prstGeom prst="rect">
            <a:avLst/>
          </a:prstGeom>
          <a:noFill/>
          <a:ln w="0">
            <a:noFill/>
          </a:ln>
        </p:spPr>
        <p:txBody>
          <a:bodyPr lIns="0" rIns="0" tIns="0" bIns="0" anchor="ctr">
            <a:noAutofit/>
          </a:bodyPr>
          <a:p>
            <a:pPr algn="ctr"/>
            <a:endParaRPr b="0" lang="ru-RU" sz="3200" spc="-1" strike="noStrike">
              <a:solidFill>
                <a:srgbClr val="000000"/>
              </a:solid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16"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17"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18"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20"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21"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22" name="PlaceHolder 4"/>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24"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25"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26" name="PlaceHolder 4"/>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28" name="PlaceHolder 2"/>
          <p:cNvSpPr>
            <a:spLocks noGrp="1"/>
          </p:cNvSpPr>
          <p:nvPr>
            <p:ph/>
          </p:nvPr>
        </p:nvSpPr>
        <p:spPr>
          <a:xfrm>
            <a:off x="457200" y="120348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29" name="PlaceHolder 3"/>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31"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32"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33"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34" name="PlaceHolder 5"/>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36" name="PlaceHolder 2"/>
          <p:cNvSpPr>
            <a:spLocks noGrp="1"/>
          </p:cNvSpPr>
          <p:nvPr>
            <p:ph/>
          </p:nvPr>
        </p:nvSpPr>
        <p:spPr>
          <a:xfrm>
            <a:off x="45720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37" name="PlaceHolder 3"/>
          <p:cNvSpPr>
            <a:spLocks noGrp="1"/>
          </p:cNvSpPr>
          <p:nvPr>
            <p:ph/>
          </p:nvPr>
        </p:nvSpPr>
        <p:spPr>
          <a:xfrm>
            <a:off x="323964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38" name="PlaceHolder 4"/>
          <p:cNvSpPr>
            <a:spLocks noGrp="1"/>
          </p:cNvSpPr>
          <p:nvPr>
            <p:ph/>
          </p:nvPr>
        </p:nvSpPr>
        <p:spPr>
          <a:xfrm>
            <a:off x="602208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39" name="PlaceHolder 5"/>
          <p:cNvSpPr>
            <a:spLocks noGrp="1"/>
          </p:cNvSpPr>
          <p:nvPr>
            <p:ph/>
          </p:nvPr>
        </p:nvSpPr>
        <p:spPr>
          <a:xfrm>
            <a:off x="45720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40" name="PlaceHolder 6"/>
          <p:cNvSpPr>
            <a:spLocks noGrp="1"/>
          </p:cNvSpPr>
          <p:nvPr>
            <p:ph/>
          </p:nvPr>
        </p:nvSpPr>
        <p:spPr>
          <a:xfrm>
            <a:off x="323964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41" name="PlaceHolder 7"/>
          <p:cNvSpPr>
            <a:spLocks noGrp="1"/>
          </p:cNvSpPr>
          <p:nvPr>
            <p:ph/>
          </p:nvPr>
        </p:nvSpPr>
        <p:spPr>
          <a:xfrm>
            <a:off x="602208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7"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48" name="PlaceHolder 2"/>
          <p:cNvSpPr>
            <a:spLocks noGrp="1"/>
          </p:cNvSpPr>
          <p:nvPr>
            <p:ph type="subTitle"/>
          </p:nvPr>
        </p:nvSpPr>
        <p:spPr>
          <a:xfrm>
            <a:off x="457200" y="1203480"/>
            <a:ext cx="8229240" cy="2982960"/>
          </a:xfrm>
          <a:prstGeom prst="rect">
            <a:avLst/>
          </a:prstGeom>
          <a:noFill/>
          <a:ln w="0">
            <a:noFill/>
          </a:ln>
        </p:spPr>
        <p:txBody>
          <a:bodyPr lIns="0" rIns="0" tIns="0" bIns="0" anchor="ctr">
            <a:noAutofit/>
          </a:bodyPr>
          <a:p>
            <a:pPr indent="0" algn="ctr">
              <a:buNone/>
            </a:pPr>
            <a:endParaRPr b="0" lang="ru-RU" sz="3200" spc="-1" strike="noStrike">
              <a:solidFill>
                <a:srgbClr val="000000"/>
              </a:solidFill>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50" name="PlaceHolder 2"/>
          <p:cNvSpPr>
            <a:spLocks noGrp="1"/>
          </p:cNvSpPr>
          <p:nvPr>
            <p:ph/>
          </p:nvPr>
        </p:nvSpPr>
        <p:spPr>
          <a:xfrm>
            <a:off x="457200" y="1203480"/>
            <a:ext cx="822924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52"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53"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4"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5" name="PlaceHolder 1"/>
          <p:cNvSpPr>
            <a:spLocks noGrp="1"/>
          </p:cNvSpPr>
          <p:nvPr>
            <p:ph type="subTitle"/>
          </p:nvPr>
        </p:nvSpPr>
        <p:spPr>
          <a:xfrm>
            <a:off x="457200" y="205200"/>
            <a:ext cx="8229240" cy="3981240"/>
          </a:xfrm>
          <a:prstGeom prst="rect">
            <a:avLst/>
          </a:prstGeom>
          <a:noFill/>
          <a:ln w="0">
            <a:noFill/>
          </a:ln>
        </p:spPr>
        <p:txBody>
          <a:bodyPr lIns="0" rIns="0" tIns="0" bIns="0" anchor="ctr">
            <a:noAutofit/>
          </a:bodyPr>
          <a:p>
            <a:pPr algn="ctr"/>
            <a:endParaRPr b="0" lang="ru-RU" sz="3200" spc="-1" strike="noStrike">
              <a:solidFill>
                <a:srgbClr val="000000"/>
              </a:solid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57"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58"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59"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61"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62"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63" name="PlaceHolder 4"/>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65"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66"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67" name="PlaceHolder 4"/>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69" name="PlaceHolder 2"/>
          <p:cNvSpPr>
            <a:spLocks noGrp="1"/>
          </p:cNvSpPr>
          <p:nvPr>
            <p:ph/>
          </p:nvPr>
        </p:nvSpPr>
        <p:spPr>
          <a:xfrm>
            <a:off x="457200" y="120348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70" name="PlaceHolder 3"/>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72"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73"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74"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75" name="PlaceHolder 5"/>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77" name="PlaceHolder 2"/>
          <p:cNvSpPr>
            <a:spLocks noGrp="1"/>
          </p:cNvSpPr>
          <p:nvPr>
            <p:ph/>
          </p:nvPr>
        </p:nvSpPr>
        <p:spPr>
          <a:xfrm>
            <a:off x="45720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78" name="PlaceHolder 3"/>
          <p:cNvSpPr>
            <a:spLocks noGrp="1"/>
          </p:cNvSpPr>
          <p:nvPr>
            <p:ph/>
          </p:nvPr>
        </p:nvSpPr>
        <p:spPr>
          <a:xfrm>
            <a:off x="323964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79" name="PlaceHolder 4"/>
          <p:cNvSpPr>
            <a:spLocks noGrp="1"/>
          </p:cNvSpPr>
          <p:nvPr>
            <p:ph/>
          </p:nvPr>
        </p:nvSpPr>
        <p:spPr>
          <a:xfrm>
            <a:off x="602208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80" name="PlaceHolder 5"/>
          <p:cNvSpPr>
            <a:spLocks noGrp="1"/>
          </p:cNvSpPr>
          <p:nvPr>
            <p:ph/>
          </p:nvPr>
        </p:nvSpPr>
        <p:spPr>
          <a:xfrm>
            <a:off x="45720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81" name="PlaceHolder 6"/>
          <p:cNvSpPr>
            <a:spLocks noGrp="1"/>
          </p:cNvSpPr>
          <p:nvPr>
            <p:ph/>
          </p:nvPr>
        </p:nvSpPr>
        <p:spPr>
          <a:xfrm>
            <a:off x="323964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82" name="PlaceHolder 7"/>
          <p:cNvSpPr>
            <a:spLocks noGrp="1"/>
          </p:cNvSpPr>
          <p:nvPr>
            <p:ph/>
          </p:nvPr>
        </p:nvSpPr>
        <p:spPr>
          <a:xfrm>
            <a:off x="602208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7"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88" name="PlaceHolder 2"/>
          <p:cNvSpPr>
            <a:spLocks noGrp="1"/>
          </p:cNvSpPr>
          <p:nvPr>
            <p:ph type="subTitle"/>
          </p:nvPr>
        </p:nvSpPr>
        <p:spPr>
          <a:xfrm>
            <a:off x="457200" y="1203480"/>
            <a:ext cx="8229240" cy="2982960"/>
          </a:xfrm>
          <a:prstGeom prst="rect">
            <a:avLst/>
          </a:prstGeom>
          <a:noFill/>
          <a:ln w="0">
            <a:noFill/>
          </a:ln>
        </p:spPr>
        <p:txBody>
          <a:bodyPr lIns="0" rIns="0" tIns="0" bIns="0" anchor="ctr">
            <a:noAutofit/>
          </a:bodyPr>
          <a:p>
            <a:pPr indent="0" algn="ctr">
              <a:buNone/>
            </a:pPr>
            <a:endParaRPr b="0" lang="ru-RU" sz="3200" spc="-1" strike="noStrike">
              <a:solidFill>
                <a:srgbClr val="000000"/>
              </a:solidFill>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90" name="PlaceHolder 2"/>
          <p:cNvSpPr>
            <a:spLocks noGrp="1"/>
          </p:cNvSpPr>
          <p:nvPr>
            <p:ph/>
          </p:nvPr>
        </p:nvSpPr>
        <p:spPr>
          <a:xfrm>
            <a:off x="457200" y="1203480"/>
            <a:ext cx="822924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92"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93"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4"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5" name="PlaceHolder 1"/>
          <p:cNvSpPr>
            <a:spLocks noGrp="1"/>
          </p:cNvSpPr>
          <p:nvPr>
            <p:ph type="subTitle"/>
          </p:nvPr>
        </p:nvSpPr>
        <p:spPr>
          <a:xfrm>
            <a:off x="457200" y="205200"/>
            <a:ext cx="8229240" cy="3981240"/>
          </a:xfrm>
          <a:prstGeom prst="rect">
            <a:avLst/>
          </a:prstGeom>
          <a:noFill/>
          <a:ln w="0">
            <a:noFill/>
          </a:ln>
        </p:spPr>
        <p:txBody>
          <a:bodyPr lIns="0" rIns="0" tIns="0" bIns="0" anchor="ctr">
            <a:noAutofit/>
          </a:bodyPr>
          <a:p>
            <a:pPr algn="ctr"/>
            <a:endParaRPr b="0" lang="ru-RU" sz="3200" spc="-1" strike="noStrike">
              <a:solidFill>
                <a:srgbClr val="000000"/>
              </a:solidFill>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97"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98"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99"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101"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102"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103" name="PlaceHolder 4"/>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105"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106"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107" name="PlaceHolder 4"/>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109" name="PlaceHolder 2"/>
          <p:cNvSpPr>
            <a:spLocks noGrp="1"/>
          </p:cNvSpPr>
          <p:nvPr>
            <p:ph/>
          </p:nvPr>
        </p:nvSpPr>
        <p:spPr>
          <a:xfrm>
            <a:off x="457200" y="120348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110" name="PlaceHolder 3"/>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112"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113"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114"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115" name="PlaceHolder 5"/>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117" name="PlaceHolder 2"/>
          <p:cNvSpPr>
            <a:spLocks noGrp="1"/>
          </p:cNvSpPr>
          <p:nvPr>
            <p:ph/>
          </p:nvPr>
        </p:nvSpPr>
        <p:spPr>
          <a:xfrm>
            <a:off x="45720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118" name="PlaceHolder 3"/>
          <p:cNvSpPr>
            <a:spLocks noGrp="1"/>
          </p:cNvSpPr>
          <p:nvPr>
            <p:ph/>
          </p:nvPr>
        </p:nvSpPr>
        <p:spPr>
          <a:xfrm>
            <a:off x="323964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119" name="PlaceHolder 4"/>
          <p:cNvSpPr>
            <a:spLocks noGrp="1"/>
          </p:cNvSpPr>
          <p:nvPr>
            <p:ph/>
          </p:nvPr>
        </p:nvSpPr>
        <p:spPr>
          <a:xfrm>
            <a:off x="602208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120" name="PlaceHolder 5"/>
          <p:cNvSpPr>
            <a:spLocks noGrp="1"/>
          </p:cNvSpPr>
          <p:nvPr>
            <p:ph/>
          </p:nvPr>
        </p:nvSpPr>
        <p:spPr>
          <a:xfrm>
            <a:off x="45720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121" name="PlaceHolder 6"/>
          <p:cNvSpPr>
            <a:spLocks noGrp="1"/>
          </p:cNvSpPr>
          <p:nvPr>
            <p:ph/>
          </p:nvPr>
        </p:nvSpPr>
        <p:spPr>
          <a:xfrm>
            <a:off x="323964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122" name="PlaceHolder 7"/>
          <p:cNvSpPr>
            <a:spLocks noGrp="1"/>
          </p:cNvSpPr>
          <p:nvPr>
            <p:ph/>
          </p:nvPr>
        </p:nvSpPr>
        <p:spPr>
          <a:xfrm>
            <a:off x="602208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29"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130" name="PlaceHolder 2"/>
          <p:cNvSpPr>
            <a:spLocks noGrp="1"/>
          </p:cNvSpPr>
          <p:nvPr>
            <p:ph type="subTitle"/>
          </p:nvPr>
        </p:nvSpPr>
        <p:spPr>
          <a:xfrm>
            <a:off x="457200" y="1203480"/>
            <a:ext cx="8229240" cy="2982960"/>
          </a:xfrm>
          <a:prstGeom prst="rect">
            <a:avLst/>
          </a:prstGeom>
          <a:noFill/>
          <a:ln w="0">
            <a:noFill/>
          </a:ln>
        </p:spPr>
        <p:txBody>
          <a:bodyPr lIns="0" rIns="0" tIns="0" bIns="0" anchor="ctr">
            <a:noAutofit/>
          </a:bodyPr>
          <a:p>
            <a:pPr indent="0" algn="ctr">
              <a:buNone/>
            </a:pPr>
            <a:endParaRPr b="0" lang="ru-RU" sz="3200" spc="-1" strike="noStrike">
              <a:solidFill>
                <a:srgbClr val="000000"/>
              </a:solidFill>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31"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132" name="PlaceHolder 2"/>
          <p:cNvSpPr>
            <a:spLocks noGrp="1"/>
          </p:cNvSpPr>
          <p:nvPr>
            <p:ph/>
          </p:nvPr>
        </p:nvSpPr>
        <p:spPr>
          <a:xfrm>
            <a:off x="457200" y="1203480"/>
            <a:ext cx="822924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134"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135"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6"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7" name="PlaceHolder 1"/>
          <p:cNvSpPr>
            <a:spLocks noGrp="1"/>
          </p:cNvSpPr>
          <p:nvPr>
            <p:ph type="subTitle"/>
          </p:nvPr>
        </p:nvSpPr>
        <p:spPr>
          <a:xfrm>
            <a:off x="457200" y="205200"/>
            <a:ext cx="8229240" cy="3981240"/>
          </a:xfrm>
          <a:prstGeom prst="rect">
            <a:avLst/>
          </a:prstGeom>
          <a:noFill/>
          <a:ln w="0">
            <a:noFill/>
          </a:ln>
        </p:spPr>
        <p:txBody>
          <a:bodyPr lIns="0" rIns="0" tIns="0" bIns="0" anchor="ctr">
            <a:noAutofit/>
          </a:bodyPr>
          <a:p>
            <a:pPr algn="ctr"/>
            <a:endParaRPr b="0" lang="ru-RU" sz="3200" spc="-1" strike="noStrike">
              <a:solidFill>
                <a:srgbClr val="000000"/>
              </a:solidFill>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38"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139"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140"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141"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42"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143"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144"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145" name="PlaceHolder 4"/>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46"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147"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148"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149" name="PlaceHolder 4"/>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50"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151" name="PlaceHolder 2"/>
          <p:cNvSpPr>
            <a:spLocks noGrp="1"/>
          </p:cNvSpPr>
          <p:nvPr>
            <p:ph/>
          </p:nvPr>
        </p:nvSpPr>
        <p:spPr>
          <a:xfrm>
            <a:off x="457200" y="120348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152" name="PlaceHolder 3"/>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53"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154"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155"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156"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157" name="PlaceHolder 5"/>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58"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159" name="PlaceHolder 2"/>
          <p:cNvSpPr>
            <a:spLocks noGrp="1"/>
          </p:cNvSpPr>
          <p:nvPr>
            <p:ph/>
          </p:nvPr>
        </p:nvSpPr>
        <p:spPr>
          <a:xfrm>
            <a:off x="45720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160" name="PlaceHolder 3"/>
          <p:cNvSpPr>
            <a:spLocks noGrp="1"/>
          </p:cNvSpPr>
          <p:nvPr>
            <p:ph/>
          </p:nvPr>
        </p:nvSpPr>
        <p:spPr>
          <a:xfrm>
            <a:off x="323964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161" name="PlaceHolder 4"/>
          <p:cNvSpPr>
            <a:spLocks noGrp="1"/>
          </p:cNvSpPr>
          <p:nvPr>
            <p:ph/>
          </p:nvPr>
        </p:nvSpPr>
        <p:spPr>
          <a:xfrm>
            <a:off x="602208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162" name="PlaceHolder 5"/>
          <p:cNvSpPr>
            <a:spLocks noGrp="1"/>
          </p:cNvSpPr>
          <p:nvPr>
            <p:ph/>
          </p:nvPr>
        </p:nvSpPr>
        <p:spPr>
          <a:xfrm>
            <a:off x="45720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163" name="PlaceHolder 6"/>
          <p:cNvSpPr>
            <a:spLocks noGrp="1"/>
          </p:cNvSpPr>
          <p:nvPr>
            <p:ph/>
          </p:nvPr>
        </p:nvSpPr>
        <p:spPr>
          <a:xfrm>
            <a:off x="323964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164" name="PlaceHolder 7"/>
          <p:cNvSpPr>
            <a:spLocks noGrp="1"/>
          </p:cNvSpPr>
          <p:nvPr>
            <p:ph/>
          </p:nvPr>
        </p:nvSpPr>
        <p:spPr>
          <a:xfrm>
            <a:off x="602208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69"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170" name="PlaceHolder 2"/>
          <p:cNvSpPr>
            <a:spLocks noGrp="1"/>
          </p:cNvSpPr>
          <p:nvPr>
            <p:ph type="subTitle"/>
          </p:nvPr>
        </p:nvSpPr>
        <p:spPr>
          <a:xfrm>
            <a:off x="457200" y="1203480"/>
            <a:ext cx="8229240" cy="2982960"/>
          </a:xfrm>
          <a:prstGeom prst="rect">
            <a:avLst/>
          </a:prstGeom>
          <a:noFill/>
          <a:ln w="0">
            <a:noFill/>
          </a:ln>
        </p:spPr>
        <p:txBody>
          <a:bodyPr lIns="0" rIns="0" tIns="0" bIns="0" anchor="ctr">
            <a:noAutofit/>
          </a:bodyPr>
          <a:p>
            <a:pPr indent="0" algn="ctr">
              <a:buNone/>
            </a:pPr>
            <a:endParaRPr b="0" lang="ru-RU" sz="3200" spc="-1" strike="noStrike">
              <a:solidFill>
                <a:srgbClr val="000000"/>
              </a:solidFill>
              <a:latin typeface="Arial"/>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71"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172" name="PlaceHolder 2"/>
          <p:cNvSpPr>
            <a:spLocks noGrp="1"/>
          </p:cNvSpPr>
          <p:nvPr>
            <p:ph/>
          </p:nvPr>
        </p:nvSpPr>
        <p:spPr>
          <a:xfrm>
            <a:off x="457200" y="1203480"/>
            <a:ext cx="822924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73"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174"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175"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76"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77" name="PlaceHolder 1"/>
          <p:cNvSpPr>
            <a:spLocks noGrp="1"/>
          </p:cNvSpPr>
          <p:nvPr>
            <p:ph type="subTitle"/>
          </p:nvPr>
        </p:nvSpPr>
        <p:spPr>
          <a:xfrm>
            <a:off x="457200" y="205200"/>
            <a:ext cx="8229240" cy="3981240"/>
          </a:xfrm>
          <a:prstGeom prst="rect">
            <a:avLst/>
          </a:prstGeom>
          <a:noFill/>
          <a:ln w="0">
            <a:noFill/>
          </a:ln>
        </p:spPr>
        <p:txBody>
          <a:bodyPr lIns="0" rIns="0" tIns="0" bIns="0" anchor="ctr">
            <a:noAutofit/>
          </a:bodyPr>
          <a:p>
            <a:pPr algn="ctr"/>
            <a:endParaRPr b="0" lang="ru-RU" sz="3200" spc="-1" strike="noStrike">
              <a:solidFill>
                <a:srgbClr val="000000"/>
              </a:solidFill>
              <a:latin typeface="Arial"/>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78"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179"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180"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181"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2"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183"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184"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185" name="PlaceHolder 4"/>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86"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187"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188"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189" name="PlaceHolder 4"/>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90"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191" name="PlaceHolder 2"/>
          <p:cNvSpPr>
            <a:spLocks noGrp="1"/>
          </p:cNvSpPr>
          <p:nvPr>
            <p:ph/>
          </p:nvPr>
        </p:nvSpPr>
        <p:spPr>
          <a:xfrm>
            <a:off x="457200" y="120348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192" name="PlaceHolder 3"/>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93"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194"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195"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196"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197" name="PlaceHolder 5"/>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98"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199" name="PlaceHolder 2"/>
          <p:cNvSpPr>
            <a:spLocks noGrp="1"/>
          </p:cNvSpPr>
          <p:nvPr>
            <p:ph/>
          </p:nvPr>
        </p:nvSpPr>
        <p:spPr>
          <a:xfrm>
            <a:off x="45720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200" name="PlaceHolder 3"/>
          <p:cNvSpPr>
            <a:spLocks noGrp="1"/>
          </p:cNvSpPr>
          <p:nvPr>
            <p:ph/>
          </p:nvPr>
        </p:nvSpPr>
        <p:spPr>
          <a:xfrm>
            <a:off x="323964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201" name="PlaceHolder 4"/>
          <p:cNvSpPr>
            <a:spLocks noGrp="1"/>
          </p:cNvSpPr>
          <p:nvPr>
            <p:ph/>
          </p:nvPr>
        </p:nvSpPr>
        <p:spPr>
          <a:xfrm>
            <a:off x="602208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202" name="PlaceHolder 5"/>
          <p:cNvSpPr>
            <a:spLocks noGrp="1"/>
          </p:cNvSpPr>
          <p:nvPr>
            <p:ph/>
          </p:nvPr>
        </p:nvSpPr>
        <p:spPr>
          <a:xfrm>
            <a:off x="45720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203" name="PlaceHolder 6"/>
          <p:cNvSpPr>
            <a:spLocks noGrp="1"/>
          </p:cNvSpPr>
          <p:nvPr>
            <p:ph/>
          </p:nvPr>
        </p:nvSpPr>
        <p:spPr>
          <a:xfrm>
            <a:off x="323964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204" name="PlaceHolder 7"/>
          <p:cNvSpPr>
            <a:spLocks noGrp="1"/>
          </p:cNvSpPr>
          <p:nvPr>
            <p:ph/>
          </p:nvPr>
        </p:nvSpPr>
        <p:spPr>
          <a:xfrm>
            <a:off x="602208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Tree>
  </p:cSld>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11"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212" name="PlaceHolder 2"/>
          <p:cNvSpPr>
            <a:spLocks noGrp="1"/>
          </p:cNvSpPr>
          <p:nvPr>
            <p:ph type="subTitle"/>
          </p:nvPr>
        </p:nvSpPr>
        <p:spPr>
          <a:xfrm>
            <a:off x="457200" y="1203480"/>
            <a:ext cx="8229240" cy="2982960"/>
          </a:xfrm>
          <a:prstGeom prst="rect">
            <a:avLst/>
          </a:prstGeom>
          <a:noFill/>
          <a:ln w="0">
            <a:noFill/>
          </a:ln>
        </p:spPr>
        <p:txBody>
          <a:bodyPr lIns="0" rIns="0" tIns="0" bIns="0" anchor="ctr">
            <a:noAutofit/>
          </a:bodyPr>
          <a:p>
            <a:pPr indent="0" algn="ctr">
              <a:buNone/>
            </a:pPr>
            <a:endParaRPr b="0" lang="ru-RU" sz="3200" spc="-1" strike="noStrike">
              <a:solidFill>
                <a:srgbClr val="000000"/>
              </a:solidFill>
              <a:latin typeface="Arial"/>
            </a:endParaRPr>
          </a:p>
        </p:txBody>
      </p:sp>
    </p:spTree>
  </p:cSld>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13"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214" name="PlaceHolder 2"/>
          <p:cNvSpPr>
            <a:spLocks noGrp="1"/>
          </p:cNvSpPr>
          <p:nvPr>
            <p:ph/>
          </p:nvPr>
        </p:nvSpPr>
        <p:spPr>
          <a:xfrm>
            <a:off x="457200" y="1203480"/>
            <a:ext cx="822924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15"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216"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217"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18"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Tree>
  </p:cSld>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19" name="PlaceHolder 1"/>
          <p:cNvSpPr>
            <a:spLocks noGrp="1"/>
          </p:cNvSpPr>
          <p:nvPr>
            <p:ph type="subTitle"/>
          </p:nvPr>
        </p:nvSpPr>
        <p:spPr>
          <a:xfrm>
            <a:off x="457200" y="205200"/>
            <a:ext cx="8229240" cy="3981240"/>
          </a:xfrm>
          <a:prstGeom prst="rect">
            <a:avLst/>
          </a:prstGeom>
          <a:noFill/>
          <a:ln w="0">
            <a:noFill/>
          </a:ln>
        </p:spPr>
        <p:txBody>
          <a:bodyPr lIns="0" rIns="0" tIns="0" bIns="0" anchor="ctr">
            <a:noAutofit/>
          </a:bodyPr>
          <a:p>
            <a:pPr algn="ctr"/>
            <a:endParaRPr b="0" lang="ru-RU" sz="3200" spc="-1" strike="noStrike">
              <a:solidFill>
                <a:srgbClr val="000000"/>
              </a:solidFill>
              <a:latin typeface="Arial"/>
            </a:endParaRPr>
          </a:p>
        </p:txBody>
      </p:sp>
    </p:spTree>
  </p:cSld>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20"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221"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222"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223"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24"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225"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226"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227" name="PlaceHolder 4"/>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8"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229"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230"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231" name="PlaceHolder 4"/>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32"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233" name="PlaceHolder 2"/>
          <p:cNvSpPr>
            <a:spLocks noGrp="1"/>
          </p:cNvSpPr>
          <p:nvPr>
            <p:ph/>
          </p:nvPr>
        </p:nvSpPr>
        <p:spPr>
          <a:xfrm>
            <a:off x="457200" y="120348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234" name="PlaceHolder 3"/>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35"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236"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237"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238"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239" name="PlaceHolder 5"/>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40"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241" name="PlaceHolder 2"/>
          <p:cNvSpPr>
            <a:spLocks noGrp="1"/>
          </p:cNvSpPr>
          <p:nvPr>
            <p:ph/>
          </p:nvPr>
        </p:nvSpPr>
        <p:spPr>
          <a:xfrm>
            <a:off x="45720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242" name="PlaceHolder 3"/>
          <p:cNvSpPr>
            <a:spLocks noGrp="1"/>
          </p:cNvSpPr>
          <p:nvPr>
            <p:ph/>
          </p:nvPr>
        </p:nvSpPr>
        <p:spPr>
          <a:xfrm>
            <a:off x="323964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243" name="PlaceHolder 4"/>
          <p:cNvSpPr>
            <a:spLocks noGrp="1"/>
          </p:cNvSpPr>
          <p:nvPr>
            <p:ph/>
          </p:nvPr>
        </p:nvSpPr>
        <p:spPr>
          <a:xfrm>
            <a:off x="602208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244" name="PlaceHolder 5"/>
          <p:cNvSpPr>
            <a:spLocks noGrp="1"/>
          </p:cNvSpPr>
          <p:nvPr>
            <p:ph/>
          </p:nvPr>
        </p:nvSpPr>
        <p:spPr>
          <a:xfrm>
            <a:off x="45720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245" name="PlaceHolder 6"/>
          <p:cNvSpPr>
            <a:spLocks noGrp="1"/>
          </p:cNvSpPr>
          <p:nvPr>
            <p:ph/>
          </p:nvPr>
        </p:nvSpPr>
        <p:spPr>
          <a:xfrm>
            <a:off x="323964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246" name="PlaceHolder 7"/>
          <p:cNvSpPr>
            <a:spLocks noGrp="1"/>
          </p:cNvSpPr>
          <p:nvPr>
            <p:ph/>
          </p:nvPr>
        </p:nvSpPr>
        <p:spPr>
          <a:xfrm>
            <a:off x="602208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Tree>
  </p:cSld>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52"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253" name="PlaceHolder 2"/>
          <p:cNvSpPr>
            <a:spLocks noGrp="1"/>
          </p:cNvSpPr>
          <p:nvPr>
            <p:ph type="subTitle"/>
          </p:nvPr>
        </p:nvSpPr>
        <p:spPr>
          <a:xfrm>
            <a:off x="457200" y="1203480"/>
            <a:ext cx="8229240" cy="2982960"/>
          </a:xfrm>
          <a:prstGeom prst="rect">
            <a:avLst/>
          </a:prstGeom>
          <a:noFill/>
          <a:ln w="0">
            <a:noFill/>
          </a:ln>
        </p:spPr>
        <p:txBody>
          <a:bodyPr lIns="0" rIns="0" tIns="0" bIns="0" anchor="ctr">
            <a:noAutofit/>
          </a:bodyPr>
          <a:p>
            <a:pPr indent="0" algn="ctr">
              <a:buNone/>
            </a:pPr>
            <a:endParaRPr b="0" lang="ru-RU" sz="3200" spc="-1" strike="noStrike">
              <a:solidFill>
                <a:srgbClr val="000000"/>
              </a:solidFill>
              <a:latin typeface="Arial"/>
            </a:endParaRPr>
          </a:p>
        </p:txBody>
      </p:sp>
    </p:spTree>
  </p:cSld>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54"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255" name="PlaceHolder 2"/>
          <p:cNvSpPr>
            <a:spLocks noGrp="1"/>
          </p:cNvSpPr>
          <p:nvPr>
            <p:ph/>
          </p:nvPr>
        </p:nvSpPr>
        <p:spPr>
          <a:xfrm>
            <a:off x="457200" y="1203480"/>
            <a:ext cx="822924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56"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257"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258"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59"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Tree>
  </p:cSld>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60" name="PlaceHolder 1"/>
          <p:cNvSpPr>
            <a:spLocks noGrp="1"/>
          </p:cNvSpPr>
          <p:nvPr>
            <p:ph type="subTitle"/>
          </p:nvPr>
        </p:nvSpPr>
        <p:spPr>
          <a:xfrm>
            <a:off x="457200" y="205200"/>
            <a:ext cx="8229240" cy="3981240"/>
          </a:xfrm>
          <a:prstGeom prst="rect">
            <a:avLst/>
          </a:prstGeom>
          <a:noFill/>
          <a:ln w="0">
            <a:noFill/>
          </a:ln>
        </p:spPr>
        <p:txBody>
          <a:bodyPr lIns="0" rIns="0" tIns="0" bIns="0" anchor="ctr">
            <a:noAutofit/>
          </a:bodyPr>
          <a:p>
            <a:pPr algn="ctr"/>
            <a:endParaRPr b="0" lang="ru-RU" sz="3200" spc="-1" strike="noStrike">
              <a:solidFill>
                <a:srgbClr val="000000"/>
              </a:solidFill>
              <a:latin typeface="Arial"/>
            </a:endParaRPr>
          </a:p>
        </p:txBody>
      </p:sp>
    </p:spTree>
  </p:cSld>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61"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262"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263"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264"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65"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266"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267"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268" name="PlaceHolder 4"/>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69"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270"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271"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272" name="PlaceHolder 4"/>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73"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274" name="PlaceHolder 2"/>
          <p:cNvSpPr>
            <a:spLocks noGrp="1"/>
          </p:cNvSpPr>
          <p:nvPr>
            <p:ph/>
          </p:nvPr>
        </p:nvSpPr>
        <p:spPr>
          <a:xfrm>
            <a:off x="457200" y="120348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275" name="PlaceHolder 3"/>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76"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277"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278"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279"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280" name="PlaceHolder 5"/>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81"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282" name="PlaceHolder 2"/>
          <p:cNvSpPr>
            <a:spLocks noGrp="1"/>
          </p:cNvSpPr>
          <p:nvPr>
            <p:ph/>
          </p:nvPr>
        </p:nvSpPr>
        <p:spPr>
          <a:xfrm>
            <a:off x="45720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283" name="PlaceHolder 3"/>
          <p:cNvSpPr>
            <a:spLocks noGrp="1"/>
          </p:cNvSpPr>
          <p:nvPr>
            <p:ph/>
          </p:nvPr>
        </p:nvSpPr>
        <p:spPr>
          <a:xfrm>
            <a:off x="323964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284" name="PlaceHolder 4"/>
          <p:cNvSpPr>
            <a:spLocks noGrp="1"/>
          </p:cNvSpPr>
          <p:nvPr>
            <p:ph/>
          </p:nvPr>
        </p:nvSpPr>
        <p:spPr>
          <a:xfrm>
            <a:off x="602208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285" name="PlaceHolder 5"/>
          <p:cNvSpPr>
            <a:spLocks noGrp="1"/>
          </p:cNvSpPr>
          <p:nvPr>
            <p:ph/>
          </p:nvPr>
        </p:nvSpPr>
        <p:spPr>
          <a:xfrm>
            <a:off x="45720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286" name="PlaceHolder 6"/>
          <p:cNvSpPr>
            <a:spLocks noGrp="1"/>
          </p:cNvSpPr>
          <p:nvPr>
            <p:ph/>
          </p:nvPr>
        </p:nvSpPr>
        <p:spPr>
          <a:xfrm>
            <a:off x="323964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287" name="PlaceHolder 7"/>
          <p:cNvSpPr>
            <a:spLocks noGrp="1"/>
          </p:cNvSpPr>
          <p:nvPr>
            <p:ph/>
          </p:nvPr>
        </p:nvSpPr>
        <p:spPr>
          <a:xfrm>
            <a:off x="602208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Tree>
  </p:cSld>
</p:sldLayout>
</file>

<file path=ppt/slideLayouts/slideLayout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8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94"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295" name="PlaceHolder 2"/>
          <p:cNvSpPr>
            <a:spLocks noGrp="1"/>
          </p:cNvSpPr>
          <p:nvPr>
            <p:ph type="subTitle"/>
          </p:nvPr>
        </p:nvSpPr>
        <p:spPr>
          <a:xfrm>
            <a:off x="457200" y="1203480"/>
            <a:ext cx="8229240" cy="2982960"/>
          </a:xfrm>
          <a:prstGeom prst="rect">
            <a:avLst/>
          </a:prstGeom>
          <a:noFill/>
          <a:ln w="0">
            <a:noFill/>
          </a:ln>
        </p:spPr>
        <p:txBody>
          <a:bodyPr lIns="0" rIns="0" tIns="0" bIns="0" anchor="ctr">
            <a:noAutofit/>
          </a:bodyPr>
          <a:p>
            <a:pPr indent="0" algn="ctr">
              <a:buNone/>
            </a:pPr>
            <a:endParaRPr b="0" lang="ru-RU" sz="3200" spc="-1" strike="noStrike">
              <a:solidFill>
                <a:srgbClr val="000000"/>
              </a:solidFill>
              <a:latin typeface="Arial"/>
            </a:endParaRPr>
          </a:p>
        </p:txBody>
      </p:sp>
    </p:spTree>
  </p:cSld>
</p:sldLayout>
</file>

<file path=ppt/slideLayouts/slideLayout8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96"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297" name="PlaceHolder 2"/>
          <p:cNvSpPr>
            <a:spLocks noGrp="1"/>
          </p:cNvSpPr>
          <p:nvPr>
            <p:ph/>
          </p:nvPr>
        </p:nvSpPr>
        <p:spPr>
          <a:xfrm>
            <a:off x="457200" y="1203480"/>
            <a:ext cx="822924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8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98"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299"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300"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8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301"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Tree>
  </p:cSld>
</p:sldLayout>
</file>

<file path=ppt/slideLayouts/slideLayout9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302" name="PlaceHolder 1"/>
          <p:cNvSpPr>
            <a:spLocks noGrp="1"/>
          </p:cNvSpPr>
          <p:nvPr>
            <p:ph type="subTitle"/>
          </p:nvPr>
        </p:nvSpPr>
        <p:spPr>
          <a:xfrm>
            <a:off x="457200" y="205200"/>
            <a:ext cx="8229240" cy="3981240"/>
          </a:xfrm>
          <a:prstGeom prst="rect">
            <a:avLst/>
          </a:prstGeom>
          <a:noFill/>
          <a:ln w="0">
            <a:noFill/>
          </a:ln>
        </p:spPr>
        <p:txBody>
          <a:bodyPr lIns="0" rIns="0" tIns="0" bIns="0" anchor="ctr">
            <a:noAutofit/>
          </a:bodyPr>
          <a:p>
            <a:pPr algn="ctr"/>
            <a:endParaRPr b="0" lang="ru-RU" sz="3200" spc="-1" strike="noStrike">
              <a:solidFill>
                <a:srgbClr val="000000"/>
              </a:solidFill>
              <a:latin typeface="Arial"/>
            </a:endParaRPr>
          </a:p>
        </p:txBody>
      </p:sp>
    </p:spTree>
  </p:cSld>
</p:sldLayout>
</file>

<file path=ppt/slideLayouts/slideLayout9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303"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304"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305"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306"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9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307"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308"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309"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310" name="PlaceHolder 4"/>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9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11"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312"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313"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314" name="PlaceHolder 4"/>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9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15"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316" name="PlaceHolder 2"/>
          <p:cNvSpPr>
            <a:spLocks noGrp="1"/>
          </p:cNvSpPr>
          <p:nvPr>
            <p:ph/>
          </p:nvPr>
        </p:nvSpPr>
        <p:spPr>
          <a:xfrm>
            <a:off x="457200" y="120348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317" name="PlaceHolder 3"/>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9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18"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319"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320"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321"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322" name="PlaceHolder 5"/>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9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23"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324" name="PlaceHolder 2"/>
          <p:cNvSpPr>
            <a:spLocks noGrp="1"/>
          </p:cNvSpPr>
          <p:nvPr>
            <p:ph/>
          </p:nvPr>
        </p:nvSpPr>
        <p:spPr>
          <a:xfrm>
            <a:off x="45720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325" name="PlaceHolder 3"/>
          <p:cNvSpPr>
            <a:spLocks noGrp="1"/>
          </p:cNvSpPr>
          <p:nvPr>
            <p:ph/>
          </p:nvPr>
        </p:nvSpPr>
        <p:spPr>
          <a:xfrm>
            <a:off x="323964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326" name="PlaceHolder 4"/>
          <p:cNvSpPr>
            <a:spLocks noGrp="1"/>
          </p:cNvSpPr>
          <p:nvPr>
            <p:ph/>
          </p:nvPr>
        </p:nvSpPr>
        <p:spPr>
          <a:xfrm>
            <a:off x="602208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327" name="PlaceHolder 5"/>
          <p:cNvSpPr>
            <a:spLocks noGrp="1"/>
          </p:cNvSpPr>
          <p:nvPr>
            <p:ph/>
          </p:nvPr>
        </p:nvSpPr>
        <p:spPr>
          <a:xfrm>
            <a:off x="45720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328" name="PlaceHolder 6"/>
          <p:cNvSpPr>
            <a:spLocks noGrp="1"/>
          </p:cNvSpPr>
          <p:nvPr>
            <p:ph/>
          </p:nvPr>
        </p:nvSpPr>
        <p:spPr>
          <a:xfrm>
            <a:off x="323964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329" name="PlaceHolder 7"/>
          <p:cNvSpPr>
            <a:spLocks noGrp="1"/>
          </p:cNvSpPr>
          <p:nvPr>
            <p:ph/>
          </p:nvPr>
        </p:nvSpPr>
        <p:spPr>
          <a:xfrm>
            <a:off x="602208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Tree>
  </p:cSld>
</p:sldLayout>
</file>

<file path=ppt/slideLayouts/slideLayout9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9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34"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335" name="PlaceHolder 2"/>
          <p:cNvSpPr>
            <a:spLocks noGrp="1"/>
          </p:cNvSpPr>
          <p:nvPr>
            <p:ph type="subTitle"/>
          </p:nvPr>
        </p:nvSpPr>
        <p:spPr>
          <a:xfrm>
            <a:off x="457200" y="1203480"/>
            <a:ext cx="8229240" cy="2982960"/>
          </a:xfrm>
          <a:prstGeom prst="rect">
            <a:avLst/>
          </a:prstGeom>
          <a:noFill/>
          <a:ln w="0">
            <a:noFill/>
          </a:ln>
        </p:spPr>
        <p:txBody>
          <a:bodyPr lIns="0" rIns="0" tIns="0" bIns="0" anchor="ctr">
            <a:noAutofit/>
          </a:bodyPr>
          <a:p>
            <a:pPr indent="0" algn="ctr">
              <a:buNone/>
            </a:pPr>
            <a:endParaRPr b="0" lang="ru-RU" sz="3200" spc="-1" strike="noStrike">
              <a:solidFill>
                <a:srgbClr val="000000"/>
              </a:solidFill>
              <a:latin typeface="Arial"/>
            </a:endParaRPr>
          </a:p>
        </p:txBody>
      </p:sp>
    </p:spTree>
  </p:cSld>
</p:sldLayout>
</file>

<file path=ppt/slideLayouts/slideLayout9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336"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337" name="PlaceHolder 2"/>
          <p:cNvSpPr>
            <a:spLocks noGrp="1"/>
          </p:cNvSpPr>
          <p:nvPr>
            <p:ph/>
          </p:nvPr>
        </p:nvSpPr>
        <p:spPr>
          <a:xfrm>
            <a:off x="457200" y="1203480"/>
            <a:ext cx="822924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0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338"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339"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340"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0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341"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Tree>
  </p:cSld>
</p:sldLayout>
</file>

<file path=ppt/slideLayouts/slideLayout10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342" name="PlaceHolder 1"/>
          <p:cNvSpPr>
            <a:spLocks noGrp="1"/>
          </p:cNvSpPr>
          <p:nvPr>
            <p:ph type="subTitle"/>
          </p:nvPr>
        </p:nvSpPr>
        <p:spPr>
          <a:xfrm>
            <a:off x="457200" y="205200"/>
            <a:ext cx="8229240" cy="3981240"/>
          </a:xfrm>
          <a:prstGeom prst="rect">
            <a:avLst/>
          </a:prstGeom>
          <a:noFill/>
          <a:ln w="0">
            <a:noFill/>
          </a:ln>
        </p:spPr>
        <p:txBody>
          <a:bodyPr lIns="0" rIns="0" tIns="0" bIns="0" anchor="ctr">
            <a:noAutofit/>
          </a:bodyPr>
          <a:p>
            <a:pPr algn="ctr"/>
            <a:endParaRPr b="0" lang="ru-RU" sz="3200" spc="-1" strike="noStrike">
              <a:solidFill>
                <a:srgbClr val="000000"/>
              </a:solidFill>
              <a:latin typeface="Arial"/>
            </a:endParaRPr>
          </a:p>
        </p:txBody>
      </p:sp>
    </p:spTree>
  </p:cSld>
</p:sldLayout>
</file>

<file path=ppt/slideLayouts/slideLayout10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343"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344"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345"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346"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0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347"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348"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349"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350" name="PlaceHolder 4"/>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0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51"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352"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353"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354" name="PlaceHolder 4"/>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0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55"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356" name="PlaceHolder 2"/>
          <p:cNvSpPr>
            <a:spLocks noGrp="1"/>
          </p:cNvSpPr>
          <p:nvPr>
            <p:ph/>
          </p:nvPr>
        </p:nvSpPr>
        <p:spPr>
          <a:xfrm>
            <a:off x="457200" y="120348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357" name="PlaceHolder 3"/>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0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58"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359"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360"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361"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362" name="PlaceHolder 5"/>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0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63"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364" name="PlaceHolder 2"/>
          <p:cNvSpPr>
            <a:spLocks noGrp="1"/>
          </p:cNvSpPr>
          <p:nvPr>
            <p:ph/>
          </p:nvPr>
        </p:nvSpPr>
        <p:spPr>
          <a:xfrm>
            <a:off x="45720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365" name="PlaceHolder 3"/>
          <p:cNvSpPr>
            <a:spLocks noGrp="1"/>
          </p:cNvSpPr>
          <p:nvPr>
            <p:ph/>
          </p:nvPr>
        </p:nvSpPr>
        <p:spPr>
          <a:xfrm>
            <a:off x="323964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366" name="PlaceHolder 4"/>
          <p:cNvSpPr>
            <a:spLocks noGrp="1"/>
          </p:cNvSpPr>
          <p:nvPr>
            <p:ph/>
          </p:nvPr>
        </p:nvSpPr>
        <p:spPr>
          <a:xfrm>
            <a:off x="602208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367" name="PlaceHolder 5"/>
          <p:cNvSpPr>
            <a:spLocks noGrp="1"/>
          </p:cNvSpPr>
          <p:nvPr>
            <p:ph/>
          </p:nvPr>
        </p:nvSpPr>
        <p:spPr>
          <a:xfrm>
            <a:off x="45720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368" name="PlaceHolder 6"/>
          <p:cNvSpPr>
            <a:spLocks noGrp="1"/>
          </p:cNvSpPr>
          <p:nvPr>
            <p:ph/>
          </p:nvPr>
        </p:nvSpPr>
        <p:spPr>
          <a:xfrm>
            <a:off x="323964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369" name="PlaceHolder 7"/>
          <p:cNvSpPr>
            <a:spLocks noGrp="1"/>
          </p:cNvSpPr>
          <p:nvPr>
            <p:ph/>
          </p:nvPr>
        </p:nvSpPr>
        <p:spPr>
          <a:xfrm>
            <a:off x="602208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Tree>
  </p:cSld>
</p:sldLayout>
</file>

<file path=ppt/slideLayouts/slideLayout10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78"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379" name="PlaceHolder 2"/>
          <p:cNvSpPr>
            <a:spLocks noGrp="1"/>
          </p:cNvSpPr>
          <p:nvPr>
            <p:ph type="subTitle"/>
          </p:nvPr>
        </p:nvSpPr>
        <p:spPr>
          <a:xfrm>
            <a:off x="457200" y="1203480"/>
            <a:ext cx="8229240" cy="2982960"/>
          </a:xfrm>
          <a:prstGeom prst="rect">
            <a:avLst/>
          </a:prstGeom>
          <a:noFill/>
          <a:ln w="0">
            <a:noFill/>
          </a:ln>
        </p:spPr>
        <p:txBody>
          <a:bodyPr lIns="0" rIns="0" tIns="0" bIns="0" anchor="ctr">
            <a:noAutofit/>
          </a:bodyPr>
          <a:p>
            <a:pPr indent="0" algn="ctr">
              <a:buNone/>
            </a:pPr>
            <a:endParaRPr b="0" lang="ru-RU" sz="3200" spc="-1" strike="noStrike">
              <a:solidFill>
                <a:srgbClr val="000000"/>
              </a:solidFill>
              <a:latin typeface="Arial"/>
            </a:endParaRPr>
          </a:p>
        </p:txBody>
      </p:sp>
    </p:spTree>
  </p:cSld>
</p:sldLayout>
</file>

<file path=ppt/slideLayouts/slideLayout1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380"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381" name="PlaceHolder 2"/>
          <p:cNvSpPr>
            <a:spLocks noGrp="1"/>
          </p:cNvSpPr>
          <p:nvPr>
            <p:ph/>
          </p:nvPr>
        </p:nvSpPr>
        <p:spPr>
          <a:xfrm>
            <a:off x="457200" y="1203480"/>
            <a:ext cx="822924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382"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383"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384"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385"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Tree>
  </p:cSld>
</p:sldLayout>
</file>

<file path=ppt/slideLayouts/slideLayout1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386" name="PlaceHolder 1"/>
          <p:cNvSpPr>
            <a:spLocks noGrp="1"/>
          </p:cNvSpPr>
          <p:nvPr>
            <p:ph type="subTitle"/>
          </p:nvPr>
        </p:nvSpPr>
        <p:spPr>
          <a:xfrm>
            <a:off x="457200" y="205200"/>
            <a:ext cx="8229240" cy="3981240"/>
          </a:xfrm>
          <a:prstGeom prst="rect">
            <a:avLst/>
          </a:prstGeom>
          <a:noFill/>
          <a:ln w="0">
            <a:noFill/>
          </a:ln>
        </p:spPr>
        <p:txBody>
          <a:bodyPr lIns="0" rIns="0" tIns="0" bIns="0" anchor="ctr">
            <a:noAutofit/>
          </a:bodyPr>
          <a:p>
            <a:pPr algn="ctr"/>
            <a:endParaRPr b="0" lang="ru-RU" sz="3200" spc="-1" strike="noStrike">
              <a:solidFill>
                <a:srgbClr val="000000"/>
              </a:solidFill>
              <a:latin typeface="Arial"/>
            </a:endParaRPr>
          </a:p>
        </p:txBody>
      </p:sp>
    </p:spTree>
  </p:cSld>
</p:sldLayout>
</file>

<file path=ppt/slideLayouts/slideLayout1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387"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388"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389"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390"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391"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392"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393"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394" name="PlaceHolder 4"/>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95"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396"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397"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398" name="PlaceHolder 4"/>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99"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400" name="PlaceHolder 2"/>
          <p:cNvSpPr>
            <a:spLocks noGrp="1"/>
          </p:cNvSpPr>
          <p:nvPr>
            <p:ph/>
          </p:nvPr>
        </p:nvSpPr>
        <p:spPr>
          <a:xfrm>
            <a:off x="457200" y="120348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401" name="PlaceHolder 3"/>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402"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403"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404"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405"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406" name="PlaceHolder 5"/>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07"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408" name="PlaceHolder 2"/>
          <p:cNvSpPr>
            <a:spLocks noGrp="1"/>
          </p:cNvSpPr>
          <p:nvPr>
            <p:ph/>
          </p:nvPr>
        </p:nvSpPr>
        <p:spPr>
          <a:xfrm>
            <a:off x="45720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409" name="PlaceHolder 3"/>
          <p:cNvSpPr>
            <a:spLocks noGrp="1"/>
          </p:cNvSpPr>
          <p:nvPr>
            <p:ph/>
          </p:nvPr>
        </p:nvSpPr>
        <p:spPr>
          <a:xfrm>
            <a:off x="323964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410" name="PlaceHolder 4"/>
          <p:cNvSpPr>
            <a:spLocks noGrp="1"/>
          </p:cNvSpPr>
          <p:nvPr>
            <p:ph/>
          </p:nvPr>
        </p:nvSpPr>
        <p:spPr>
          <a:xfrm>
            <a:off x="602208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411" name="PlaceHolder 5"/>
          <p:cNvSpPr>
            <a:spLocks noGrp="1"/>
          </p:cNvSpPr>
          <p:nvPr>
            <p:ph/>
          </p:nvPr>
        </p:nvSpPr>
        <p:spPr>
          <a:xfrm>
            <a:off x="45720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412" name="PlaceHolder 6"/>
          <p:cNvSpPr>
            <a:spLocks noGrp="1"/>
          </p:cNvSpPr>
          <p:nvPr>
            <p:ph/>
          </p:nvPr>
        </p:nvSpPr>
        <p:spPr>
          <a:xfrm>
            <a:off x="323964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413" name="PlaceHolder 7"/>
          <p:cNvSpPr>
            <a:spLocks noGrp="1"/>
          </p:cNvSpPr>
          <p:nvPr>
            <p:ph/>
          </p:nvPr>
        </p:nvSpPr>
        <p:spPr>
          <a:xfrm>
            <a:off x="602208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Tree>
  </p:cSld>
</p:sldLayout>
</file>

<file path=ppt/slideLayouts/slideLayout1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20"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421" name="PlaceHolder 2"/>
          <p:cNvSpPr>
            <a:spLocks noGrp="1"/>
          </p:cNvSpPr>
          <p:nvPr>
            <p:ph type="subTitle"/>
          </p:nvPr>
        </p:nvSpPr>
        <p:spPr>
          <a:xfrm>
            <a:off x="457200" y="1203480"/>
            <a:ext cx="8229240" cy="2982960"/>
          </a:xfrm>
          <a:prstGeom prst="rect">
            <a:avLst/>
          </a:prstGeom>
          <a:noFill/>
          <a:ln w="0">
            <a:noFill/>
          </a:ln>
        </p:spPr>
        <p:txBody>
          <a:bodyPr lIns="0" rIns="0" tIns="0" bIns="0" anchor="ctr">
            <a:noAutofit/>
          </a:bodyPr>
          <a:p>
            <a:pPr indent="0" algn="ctr">
              <a:buNone/>
            </a:pPr>
            <a:endParaRPr b="0" lang="ru-RU" sz="3200" spc="-1" strike="noStrike">
              <a:solidFill>
                <a:srgbClr val="000000"/>
              </a:solidFill>
              <a:latin typeface="Arial"/>
            </a:endParaRPr>
          </a:p>
        </p:txBody>
      </p:sp>
    </p:spTree>
  </p:cSld>
</p:sldLayout>
</file>

<file path=ppt/slideLayouts/slideLayout1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22"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423" name="PlaceHolder 2"/>
          <p:cNvSpPr>
            <a:spLocks noGrp="1"/>
          </p:cNvSpPr>
          <p:nvPr>
            <p:ph/>
          </p:nvPr>
        </p:nvSpPr>
        <p:spPr>
          <a:xfrm>
            <a:off x="457200" y="1203480"/>
            <a:ext cx="822924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24"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425"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426"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27"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Tree>
  </p:cSld>
</p:sldLayout>
</file>

<file path=ppt/slideLayouts/slideLayout1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28" name="PlaceHolder 1"/>
          <p:cNvSpPr>
            <a:spLocks noGrp="1"/>
          </p:cNvSpPr>
          <p:nvPr>
            <p:ph type="subTitle"/>
          </p:nvPr>
        </p:nvSpPr>
        <p:spPr>
          <a:xfrm>
            <a:off x="457200" y="205200"/>
            <a:ext cx="8229240" cy="3981240"/>
          </a:xfrm>
          <a:prstGeom prst="rect">
            <a:avLst/>
          </a:prstGeom>
          <a:noFill/>
          <a:ln w="0">
            <a:noFill/>
          </a:ln>
        </p:spPr>
        <p:txBody>
          <a:bodyPr lIns="0" rIns="0" tIns="0" bIns="0" anchor="ctr">
            <a:noAutofit/>
          </a:bodyPr>
          <a:p>
            <a:pPr algn="ctr"/>
            <a:endParaRPr b="0" lang="ru-RU" sz="3200" spc="-1" strike="noStrike">
              <a:solidFill>
                <a:srgbClr val="000000"/>
              </a:solidFill>
              <a:latin typeface="Arial"/>
            </a:endParaRPr>
          </a:p>
        </p:txBody>
      </p:sp>
    </p:spTree>
  </p:cSld>
</p:sldLayout>
</file>

<file path=ppt/slideLayouts/slideLayout1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429"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430"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431"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432"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433"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434"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435"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436" name="PlaceHolder 4"/>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437"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438"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439"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440" name="PlaceHolder 4"/>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441"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442" name="PlaceHolder 2"/>
          <p:cNvSpPr>
            <a:spLocks noGrp="1"/>
          </p:cNvSpPr>
          <p:nvPr>
            <p:ph/>
          </p:nvPr>
        </p:nvSpPr>
        <p:spPr>
          <a:xfrm>
            <a:off x="457200" y="120348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443" name="PlaceHolder 3"/>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444"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445"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446"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447"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448" name="PlaceHolder 5"/>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49"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450" name="PlaceHolder 2"/>
          <p:cNvSpPr>
            <a:spLocks noGrp="1"/>
          </p:cNvSpPr>
          <p:nvPr>
            <p:ph/>
          </p:nvPr>
        </p:nvSpPr>
        <p:spPr>
          <a:xfrm>
            <a:off x="45720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451" name="PlaceHolder 3"/>
          <p:cNvSpPr>
            <a:spLocks noGrp="1"/>
          </p:cNvSpPr>
          <p:nvPr>
            <p:ph/>
          </p:nvPr>
        </p:nvSpPr>
        <p:spPr>
          <a:xfrm>
            <a:off x="323964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452" name="PlaceHolder 4"/>
          <p:cNvSpPr>
            <a:spLocks noGrp="1"/>
          </p:cNvSpPr>
          <p:nvPr>
            <p:ph/>
          </p:nvPr>
        </p:nvSpPr>
        <p:spPr>
          <a:xfrm>
            <a:off x="602208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453" name="PlaceHolder 5"/>
          <p:cNvSpPr>
            <a:spLocks noGrp="1"/>
          </p:cNvSpPr>
          <p:nvPr>
            <p:ph/>
          </p:nvPr>
        </p:nvSpPr>
        <p:spPr>
          <a:xfrm>
            <a:off x="45720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454" name="PlaceHolder 6"/>
          <p:cNvSpPr>
            <a:spLocks noGrp="1"/>
          </p:cNvSpPr>
          <p:nvPr>
            <p:ph/>
          </p:nvPr>
        </p:nvSpPr>
        <p:spPr>
          <a:xfrm>
            <a:off x="323964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455" name="PlaceHolder 7"/>
          <p:cNvSpPr>
            <a:spLocks noGrp="1"/>
          </p:cNvSpPr>
          <p:nvPr>
            <p:ph/>
          </p:nvPr>
        </p:nvSpPr>
        <p:spPr>
          <a:xfrm>
            <a:off x="602208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Tree>
  </p:cSld>
</p:sldLayout>
</file>

<file path=ppt/slideLayouts/slideLayout1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62"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463" name="PlaceHolder 2"/>
          <p:cNvSpPr>
            <a:spLocks noGrp="1"/>
          </p:cNvSpPr>
          <p:nvPr>
            <p:ph type="subTitle"/>
          </p:nvPr>
        </p:nvSpPr>
        <p:spPr>
          <a:xfrm>
            <a:off x="457200" y="1203480"/>
            <a:ext cx="8229240" cy="2982960"/>
          </a:xfrm>
          <a:prstGeom prst="rect">
            <a:avLst/>
          </a:prstGeom>
          <a:noFill/>
          <a:ln w="0">
            <a:noFill/>
          </a:ln>
        </p:spPr>
        <p:txBody>
          <a:bodyPr lIns="0" rIns="0" tIns="0" bIns="0" anchor="ctr">
            <a:noAutofit/>
          </a:bodyPr>
          <a:p>
            <a:pPr indent="0" algn="ctr">
              <a:buNone/>
            </a:pPr>
            <a:endParaRPr b="0" lang="ru-RU" sz="3200" spc="-1" strike="noStrike">
              <a:solidFill>
                <a:srgbClr val="000000"/>
              </a:solidFill>
              <a:latin typeface="Arial"/>
            </a:endParaRPr>
          </a:p>
        </p:txBody>
      </p:sp>
    </p:spTree>
  </p:cSld>
</p:sldLayout>
</file>

<file path=ppt/slideLayouts/slideLayout1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64"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465" name="PlaceHolder 2"/>
          <p:cNvSpPr>
            <a:spLocks noGrp="1"/>
          </p:cNvSpPr>
          <p:nvPr>
            <p:ph/>
          </p:nvPr>
        </p:nvSpPr>
        <p:spPr>
          <a:xfrm>
            <a:off x="457200" y="1203480"/>
            <a:ext cx="822924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66"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467"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468"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69"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Tree>
  </p:cSld>
</p:sldLayout>
</file>

<file path=ppt/slideLayouts/slideLayout1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70" name="PlaceHolder 1"/>
          <p:cNvSpPr>
            <a:spLocks noGrp="1"/>
          </p:cNvSpPr>
          <p:nvPr>
            <p:ph type="subTitle"/>
          </p:nvPr>
        </p:nvSpPr>
        <p:spPr>
          <a:xfrm>
            <a:off x="457200" y="205200"/>
            <a:ext cx="8229240" cy="3981240"/>
          </a:xfrm>
          <a:prstGeom prst="rect">
            <a:avLst/>
          </a:prstGeom>
          <a:noFill/>
          <a:ln w="0">
            <a:noFill/>
          </a:ln>
        </p:spPr>
        <p:txBody>
          <a:bodyPr lIns="0" rIns="0" tIns="0" bIns="0" anchor="ctr">
            <a:noAutofit/>
          </a:bodyPr>
          <a:p>
            <a:pPr algn="ctr"/>
            <a:endParaRPr b="0" lang="ru-RU" sz="3200" spc="-1" strike="noStrike">
              <a:solidFill>
                <a:srgbClr val="000000"/>
              </a:solidFill>
              <a:latin typeface="Arial"/>
            </a:endParaRPr>
          </a:p>
        </p:txBody>
      </p:sp>
    </p:spTree>
  </p:cSld>
</p:sldLayout>
</file>

<file path=ppt/slideLayouts/slideLayout1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471"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472"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473"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474"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475"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476"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477"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478" name="PlaceHolder 4"/>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479"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480"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481"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482" name="PlaceHolder 4"/>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483"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484" name="PlaceHolder 2"/>
          <p:cNvSpPr>
            <a:spLocks noGrp="1"/>
          </p:cNvSpPr>
          <p:nvPr>
            <p:ph/>
          </p:nvPr>
        </p:nvSpPr>
        <p:spPr>
          <a:xfrm>
            <a:off x="457200" y="120348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485" name="PlaceHolder 3"/>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486"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487"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488"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489"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490" name="PlaceHolder 5"/>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91"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492" name="PlaceHolder 2"/>
          <p:cNvSpPr>
            <a:spLocks noGrp="1"/>
          </p:cNvSpPr>
          <p:nvPr>
            <p:ph/>
          </p:nvPr>
        </p:nvSpPr>
        <p:spPr>
          <a:xfrm>
            <a:off x="45720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493" name="PlaceHolder 3"/>
          <p:cNvSpPr>
            <a:spLocks noGrp="1"/>
          </p:cNvSpPr>
          <p:nvPr>
            <p:ph/>
          </p:nvPr>
        </p:nvSpPr>
        <p:spPr>
          <a:xfrm>
            <a:off x="323964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494" name="PlaceHolder 4"/>
          <p:cNvSpPr>
            <a:spLocks noGrp="1"/>
          </p:cNvSpPr>
          <p:nvPr>
            <p:ph/>
          </p:nvPr>
        </p:nvSpPr>
        <p:spPr>
          <a:xfrm>
            <a:off x="602208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495" name="PlaceHolder 5"/>
          <p:cNvSpPr>
            <a:spLocks noGrp="1"/>
          </p:cNvSpPr>
          <p:nvPr>
            <p:ph/>
          </p:nvPr>
        </p:nvSpPr>
        <p:spPr>
          <a:xfrm>
            <a:off x="45720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496" name="PlaceHolder 6"/>
          <p:cNvSpPr>
            <a:spLocks noGrp="1"/>
          </p:cNvSpPr>
          <p:nvPr>
            <p:ph/>
          </p:nvPr>
        </p:nvSpPr>
        <p:spPr>
          <a:xfrm>
            <a:off x="323964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497" name="PlaceHolder 7"/>
          <p:cNvSpPr>
            <a:spLocks noGrp="1"/>
          </p:cNvSpPr>
          <p:nvPr>
            <p:ph/>
          </p:nvPr>
        </p:nvSpPr>
        <p:spPr>
          <a:xfrm>
            <a:off x="602208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Tree>
  </p:cSld>
</p:sldLayout>
</file>

<file path=ppt/slideLayouts/slideLayout1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02"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503" name="PlaceHolder 2"/>
          <p:cNvSpPr>
            <a:spLocks noGrp="1"/>
          </p:cNvSpPr>
          <p:nvPr>
            <p:ph type="subTitle"/>
          </p:nvPr>
        </p:nvSpPr>
        <p:spPr>
          <a:xfrm>
            <a:off x="457200" y="1203480"/>
            <a:ext cx="8229240" cy="2982960"/>
          </a:xfrm>
          <a:prstGeom prst="rect">
            <a:avLst/>
          </a:prstGeom>
          <a:noFill/>
          <a:ln w="0">
            <a:noFill/>
          </a:ln>
        </p:spPr>
        <p:txBody>
          <a:bodyPr lIns="0" rIns="0" tIns="0" bIns="0" anchor="ctr">
            <a:noAutofit/>
          </a:bodyPr>
          <a:p>
            <a:pPr indent="0" algn="ctr">
              <a:buNone/>
            </a:pPr>
            <a:endParaRPr b="0" lang="ru-RU" sz="3200" spc="-1" strike="noStrike">
              <a:solidFill>
                <a:srgbClr val="000000"/>
              </a:solidFill>
              <a:latin typeface="Arial"/>
            </a:endParaRPr>
          </a:p>
        </p:txBody>
      </p:sp>
    </p:spTree>
  </p:cSld>
</p:sldLayout>
</file>

<file path=ppt/slideLayouts/slideLayout1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04"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505" name="PlaceHolder 2"/>
          <p:cNvSpPr>
            <a:spLocks noGrp="1"/>
          </p:cNvSpPr>
          <p:nvPr>
            <p:ph/>
          </p:nvPr>
        </p:nvSpPr>
        <p:spPr>
          <a:xfrm>
            <a:off x="457200" y="1203480"/>
            <a:ext cx="822924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06"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507"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508"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09"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Tree>
  </p:cSld>
</p:sldLayout>
</file>

<file path=ppt/slideLayouts/slideLayout1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10" name="PlaceHolder 1"/>
          <p:cNvSpPr>
            <a:spLocks noGrp="1"/>
          </p:cNvSpPr>
          <p:nvPr>
            <p:ph type="subTitle"/>
          </p:nvPr>
        </p:nvSpPr>
        <p:spPr>
          <a:xfrm>
            <a:off x="457200" y="205200"/>
            <a:ext cx="8229240" cy="3981240"/>
          </a:xfrm>
          <a:prstGeom prst="rect">
            <a:avLst/>
          </a:prstGeom>
          <a:noFill/>
          <a:ln w="0">
            <a:noFill/>
          </a:ln>
        </p:spPr>
        <p:txBody>
          <a:bodyPr lIns="0" rIns="0" tIns="0" bIns="0" anchor="ctr">
            <a:noAutofit/>
          </a:bodyPr>
          <a:p>
            <a:pPr algn="ctr"/>
            <a:endParaRPr b="0" lang="ru-RU" sz="3200" spc="-1" strike="noStrike">
              <a:solidFill>
                <a:srgbClr val="000000"/>
              </a:solidFill>
              <a:latin typeface="Arial"/>
            </a:endParaRPr>
          </a:p>
        </p:txBody>
      </p:sp>
    </p:spTree>
  </p:cSld>
</p:sldLayout>
</file>

<file path=ppt/slideLayouts/slideLayout1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11"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512"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513"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514"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15"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516"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517"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518" name="PlaceHolder 4"/>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19"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520"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521"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522" name="PlaceHolder 4"/>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523"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524" name="PlaceHolder 2"/>
          <p:cNvSpPr>
            <a:spLocks noGrp="1"/>
          </p:cNvSpPr>
          <p:nvPr>
            <p:ph/>
          </p:nvPr>
        </p:nvSpPr>
        <p:spPr>
          <a:xfrm>
            <a:off x="457200" y="120348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525" name="PlaceHolder 3"/>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526"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527"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528"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529"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530" name="PlaceHolder 5"/>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531"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532" name="PlaceHolder 2"/>
          <p:cNvSpPr>
            <a:spLocks noGrp="1"/>
          </p:cNvSpPr>
          <p:nvPr>
            <p:ph/>
          </p:nvPr>
        </p:nvSpPr>
        <p:spPr>
          <a:xfrm>
            <a:off x="45720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533" name="PlaceHolder 3"/>
          <p:cNvSpPr>
            <a:spLocks noGrp="1"/>
          </p:cNvSpPr>
          <p:nvPr>
            <p:ph/>
          </p:nvPr>
        </p:nvSpPr>
        <p:spPr>
          <a:xfrm>
            <a:off x="323964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534" name="PlaceHolder 4"/>
          <p:cNvSpPr>
            <a:spLocks noGrp="1"/>
          </p:cNvSpPr>
          <p:nvPr>
            <p:ph/>
          </p:nvPr>
        </p:nvSpPr>
        <p:spPr>
          <a:xfrm>
            <a:off x="602208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535" name="PlaceHolder 5"/>
          <p:cNvSpPr>
            <a:spLocks noGrp="1"/>
          </p:cNvSpPr>
          <p:nvPr>
            <p:ph/>
          </p:nvPr>
        </p:nvSpPr>
        <p:spPr>
          <a:xfrm>
            <a:off x="45720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536" name="PlaceHolder 6"/>
          <p:cNvSpPr>
            <a:spLocks noGrp="1"/>
          </p:cNvSpPr>
          <p:nvPr>
            <p:ph/>
          </p:nvPr>
        </p:nvSpPr>
        <p:spPr>
          <a:xfrm>
            <a:off x="323964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537" name="PlaceHolder 7"/>
          <p:cNvSpPr>
            <a:spLocks noGrp="1"/>
          </p:cNvSpPr>
          <p:nvPr>
            <p:ph/>
          </p:nvPr>
        </p:nvSpPr>
        <p:spPr>
          <a:xfrm>
            <a:off x="602208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Tree>
  </p:cSld>
</p:sldLayout>
</file>

<file path=ppt/slideLayouts/slideLayout1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46"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547" name="PlaceHolder 2"/>
          <p:cNvSpPr>
            <a:spLocks noGrp="1"/>
          </p:cNvSpPr>
          <p:nvPr>
            <p:ph type="subTitle"/>
          </p:nvPr>
        </p:nvSpPr>
        <p:spPr>
          <a:xfrm>
            <a:off x="457200" y="1203480"/>
            <a:ext cx="8229240" cy="2982960"/>
          </a:xfrm>
          <a:prstGeom prst="rect">
            <a:avLst/>
          </a:prstGeom>
          <a:noFill/>
          <a:ln w="0">
            <a:noFill/>
          </a:ln>
        </p:spPr>
        <p:txBody>
          <a:bodyPr lIns="0" rIns="0" tIns="0" bIns="0" anchor="ctr">
            <a:noAutofit/>
          </a:bodyPr>
          <a:p>
            <a:pPr indent="0" algn="ctr">
              <a:buNone/>
            </a:pPr>
            <a:endParaRPr b="0" lang="ru-RU" sz="3200" spc="-1" strike="noStrike">
              <a:solidFill>
                <a:srgbClr val="000000"/>
              </a:solidFill>
              <a:latin typeface="Arial"/>
            </a:endParaRPr>
          </a:p>
        </p:txBody>
      </p:sp>
    </p:spTree>
  </p:cSld>
</p:sldLayout>
</file>

<file path=ppt/slideLayouts/slideLayout1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48"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549" name="PlaceHolder 2"/>
          <p:cNvSpPr>
            <a:spLocks noGrp="1"/>
          </p:cNvSpPr>
          <p:nvPr>
            <p:ph/>
          </p:nvPr>
        </p:nvSpPr>
        <p:spPr>
          <a:xfrm>
            <a:off x="457200" y="1203480"/>
            <a:ext cx="822924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50"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551"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552"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53"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Tree>
  </p:cSld>
</p:sldLayout>
</file>

<file path=ppt/slideLayouts/slideLayout1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54" name="PlaceHolder 1"/>
          <p:cNvSpPr>
            <a:spLocks noGrp="1"/>
          </p:cNvSpPr>
          <p:nvPr>
            <p:ph type="subTitle"/>
          </p:nvPr>
        </p:nvSpPr>
        <p:spPr>
          <a:xfrm>
            <a:off x="457200" y="205200"/>
            <a:ext cx="8229240" cy="3981240"/>
          </a:xfrm>
          <a:prstGeom prst="rect">
            <a:avLst/>
          </a:prstGeom>
          <a:noFill/>
          <a:ln w="0">
            <a:noFill/>
          </a:ln>
        </p:spPr>
        <p:txBody>
          <a:bodyPr lIns="0" rIns="0" tIns="0" bIns="0" anchor="ctr">
            <a:noAutofit/>
          </a:bodyPr>
          <a:p>
            <a:pPr algn="ctr"/>
            <a:endParaRPr b="0" lang="ru-RU" sz="3200" spc="-1" strike="noStrike">
              <a:solidFill>
                <a:srgbClr val="000000"/>
              </a:solidFill>
              <a:latin typeface="Arial"/>
            </a:endParaRPr>
          </a:p>
        </p:txBody>
      </p:sp>
    </p:spTree>
  </p:cSld>
</p:sldLayout>
</file>

<file path=ppt/slideLayouts/slideLayout1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55"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556"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557"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558"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59"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560"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561"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562" name="PlaceHolder 4"/>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63"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564"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565"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566" name="PlaceHolder 4"/>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567"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568" name="PlaceHolder 2"/>
          <p:cNvSpPr>
            <a:spLocks noGrp="1"/>
          </p:cNvSpPr>
          <p:nvPr>
            <p:ph/>
          </p:nvPr>
        </p:nvSpPr>
        <p:spPr>
          <a:xfrm>
            <a:off x="457200" y="120348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569" name="PlaceHolder 3"/>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570"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571"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572"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573"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574" name="PlaceHolder 5"/>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575"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576" name="PlaceHolder 2"/>
          <p:cNvSpPr>
            <a:spLocks noGrp="1"/>
          </p:cNvSpPr>
          <p:nvPr>
            <p:ph/>
          </p:nvPr>
        </p:nvSpPr>
        <p:spPr>
          <a:xfrm>
            <a:off x="45720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577" name="PlaceHolder 3"/>
          <p:cNvSpPr>
            <a:spLocks noGrp="1"/>
          </p:cNvSpPr>
          <p:nvPr>
            <p:ph/>
          </p:nvPr>
        </p:nvSpPr>
        <p:spPr>
          <a:xfrm>
            <a:off x="323964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578" name="PlaceHolder 4"/>
          <p:cNvSpPr>
            <a:spLocks noGrp="1"/>
          </p:cNvSpPr>
          <p:nvPr>
            <p:ph/>
          </p:nvPr>
        </p:nvSpPr>
        <p:spPr>
          <a:xfrm>
            <a:off x="602208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579" name="PlaceHolder 5"/>
          <p:cNvSpPr>
            <a:spLocks noGrp="1"/>
          </p:cNvSpPr>
          <p:nvPr>
            <p:ph/>
          </p:nvPr>
        </p:nvSpPr>
        <p:spPr>
          <a:xfrm>
            <a:off x="45720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580" name="PlaceHolder 6"/>
          <p:cNvSpPr>
            <a:spLocks noGrp="1"/>
          </p:cNvSpPr>
          <p:nvPr>
            <p:ph/>
          </p:nvPr>
        </p:nvSpPr>
        <p:spPr>
          <a:xfrm>
            <a:off x="323964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581" name="PlaceHolder 7"/>
          <p:cNvSpPr>
            <a:spLocks noGrp="1"/>
          </p:cNvSpPr>
          <p:nvPr>
            <p:ph/>
          </p:nvPr>
        </p:nvSpPr>
        <p:spPr>
          <a:xfrm>
            <a:off x="602208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Tree>
  </p:cSld>
</p:sldLayout>
</file>

<file path=ppt/slideLayouts/slideLayout1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88"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589" name="PlaceHolder 2"/>
          <p:cNvSpPr>
            <a:spLocks noGrp="1"/>
          </p:cNvSpPr>
          <p:nvPr>
            <p:ph type="subTitle"/>
          </p:nvPr>
        </p:nvSpPr>
        <p:spPr>
          <a:xfrm>
            <a:off x="457200" y="1203480"/>
            <a:ext cx="8229240" cy="2982960"/>
          </a:xfrm>
          <a:prstGeom prst="rect">
            <a:avLst/>
          </a:prstGeom>
          <a:noFill/>
          <a:ln w="0">
            <a:noFill/>
          </a:ln>
        </p:spPr>
        <p:txBody>
          <a:bodyPr lIns="0" rIns="0" tIns="0" bIns="0" anchor="ctr">
            <a:noAutofit/>
          </a:bodyPr>
          <a:p>
            <a:pPr indent="0" algn="ctr">
              <a:buNone/>
            </a:pPr>
            <a:endParaRPr b="0" lang="ru-RU" sz="3200" spc="-1" strike="noStrike">
              <a:solidFill>
                <a:srgbClr val="000000"/>
              </a:solidFill>
              <a:latin typeface="Arial"/>
            </a:endParaRPr>
          </a:p>
        </p:txBody>
      </p:sp>
    </p:spTree>
  </p:cSld>
</p:sldLayout>
</file>

<file path=ppt/slideLayouts/slideLayout1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90"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591" name="PlaceHolder 2"/>
          <p:cNvSpPr>
            <a:spLocks noGrp="1"/>
          </p:cNvSpPr>
          <p:nvPr>
            <p:ph/>
          </p:nvPr>
        </p:nvSpPr>
        <p:spPr>
          <a:xfrm>
            <a:off x="457200" y="1203480"/>
            <a:ext cx="822924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92"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593"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594"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95"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Tree>
  </p:cSld>
</p:sldLayout>
</file>

<file path=ppt/slideLayouts/slideLayout1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96" name="PlaceHolder 1"/>
          <p:cNvSpPr>
            <a:spLocks noGrp="1"/>
          </p:cNvSpPr>
          <p:nvPr>
            <p:ph type="subTitle"/>
          </p:nvPr>
        </p:nvSpPr>
        <p:spPr>
          <a:xfrm>
            <a:off x="457200" y="205200"/>
            <a:ext cx="8229240" cy="3981240"/>
          </a:xfrm>
          <a:prstGeom prst="rect">
            <a:avLst/>
          </a:prstGeom>
          <a:noFill/>
          <a:ln w="0">
            <a:noFill/>
          </a:ln>
        </p:spPr>
        <p:txBody>
          <a:bodyPr lIns="0" rIns="0" tIns="0" bIns="0" anchor="ctr">
            <a:noAutofit/>
          </a:bodyPr>
          <a:p>
            <a:pPr algn="ctr"/>
            <a:endParaRPr b="0" lang="ru-RU" sz="3200" spc="-1" strike="noStrike">
              <a:solidFill>
                <a:srgbClr val="000000"/>
              </a:solidFill>
              <a:latin typeface="Arial"/>
            </a:endParaRPr>
          </a:p>
        </p:txBody>
      </p:sp>
    </p:spTree>
  </p:cSld>
</p:sldLayout>
</file>

<file path=ppt/slideLayouts/slideLayout1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97"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598"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599"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600"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01"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602"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603"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604" name="PlaceHolder 4"/>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05"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606"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607"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608" name="PlaceHolder 4"/>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09"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610" name="PlaceHolder 2"/>
          <p:cNvSpPr>
            <a:spLocks noGrp="1"/>
          </p:cNvSpPr>
          <p:nvPr>
            <p:ph/>
          </p:nvPr>
        </p:nvSpPr>
        <p:spPr>
          <a:xfrm>
            <a:off x="457200" y="120348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611" name="PlaceHolder 3"/>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12"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613"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614"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615"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616" name="PlaceHolder 5"/>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617"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618" name="PlaceHolder 2"/>
          <p:cNvSpPr>
            <a:spLocks noGrp="1"/>
          </p:cNvSpPr>
          <p:nvPr>
            <p:ph/>
          </p:nvPr>
        </p:nvSpPr>
        <p:spPr>
          <a:xfrm>
            <a:off x="45720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619" name="PlaceHolder 3"/>
          <p:cNvSpPr>
            <a:spLocks noGrp="1"/>
          </p:cNvSpPr>
          <p:nvPr>
            <p:ph/>
          </p:nvPr>
        </p:nvSpPr>
        <p:spPr>
          <a:xfrm>
            <a:off x="323964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620" name="PlaceHolder 4"/>
          <p:cNvSpPr>
            <a:spLocks noGrp="1"/>
          </p:cNvSpPr>
          <p:nvPr>
            <p:ph/>
          </p:nvPr>
        </p:nvSpPr>
        <p:spPr>
          <a:xfrm>
            <a:off x="602208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621" name="PlaceHolder 5"/>
          <p:cNvSpPr>
            <a:spLocks noGrp="1"/>
          </p:cNvSpPr>
          <p:nvPr>
            <p:ph/>
          </p:nvPr>
        </p:nvSpPr>
        <p:spPr>
          <a:xfrm>
            <a:off x="45720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622" name="PlaceHolder 6"/>
          <p:cNvSpPr>
            <a:spLocks noGrp="1"/>
          </p:cNvSpPr>
          <p:nvPr>
            <p:ph/>
          </p:nvPr>
        </p:nvSpPr>
        <p:spPr>
          <a:xfrm>
            <a:off x="323964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623" name="PlaceHolder 7"/>
          <p:cNvSpPr>
            <a:spLocks noGrp="1"/>
          </p:cNvSpPr>
          <p:nvPr>
            <p:ph/>
          </p:nvPr>
        </p:nvSpPr>
        <p:spPr>
          <a:xfrm>
            <a:off x="602208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Tree>
  </p:cSld>
</p:sldLayout>
</file>

<file path=ppt/slideLayouts/slideLayout1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628"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629" name="PlaceHolder 2"/>
          <p:cNvSpPr>
            <a:spLocks noGrp="1"/>
          </p:cNvSpPr>
          <p:nvPr>
            <p:ph type="subTitle"/>
          </p:nvPr>
        </p:nvSpPr>
        <p:spPr>
          <a:xfrm>
            <a:off x="457200" y="1203480"/>
            <a:ext cx="8229240" cy="2982960"/>
          </a:xfrm>
          <a:prstGeom prst="rect">
            <a:avLst/>
          </a:prstGeom>
          <a:noFill/>
          <a:ln w="0">
            <a:noFill/>
          </a:ln>
        </p:spPr>
        <p:txBody>
          <a:bodyPr lIns="0" rIns="0" tIns="0" bIns="0" anchor="ctr">
            <a:noAutofit/>
          </a:bodyPr>
          <a:p>
            <a:pPr indent="0" algn="ctr">
              <a:buNone/>
            </a:pPr>
            <a:endParaRPr b="0" lang="ru-RU" sz="3200" spc="-1" strike="noStrike">
              <a:solidFill>
                <a:srgbClr val="000000"/>
              </a:solidFill>
              <a:latin typeface="Arial"/>
            </a:endParaRPr>
          </a:p>
        </p:txBody>
      </p:sp>
    </p:spTree>
  </p:cSld>
</p:sldLayout>
</file>

<file path=ppt/slideLayouts/slideLayout1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630"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631" name="PlaceHolder 2"/>
          <p:cNvSpPr>
            <a:spLocks noGrp="1"/>
          </p:cNvSpPr>
          <p:nvPr>
            <p:ph/>
          </p:nvPr>
        </p:nvSpPr>
        <p:spPr>
          <a:xfrm>
            <a:off x="457200" y="1203480"/>
            <a:ext cx="822924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32"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633"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634"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635"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Tree>
  </p:cSld>
</p:sldLayout>
</file>

<file path=ppt/slideLayouts/slideLayout18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636" name="PlaceHolder 1"/>
          <p:cNvSpPr>
            <a:spLocks noGrp="1"/>
          </p:cNvSpPr>
          <p:nvPr>
            <p:ph type="subTitle"/>
          </p:nvPr>
        </p:nvSpPr>
        <p:spPr>
          <a:xfrm>
            <a:off x="457200" y="205200"/>
            <a:ext cx="8229240" cy="3981240"/>
          </a:xfrm>
          <a:prstGeom prst="rect">
            <a:avLst/>
          </a:prstGeom>
          <a:noFill/>
          <a:ln w="0">
            <a:noFill/>
          </a:ln>
        </p:spPr>
        <p:txBody>
          <a:bodyPr lIns="0" rIns="0" tIns="0" bIns="0" anchor="ctr">
            <a:noAutofit/>
          </a:bodyPr>
          <a:p>
            <a:pPr algn="ctr"/>
            <a:endParaRPr b="0" lang="ru-RU" sz="3200" spc="-1" strike="noStrike">
              <a:solidFill>
                <a:srgbClr val="000000"/>
              </a:solidFill>
              <a:latin typeface="Arial"/>
            </a:endParaRPr>
          </a:p>
        </p:txBody>
      </p:sp>
    </p:spTree>
  </p:cSld>
</p:sldLayout>
</file>

<file path=ppt/slideLayouts/slideLayout18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637"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638"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639"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640"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8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41"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642"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643"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644" name="PlaceHolder 4"/>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8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45"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646"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647"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648" name="PlaceHolder 4"/>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9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49"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650" name="PlaceHolder 2"/>
          <p:cNvSpPr>
            <a:spLocks noGrp="1"/>
          </p:cNvSpPr>
          <p:nvPr>
            <p:ph/>
          </p:nvPr>
        </p:nvSpPr>
        <p:spPr>
          <a:xfrm>
            <a:off x="457200" y="120348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651" name="PlaceHolder 3"/>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9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52"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653"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654"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655"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
        <p:nvSpPr>
          <p:cNvPr id="656" name="PlaceHolder 5"/>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ru-RU" sz="3200" spc="-1" strike="noStrike">
              <a:solidFill>
                <a:srgbClr val="000000"/>
              </a:solidFill>
              <a:latin typeface="Arial"/>
            </a:endParaRPr>
          </a:p>
        </p:txBody>
      </p:sp>
    </p:spTree>
  </p:cSld>
</p:sldLayout>
</file>

<file path=ppt/slideLayouts/slideLayout19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657" name="PlaceHolder 1"/>
          <p:cNvSpPr>
            <a:spLocks noGrp="1"/>
          </p:cNvSpPr>
          <p:nvPr>
            <p:ph type="title"/>
          </p:nvPr>
        </p:nvSpPr>
        <p:spPr>
          <a:xfrm>
            <a:off x="457200" y="9360"/>
            <a:ext cx="8229240" cy="1250280"/>
          </a:xfrm>
          <a:prstGeom prst="rect">
            <a:avLst/>
          </a:prstGeom>
          <a:noFill/>
          <a:ln w="0">
            <a:noFill/>
          </a:ln>
        </p:spPr>
        <p:txBody>
          <a:bodyPr lIns="0" rIns="0" tIns="0" bIns="0" anchor="ctr">
            <a:noAutofit/>
          </a:bodyPr>
          <a:p>
            <a:pPr indent="0" algn="ctr">
              <a:buNone/>
            </a:pPr>
            <a:endParaRPr b="0" lang="ru-RU" sz="4400" spc="-1" strike="noStrike">
              <a:solidFill>
                <a:srgbClr val="000000"/>
              </a:solidFill>
              <a:latin typeface="Arial"/>
            </a:endParaRPr>
          </a:p>
        </p:txBody>
      </p:sp>
      <p:sp>
        <p:nvSpPr>
          <p:cNvPr id="658" name="PlaceHolder 2"/>
          <p:cNvSpPr>
            <a:spLocks noGrp="1"/>
          </p:cNvSpPr>
          <p:nvPr>
            <p:ph/>
          </p:nvPr>
        </p:nvSpPr>
        <p:spPr>
          <a:xfrm>
            <a:off x="45720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659" name="PlaceHolder 3"/>
          <p:cNvSpPr>
            <a:spLocks noGrp="1"/>
          </p:cNvSpPr>
          <p:nvPr>
            <p:ph/>
          </p:nvPr>
        </p:nvSpPr>
        <p:spPr>
          <a:xfrm>
            <a:off x="323964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660" name="PlaceHolder 4"/>
          <p:cNvSpPr>
            <a:spLocks noGrp="1"/>
          </p:cNvSpPr>
          <p:nvPr>
            <p:ph/>
          </p:nvPr>
        </p:nvSpPr>
        <p:spPr>
          <a:xfrm>
            <a:off x="6022080" y="120348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661" name="PlaceHolder 5"/>
          <p:cNvSpPr>
            <a:spLocks noGrp="1"/>
          </p:cNvSpPr>
          <p:nvPr>
            <p:ph/>
          </p:nvPr>
        </p:nvSpPr>
        <p:spPr>
          <a:xfrm>
            <a:off x="45720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662" name="PlaceHolder 6"/>
          <p:cNvSpPr>
            <a:spLocks noGrp="1"/>
          </p:cNvSpPr>
          <p:nvPr>
            <p:ph/>
          </p:nvPr>
        </p:nvSpPr>
        <p:spPr>
          <a:xfrm>
            <a:off x="323964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
        <p:nvSpPr>
          <p:cNvPr id="663" name="PlaceHolder 7"/>
          <p:cNvSpPr>
            <a:spLocks noGrp="1"/>
          </p:cNvSpPr>
          <p:nvPr>
            <p:ph/>
          </p:nvPr>
        </p:nvSpPr>
        <p:spPr>
          <a:xfrm>
            <a:off x="6022080" y="2761920"/>
            <a:ext cx="2649600" cy="1422720"/>
          </a:xfrm>
          <a:prstGeom prst="rect">
            <a:avLst/>
          </a:prstGeom>
          <a:noFill/>
          <a:ln w="0">
            <a:noFill/>
          </a:ln>
        </p:spPr>
        <p:txBody>
          <a:bodyPr lIns="0" rIns="0" tIns="0" bIns="0" anchor="t">
            <a:normAutofit fontScale="74992" lnSpcReduction="20000"/>
          </a:bodyPr>
          <a:p>
            <a:pPr indent="0">
              <a:spcBef>
                <a:spcPts val="1417"/>
              </a:spcBef>
              <a:buNone/>
            </a:pPr>
            <a:endParaRPr b="0" lang="ru-RU" sz="3200" spc="-1" strike="noStrike">
              <a:solidFill>
                <a:srgbClr val="000000"/>
              </a:solid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 Id="rId11" Type="http://schemas.openxmlformats.org/officeDocument/2006/relationships/slideLayout" Target="../slideLayouts/slideLayout46.xml"/><Relationship Id="rId12" Type="http://schemas.openxmlformats.org/officeDocument/2006/relationships/slideLayout" Target="../slideLayouts/slideLayout47.xml"/><Relationship Id="rId13"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9.xml"/><Relationship Id="rId3" Type="http://schemas.openxmlformats.org/officeDocument/2006/relationships/slideLayout" Target="../slideLayouts/slideLayout50.xml"/><Relationship Id="rId4" Type="http://schemas.openxmlformats.org/officeDocument/2006/relationships/slideLayout" Target="../slideLayouts/slideLayout51.xml"/><Relationship Id="rId5" Type="http://schemas.openxmlformats.org/officeDocument/2006/relationships/slideLayout" Target="../slideLayouts/slideLayout52.xml"/><Relationship Id="rId6" Type="http://schemas.openxmlformats.org/officeDocument/2006/relationships/slideLayout" Target="../slideLayouts/slideLayout53.xml"/><Relationship Id="rId7" Type="http://schemas.openxmlformats.org/officeDocument/2006/relationships/slideLayout" Target="../slideLayouts/slideLayout54.xml"/><Relationship Id="rId8" Type="http://schemas.openxmlformats.org/officeDocument/2006/relationships/slideLayout" Target="../slideLayouts/slideLayout55.xml"/><Relationship Id="rId9" Type="http://schemas.openxmlformats.org/officeDocument/2006/relationships/slideLayout" Target="../slideLayouts/slideLayout56.xml"/><Relationship Id="rId10" Type="http://schemas.openxmlformats.org/officeDocument/2006/relationships/slideLayout" Target="../slideLayouts/slideLayout57.xml"/><Relationship Id="rId11" Type="http://schemas.openxmlformats.org/officeDocument/2006/relationships/slideLayout" Target="../slideLayouts/slideLayout58.xml"/><Relationship Id="rId12" Type="http://schemas.openxmlformats.org/officeDocument/2006/relationships/slideLayout" Target="../slideLayouts/slideLayout59.xml"/><Relationship Id="rId13" Type="http://schemas.openxmlformats.org/officeDocument/2006/relationships/slideLayout" Target="../slideLayouts/slideLayout60.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1.xml"/><Relationship Id="rId3" Type="http://schemas.openxmlformats.org/officeDocument/2006/relationships/slideLayout" Target="../slideLayouts/slideLayout62.xml"/><Relationship Id="rId4" Type="http://schemas.openxmlformats.org/officeDocument/2006/relationships/slideLayout" Target="../slideLayouts/slideLayout63.xml"/><Relationship Id="rId5" Type="http://schemas.openxmlformats.org/officeDocument/2006/relationships/slideLayout" Target="../slideLayouts/slideLayout64.xml"/><Relationship Id="rId6" Type="http://schemas.openxmlformats.org/officeDocument/2006/relationships/slideLayout" Target="../slideLayouts/slideLayout65.xml"/><Relationship Id="rId7" Type="http://schemas.openxmlformats.org/officeDocument/2006/relationships/slideLayout" Target="../slideLayouts/slideLayout66.xml"/><Relationship Id="rId8" Type="http://schemas.openxmlformats.org/officeDocument/2006/relationships/slideLayout" Target="../slideLayouts/slideLayout67.xml"/><Relationship Id="rId9" Type="http://schemas.openxmlformats.org/officeDocument/2006/relationships/slideLayout" Target="../slideLayouts/slideLayout68.xml"/><Relationship Id="rId10" Type="http://schemas.openxmlformats.org/officeDocument/2006/relationships/slideLayout" Target="../slideLayouts/slideLayout69.xml"/><Relationship Id="rId11" Type="http://schemas.openxmlformats.org/officeDocument/2006/relationships/slideLayout" Target="../slideLayouts/slideLayout70.xml"/><Relationship Id="rId12" Type="http://schemas.openxmlformats.org/officeDocument/2006/relationships/slideLayout" Target="../slideLayouts/slideLayout71.xml"/><Relationship Id="rId13" Type="http://schemas.openxmlformats.org/officeDocument/2006/relationships/slideLayout" Target="../slideLayouts/slideLayout72.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3.xml"/><Relationship Id="rId3" Type="http://schemas.openxmlformats.org/officeDocument/2006/relationships/slideLayout" Target="../slideLayouts/slideLayout74.xml"/><Relationship Id="rId4" Type="http://schemas.openxmlformats.org/officeDocument/2006/relationships/slideLayout" Target="../slideLayouts/slideLayout75.xml"/><Relationship Id="rId5" Type="http://schemas.openxmlformats.org/officeDocument/2006/relationships/slideLayout" Target="../slideLayouts/slideLayout76.xml"/><Relationship Id="rId6" Type="http://schemas.openxmlformats.org/officeDocument/2006/relationships/slideLayout" Target="../slideLayouts/slideLayout77.xml"/><Relationship Id="rId7" Type="http://schemas.openxmlformats.org/officeDocument/2006/relationships/slideLayout" Target="../slideLayouts/slideLayout78.xml"/><Relationship Id="rId8" Type="http://schemas.openxmlformats.org/officeDocument/2006/relationships/slideLayout" Target="../slideLayouts/slideLayout79.xml"/><Relationship Id="rId9" Type="http://schemas.openxmlformats.org/officeDocument/2006/relationships/slideLayout" Target="../slideLayouts/slideLayout80.xml"/><Relationship Id="rId10" Type="http://schemas.openxmlformats.org/officeDocument/2006/relationships/slideLayout" Target="../slideLayouts/slideLayout81.xml"/><Relationship Id="rId11" Type="http://schemas.openxmlformats.org/officeDocument/2006/relationships/slideLayout" Target="../slideLayouts/slideLayout82.xml"/><Relationship Id="rId12" Type="http://schemas.openxmlformats.org/officeDocument/2006/relationships/slideLayout" Target="../slideLayouts/slideLayout83.xml"/><Relationship Id="rId13" Type="http://schemas.openxmlformats.org/officeDocument/2006/relationships/slideLayout" Target="../slideLayouts/slideLayout84.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5.xml"/><Relationship Id="rId3" Type="http://schemas.openxmlformats.org/officeDocument/2006/relationships/slideLayout" Target="../slideLayouts/slideLayout86.xml"/><Relationship Id="rId4" Type="http://schemas.openxmlformats.org/officeDocument/2006/relationships/slideLayout" Target="../slideLayouts/slideLayout87.xml"/><Relationship Id="rId5" Type="http://schemas.openxmlformats.org/officeDocument/2006/relationships/slideLayout" Target="../slideLayouts/slideLayout88.xml"/><Relationship Id="rId6" Type="http://schemas.openxmlformats.org/officeDocument/2006/relationships/slideLayout" Target="../slideLayouts/slideLayout89.xml"/><Relationship Id="rId7" Type="http://schemas.openxmlformats.org/officeDocument/2006/relationships/slideLayout" Target="../slideLayouts/slideLayout90.xml"/><Relationship Id="rId8" Type="http://schemas.openxmlformats.org/officeDocument/2006/relationships/slideLayout" Target="../slideLayouts/slideLayout91.xml"/><Relationship Id="rId9" Type="http://schemas.openxmlformats.org/officeDocument/2006/relationships/slideLayout" Target="../slideLayouts/slideLayout92.xml"/><Relationship Id="rId10" Type="http://schemas.openxmlformats.org/officeDocument/2006/relationships/slideLayout" Target="../slideLayouts/slideLayout93.xml"/><Relationship Id="rId11" Type="http://schemas.openxmlformats.org/officeDocument/2006/relationships/slideLayout" Target="../slideLayouts/slideLayout94.xml"/><Relationship Id="rId12" Type="http://schemas.openxmlformats.org/officeDocument/2006/relationships/slideLayout" Target="../slideLayouts/slideLayout95.xml"/><Relationship Id="rId13" Type="http://schemas.openxmlformats.org/officeDocument/2006/relationships/slideLayout" Target="../slideLayouts/slideLayout96.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7.xml"/><Relationship Id="rId3" Type="http://schemas.openxmlformats.org/officeDocument/2006/relationships/slideLayout" Target="../slideLayouts/slideLayout98.xml"/><Relationship Id="rId4" Type="http://schemas.openxmlformats.org/officeDocument/2006/relationships/slideLayout" Target="../slideLayouts/slideLayout99.xml"/><Relationship Id="rId5" Type="http://schemas.openxmlformats.org/officeDocument/2006/relationships/slideLayout" Target="../slideLayouts/slideLayout100.xml"/><Relationship Id="rId6" Type="http://schemas.openxmlformats.org/officeDocument/2006/relationships/slideLayout" Target="../slideLayouts/slideLayout101.xml"/><Relationship Id="rId7" Type="http://schemas.openxmlformats.org/officeDocument/2006/relationships/slideLayout" Target="../slideLayouts/slideLayout102.xml"/><Relationship Id="rId8" Type="http://schemas.openxmlformats.org/officeDocument/2006/relationships/slideLayout" Target="../slideLayouts/slideLayout103.xml"/><Relationship Id="rId9" Type="http://schemas.openxmlformats.org/officeDocument/2006/relationships/slideLayout" Target="../slideLayouts/slideLayout104.xml"/><Relationship Id="rId10" Type="http://schemas.openxmlformats.org/officeDocument/2006/relationships/slideLayout" Target="../slideLayouts/slideLayout105.xml"/><Relationship Id="rId11" Type="http://schemas.openxmlformats.org/officeDocument/2006/relationships/slideLayout" Target="../slideLayouts/slideLayout106.xml"/><Relationship Id="rId12" Type="http://schemas.openxmlformats.org/officeDocument/2006/relationships/slideLayout" Target="../slideLayouts/slideLayout107.xml"/><Relationship Id="rId13" Type="http://schemas.openxmlformats.org/officeDocument/2006/relationships/slideLayout" Target="../slideLayouts/slideLayout108.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9.xml"/><Relationship Id="rId3" Type="http://schemas.openxmlformats.org/officeDocument/2006/relationships/slideLayout" Target="../slideLayouts/slideLayout110.xml"/><Relationship Id="rId4" Type="http://schemas.openxmlformats.org/officeDocument/2006/relationships/slideLayout" Target="../slideLayouts/slideLayout111.xml"/><Relationship Id="rId5" Type="http://schemas.openxmlformats.org/officeDocument/2006/relationships/slideLayout" Target="../slideLayouts/slideLayout112.xml"/><Relationship Id="rId6" Type="http://schemas.openxmlformats.org/officeDocument/2006/relationships/slideLayout" Target="../slideLayouts/slideLayout113.xml"/><Relationship Id="rId7" Type="http://schemas.openxmlformats.org/officeDocument/2006/relationships/slideLayout" Target="../slideLayouts/slideLayout114.xml"/><Relationship Id="rId8" Type="http://schemas.openxmlformats.org/officeDocument/2006/relationships/slideLayout" Target="../slideLayouts/slideLayout115.xml"/><Relationship Id="rId9" Type="http://schemas.openxmlformats.org/officeDocument/2006/relationships/slideLayout" Target="../slideLayouts/slideLayout116.xml"/><Relationship Id="rId10" Type="http://schemas.openxmlformats.org/officeDocument/2006/relationships/slideLayout" Target="../slideLayouts/slideLayout117.xml"/><Relationship Id="rId11" Type="http://schemas.openxmlformats.org/officeDocument/2006/relationships/slideLayout" Target="../slideLayouts/slideLayout118.xml"/><Relationship Id="rId12" Type="http://schemas.openxmlformats.org/officeDocument/2006/relationships/slideLayout" Target="../slideLayouts/slideLayout119.xml"/><Relationship Id="rId13" Type="http://schemas.openxmlformats.org/officeDocument/2006/relationships/slideLayout" Target="../slideLayouts/slideLayout12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21.xml"/><Relationship Id="rId3" Type="http://schemas.openxmlformats.org/officeDocument/2006/relationships/slideLayout" Target="../slideLayouts/slideLayout122.xml"/><Relationship Id="rId4" Type="http://schemas.openxmlformats.org/officeDocument/2006/relationships/slideLayout" Target="../slideLayouts/slideLayout123.xml"/><Relationship Id="rId5" Type="http://schemas.openxmlformats.org/officeDocument/2006/relationships/slideLayout" Target="../slideLayouts/slideLayout124.xml"/><Relationship Id="rId6" Type="http://schemas.openxmlformats.org/officeDocument/2006/relationships/slideLayout" Target="../slideLayouts/slideLayout125.xml"/><Relationship Id="rId7" Type="http://schemas.openxmlformats.org/officeDocument/2006/relationships/slideLayout" Target="../slideLayouts/slideLayout126.xml"/><Relationship Id="rId8" Type="http://schemas.openxmlformats.org/officeDocument/2006/relationships/slideLayout" Target="../slideLayouts/slideLayout127.xml"/><Relationship Id="rId9" Type="http://schemas.openxmlformats.org/officeDocument/2006/relationships/slideLayout" Target="../slideLayouts/slideLayout128.xml"/><Relationship Id="rId10" Type="http://schemas.openxmlformats.org/officeDocument/2006/relationships/slideLayout" Target="../slideLayouts/slideLayout129.xml"/><Relationship Id="rId11" Type="http://schemas.openxmlformats.org/officeDocument/2006/relationships/slideLayout" Target="../slideLayouts/slideLayout130.xml"/><Relationship Id="rId12" Type="http://schemas.openxmlformats.org/officeDocument/2006/relationships/slideLayout" Target="../slideLayouts/slideLayout131.xml"/><Relationship Id="rId13" Type="http://schemas.openxmlformats.org/officeDocument/2006/relationships/slideLayout" Target="../slideLayouts/slideLayout132.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slideLayout" Target="../slideLayouts/slideLayout133.xml"/><Relationship Id="rId3" Type="http://schemas.openxmlformats.org/officeDocument/2006/relationships/slideLayout" Target="../slideLayouts/slideLayout134.xml"/><Relationship Id="rId4" Type="http://schemas.openxmlformats.org/officeDocument/2006/relationships/slideLayout" Target="../slideLayouts/slideLayout135.xml"/><Relationship Id="rId5" Type="http://schemas.openxmlformats.org/officeDocument/2006/relationships/slideLayout" Target="../slideLayouts/slideLayout136.xml"/><Relationship Id="rId6" Type="http://schemas.openxmlformats.org/officeDocument/2006/relationships/slideLayout" Target="../slideLayouts/slideLayout137.xml"/><Relationship Id="rId7" Type="http://schemas.openxmlformats.org/officeDocument/2006/relationships/slideLayout" Target="../slideLayouts/slideLayout138.xml"/><Relationship Id="rId8" Type="http://schemas.openxmlformats.org/officeDocument/2006/relationships/slideLayout" Target="../slideLayouts/slideLayout139.xml"/><Relationship Id="rId9" Type="http://schemas.openxmlformats.org/officeDocument/2006/relationships/slideLayout" Target="../slideLayouts/slideLayout140.xml"/><Relationship Id="rId10" Type="http://schemas.openxmlformats.org/officeDocument/2006/relationships/slideLayout" Target="../slideLayouts/slideLayout141.xml"/><Relationship Id="rId11" Type="http://schemas.openxmlformats.org/officeDocument/2006/relationships/slideLayout" Target="../slideLayouts/slideLayout142.xml"/><Relationship Id="rId12" Type="http://schemas.openxmlformats.org/officeDocument/2006/relationships/slideLayout" Target="../slideLayouts/slideLayout143.xml"/><Relationship Id="rId13" Type="http://schemas.openxmlformats.org/officeDocument/2006/relationships/slideLayout" Target="../slideLayouts/slideLayout144.xml"/>
</Relationships>
</file>

<file path=ppt/slideMasters/_rels/slideMaster13.xml.rels><?xml version="1.0" encoding="UTF-8"?>
<Relationships xmlns="http://schemas.openxmlformats.org/package/2006/relationships"><Relationship Id="rId1" Type="http://schemas.openxmlformats.org/officeDocument/2006/relationships/theme" Target="../theme/theme13.xml"/><Relationship Id="rId2" Type="http://schemas.openxmlformats.org/officeDocument/2006/relationships/slideLayout" Target="../slideLayouts/slideLayout145.xml"/><Relationship Id="rId3" Type="http://schemas.openxmlformats.org/officeDocument/2006/relationships/slideLayout" Target="../slideLayouts/slideLayout146.xml"/><Relationship Id="rId4" Type="http://schemas.openxmlformats.org/officeDocument/2006/relationships/slideLayout" Target="../slideLayouts/slideLayout147.xml"/><Relationship Id="rId5" Type="http://schemas.openxmlformats.org/officeDocument/2006/relationships/slideLayout" Target="../slideLayouts/slideLayout148.xml"/><Relationship Id="rId6" Type="http://schemas.openxmlformats.org/officeDocument/2006/relationships/slideLayout" Target="../slideLayouts/slideLayout149.xml"/><Relationship Id="rId7" Type="http://schemas.openxmlformats.org/officeDocument/2006/relationships/slideLayout" Target="../slideLayouts/slideLayout150.xml"/><Relationship Id="rId8" Type="http://schemas.openxmlformats.org/officeDocument/2006/relationships/slideLayout" Target="../slideLayouts/slideLayout151.xml"/><Relationship Id="rId9" Type="http://schemas.openxmlformats.org/officeDocument/2006/relationships/slideLayout" Target="../slideLayouts/slideLayout152.xml"/><Relationship Id="rId10" Type="http://schemas.openxmlformats.org/officeDocument/2006/relationships/slideLayout" Target="../slideLayouts/slideLayout153.xml"/><Relationship Id="rId11" Type="http://schemas.openxmlformats.org/officeDocument/2006/relationships/slideLayout" Target="../slideLayouts/slideLayout154.xml"/><Relationship Id="rId12" Type="http://schemas.openxmlformats.org/officeDocument/2006/relationships/slideLayout" Target="../slideLayouts/slideLayout155.xml"/><Relationship Id="rId13" Type="http://schemas.openxmlformats.org/officeDocument/2006/relationships/slideLayout" Target="../slideLayouts/slideLayout156.xml"/>
</Relationships>
</file>

<file path=ppt/slideMasters/_rels/slideMaster14.xml.rels><?xml version="1.0" encoding="UTF-8"?>
<Relationships xmlns="http://schemas.openxmlformats.org/package/2006/relationships"><Relationship Id="rId1" Type="http://schemas.openxmlformats.org/officeDocument/2006/relationships/theme" Target="../theme/theme14.xml"/><Relationship Id="rId2" Type="http://schemas.openxmlformats.org/officeDocument/2006/relationships/slideLayout" Target="../slideLayouts/slideLayout157.xml"/><Relationship Id="rId3" Type="http://schemas.openxmlformats.org/officeDocument/2006/relationships/slideLayout" Target="../slideLayouts/slideLayout158.xml"/><Relationship Id="rId4" Type="http://schemas.openxmlformats.org/officeDocument/2006/relationships/slideLayout" Target="../slideLayouts/slideLayout159.xml"/><Relationship Id="rId5" Type="http://schemas.openxmlformats.org/officeDocument/2006/relationships/slideLayout" Target="../slideLayouts/slideLayout160.xml"/><Relationship Id="rId6" Type="http://schemas.openxmlformats.org/officeDocument/2006/relationships/slideLayout" Target="../slideLayouts/slideLayout161.xml"/><Relationship Id="rId7" Type="http://schemas.openxmlformats.org/officeDocument/2006/relationships/slideLayout" Target="../slideLayouts/slideLayout162.xml"/><Relationship Id="rId8" Type="http://schemas.openxmlformats.org/officeDocument/2006/relationships/slideLayout" Target="../slideLayouts/slideLayout163.xml"/><Relationship Id="rId9" Type="http://schemas.openxmlformats.org/officeDocument/2006/relationships/slideLayout" Target="../slideLayouts/slideLayout164.xml"/><Relationship Id="rId10" Type="http://schemas.openxmlformats.org/officeDocument/2006/relationships/slideLayout" Target="../slideLayouts/slideLayout165.xml"/><Relationship Id="rId11" Type="http://schemas.openxmlformats.org/officeDocument/2006/relationships/slideLayout" Target="../slideLayouts/slideLayout166.xml"/><Relationship Id="rId12" Type="http://schemas.openxmlformats.org/officeDocument/2006/relationships/slideLayout" Target="../slideLayouts/slideLayout167.xml"/><Relationship Id="rId13" Type="http://schemas.openxmlformats.org/officeDocument/2006/relationships/slideLayout" Target="../slideLayouts/slideLayout168.xml"/>
</Relationships>
</file>

<file path=ppt/slideMasters/_rels/slideMaster15.xml.rels><?xml version="1.0" encoding="UTF-8"?>
<Relationships xmlns="http://schemas.openxmlformats.org/package/2006/relationships"><Relationship Id="rId1" Type="http://schemas.openxmlformats.org/officeDocument/2006/relationships/theme" Target="../theme/theme15.xml"/><Relationship Id="rId2" Type="http://schemas.openxmlformats.org/officeDocument/2006/relationships/slideLayout" Target="../slideLayouts/slideLayout169.xml"/><Relationship Id="rId3" Type="http://schemas.openxmlformats.org/officeDocument/2006/relationships/slideLayout" Target="../slideLayouts/slideLayout170.xml"/><Relationship Id="rId4" Type="http://schemas.openxmlformats.org/officeDocument/2006/relationships/slideLayout" Target="../slideLayouts/slideLayout171.xml"/><Relationship Id="rId5" Type="http://schemas.openxmlformats.org/officeDocument/2006/relationships/slideLayout" Target="../slideLayouts/slideLayout172.xml"/><Relationship Id="rId6" Type="http://schemas.openxmlformats.org/officeDocument/2006/relationships/slideLayout" Target="../slideLayouts/slideLayout173.xml"/><Relationship Id="rId7" Type="http://schemas.openxmlformats.org/officeDocument/2006/relationships/slideLayout" Target="../slideLayouts/slideLayout174.xml"/><Relationship Id="rId8" Type="http://schemas.openxmlformats.org/officeDocument/2006/relationships/slideLayout" Target="../slideLayouts/slideLayout175.xml"/><Relationship Id="rId9" Type="http://schemas.openxmlformats.org/officeDocument/2006/relationships/slideLayout" Target="../slideLayouts/slideLayout176.xml"/><Relationship Id="rId10" Type="http://schemas.openxmlformats.org/officeDocument/2006/relationships/slideLayout" Target="../slideLayouts/slideLayout177.xml"/><Relationship Id="rId11" Type="http://schemas.openxmlformats.org/officeDocument/2006/relationships/slideLayout" Target="../slideLayouts/slideLayout178.xml"/><Relationship Id="rId12" Type="http://schemas.openxmlformats.org/officeDocument/2006/relationships/slideLayout" Target="../slideLayouts/slideLayout179.xml"/><Relationship Id="rId13" Type="http://schemas.openxmlformats.org/officeDocument/2006/relationships/slideLayout" Target="../slideLayouts/slideLayout180.xml"/>
</Relationships>
</file>

<file path=ppt/slideMasters/_rels/slideMaster16.xml.rels><?xml version="1.0" encoding="UTF-8"?>
<Relationships xmlns="http://schemas.openxmlformats.org/package/2006/relationships"><Relationship Id="rId1" Type="http://schemas.openxmlformats.org/officeDocument/2006/relationships/theme" Target="../theme/theme16.xml"/><Relationship Id="rId2" Type="http://schemas.openxmlformats.org/officeDocument/2006/relationships/slideLayout" Target="../slideLayouts/slideLayout181.xml"/><Relationship Id="rId3" Type="http://schemas.openxmlformats.org/officeDocument/2006/relationships/slideLayout" Target="../slideLayouts/slideLayout182.xml"/><Relationship Id="rId4" Type="http://schemas.openxmlformats.org/officeDocument/2006/relationships/slideLayout" Target="../slideLayouts/slideLayout183.xml"/><Relationship Id="rId5" Type="http://schemas.openxmlformats.org/officeDocument/2006/relationships/slideLayout" Target="../slideLayouts/slideLayout184.xml"/><Relationship Id="rId6" Type="http://schemas.openxmlformats.org/officeDocument/2006/relationships/slideLayout" Target="../slideLayouts/slideLayout185.xml"/><Relationship Id="rId7" Type="http://schemas.openxmlformats.org/officeDocument/2006/relationships/slideLayout" Target="../slideLayouts/slideLayout186.xml"/><Relationship Id="rId8" Type="http://schemas.openxmlformats.org/officeDocument/2006/relationships/slideLayout" Target="../slideLayouts/slideLayout187.xml"/><Relationship Id="rId9" Type="http://schemas.openxmlformats.org/officeDocument/2006/relationships/slideLayout" Target="../slideLayouts/slideLayout188.xml"/><Relationship Id="rId10" Type="http://schemas.openxmlformats.org/officeDocument/2006/relationships/slideLayout" Target="../slideLayouts/slideLayout189.xml"/><Relationship Id="rId11" Type="http://schemas.openxmlformats.org/officeDocument/2006/relationships/slideLayout" Target="../slideLayouts/slideLayout190.xml"/><Relationship Id="rId12" Type="http://schemas.openxmlformats.org/officeDocument/2006/relationships/slideLayout" Target="../slideLayouts/slideLayout191.xml"/><Relationship Id="rId13" Type="http://schemas.openxmlformats.org/officeDocument/2006/relationships/slideLayout" Target="../slideLayouts/slideLayout19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cxnSp>
        <p:nvCxnSpPr>
          <p:cNvPr id="0" name="Google Shape;11;p2"/>
          <p:cNvCxnSpPr/>
          <p:nvPr/>
        </p:nvCxnSpPr>
        <p:spPr>
          <a:xfrm>
            <a:off x="-72360" y="273960"/>
            <a:ext cx="9287640" cy="720"/>
          </a:xfrm>
          <a:prstGeom prst="straightConnector1">
            <a:avLst/>
          </a:prstGeom>
          <a:ln w="28575">
            <a:solidFill>
              <a:srgbClr val="3f3533"/>
            </a:solidFill>
            <a:round/>
          </a:ln>
        </p:spPr>
      </p:cxnSp>
      <p:cxnSp>
        <p:nvCxnSpPr>
          <p:cNvPr id="1" name="Google Shape;12;p2"/>
          <p:cNvCxnSpPr/>
          <p:nvPr/>
        </p:nvCxnSpPr>
        <p:spPr>
          <a:xfrm flipV="1" rot="10800000">
            <a:off x="-258120" y="-72720"/>
            <a:ext cx="3047760" cy="1346760"/>
          </a:xfrm>
          <a:prstGeom prst="curvedConnector3">
            <a:avLst>
              <a:gd name="adj1" fmla="val 24997"/>
            </a:avLst>
          </a:prstGeom>
          <a:ln w="28575">
            <a:solidFill>
              <a:srgbClr val="3f3533"/>
            </a:solidFill>
            <a:round/>
          </a:ln>
        </p:spPr>
      </p:cxnSp>
      <p:cxnSp>
        <p:nvCxnSpPr>
          <p:cNvPr id="2" name="Google Shape;13;p2"/>
          <p:cNvCxnSpPr/>
          <p:nvPr/>
        </p:nvCxnSpPr>
        <p:spPr>
          <a:xfrm>
            <a:off x="-72360" y="4877280"/>
            <a:ext cx="9287640" cy="720"/>
          </a:xfrm>
          <a:prstGeom prst="straightConnector1">
            <a:avLst/>
          </a:prstGeom>
          <a:ln w="28575">
            <a:solidFill>
              <a:srgbClr val="3f3533"/>
            </a:solidFill>
            <a:round/>
          </a:ln>
        </p:spPr>
      </p:cxnSp>
      <p:cxnSp>
        <p:nvCxnSpPr>
          <p:cNvPr id="3" name="Google Shape;14;p2"/>
          <p:cNvCxnSpPr/>
          <p:nvPr/>
        </p:nvCxnSpPr>
        <p:spPr>
          <a:xfrm flipV="1" rot="10800000">
            <a:off x="6467040" y="3934800"/>
            <a:ext cx="3048120" cy="1347120"/>
          </a:xfrm>
          <a:prstGeom prst="curvedConnector3">
            <a:avLst>
              <a:gd name="adj1" fmla="val 25005"/>
            </a:avLst>
          </a:prstGeom>
          <a:ln w="28575">
            <a:solidFill>
              <a:srgbClr val="3f3533"/>
            </a:solidFill>
            <a:round/>
          </a:ln>
        </p:spPr>
      </p:cxnSp>
      <p:sp>
        <p:nvSpPr>
          <p:cNvPr id="4" name="PlaceHolder 1"/>
          <p:cNvSpPr>
            <a:spLocks noGrp="1"/>
          </p:cNvSpPr>
          <p:nvPr>
            <p:ph type="title"/>
          </p:nvPr>
        </p:nvSpPr>
        <p:spPr>
          <a:xfrm>
            <a:off x="1877400" y="444960"/>
            <a:ext cx="5388480" cy="572040"/>
          </a:xfrm>
          <a:prstGeom prst="rect">
            <a:avLst/>
          </a:prstGeom>
          <a:noFill/>
          <a:ln w="0">
            <a:noFill/>
          </a:ln>
        </p:spPr>
        <p:txBody>
          <a:bodyPr lIns="0" rIns="0" tIns="0" bIns="0" anchor="ctr">
            <a:noAutofit/>
          </a:bodyPr>
          <a:p>
            <a:pPr indent="0">
              <a:buNone/>
            </a:pPr>
            <a:r>
              <a:rPr b="0" lang="ru-RU" sz="1800" spc="-1" strike="noStrike">
                <a:solidFill>
                  <a:srgbClr val="000000"/>
                </a:solidFill>
                <a:latin typeface="Arial"/>
              </a:rPr>
              <a:t>Для правки текста заглавия щёлкните мышью</a:t>
            </a:r>
            <a:endParaRPr b="0" lang="ru-RU" sz="1800" spc="-1" strike="noStrike">
              <a:solidFill>
                <a:srgbClr val="000000"/>
              </a:solidFill>
              <a:latin typeface="Arial"/>
            </a:endParaRPr>
          </a:p>
        </p:txBody>
      </p:sp>
      <p:sp>
        <p:nvSpPr>
          <p:cNvPr id="5" name="PlaceHolder 2"/>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ru-RU" sz="3200" spc="-1" strike="noStrike">
                <a:solidFill>
                  <a:srgbClr val="000000"/>
                </a:solidFill>
                <a:latin typeface="Arial"/>
              </a:rPr>
              <a:t>Для правки структуры щёлкните мышью</a:t>
            </a:r>
            <a:endParaRPr b="0" lang="ru-RU"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ru-RU" sz="2800" spc="-1" strike="noStrike">
                <a:solidFill>
                  <a:srgbClr val="000000"/>
                </a:solidFill>
                <a:latin typeface="Arial"/>
              </a:rPr>
              <a:t>Второй уровень структуры</a:t>
            </a:r>
            <a:endParaRPr b="0" lang="ru-RU"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ru-RU" sz="2400" spc="-1" strike="noStrike">
                <a:solidFill>
                  <a:srgbClr val="000000"/>
                </a:solidFill>
                <a:latin typeface="Arial"/>
              </a:rPr>
              <a:t>Третий уровень структуры</a:t>
            </a:r>
            <a:endParaRPr b="0" lang="ru-RU"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ru-RU" sz="2000" spc="-1" strike="noStrike">
                <a:solidFill>
                  <a:srgbClr val="000000"/>
                </a:solidFill>
                <a:latin typeface="Arial"/>
              </a:rPr>
              <a:t>Четвёртый уровень структуры</a:t>
            </a:r>
            <a:endParaRPr b="0" lang="ru-RU"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ru-RU" sz="2000" spc="-1" strike="noStrike">
                <a:solidFill>
                  <a:srgbClr val="000000"/>
                </a:solidFill>
                <a:latin typeface="Arial"/>
              </a:rPr>
              <a:t>Пятый уровень структуры</a:t>
            </a:r>
            <a:endParaRPr b="0" lang="ru-RU"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ru-RU" sz="2000" spc="-1" strike="noStrike">
                <a:solidFill>
                  <a:srgbClr val="000000"/>
                </a:solidFill>
                <a:latin typeface="Arial"/>
              </a:rPr>
              <a:t>Шестой уровень структуры</a:t>
            </a:r>
            <a:endParaRPr b="0" lang="ru-RU"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ru-RU" sz="2000" spc="-1" strike="noStrike">
                <a:solidFill>
                  <a:srgbClr val="000000"/>
                </a:solidFill>
                <a:latin typeface="Arial"/>
              </a:rPr>
              <a:t>Седьмой уровень структуры</a:t>
            </a:r>
            <a:endParaRPr b="0" lang="ru-RU"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cxnSp>
        <p:nvCxnSpPr>
          <p:cNvPr id="42" name="Google Shape;26;p4"/>
          <p:cNvCxnSpPr/>
          <p:nvPr/>
        </p:nvCxnSpPr>
        <p:spPr>
          <a:xfrm>
            <a:off x="-72360" y="273960"/>
            <a:ext cx="9287640" cy="720"/>
          </a:xfrm>
          <a:prstGeom prst="straightConnector1">
            <a:avLst/>
          </a:prstGeom>
          <a:ln w="28575">
            <a:solidFill>
              <a:srgbClr val="3f3533"/>
            </a:solidFill>
            <a:round/>
          </a:ln>
        </p:spPr>
      </p:cxnSp>
      <p:cxnSp>
        <p:nvCxnSpPr>
          <p:cNvPr id="43" name="Google Shape;27;p4"/>
          <p:cNvCxnSpPr/>
          <p:nvPr/>
        </p:nvCxnSpPr>
        <p:spPr>
          <a:xfrm>
            <a:off x="-72360" y="4877280"/>
            <a:ext cx="9287640" cy="720"/>
          </a:xfrm>
          <a:prstGeom prst="straightConnector1">
            <a:avLst/>
          </a:prstGeom>
          <a:ln w="28575">
            <a:solidFill>
              <a:srgbClr val="3f3533"/>
            </a:solidFill>
            <a:round/>
          </a:ln>
        </p:spPr>
      </p:cxnSp>
      <p:cxnSp>
        <p:nvCxnSpPr>
          <p:cNvPr id="44" name="Google Shape;28;p4"/>
          <p:cNvCxnSpPr/>
          <p:nvPr/>
        </p:nvCxnSpPr>
        <p:spPr>
          <a:xfrm>
            <a:off x="6884640" y="-113400"/>
            <a:ext cx="2566440" cy="1306440"/>
          </a:xfrm>
          <a:prstGeom prst="curvedConnector3">
            <a:avLst>
              <a:gd name="adj1" fmla="val 25000"/>
            </a:avLst>
          </a:prstGeom>
          <a:ln w="28575">
            <a:solidFill>
              <a:srgbClr val="3f3533"/>
            </a:solidFill>
            <a:round/>
          </a:ln>
        </p:spPr>
      </p:cxnSp>
      <p:sp>
        <p:nvSpPr>
          <p:cNvPr id="45" name="PlaceHolder 1"/>
          <p:cNvSpPr>
            <a:spLocks noGrp="1"/>
          </p:cNvSpPr>
          <p:nvPr>
            <p:ph type="title"/>
          </p:nvPr>
        </p:nvSpPr>
        <p:spPr>
          <a:xfrm>
            <a:off x="1877400" y="444960"/>
            <a:ext cx="5388480" cy="572040"/>
          </a:xfrm>
          <a:prstGeom prst="rect">
            <a:avLst/>
          </a:prstGeom>
          <a:noFill/>
          <a:ln w="0">
            <a:noFill/>
          </a:ln>
        </p:spPr>
        <p:txBody>
          <a:bodyPr lIns="0" rIns="0" tIns="0" bIns="0" anchor="ctr">
            <a:noAutofit/>
          </a:bodyPr>
          <a:p>
            <a:pPr indent="0">
              <a:buNone/>
            </a:pPr>
            <a:r>
              <a:rPr b="0" lang="ru-RU" sz="1800" spc="-1" strike="noStrike">
                <a:solidFill>
                  <a:srgbClr val="000000"/>
                </a:solidFill>
                <a:latin typeface="Arial"/>
              </a:rPr>
              <a:t>Для правки текста заглавия щёлкните мышью</a:t>
            </a:r>
            <a:endParaRPr b="0" lang="ru-RU" sz="1800" spc="-1" strike="noStrike">
              <a:solidFill>
                <a:srgbClr val="000000"/>
              </a:solidFill>
              <a:latin typeface="Arial"/>
            </a:endParaRPr>
          </a:p>
        </p:txBody>
      </p:sp>
      <p:sp>
        <p:nvSpPr>
          <p:cNvPr id="46" name="PlaceHolder 2"/>
          <p:cNvSpPr>
            <a:spLocks noGrp="1"/>
          </p:cNvSpPr>
          <p:nvPr>
            <p:ph type="body"/>
          </p:nvPr>
        </p:nvSpPr>
        <p:spPr>
          <a:xfrm>
            <a:off x="457200" y="1203480"/>
            <a:ext cx="8228880" cy="298260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ru-RU" sz="1800" spc="-1" strike="noStrike">
                <a:solidFill>
                  <a:srgbClr val="000000"/>
                </a:solidFill>
                <a:latin typeface="Arial"/>
              </a:rPr>
              <a:t>Для правки структуры щёлкните мышью</a:t>
            </a:r>
            <a:endParaRPr b="0" lang="ru-RU"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ru-RU" sz="1800" spc="-1" strike="noStrike">
                <a:solidFill>
                  <a:srgbClr val="000000"/>
                </a:solidFill>
                <a:latin typeface="Arial"/>
              </a:rPr>
              <a:t>Второй уровень структуры</a:t>
            </a:r>
            <a:endParaRPr b="0" lang="ru-RU"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ru-RU" sz="1800" spc="-1" strike="noStrike">
                <a:solidFill>
                  <a:srgbClr val="000000"/>
                </a:solidFill>
                <a:latin typeface="Arial"/>
              </a:rPr>
              <a:t>Третий уровень структуры</a:t>
            </a:r>
            <a:endParaRPr b="0" lang="ru-RU"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ru-RU" sz="1800" spc="-1" strike="noStrike">
                <a:solidFill>
                  <a:srgbClr val="000000"/>
                </a:solidFill>
                <a:latin typeface="Arial"/>
              </a:rPr>
              <a:t>Четвёртый уровень структуры</a:t>
            </a:r>
            <a:endParaRPr b="0" lang="ru-RU"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ru-RU" sz="1800" spc="-1" strike="noStrike">
                <a:solidFill>
                  <a:srgbClr val="000000"/>
                </a:solidFill>
                <a:latin typeface="Arial"/>
              </a:rPr>
              <a:t>Пятый уровень структуры</a:t>
            </a:r>
            <a:endParaRPr b="0" lang="ru-RU"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ru-RU" sz="1800" spc="-1" strike="noStrike">
                <a:solidFill>
                  <a:srgbClr val="000000"/>
                </a:solidFill>
                <a:latin typeface="Arial"/>
              </a:rPr>
              <a:t>Шестой уровень структуры</a:t>
            </a:r>
            <a:endParaRPr b="0" lang="ru-RU"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ru-RU" sz="1800" spc="-1" strike="noStrike">
                <a:solidFill>
                  <a:srgbClr val="000000"/>
                </a:solidFill>
                <a:latin typeface="Arial"/>
              </a:rPr>
              <a:t>Седьмой уровень структуры</a:t>
            </a:r>
            <a:endParaRPr b="0" lang="ru-RU"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cxnSp>
        <p:nvCxnSpPr>
          <p:cNvPr id="83" name="Google Shape;87;p13"/>
          <p:cNvCxnSpPr/>
          <p:nvPr/>
        </p:nvCxnSpPr>
        <p:spPr>
          <a:xfrm>
            <a:off x="-72360" y="273960"/>
            <a:ext cx="9287640" cy="720"/>
          </a:xfrm>
          <a:prstGeom prst="straightConnector1">
            <a:avLst/>
          </a:prstGeom>
          <a:ln w="28575">
            <a:solidFill>
              <a:srgbClr val="3f3533"/>
            </a:solidFill>
            <a:round/>
          </a:ln>
        </p:spPr>
      </p:cxnSp>
      <p:cxnSp>
        <p:nvCxnSpPr>
          <p:cNvPr id="84" name="Google Shape;88;p13"/>
          <p:cNvCxnSpPr/>
          <p:nvPr/>
        </p:nvCxnSpPr>
        <p:spPr>
          <a:xfrm>
            <a:off x="-72360" y="4877280"/>
            <a:ext cx="9287640" cy="720"/>
          </a:xfrm>
          <a:prstGeom prst="straightConnector1">
            <a:avLst/>
          </a:prstGeom>
          <a:ln w="28575">
            <a:solidFill>
              <a:srgbClr val="3f3533"/>
            </a:solidFill>
            <a:round/>
          </a:ln>
        </p:spPr>
      </p:cxnSp>
      <p:sp>
        <p:nvSpPr>
          <p:cNvPr id="85"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r>
              <a:rPr b="0" lang="ru-RU" sz="4400" spc="-1" strike="noStrike">
                <a:solidFill>
                  <a:srgbClr val="000000"/>
                </a:solidFill>
                <a:latin typeface="Arial"/>
              </a:rPr>
              <a:t>Для правки текста заглавия щёлкните мышью</a:t>
            </a:r>
            <a:endParaRPr b="0" lang="ru-RU" sz="4400" spc="-1" strike="noStrike">
              <a:solidFill>
                <a:srgbClr val="000000"/>
              </a:solidFill>
              <a:latin typeface="Arial"/>
            </a:endParaRPr>
          </a:p>
        </p:txBody>
      </p:sp>
      <p:sp>
        <p:nvSpPr>
          <p:cNvPr id="86" name="PlaceHolder 2"/>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ru-RU" sz="3200" spc="-1" strike="noStrike">
                <a:solidFill>
                  <a:srgbClr val="000000"/>
                </a:solidFill>
                <a:latin typeface="Arial"/>
              </a:rPr>
              <a:t>Для правки структуры щёлкните мышью</a:t>
            </a:r>
            <a:endParaRPr b="0" lang="ru-RU"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ru-RU" sz="2800" spc="-1" strike="noStrike">
                <a:solidFill>
                  <a:srgbClr val="000000"/>
                </a:solidFill>
                <a:latin typeface="Arial"/>
              </a:rPr>
              <a:t>Второй уровень структуры</a:t>
            </a:r>
            <a:endParaRPr b="0" lang="ru-RU"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ru-RU" sz="2400" spc="-1" strike="noStrike">
                <a:solidFill>
                  <a:srgbClr val="000000"/>
                </a:solidFill>
                <a:latin typeface="Arial"/>
              </a:rPr>
              <a:t>Третий уровень структуры</a:t>
            </a:r>
            <a:endParaRPr b="0" lang="ru-RU"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ru-RU" sz="2000" spc="-1" strike="noStrike">
                <a:solidFill>
                  <a:srgbClr val="000000"/>
                </a:solidFill>
                <a:latin typeface="Arial"/>
              </a:rPr>
              <a:t>Четвёртый уровень структуры</a:t>
            </a:r>
            <a:endParaRPr b="0" lang="ru-RU"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ru-RU" sz="2000" spc="-1" strike="noStrike">
                <a:solidFill>
                  <a:srgbClr val="000000"/>
                </a:solidFill>
                <a:latin typeface="Arial"/>
              </a:rPr>
              <a:t>Пятый уровень структуры</a:t>
            </a:r>
            <a:endParaRPr b="0" lang="ru-RU"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ru-RU" sz="2000" spc="-1" strike="noStrike">
                <a:solidFill>
                  <a:srgbClr val="000000"/>
                </a:solidFill>
                <a:latin typeface="Arial"/>
              </a:rPr>
              <a:t>Шестой уровень структуры</a:t>
            </a:r>
            <a:endParaRPr b="0" lang="ru-RU"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ru-RU" sz="2000" spc="-1" strike="noStrike">
                <a:solidFill>
                  <a:srgbClr val="000000"/>
                </a:solidFill>
                <a:latin typeface="Arial"/>
              </a:rPr>
              <a:t>Седьмой уровень структуры</a:t>
            </a:r>
            <a:endParaRPr b="0" lang="ru-RU"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cxnSp>
        <p:nvCxnSpPr>
          <p:cNvPr id="123" name="Google Shape;109;p14"/>
          <p:cNvCxnSpPr/>
          <p:nvPr/>
        </p:nvCxnSpPr>
        <p:spPr>
          <a:xfrm>
            <a:off x="-72360" y="273960"/>
            <a:ext cx="9287640" cy="720"/>
          </a:xfrm>
          <a:prstGeom prst="straightConnector1">
            <a:avLst/>
          </a:prstGeom>
          <a:ln w="28575">
            <a:solidFill>
              <a:srgbClr val="3f3533"/>
            </a:solidFill>
            <a:round/>
          </a:ln>
        </p:spPr>
      </p:cxnSp>
      <p:cxnSp>
        <p:nvCxnSpPr>
          <p:cNvPr id="124" name="Google Shape;110;p14"/>
          <p:cNvCxnSpPr/>
          <p:nvPr/>
        </p:nvCxnSpPr>
        <p:spPr>
          <a:xfrm>
            <a:off x="-72360" y="4877280"/>
            <a:ext cx="9287640" cy="720"/>
          </a:xfrm>
          <a:prstGeom prst="straightConnector1">
            <a:avLst/>
          </a:prstGeom>
          <a:ln w="28575">
            <a:solidFill>
              <a:srgbClr val="3f3533"/>
            </a:solidFill>
            <a:round/>
          </a:ln>
        </p:spPr>
      </p:cxnSp>
      <p:cxnSp>
        <p:nvCxnSpPr>
          <p:cNvPr id="125" name="Google Shape;111;p14"/>
          <p:cNvCxnSpPr/>
          <p:nvPr/>
        </p:nvCxnSpPr>
        <p:spPr>
          <a:xfrm>
            <a:off x="-250200" y="4076280"/>
            <a:ext cx="1927440" cy="1161720"/>
          </a:xfrm>
          <a:prstGeom prst="curvedConnector3">
            <a:avLst>
              <a:gd name="adj1" fmla="val 25014"/>
            </a:avLst>
          </a:prstGeom>
          <a:ln w="28575">
            <a:solidFill>
              <a:srgbClr val="3f3533"/>
            </a:solidFill>
            <a:round/>
          </a:ln>
        </p:spPr>
      </p:cxnSp>
      <p:cxnSp>
        <p:nvCxnSpPr>
          <p:cNvPr id="126" name="Google Shape;112;p14"/>
          <p:cNvCxnSpPr/>
          <p:nvPr/>
        </p:nvCxnSpPr>
        <p:spPr>
          <a:xfrm>
            <a:off x="7440840" y="-48240"/>
            <a:ext cx="1927800" cy="1161360"/>
          </a:xfrm>
          <a:prstGeom prst="curvedConnector3">
            <a:avLst>
              <a:gd name="adj1" fmla="val 25009"/>
            </a:avLst>
          </a:prstGeom>
          <a:ln w="28575">
            <a:solidFill>
              <a:srgbClr val="3f3533"/>
            </a:solidFill>
            <a:round/>
          </a:ln>
        </p:spPr>
      </p:cxnSp>
      <p:sp>
        <p:nvSpPr>
          <p:cNvPr id="127"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r>
              <a:rPr b="0" lang="ru-RU" sz="4400" spc="-1" strike="noStrike">
                <a:solidFill>
                  <a:srgbClr val="000000"/>
                </a:solidFill>
                <a:latin typeface="Arial"/>
              </a:rPr>
              <a:t>Для правки текста заглавия щёлкните мышью</a:t>
            </a:r>
            <a:endParaRPr b="0" lang="ru-RU" sz="4400" spc="-1" strike="noStrike">
              <a:solidFill>
                <a:srgbClr val="000000"/>
              </a:solidFill>
              <a:latin typeface="Arial"/>
            </a:endParaRPr>
          </a:p>
        </p:txBody>
      </p:sp>
      <p:sp>
        <p:nvSpPr>
          <p:cNvPr id="128" name="PlaceHolder 2"/>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ru-RU" sz="3200" spc="-1" strike="noStrike">
                <a:solidFill>
                  <a:srgbClr val="000000"/>
                </a:solidFill>
                <a:latin typeface="Arial"/>
              </a:rPr>
              <a:t>Для правки структуры щёлкните мышью</a:t>
            </a:r>
            <a:endParaRPr b="0" lang="ru-RU"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ru-RU" sz="2800" spc="-1" strike="noStrike">
                <a:solidFill>
                  <a:srgbClr val="000000"/>
                </a:solidFill>
                <a:latin typeface="Arial"/>
              </a:rPr>
              <a:t>Второй уровень структуры</a:t>
            </a:r>
            <a:endParaRPr b="0" lang="ru-RU"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ru-RU" sz="2400" spc="-1" strike="noStrike">
                <a:solidFill>
                  <a:srgbClr val="000000"/>
                </a:solidFill>
                <a:latin typeface="Arial"/>
              </a:rPr>
              <a:t>Третий уровень структуры</a:t>
            </a:r>
            <a:endParaRPr b="0" lang="ru-RU"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ru-RU" sz="2000" spc="-1" strike="noStrike">
                <a:solidFill>
                  <a:srgbClr val="000000"/>
                </a:solidFill>
                <a:latin typeface="Arial"/>
              </a:rPr>
              <a:t>Четвёртый уровень структуры</a:t>
            </a:r>
            <a:endParaRPr b="0" lang="ru-RU"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ru-RU" sz="2000" spc="-1" strike="noStrike">
                <a:solidFill>
                  <a:srgbClr val="000000"/>
                </a:solidFill>
                <a:latin typeface="Arial"/>
              </a:rPr>
              <a:t>Пятый уровень структуры</a:t>
            </a:r>
            <a:endParaRPr b="0" lang="ru-RU"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ru-RU" sz="2000" spc="-1" strike="noStrike">
                <a:solidFill>
                  <a:srgbClr val="000000"/>
                </a:solidFill>
                <a:latin typeface="Arial"/>
              </a:rPr>
              <a:t>Шестой уровень структуры</a:t>
            </a:r>
            <a:endParaRPr b="0" lang="ru-RU"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ru-RU" sz="2000" spc="-1" strike="noStrike">
                <a:solidFill>
                  <a:srgbClr val="000000"/>
                </a:solidFill>
                <a:latin typeface="Arial"/>
              </a:rPr>
              <a:t>Седьмой уровень структуры</a:t>
            </a:r>
            <a:endParaRPr b="0" lang="ru-RU"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cxnSp>
        <p:nvCxnSpPr>
          <p:cNvPr id="165" name="Google Shape;116;p15"/>
          <p:cNvCxnSpPr/>
          <p:nvPr/>
        </p:nvCxnSpPr>
        <p:spPr>
          <a:xfrm>
            <a:off x="-72360" y="273960"/>
            <a:ext cx="9287640" cy="720"/>
          </a:xfrm>
          <a:prstGeom prst="straightConnector1">
            <a:avLst/>
          </a:prstGeom>
          <a:ln w="28575">
            <a:solidFill>
              <a:srgbClr val="3f3533"/>
            </a:solidFill>
            <a:round/>
          </a:ln>
        </p:spPr>
      </p:cxnSp>
      <p:cxnSp>
        <p:nvCxnSpPr>
          <p:cNvPr id="166" name="Google Shape;117;p15"/>
          <p:cNvCxnSpPr/>
          <p:nvPr/>
        </p:nvCxnSpPr>
        <p:spPr>
          <a:xfrm>
            <a:off x="-72360" y="4877280"/>
            <a:ext cx="9287640" cy="720"/>
          </a:xfrm>
          <a:prstGeom prst="straightConnector1">
            <a:avLst/>
          </a:prstGeom>
          <a:ln w="28575">
            <a:solidFill>
              <a:srgbClr val="3f3533"/>
            </a:solidFill>
            <a:round/>
          </a:ln>
        </p:spPr>
      </p:cxnSp>
      <p:sp>
        <p:nvSpPr>
          <p:cNvPr id="167"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r>
              <a:rPr b="0" lang="ru-RU" sz="4400" spc="-1" strike="noStrike">
                <a:solidFill>
                  <a:srgbClr val="000000"/>
                </a:solidFill>
                <a:latin typeface="Arial"/>
              </a:rPr>
              <a:t>Для правки текста заглавия щёлкните мышью</a:t>
            </a:r>
            <a:endParaRPr b="0" lang="ru-RU" sz="4400" spc="-1" strike="noStrike">
              <a:solidFill>
                <a:srgbClr val="000000"/>
              </a:solidFill>
              <a:latin typeface="Arial"/>
            </a:endParaRPr>
          </a:p>
        </p:txBody>
      </p:sp>
      <p:sp>
        <p:nvSpPr>
          <p:cNvPr id="168" name="PlaceHolder 2"/>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ru-RU" sz="3200" spc="-1" strike="noStrike">
                <a:solidFill>
                  <a:srgbClr val="000000"/>
                </a:solidFill>
                <a:latin typeface="Arial"/>
              </a:rPr>
              <a:t>Для правки структуры щёлкните мышью</a:t>
            </a:r>
            <a:endParaRPr b="0" lang="ru-RU"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ru-RU" sz="2800" spc="-1" strike="noStrike">
                <a:solidFill>
                  <a:srgbClr val="000000"/>
                </a:solidFill>
                <a:latin typeface="Arial"/>
              </a:rPr>
              <a:t>Второй уровень структуры</a:t>
            </a:r>
            <a:endParaRPr b="0" lang="ru-RU"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ru-RU" sz="2400" spc="-1" strike="noStrike">
                <a:solidFill>
                  <a:srgbClr val="000000"/>
                </a:solidFill>
                <a:latin typeface="Arial"/>
              </a:rPr>
              <a:t>Третий уровень структуры</a:t>
            </a:r>
            <a:endParaRPr b="0" lang="ru-RU"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ru-RU" sz="2000" spc="-1" strike="noStrike">
                <a:solidFill>
                  <a:srgbClr val="000000"/>
                </a:solidFill>
                <a:latin typeface="Arial"/>
              </a:rPr>
              <a:t>Четвёртый уровень структуры</a:t>
            </a:r>
            <a:endParaRPr b="0" lang="ru-RU"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ru-RU" sz="2000" spc="-1" strike="noStrike">
                <a:solidFill>
                  <a:srgbClr val="000000"/>
                </a:solidFill>
                <a:latin typeface="Arial"/>
              </a:rPr>
              <a:t>Пятый уровень структуры</a:t>
            </a:r>
            <a:endParaRPr b="0" lang="ru-RU"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ru-RU" sz="2000" spc="-1" strike="noStrike">
                <a:solidFill>
                  <a:srgbClr val="000000"/>
                </a:solidFill>
                <a:latin typeface="Arial"/>
              </a:rPr>
              <a:t>Шестой уровень структуры</a:t>
            </a:r>
            <a:endParaRPr b="0" lang="ru-RU"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ru-RU" sz="2000" spc="-1" strike="noStrike">
                <a:solidFill>
                  <a:srgbClr val="000000"/>
                </a:solidFill>
                <a:latin typeface="Arial"/>
              </a:rPr>
              <a:t>Седьмой уровень структуры</a:t>
            </a:r>
            <a:endParaRPr b="0" lang="ru-RU"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cxnSp>
        <p:nvCxnSpPr>
          <p:cNvPr id="205" name="Google Shape;121;p16"/>
          <p:cNvCxnSpPr/>
          <p:nvPr/>
        </p:nvCxnSpPr>
        <p:spPr>
          <a:xfrm>
            <a:off x="-72360" y="273960"/>
            <a:ext cx="9287640" cy="720"/>
          </a:xfrm>
          <a:prstGeom prst="straightConnector1">
            <a:avLst/>
          </a:prstGeom>
          <a:ln w="28575">
            <a:solidFill>
              <a:srgbClr val="3f3533"/>
            </a:solidFill>
            <a:round/>
          </a:ln>
        </p:spPr>
      </p:cxnSp>
      <p:cxnSp>
        <p:nvCxnSpPr>
          <p:cNvPr id="206" name="Google Shape;122;p16"/>
          <p:cNvCxnSpPr/>
          <p:nvPr/>
        </p:nvCxnSpPr>
        <p:spPr>
          <a:xfrm>
            <a:off x="-72360" y="4877280"/>
            <a:ext cx="9287640" cy="720"/>
          </a:xfrm>
          <a:prstGeom prst="straightConnector1">
            <a:avLst/>
          </a:prstGeom>
          <a:ln w="28575">
            <a:solidFill>
              <a:srgbClr val="3f3533"/>
            </a:solidFill>
            <a:round/>
          </a:ln>
        </p:spPr>
      </p:cxnSp>
      <p:cxnSp>
        <p:nvCxnSpPr>
          <p:cNvPr id="207" name="Google Shape;123;p16"/>
          <p:cNvCxnSpPr/>
          <p:nvPr/>
        </p:nvCxnSpPr>
        <p:spPr>
          <a:xfrm flipV="1" rot="10800000">
            <a:off x="7453800" y="4053240"/>
            <a:ext cx="1927440" cy="1161720"/>
          </a:xfrm>
          <a:prstGeom prst="curvedConnector3">
            <a:avLst>
              <a:gd name="adj1" fmla="val 24995"/>
            </a:avLst>
          </a:prstGeom>
          <a:ln w="28575">
            <a:solidFill>
              <a:srgbClr val="3f3533"/>
            </a:solidFill>
            <a:round/>
          </a:ln>
        </p:spPr>
      </p:cxnSp>
      <p:cxnSp>
        <p:nvCxnSpPr>
          <p:cNvPr id="208" name="Google Shape;124;p16"/>
          <p:cNvCxnSpPr/>
          <p:nvPr/>
        </p:nvCxnSpPr>
        <p:spPr>
          <a:xfrm flipV="1" rot="10800000">
            <a:off x="-237240" y="-71280"/>
            <a:ext cx="1927080" cy="1161360"/>
          </a:xfrm>
          <a:prstGeom prst="curvedConnector3">
            <a:avLst>
              <a:gd name="adj1" fmla="val 25000"/>
            </a:avLst>
          </a:prstGeom>
          <a:ln w="28575">
            <a:solidFill>
              <a:srgbClr val="3f3533"/>
            </a:solidFill>
            <a:round/>
          </a:ln>
        </p:spPr>
      </p:cxnSp>
      <p:sp>
        <p:nvSpPr>
          <p:cNvPr id="209"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r>
              <a:rPr b="0" lang="ru-RU" sz="4400" spc="-1" strike="noStrike">
                <a:solidFill>
                  <a:srgbClr val="000000"/>
                </a:solidFill>
                <a:latin typeface="Arial"/>
              </a:rPr>
              <a:t>Для правки текста заглавия щёлкните мышью</a:t>
            </a:r>
            <a:endParaRPr b="0" lang="ru-RU" sz="4400" spc="-1" strike="noStrike">
              <a:solidFill>
                <a:srgbClr val="000000"/>
              </a:solidFill>
              <a:latin typeface="Arial"/>
            </a:endParaRPr>
          </a:p>
        </p:txBody>
      </p:sp>
      <p:sp>
        <p:nvSpPr>
          <p:cNvPr id="210" name="PlaceHolder 2"/>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ru-RU" sz="3200" spc="-1" strike="noStrike">
                <a:solidFill>
                  <a:srgbClr val="000000"/>
                </a:solidFill>
                <a:latin typeface="Arial"/>
              </a:rPr>
              <a:t>Для правки структуры щёлкните мышью</a:t>
            </a:r>
            <a:endParaRPr b="0" lang="ru-RU"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ru-RU" sz="2800" spc="-1" strike="noStrike">
                <a:solidFill>
                  <a:srgbClr val="000000"/>
                </a:solidFill>
                <a:latin typeface="Arial"/>
              </a:rPr>
              <a:t>Второй уровень структуры</a:t>
            </a:r>
            <a:endParaRPr b="0" lang="ru-RU"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ru-RU" sz="2400" spc="-1" strike="noStrike">
                <a:solidFill>
                  <a:srgbClr val="000000"/>
                </a:solidFill>
                <a:latin typeface="Arial"/>
              </a:rPr>
              <a:t>Третий уровень структуры</a:t>
            </a:r>
            <a:endParaRPr b="0" lang="ru-RU"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ru-RU" sz="2000" spc="-1" strike="noStrike">
                <a:solidFill>
                  <a:srgbClr val="000000"/>
                </a:solidFill>
                <a:latin typeface="Arial"/>
              </a:rPr>
              <a:t>Четвёртый уровень структуры</a:t>
            </a:r>
            <a:endParaRPr b="0" lang="ru-RU"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ru-RU" sz="2000" spc="-1" strike="noStrike">
                <a:solidFill>
                  <a:srgbClr val="000000"/>
                </a:solidFill>
                <a:latin typeface="Arial"/>
              </a:rPr>
              <a:t>Пятый уровень структуры</a:t>
            </a:r>
            <a:endParaRPr b="0" lang="ru-RU"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ru-RU" sz="2000" spc="-1" strike="noStrike">
                <a:solidFill>
                  <a:srgbClr val="000000"/>
                </a:solidFill>
                <a:latin typeface="Arial"/>
              </a:rPr>
              <a:t>Шестой уровень структуры</a:t>
            </a:r>
            <a:endParaRPr b="0" lang="ru-RU"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ru-RU" sz="2000" spc="-1" strike="noStrike">
                <a:solidFill>
                  <a:srgbClr val="000000"/>
                </a:solidFill>
                <a:latin typeface="Arial"/>
              </a:rPr>
              <a:t>Седьмой уровень структуры</a:t>
            </a:r>
            <a:endParaRPr b="0" lang="ru-RU"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cxnSp>
        <p:nvCxnSpPr>
          <p:cNvPr id="247" name="Google Shape;57;p9"/>
          <p:cNvCxnSpPr/>
          <p:nvPr/>
        </p:nvCxnSpPr>
        <p:spPr>
          <a:xfrm>
            <a:off x="-72360" y="273960"/>
            <a:ext cx="9287640" cy="720"/>
          </a:xfrm>
          <a:prstGeom prst="straightConnector1">
            <a:avLst/>
          </a:prstGeom>
          <a:ln w="28575">
            <a:solidFill>
              <a:srgbClr val="3f3533"/>
            </a:solidFill>
            <a:round/>
          </a:ln>
        </p:spPr>
      </p:cxnSp>
      <p:cxnSp>
        <p:nvCxnSpPr>
          <p:cNvPr id="248" name="Google Shape;58;p9"/>
          <p:cNvCxnSpPr/>
          <p:nvPr/>
        </p:nvCxnSpPr>
        <p:spPr>
          <a:xfrm>
            <a:off x="-72360" y="4877280"/>
            <a:ext cx="9287640" cy="720"/>
          </a:xfrm>
          <a:prstGeom prst="straightConnector1">
            <a:avLst/>
          </a:prstGeom>
          <a:ln w="28575">
            <a:solidFill>
              <a:srgbClr val="3f3533"/>
            </a:solidFill>
            <a:round/>
          </a:ln>
        </p:spPr>
      </p:cxnSp>
      <p:cxnSp>
        <p:nvCxnSpPr>
          <p:cNvPr id="249" name="Google Shape;59;p9"/>
          <p:cNvCxnSpPr/>
          <p:nvPr/>
        </p:nvCxnSpPr>
        <p:spPr>
          <a:xfrm flipV="1" rot="10800000">
            <a:off x="5924880" y="2796840"/>
            <a:ext cx="3378600" cy="2467800"/>
          </a:xfrm>
          <a:prstGeom prst="curvedConnector3">
            <a:avLst>
              <a:gd name="adj1" fmla="val 25000"/>
            </a:avLst>
          </a:prstGeom>
          <a:ln w="28575">
            <a:solidFill>
              <a:srgbClr val="3f3533"/>
            </a:solidFill>
            <a:round/>
          </a:ln>
        </p:spPr>
      </p:cxnSp>
      <p:sp>
        <p:nvSpPr>
          <p:cNvPr id="250"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r>
              <a:rPr b="0" lang="ru-RU" sz="4400" spc="-1" strike="noStrike">
                <a:solidFill>
                  <a:srgbClr val="000000"/>
                </a:solidFill>
                <a:latin typeface="Arial"/>
              </a:rPr>
              <a:t>Для правки текста заглавия щёлкните мышью</a:t>
            </a:r>
            <a:endParaRPr b="0" lang="ru-RU" sz="4400" spc="-1" strike="noStrike">
              <a:solidFill>
                <a:srgbClr val="000000"/>
              </a:solidFill>
              <a:latin typeface="Arial"/>
            </a:endParaRPr>
          </a:p>
        </p:txBody>
      </p:sp>
      <p:sp>
        <p:nvSpPr>
          <p:cNvPr id="251" name="PlaceHolder 2"/>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ru-RU" sz="3200" spc="-1" strike="noStrike">
                <a:solidFill>
                  <a:srgbClr val="000000"/>
                </a:solidFill>
                <a:latin typeface="Arial"/>
              </a:rPr>
              <a:t>Для правки структуры щёлкните мышью</a:t>
            </a:r>
            <a:endParaRPr b="0" lang="ru-RU"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ru-RU" sz="2800" spc="-1" strike="noStrike">
                <a:solidFill>
                  <a:srgbClr val="000000"/>
                </a:solidFill>
                <a:latin typeface="Arial"/>
              </a:rPr>
              <a:t>Второй уровень структуры</a:t>
            </a:r>
            <a:endParaRPr b="0" lang="ru-RU"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ru-RU" sz="2400" spc="-1" strike="noStrike">
                <a:solidFill>
                  <a:srgbClr val="000000"/>
                </a:solidFill>
                <a:latin typeface="Arial"/>
              </a:rPr>
              <a:t>Третий уровень структуры</a:t>
            </a:r>
            <a:endParaRPr b="0" lang="ru-RU"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ru-RU" sz="2000" spc="-1" strike="noStrike">
                <a:solidFill>
                  <a:srgbClr val="000000"/>
                </a:solidFill>
                <a:latin typeface="Arial"/>
              </a:rPr>
              <a:t>Четвёртый уровень структуры</a:t>
            </a:r>
            <a:endParaRPr b="0" lang="ru-RU"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ru-RU" sz="2000" spc="-1" strike="noStrike">
                <a:solidFill>
                  <a:srgbClr val="000000"/>
                </a:solidFill>
                <a:latin typeface="Arial"/>
              </a:rPr>
              <a:t>Пятый уровень структуры</a:t>
            </a:r>
            <a:endParaRPr b="0" lang="ru-RU"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ru-RU" sz="2000" spc="-1" strike="noStrike">
                <a:solidFill>
                  <a:srgbClr val="000000"/>
                </a:solidFill>
                <a:latin typeface="Arial"/>
              </a:rPr>
              <a:t>Шестой уровень структуры</a:t>
            </a:r>
            <a:endParaRPr b="0" lang="ru-RU"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ru-RU" sz="2000" spc="-1" strike="noStrike">
                <a:solidFill>
                  <a:srgbClr val="000000"/>
                </a:solidFill>
                <a:latin typeface="Arial"/>
              </a:rPr>
              <a:t>Седьмой уровень структуры</a:t>
            </a:r>
            <a:endParaRPr b="0" lang="ru-RU"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cxnSp>
        <p:nvCxnSpPr>
          <p:cNvPr id="288" name="Google Shape;128;p17"/>
          <p:cNvCxnSpPr/>
          <p:nvPr/>
        </p:nvCxnSpPr>
        <p:spPr>
          <a:xfrm>
            <a:off x="-72360" y="273960"/>
            <a:ext cx="9287640" cy="720"/>
          </a:xfrm>
          <a:prstGeom prst="straightConnector1">
            <a:avLst/>
          </a:prstGeom>
          <a:ln w="28575">
            <a:solidFill>
              <a:srgbClr val="3f3533"/>
            </a:solidFill>
            <a:round/>
          </a:ln>
        </p:spPr>
      </p:cxnSp>
      <p:cxnSp>
        <p:nvCxnSpPr>
          <p:cNvPr id="289" name="Google Shape;129;p17"/>
          <p:cNvCxnSpPr/>
          <p:nvPr/>
        </p:nvCxnSpPr>
        <p:spPr>
          <a:xfrm>
            <a:off x="-72360" y="4877280"/>
            <a:ext cx="9287640" cy="720"/>
          </a:xfrm>
          <a:prstGeom prst="straightConnector1">
            <a:avLst/>
          </a:prstGeom>
          <a:ln w="28575">
            <a:solidFill>
              <a:srgbClr val="3f3533"/>
            </a:solidFill>
            <a:round/>
          </a:ln>
        </p:spPr>
      </p:cxnSp>
      <p:cxnSp>
        <p:nvCxnSpPr>
          <p:cNvPr id="290" name="Google Shape;130;p17"/>
          <p:cNvCxnSpPr/>
          <p:nvPr/>
        </p:nvCxnSpPr>
        <p:spPr>
          <a:xfrm>
            <a:off x="-250200" y="4076280"/>
            <a:ext cx="1927440" cy="1161720"/>
          </a:xfrm>
          <a:prstGeom prst="curvedConnector3">
            <a:avLst>
              <a:gd name="adj1" fmla="val 25014"/>
            </a:avLst>
          </a:prstGeom>
          <a:ln w="28575">
            <a:solidFill>
              <a:srgbClr val="3f3533"/>
            </a:solidFill>
            <a:round/>
          </a:ln>
        </p:spPr>
      </p:cxnSp>
      <p:cxnSp>
        <p:nvCxnSpPr>
          <p:cNvPr id="291" name="Google Shape;131;p17"/>
          <p:cNvCxnSpPr/>
          <p:nvPr/>
        </p:nvCxnSpPr>
        <p:spPr>
          <a:xfrm>
            <a:off x="7440840" y="-48240"/>
            <a:ext cx="1927800" cy="1161360"/>
          </a:xfrm>
          <a:prstGeom prst="curvedConnector3">
            <a:avLst>
              <a:gd name="adj1" fmla="val 25009"/>
            </a:avLst>
          </a:prstGeom>
          <a:ln w="28575">
            <a:solidFill>
              <a:srgbClr val="3f3533"/>
            </a:solidFill>
            <a:round/>
          </a:ln>
        </p:spPr>
      </p:cxnSp>
      <p:sp>
        <p:nvSpPr>
          <p:cNvPr id="292"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r>
              <a:rPr b="0" lang="ru-RU" sz="4400" spc="-1" strike="noStrike">
                <a:solidFill>
                  <a:srgbClr val="000000"/>
                </a:solidFill>
                <a:latin typeface="Arial"/>
              </a:rPr>
              <a:t>Для правки текста заглавия щёлкните мышью</a:t>
            </a:r>
            <a:endParaRPr b="0" lang="ru-RU" sz="4400" spc="-1" strike="noStrike">
              <a:solidFill>
                <a:srgbClr val="000000"/>
              </a:solidFill>
              <a:latin typeface="Arial"/>
            </a:endParaRPr>
          </a:p>
        </p:txBody>
      </p:sp>
      <p:sp>
        <p:nvSpPr>
          <p:cNvPr id="293" name="PlaceHolder 2"/>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ru-RU" sz="3200" spc="-1" strike="noStrike">
                <a:solidFill>
                  <a:srgbClr val="000000"/>
                </a:solidFill>
                <a:latin typeface="Arial"/>
              </a:rPr>
              <a:t>Для правки структуры щёлкните мышью</a:t>
            </a:r>
            <a:endParaRPr b="0" lang="ru-RU"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ru-RU" sz="2800" spc="-1" strike="noStrike">
                <a:solidFill>
                  <a:srgbClr val="000000"/>
                </a:solidFill>
                <a:latin typeface="Arial"/>
              </a:rPr>
              <a:t>Второй уровень структуры</a:t>
            </a:r>
            <a:endParaRPr b="0" lang="ru-RU"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ru-RU" sz="2400" spc="-1" strike="noStrike">
                <a:solidFill>
                  <a:srgbClr val="000000"/>
                </a:solidFill>
                <a:latin typeface="Arial"/>
              </a:rPr>
              <a:t>Третий уровень структуры</a:t>
            </a:r>
            <a:endParaRPr b="0" lang="ru-RU"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ru-RU" sz="2000" spc="-1" strike="noStrike">
                <a:solidFill>
                  <a:srgbClr val="000000"/>
                </a:solidFill>
                <a:latin typeface="Arial"/>
              </a:rPr>
              <a:t>Четвёртый уровень структуры</a:t>
            </a:r>
            <a:endParaRPr b="0" lang="ru-RU"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ru-RU" sz="2000" spc="-1" strike="noStrike">
                <a:solidFill>
                  <a:srgbClr val="000000"/>
                </a:solidFill>
                <a:latin typeface="Arial"/>
              </a:rPr>
              <a:t>Пятый уровень структуры</a:t>
            </a:r>
            <a:endParaRPr b="0" lang="ru-RU"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ru-RU" sz="2000" spc="-1" strike="noStrike">
                <a:solidFill>
                  <a:srgbClr val="000000"/>
                </a:solidFill>
                <a:latin typeface="Arial"/>
              </a:rPr>
              <a:t>Шестой уровень структуры</a:t>
            </a:r>
            <a:endParaRPr b="0" lang="ru-RU"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ru-RU" sz="2000" spc="-1" strike="noStrike">
                <a:solidFill>
                  <a:srgbClr val="000000"/>
                </a:solidFill>
                <a:latin typeface="Arial"/>
              </a:rPr>
              <a:t>Седьмой уровень структуры</a:t>
            </a:r>
            <a:endParaRPr b="0" lang="ru-RU"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cxnSp>
        <p:nvCxnSpPr>
          <p:cNvPr id="330" name="Google Shape;135;p18"/>
          <p:cNvCxnSpPr/>
          <p:nvPr/>
        </p:nvCxnSpPr>
        <p:spPr>
          <a:xfrm>
            <a:off x="-72360" y="273960"/>
            <a:ext cx="9287640" cy="720"/>
          </a:xfrm>
          <a:prstGeom prst="straightConnector1">
            <a:avLst/>
          </a:prstGeom>
          <a:ln w="28575">
            <a:solidFill>
              <a:srgbClr val="3f3533"/>
            </a:solidFill>
            <a:round/>
          </a:ln>
        </p:spPr>
      </p:cxnSp>
      <p:cxnSp>
        <p:nvCxnSpPr>
          <p:cNvPr id="331" name="Google Shape;136;p18"/>
          <p:cNvCxnSpPr/>
          <p:nvPr/>
        </p:nvCxnSpPr>
        <p:spPr>
          <a:xfrm>
            <a:off x="-72360" y="4877280"/>
            <a:ext cx="9287640" cy="720"/>
          </a:xfrm>
          <a:prstGeom prst="straightConnector1">
            <a:avLst/>
          </a:prstGeom>
          <a:ln w="28575">
            <a:solidFill>
              <a:srgbClr val="3f3533"/>
            </a:solidFill>
            <a:round/>
          </a:ln>
        </p:spPr>
      </p:cxnSp>
      <p:sp>
        <p:nvSpPr>
          <p:cNvPr id="332"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r>
              <a:rPr b="0" lang="ru-RU" sz="4400" spc="-1" strike="noStrike">
                <a:solidFill>
                  <a:srgbClr val="000000"/>
                </a:solidFill>
                <a:latin typeface="Arial"/>
              </a:rPr>
              <a:t>Для правки текста заглавия щёлкните мышью</a:t>
            </a:r>
            <a:endParaRPr b="0" lang="ru-RU" sz="4400" spc="-1" strike="noStrike">
              <a:solidFill>
                <a:srgbClr val="000000"/>
              </a:solidFill>
              <a:latin typeface="Arial"/>
            </a:endParaRPr>
          </a:p>
        </p:txBody>
      </p:sp>
      <p:sp>
        <p:nvSpPr>
          <p:cNvPr id="333" name="PlaceHolder 2"/>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ru-RU" sz="3200" spc="-1" strike="noStrike">
                <a:solidFill>
                  <a:srgbClr val="000000"/>
                </a:solidFill>
                <a:latin typeface="Arial"/>
              </a:rPr>
              <a:t>Для правки структуры щёлкните мышью</a:t>
            </a:r>
            <a:endParaRPr b="0" lang="ru-RU"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ru-RU" sz="2800" spc="-1" strike="noStrike">
                <a:solidFill>
                  <a:srgbClr val="000000"/>
                </a:solidFill>
                <a:latin typeface="Arial"/>
              </a:rPr>
              <a:t>Второй уровень структуры</a:t>
            </a:r>
            <a:endParaRPr b="0" lang="ru-RU"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ru-RU" sz="2400" spc="-1" strike="noStrike">
                <a:solidFill>
                  <a:srgbClr val="000000"/>
                </a:solidFill>
                <a:latin typeface="Arial"/>
              </a:rPr>
              <a:t>Третий уровень структуры</a:t>
            </a:r>
            <a:endParaRPr b="0" lang="ru-RU"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ru-RU" sz="2000" spc="-1" strike="noStrike">
                <a:solidFill>
                  <a:srgbClr val="000000"/>
                </a:solidFill>
                <a:latin typeface="Arial"/>
              </a:rPr>
              <a:t>Четвёртый уровень структуры</a:t>
            </a:r>
            <a:endParaRPr b="0" lang="ru-RU"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ru-RU" sz="2000" spc="-1" strike="noStrike">
                <a:solidFill>
                  <a:srgbClr val="000000"/>
                </a:solidFill>
                <a:latin typeface="Arial"/>
              </a:rPr>
              <a:t>Пятый уровень структуры</a:t>
            </a:r>
            <a:endParaRPr b="0" lang="ru-RU"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ru-RU" sz="2000" spc="-1" strike="noStrike">
                <a:solidFill>
                  <a:srgbClr val="000000"/>
                </a:solidFill>
                <a:latin typeface="Arial"/>
              </a:rPr>
              <a:t>Шестой уровень структуры</a:t>
            </a:r>
            <a:endParaRPr b="0" lang="ru-RU"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ru-RU" sz="2000" spc="-1" strike="noStrike">
                <a:solidFill>
                  <a:srgbClr val="000000"/>
                </a:solidFill>
                <a:latin typeface="Arial"/>
              </a:rPr>
              <a:t>Седьмой уровень структуры</a:t>
            </a:r>
            <a:endParaRPr b="0" lang="ru-RU"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cxnSp>
        <p:nvCxnSpPr>
          <p:cNvPr id="370" name="Google Shape;140;p19"/>
          <p:cNvCxnSpPr/>
          <p:nvPr/>
        </p:nvCxnSpPr>
        <p:spPr>
          <a:xfrm>
            <a:off x="-72360" y="273960"/>
            <a:ext cx="9287640" cy="720"/>
          </a:xfrm>
          <a:prstGeom prst="straightConnector1">
            <a:avLst/>
          </a:prstGeom>
          <a:ln w="28575">
            <a:solidFill>
              <a:srgbClr val="3f3533"/>
            </a:solidFill>
            <a:round/>
          </a:ln>
        </p:spPr>
      </p:cxnSp>
      <p:cxnSp>
        <p:nvCxnSpPr>
          <p:cNvPr id="371" name="Google Shape;141;p19"/>
          <p:cNvCxnSpPr/>
          <p:nvPr/>
        </p:nvCxnSpPr>
        <p:spPr>
          <a:xfrm>
            <a:off x="-72360" y="4877280"/>
            <a:ext cx="9287640" cy="720"/>
          </a:xfrm>
          <a:prstGeom prst="straightConnector1">
            <a:avLst/>
          </a:prstGeom>
          <a:ln w="28575">
            <a:solidFill>
              <a:srgbClr val="3f3533"/>
            </a:solidFill>
            <a:round/>
          </a:ln>
        </p:spPr>
      </p:cxnSp>
      <p:cxnSp>
        <p:nvCxnSpPr>
          <p:cNvPr id="372" name="Google Shape;142;p19"/>
          <p:cNvCxnSpPr/>
          <p:nvPr/>
        </p:nvCxnSpPr>
        <p:spPr>
          <a:xfrm>
            <a:off x="-250200" y="4076280"/>
            <a:ext cx="1927440" cy="1161720"/>
          </a:xfrm>
          <a:prstGeom prst="curvedConnector3">
            <a:avLst>
              <a:gd name="adj1" fmla="val 25014"/>
            </a:avLst>
          </a:prstGeom>
          <a:ln w="28575">
            <a:solidFill>
              <a:srgbClr val="3f3533"/>
            </a:solidFill>
            <a:round/>
          </a:ln>
        </p:spPr>
      </p:cxnSp>
      <p:cxnSp>
        <p:nvCxnSpPr>
          <p:cNvPr id="373" name="Google Shape;143;p19"/>
          <p:cNvCxnSpPr/>
          <p:nvPr/>
        </p:nvCxnSpPr>
        <p:spPr>
          <a:xfrm>
            <a:off x="7440840" y="-48240"/>
            <a:ext cx="1927800" cy="1161360"/>
          </a:xfrm>
          <a:prstGeom prst="curvedConnector3">
            <a:avLst>
              <a:gd name="adj1" fmla="val 25009"/>
            </a:avLst>
          </a:prstGeom>
          <a:ln w="28575">
            <a:solidFill>
              <a:srgbClr val="3f3533"/>
            </a:solidFill>
            <a:round/>
          </a:ln>
        </p:spPr>
      </p:cxnSp>
      <p:cxnSp>
        <p:nvCxnSpPr>
          <p:cNvPr id="374" name="Google Shape;144;p19"/>
          <p:cNvCxnSpPr/>
          <p:nvPr/>
        </p:nvCxnSpPr>
        <p:spPr>
          <a:xfrm flipV="1" rot="10800000">
            <a:off x="7453800" y="4053240"/>
            <a:ext cx="1927440" cy="1161720"/>
          </a:xfrm>
          <a:prstGeom prst="curvedConnector3">
            <a:avLst>
              <a:gd name="adj1" fmla="val 24995"/>
            </a:avLst>
          </a:prstGeom>
          <a:ln w="28575">
            <a:solidFill>
              <a:srgbClr val="3f3533"/>
            </a:solidFill>
            <a:round/>
          </a:ln>
        </p:spPr>
      </p:cxnSp>
      <p:cxnSp>
        <p:nvCxnSpPr>
          <p:cNvPr id="375" name="Google Shape;145;p19"/>
          <p:cNvCxnSpPr/>
          <p:nvPr/>
        </p:nvCxnSpPr>
        <p:spPr>
          <a:xfrm flipV="1" rot="10800000">
            <a:off x="-237240" y="-71280"/>
            <a:ext cx="1927080" cy="1161360"/>
          </a:xfrm>
          <a:prstGeom prst="curvedConnector3">
            <a:avLst>
              <a:gd name="adj1" fmla="val 25000"/>
            </a:avLst>
          </a:prstGeom>
          <a:ln w="28575">
            <a:solidFill>
              <a:srgbClr val="3f3533"/>
            </a:solidFill>
            <a:round/>
          </a:ln>
        </p:spPr>
      </p:cxnSp>
      <p:sp>
        <p:nvSpPr>
          <p:cNvPr id="376"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r>
              <a:rPr b="0" lang="ru-RU" sz="4400" spc="-1" strike="noStrike">
                <a:solidFill>
                  <a:srgbClr val="000000"/>
                </a:solidFill>
                <a:latin typeface="Arial"/>
              </a:rPr>
              <a:t>Для правки текста заглавия щёлкните мышью</a:t>
            </a:r>
            <a:endParaRPr b="0" lang="ru-RU" sz="4400" spc="-1" strike="noStrike">
              <a:solidFill>
                <a:srgbClr val="000000"/>
              </a:solidFill>
              <a:latin typeface="Arial"/>
            </a:endParaRPr>
          </a:p>
        </p:txBody>
      </p:sp>
      <p:sp>
        <p:nvSpPr>
          <p:cNvPr id="377" name="PlaceHolder 2"/>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ru-RU" sz="3200" spc="-1" strike="noStrike">
                <a:solidFill>
                  <a:srgbClr val="000000"/>
                </a:solidFill>
                <a:latin typeface="Arial"/>
              </a:rPr>
              <a:t>Для правки структуры щёлкните мышью</a:t>
            </a:r>
            <a:endParaRPr b="0" lang="ru-RU"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ru-RU" sz="2800" spc="-1" strike="noStrike">
                <a:solidFill>
                  <a:srgbClr val="000000"/>
                </a:solidFill>
                <a:latin typeface="Arial"/>
              </a:rPr>
              <a:t>Второй уровень структуры</a:t>
            </a:r>
            <a:endParaRPr b="0" lang="ru-RU"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ru-RU" sz="2400" spc="-1" strike="noStrike">
                <a:solidFill>
                  <a:srgbClr val="000000"/>
                </a:solidFill>
                <a:latin typeface="Arial"/>
              </a:rPr>
              <a:t>Третий уровень структуры</a:t>
            </a:r>
            <a:endParaRPr b="0" lang="ru-RU"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ru-RU" sz="2000" spc="-1" strike="noStrike">
                <a:solidFill>
                  <a:srgbClr val="000000"/>
                </a:solidFill>
                <a:latin typeface="Arial"/>
              </a:rPr>
              <a:t>Четвёртый уровень структуры</a:t>
            </a:r>
            <a:endParaRPr b="0" lang="ru-RU"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ru-RU" sz="2000" spc="-1" strike="noStrike">
                <a:solidFill>
                  <a:srgbClr val="000000"/>
                </a:solidFill>
                <a:latin typeface="Arial"/>
              </a:rPr>
              <a:t>Пятый уровень структуры</a:t>
            </a:r>
            <a:endParaRPr b="0" lang="ru-RU"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ru-RU" sz="2000" spc="-1" strike="noStrike">
                <a:solidFill>
                  <a:srgbClr val="000000"/>
                </a:solidFill>
                <a:latin typeface="Arial"/>
              </a:rPr>
              <a:t>Шестой уровень структуры</a:t>
            </a:r>
            <a:endParaRPr b="0" lang="ru-RU"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ru-RU" sz="2000" spc="-1" strike="noStrike">
                <a:solidFill>
                  <a:srgbClr val="000000"/>
                </a:solidFill>
                <a:latin typeface="Arial"/>
              </a:rPr>
              <a:t>Седьмой уровень структуры</a:t>
            </a:r>
            <a:endParaRPr b="0" lang="ru-RU"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cxnSp>
        <p:nvCxnSpPr>
          <p:cNvPr id="414" name="Google Shape;19;p3"/>
          <p:cNvCxnSpPr/>
          <p:nvPr/>
        </p:nvCxnSpPr>
        <p:spPr>
          <a:xfrm>
            <a:off x="-72360" y="273960"/>
            <a:ext cx="9287640" cy="720"/>
          </a:xfrm>
          <a:prstGeom prst="straightConnector1">
            <a:avLst/>
          </a:prstGeom>
          <a:ln w="28575">
            <a:solidFill>
              <a:srgbClr val="3f3533"/>
            </a:solidFill>
            <a:round/>
          </a:ln>
        </p:spPr>
      </p:cxnSp>
      <p:cxnSp>
        <p:nvCxnSpPr>
          <p:cNvPr id="415" name="Google Shape;20;p3"/>
          <p:cNvCxnSpPr/>
          <p:nvPr/>
        </p:nvCxnSpPr>
        <p:spPr>
          <a:xfrm>
            <a:off x="-72360" y="4877280"/>
            <a:ext cx="9287640" cy="720"/>
          </a:xfrm>
          <a:prstGeom prst="straightConnector1">
            <a:avLst/>
          </a:prstGeom>
          <a:ln w="28575">
            <a:solidFill>
              <a:srgbClr val="3f3533"/>
            </a:solidFill>
            <a:round/>
          </a:ln>
        </p:spPr>
      </p:cxnSp>
      <p:cxnSp>
        <p:nvCxnSpPr>
          <p:cNvPr id="416" name="Google Shape;21;p3"/>
          <p:cNvCxnSpPr/>
          <p:nvPr/>
        </p:nvCxnSpPr>
        <p:spPr>
          <a:xfrm flipV="1" rot="10800000">
            <a:off x="7948440" y="3979080"/>
            <a:ext cx="1379160" cy="1237320"/>
          </a:xfrm>
          <a:prstGeom prst="curvedConnector3">
            <a:avLst>
              <a:gd name="adj1" fmla="val 25013"/>
            </a:avLst>
          </a:prstGeom>
          <a:ln w="28575">
            <a:solidFill>
              <a:srgbClr val="3f3533"/>
            </a:solidFill>
            <a:round/>
          </a:ln>
        </p:spPr>
      </p:cxnSp>
      <p:cxnSp>
        <p:nvCxnSpPr>
          <p:cNvPr id="417" name="Google Shape;22;p3"/>
          <p:cNvCxnSpPr/>
          <p:nvPr/>
        </p:nvCxnSpPr>
        <p:spPr>
          <a:xfrm flipV="1" rot="10800000">
            <a:off x="-113040" y="-88920"/>
            <a:ext cx="1419120" cy="1064880"/>
          </a:xfrm>
          <a:prstGeom prst="curvedConnector3">
            <a:avLst>
              <a:gd name="adj1" fmla="val 24993"/>
            </a:avLst>
          </a:prstGeom>
          <a:ln w="28575">
            <a:solidFill>
              <a:srgbClr val="3f3533"/>
            </a:solidFill>
            <a:round/>
          </a:ln>
        </p:spPr>
      </p:cxnSp>
      <p:sp>
        <p:nvSpPr>
          <p:cNvPr id="418"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r>
              <a:rPr b="0" lang="ru-RU" sz="4400" spc="-1" strike="noStrike">
                <a:solidFill>
                  <a:srgbClr val="000000"/>
                </a:solidFill>
                <a:latin typeface="Arial"/>
              </a:rPr>
              <a:t>Для правки текста заглавия щёлкните мышью</a:t>
            </a:r>
            <a:endParaRPr b="0" lang="ru-RU" sz="4400" spc="-1" strike="noStrike">
              <a:solidFill>
                <a:srgbClr val="000000"/>
              </a:solidFill>
              <a:latin typeface="Arial"/>
            </a:endParaRPr>
          </a:p>
        </p:txBody>
      </p:sp>
      <p:sp>
        <p:nvSpPr>
          <p:cNvPr id="419" name="PlaceHolder 2"/>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ru-RU" sz="3200" spc="-1" strike="noStrike">
                <a:solidFill>
                  <a:srgbClr val="000000"/>
                </a:solidFill>
                <a:latin typeface="Arial"/>
              </a:rPr>
              <a:t>Для правки структуры щёлкните мышью</a:t>
            </a:r>
            <a:endParaRPr b="0" lang="ru-RU"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ru-RU" sz="2800" spc="-1" strike="noStrike">
                <a:solidFill>
                  <a:srgbClr val="000000"/>
                </a:solidFill>
                <a:latin typeface="Arial"/>
              </a:rPr>
              <a:t>Второй уровень структуры</a:t>
            </a:r>
            <a:endParaRPr b="0" lang="ru-RU"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ru-RU" sz="2400" spc="-1" strike="noStrike">
                <a:solidFill>
                  <a:srgbClr val="000000"/>
                </a:solidFill>
                <a:latin typeface="Arial"/>
              </a:rPr>
              <a:t>Третий уровень структуры</a:t>
            </a:r>
            <a:endParaRPr b="0" lang="ru-RU"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ru-RU" sz="2000" spc="-1" strike="noStrike">
                <a:solidFill>
                  <a:srgbClr val="000000"/>
                </a:solidFill>
                <a:latin typeface="Arial"/>
              </a:rPr>
              <a:t>Четвёртый уровень структуры</a:t>
            </a:r>
            <a:endParaRPr b="0" lang="ru-RU"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ru-RU" sz="2000" spc="-1" strike="noStrike">
                <a:solidFill>
                  <a:srgbClr val="000000"/>
                </a:solidFill>
                <a:latin typeface="Arial"/>
              </a:rPr>
              <a:t>Пятый уровень структуры</a:t>
            </a:r>
            <a:endParaRPr b="0" lang="ru-RU"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ru-RU" sz="2000" spc="-1" strike="noStrike">
                <a:solidFill>
                  <a:srgbClr val="000000"/>
                </a:solidFill>
                <a:latin typeface="Arial"/>
              </a:rPr>
              <a:t>Шестой уровень структуры</a:t>
            </a:r>
            <a:endParaRPr b="0" lang="ru-RU"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ru-RU" sz="2000" spc="-1" strike="noStrike">
                <a:solidFill>
                  <a:srgbClr val="000000"/>
                </a:solidFill>
                <a:latin typeface="Arial"/>
              </a:rPr>
              <a:t>Седьмой уровень структуры</a:t>
            </a:r>
            <a:endParaRPr b="0" lang="ru-RU"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cxnSp>
        <p:nvCxnSpPr>
          <p:cNvPr id="456" name="Google Shape;150;p20"/>
          <p:cNvCxnSpPr/>
          <p:nvPr/>
        </p:nvCxnSpPr>
        <p:spPr>
          <a:xfrm flipH="1">
            <a:off x="0" y="273960"/>
            <a:ext cx="9287640" cy="720"/>
          </a:xfrm>
          <a:prstGeom prst="straightConnector1">
            <a:avLst/>
          </a:prstGeom>
          <a:ln w="28575">
            <a:solidFill>
              <a:srgbClr val="3f3533"/>
            </a:solidFill>
            <a:round/>
          </a:ln>
        </p:spPr>
      </p:cxnSp>
      <p:cxnSp>
        <p:nvCxnSpPr>
          <p:cNvPr id="457" name="Google Shape;151;p20"/>
          <p:cNvCxnSpPr/>
          <p:nvPr/>
        </p:nvCxnSpPr>
        <p:spPr>
          <a:xfrm flipH="1">
            <a:off x="0" y="4877280"/>
            <a:ext cx="9287640" cy="720"/>
          </a:xfrm>
          <a:prstGeom prst="straightConnector1">
            <a:avLst/>
          </a:prstGeom>
          <a:ln w="28575">
            <a:solidFill>
              <a:srgbClr val="3f3533"/>
            </a:solidFill>
            <a:round/>
          </a:ln>
        </p:spPr>
      </p:cxnSp>
      <p:cxnSp>
        <p:nvCxnSpPr>
          <p:cNvPr id="458" name="Google Shape;152;p20"/>
          <p:cNvCxnSpPr/>
          <p:nvPr/>
        </p:nvCxnSpPr>
        <p:spPr>
          <a:xfrm>
            <a:off x="-112680" y="3979440"/>
            <a:ext cx="1378800" cy="1237320"/>
          </a:xfrm>
          <a:prstGeom prst="curvedConnector3">
            <a:avLst>
              <a:gd name="adj1" fmla="val 25019"/>
            </a:avLst>
          </a:prstGeom>
          <a:ln w="28575">
            <a:solidFill>
              <a:srgbClr val="3f3533"/>
            </a:solidFill>
            <a:round/>
          </a:ln>
        </p:spPr>
      </p:cxnSp>
      <p:cxnSp>
        <p:nvCxnSpPr>
          <p:cNvPr id="459" name="Google Shape;153;p20"/>
          <p:cNvCxnSpPr/>
          <p:nvPr/>
        </p:nvCxnSpPr>
        <p:spPr>
          <a:xfrm>
            <a:off x="7908480" y="-88560"/>
            <a:ext cx="1419480" cy="1064880"/>
          </a:xfrm>
          <a:prstGeom prst="curvedConnector3">
            <a:avLst>
              <a:gd name="adj1" fmla="val 25012"/>
            </a:avLst>
          </a:prstGeom>
          <a:ln w="28575">
            <a:solidFill>
              <a:srgbClr val="3f3533"/>
            </a:solidFill>
            <a:round/>
          </a:ln>
        </p:spPr>
      </p:cxnSp>
      <p:sp>
        <p:nvSpPr>
          <p:cNvPr id="460"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r>
              <a:rPr b="0" lang="ru-RU" sz="4400" spc="-1" strike="noStrike">
                <a:solidFill>
                  <a:srgbClr val="000000"/>
                </a:solidFill>
                <a:latin typeface="Arial"/>
              </a:rPr>
              <a:t>Для правки текста заглавия щёлкните мышью</a:t>
            </a:r>
            <a:endParaRPr b="0" lang="ru-RU" sz="4400" spc="-1" strike="noStrike">
              <a:solidFill>
                <a:srgbClr val="000000"/>
              </a:solidFill>
              <a:latin typeface="Arial"/>
            </a:endParaRPr>
          </a:p>
        </p:txBody>
      </p:sp>
      <p:sp>
        <p:nvSpPr>
          <p:cNvPr id="461" name="PlaceHolder 2"/>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ru-RU" sz="3200" spc="-1" strike="noStrike">
                <a:solidFill>
                  <a:srgbClr val="000000"/>
                </a:solidFill>
                <a:latin typeface="Arial"/>
              </a:rPr>
              <a:t>Для правки структуры щёлкните мышью</a:t>
            </a:r>
            <a:endParaRPr b="0" lang="ru-RU"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ru-RU" sz="2800" spc="-1" strike="noStrike">
                <a:solidFill>
                  <a:srgbClr val="000000"/>
                </a:solidFill>
                <a:latin typeface="Arial"/>
              </a:rPr>
              <a:t>Второй уровень структуры</a:t>
            </a:r>
            <a:endParaRPr b="0" lang="ru-RU"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ru-RU" sz="2400" spc="-1" strike="noStrike">
                <a:solidFill>
                  <a:srgbClr val="000000"/>
                </a:solidFill>
                <a:latin typeface="Arial"/>
              </a:rPr>
              <a:t>Третий уровень структуры</a:t>
            </a:r>
            <a:endParaRPr b="0" lang="ru-RU"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ru-RU" sz="2000" spc="-1" strike="noStrike">
                <a:solidFill>
                  <a:srgbClr val="000000"/>
                </a:solidFill>
                <a:latin typeface="Arial"/>
              </a:rPr>
              <a:t>Четвёртый уровень структуры</a:t>
            </a:r>
            <a:endParaRPr b="0" lang="ru-RU"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ru-RU" sz="2000" spc="-1" strike="noStrike">
                <a:solidFill>
                  <a:srgbClr val="000000"/>
                </a:solidFill>
                <a:latin typeface="Arial"/>
              </a:rPr>
              <a:t>Пятый уровень структуры</a:t>
            </a:r>
            <a:endParaRPr b="0" lang="ru-RU"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ru-RU" sz="2000" spc="-1" strike="noStrike">
                <a:solidFill>
                  <a:srgbClr val="000000"/>
                </a:solidFill>
                <a:latin typeface="Arial"/>
              </a:rPr>
              <a:t>Шестой уровень структуры</a:t>
            </a:r>
            <a:endParaRPr b="0" lang="ru-RU"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ru-RU" sz="2000" spc="-1" strike="noStrike">
                <a:solidFill>
                  <a:srgbClr val="000000"/>
                </a:solidFill>
                <a:latin typeface="Arial"/>
              </a:rPr>
              <a:t>Седьмой уровень структуры</a:t>
            </a:r>
            <a:endParaRPr b="0" lang="ru-RU"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cxnSp>
        <p:nvCxnSpPr>
          <p:cNvPr id="498" name="Google Shape;40;p6"/>
          <p:cNvCxnSpPr/>
          <p:nvPr/>
        </p:nvCxnSpPr>
        <p:spPr>
          <a:xfrm>
            <a:off x="-72360" y="273960"/>
            <a:ext cx="9287640" cy="720"/>
          </a:xfrm>
          <a:prstGeom prst="straightConnector1">
            <a:avLst/>
          </a:prstGeom>
          <a:ln w="28575">
            <a:solidFill>
              <a:srgbClr val="3f3533"/>
            </a:solidFill>
            <a:round/>
          </a:ln>
        </p:spPr>
      </p:cxnSp>
      <p:cxnSp>
        <p:nvCxnSpPr>
          <p:cNvPr id="499" name="Google Shape;41;p6"/>
          <p:cNvCxnSpPr/>
          <p:nvPr/>
        </p:nvCxnSpPr>
        <p:spPr>
          <a:xfrm>
            <a:off x="-72360" y="4877280"/>
            <a:ext cx="9287640" cy="720"/>
          </a:xfrm>
          <a:prstGeom prst="straightConnector1">
            <a:avLst/>
          </a:prstGeom>
          <a:ln w="28575">
            <a:solidFill>
              <a:srgbClr val="3f3533"/>
            </a:solidFill>
            <a:round/>
          </a:ln>
        </p:spPr>
      </p:cxnSp>
      <p:sp>
        <p:nvSpPr>
          <p:cNvPr id="500" name="PlaceHolder 1"/>
          <p:cNvSpPr>
            <a:spLocks noGrp="1"/>
          </p:cNvSpPr>
          <p:nvPr>
            <p:ph type="title"/>
          </p:nvPr>
        </p:nvSpPr>
        <p:spPr>
          <a:xfrm>
            <a:off x="1877400" y="444960"/>
            <a:ext cx="5388480" cy="572040"/>
          </a:xfrm>
          <a:prstGeom prst="rect">
            <a:avLst/>
          </a:prstGeom>
          <a:noFill/>
          <a:ln w="0">
            <a:noFill/>
          </a:ln>
        </p:spPr>
        <p:txBody>
          <a:bodyPr lIns="0" rIns="0" tIns="0" bIns="0" anchor="ctr">
            <a:noAutofit/>
          </a:bodyPr>
          <a:p>
            <a:pPr indent="0">
              <a:buNone/>
            </a:pPr>
            <a:r>
              <a:rPr b="0" lang="ru-RU" sz="1800" spc="-1" strike="noStrike">
                <a:solidFill>
                  <a:srgbClr val="000000"/>
                </a:solidFill>
                <a:latin typeface="Arial"/>
              </a:rPr>
              <a:t>Для правки текста заглавия щёлкните мышью</a:t>
            </a:r>
            <a:endParaRPr b="0" lang="ru-RU" sz="1800" spc="-1" strike="noStrike">
              <a:solidFill>
                <a:srgbClr val="000000"/>
              </a:solidFill>
              <a:latin typeface="Arial"/>
            </a:endParaRPr>
          </a:p>
        </p:txBody>
      </p:sp>
      <p:sp>
        <p:nvSpPr>
          <p:cNvPr id="501" name="PlaceHolder 2"/>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ru-RU" sz="3200" spc="-1" strike="noStrike">
                <a:solidFill>
                  <a:srgbClr val="000000"/>
                </a:solidFill>
                <a:latin typeface="Arial"/>
              </a:rPr>
              <a:t>Для правки структуры щёлкните мышью</a:t>
            </a:r>
            <a:endParaRPr b="0" lang="ru-RU"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ru-RU" sz="2800" spc="-1" strike="noStrike">
                <a:solidFill>
                  <a:srgbClr val="000000"/>
                </a:solidFill>
                <a:latin typeface="Arial"/>
              </a:rPr>
              <a:t>Второй уровень структуры</a:t>
            </a:r>
            <a:endParaRPr b="0" lang="ru-RU"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ru-RU" sz="2400" spc="-1" strike="noStrike">
                <a:solidFill>
                  <a:srgbClr val="000000"/>
                </a:solidFill>
                <a:latin typeface="Arial"/>
              </a:rPr>
              <a:t>Третий уровень структуры</a:t>
            </a:r>
            <a:endParaRPr b="0" lang="ru-RU"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ru-RU" sz="2000" spc="-1" strike="noStrike">
                <a:solidFill>
                  <a:srgbClr val="000000"/>
                </a:solidFill>
                <a:latin typeface="Arial"/>
              </a:rPr>
              <a:t>Четвёртый уровень структуры</a:t>
            </a:r>
            <a:endParaRPr b="0" lang="ru-RU"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ru-RU" sz="2000" spc="-1" strike="noStrike">
                <a:solidFill>
                  <a:srgbClr val="000000"/>
                </a:solidFill>
                <a:latin typeface="Arial"/>
              </a:rPr>
              <a:t>Пятый уровень структуры</a:t>
            </a:r>
            <a:endParaRPr b="0" lang="ru-RU"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ru-RU" sz="2000" spc="-1" strike="noStrike">
                <a:solidFill>
                  <a:srgbClr val="000000"/>
                </a:solidFill>
                <a:latin typeface="Arial"/>
              </a:rPr>
              <a:t>Шестой уровень структуры</a:t>
            </a:r>
            <a:endParaRPr b="0" lang="ru-RU"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ru-RU" sz="2000" spc="-1" strike="noStrike">
                <a:solidFill>
                  <a:srgbClr val="000000"/>
                </a:solidFill>
                <a:latin typeface="Arial"/>
              </a:rPr>
              <a:t>Седьмой уровень структуры</a:t>
            </a:r>
            <a:endParaRPr b="0" lang="ru-RU"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Lst>
</p:sldMaster>
</file>

<file path=ppt/slideMasters/slideMaster1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cxnSp>
        <p:nvCxnSpPr>
          <p:cNvPr id="538" name="Google Shape;160;p22"/>
          <p:cNvCxnSpPr/>
          <p:nvPr/>
        </p:nvCxnSpPr>
        <p:spPr>
          <a:xfrm>
            <a:off x="-72360" y="273960"/>
            <a:ext cx="9287640" cy="720"/>
          </a:xfrm>
          <a:prstGeom prst="straightConnector1">
            <a:avLst/>
          </a:prstGeom>
          <a:ln w="28575">
            <a:solidFill>
              <a:srgbClr val="3f3533"/>
            </a:solidFill>
            <a:round/>
          </a:ln>
        </p:spPr>
      </p:cxnSp>
      <p:cxnSp>
        <p:nvCxnSpPr>
          <p:cNvPr id="539" name="Google Shape;161;p22"/>
          <p:cNvCxnSpPr/>
          <p:nvPr/>
        </p:nvCxnSpPr>
        <p:spPr>
          <a:xfrm>
            <a:off x="-72360" y="4877280"/>
            <a:ext cx="9287640" cy="720"/>
          </a:xfrm>
          <a:prstGeom prst="straightConnector1">
            <a:avLst/>
          </a:prstGeom>
          <a:ln w="28575">
            <a:solidFill>
              <a:srgbClr val="3f3533"/>
            </a:solidFill>
            <a:round/>
          </a:ln>
        </p:spPr>
      </p:cxnSp>
      <p:cxnSp>
        <p:nvCxnSpPr>
          <p:cNvPr id="540" name="Google Shape;162;p22"/>
          <p:cNvCxnSpPr/>
          <p:nvPr/>
        </p:nvCxnSpPr>
        <p:spPr>
          <a:xfrm>
            <a:off x="-250200" y="4076280"/>
            <a:ext cx="1927440" cy="1161720"/>
          </a:xfrm>
          <a:prstGeom prst="curvedConnector3">
            <a:avLst>
              <a:gd name="adj1" fmla="val 25014"/>
            </a:avLst>
          </a:prstGeom>
          <a:ln w="28575">
            <a:solidFill>
              <a:srgbClr val="3f3533"/>
            </a:solidFill>
            <a:round/>
          </a:ln>
        </p:spPr>
      </p:cxnSp>
      <p:cxnSp>
        <p:nvCxnSpPr>
          <p:cNvPr id="541" name="Google Shape;163;p22"/>
          <p:cNvCxnSpPr/>
          <p:nvPr/>
        </p:nvCxnSpPr>
        <p:spPr>
          <a:xfrm>
            <a:off x="7440840" y="-48240"/>
            <a:ext cx="1927800" cy="1161360"/>
          </a:xfrm>
          <a:prstGeom prst="curvedConnector3">
            <a:avLst>
              <a:gd name="adj1" fmla="val 25009"/>
            </a:avLst>
          </a:prstGeom>
          <a:ln w="28575">
            <a:solidFill>
              <a:srgbClr val="3f3533"/>
            </a:solidFill>
            <a:round/>
          </a:ln>
        </p:spPr>
      </p:cxnSp>
      <p:cxnSp>
        <p:nvCxnSpPr>
          <p:cNvPr id="542" name="Google Shape;164;p22"/>
          <p:cNvCxnSpPr/>
          <p:nvPr/>
        </p:nvCxnSpPr>
        <p:spPr>
          <a:xfrm flipV="1" rot="10800000">
            <a:off x="7453800" y="4053240"/>
            <a:ext cx="1927440" cy="1161720"/>
          </a:xfrm>
          <a:prstGeom prst="curvedConnector3">
            <a:avLst>
              <a:gd name="adj1" fmla="val 24995"/>
            </a:avLst>
          </a:prstGeom>
          <a:ln w="28575">
            <a:solidFill>
              <a:srgbClr val="3f3533"/>
            </a:solidFill>
            <a:round/>
          </a:ln>
        </p:spPr>
      </p:cxnSp>
      <p:cxnSp>
        <p:nvCxnSpPr>
          <p:cNvPr id="543" name="Google Shape;165;p22"/>
          <p:cNvCxnSpPr/>
          <p:nvPr/>
        </p:nvCxnSpPr>
        <p:spPr>
          <a:xfrm flipV="1" rot="10800000">
            <a:off x="-237240" y="-71280"/>
            <a:ext cx="1927080" cy="1161360"/>
          </a:xfrm>
          <a:prstGeom prst="curvedConnector3">
            <a:avLst>
              <a:gd name="adj1" fmla="val 25000"/>
            </a:avLst>
          </a:prstGeom>
          <a:ln w="28575">
            <a:solidFill>
              <a:srgbClr val="3f3533"/>
            </a:solidFill>
            <a:round/>
          </a:ln>
        </p:spPr>
      </p:cxnSp>
      <p:sp>
        <p:nvSpPr>
          <p:cNvPr id="544"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r>
              <a:rPr b="0" lang="ru-RU" sz="4400" spc="-1" strike="noStrike">
                <a:solidFill>
                  <a:srgbClr val="000000"/>
                </a:solidFill>
                <a:latin typeface="Arial"/>
              </a:rPr>
              <a:t>Для правки текста заглавия щёлкните мышью</a:t>
            </a:r>
            <a:endParaRPr b="0" lang="ru-RU" sz="4400" spc="-1" strike="noStrike">
              <a:solidFill>
                <a:srgbClr val="000000"/>
              </a:solidFill>
              <a:latin typeface="Arial"/>
            </a:endParaRPr>
          </a:p>
        </p:txBody>
      </p:sp>
      <p:sp>
        <p:nvSpPr>
          <p:cNvPr id="545" name="PlaceHolder 2"/>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ru-RU" sz="3200" spc="-1" strike="noStrike">
                <a:solidFill>
                  <a:srgbClr val="000000"/>
                </a:solidFill>
                <a:latin typeface="Arial"/>
              </a:rPr>
              <a:t>Для правки структуры щёлкните мышью</a:t>
            </a:r>
            <a:endParaRPr b="0" lang="ru-RU"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ru-RU" sz="2800" spc="-1" strike="noStrike">
                <a:solidFill>
                  <a:srgbClr val="000000"/>
                </a:solidFill>
                <a:latin typeface="Arial"/>
              </a:rPr>
              <a:t>Второй уровень структуры</a:t>
            </a:r>
            <a:endParaRPr b="0" lang="ru-RU"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ru-RU" sz="2400" spc="-1" strike="noStrike">
                <a:solidFill>
                  <a:srgbClr val="000000"/>
                </a:solidFill>
                <a:latin typeface="Arial"/>
              </a:rPr>
              <a:t>Третий уровень структуры</a:t>
            </a:r>
            <a:endParaRPr b="0" lang="ru-RU"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ru-RU" sz="2000" spc="-1" strike="noStrike">
                <a:solidFill>
                  <a:srgbClr val="000000"/>
                </a:solidFill>
                <a:latin typeface="Arial"/>
              </a:rPr>
              <a:t>Четвёртый уровень структуры</a:t>
            </a:r>
            <a:endParaRPr b="0" lang="ru-RU"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ru-RU" sz="2000" spc="-1" strike="noStrike">
                <a:solidFill>
                  <a:srgbClr val="000000"/>
                </a:solidFill>
                <a:latin typeface="Arial"/>
              </a:rPr>
              <a:t>Пятый уровень структуры</a:t>
            </a:r>
            <a:endParaRPr b="0" lang="ru-RU"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ru-RU" sz="2000" spc="-1" strike="noStrike">
                <a:solidFill>
                  <a:srgbClr val="000000"/>
                </a:solidFill>
                <a:latin typeface="Arial"/>
              </a:rPr>
              <a:t>Шестой уровень структуры</a:t>
            </a:r>
            <a:endParaRPr b="0" lang="ru-RU"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ru-RU" sz="2000" spc="-1" strike="noStrike">
                <a:solidFill>
                  <a:srgbClr val="000000"/>
                </a:solidFill>
                <a:latin typeface="Arial"/>
              </a:rPr>
              <a:t>Седьмой уровень структуры</a:t>
            </a:r>
            <a:endParaRPr b="0" lang="ru-RU"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Lst>
</p:sldMaster>
</file>

<file path=ppt/slideMasters/slideMaster1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cxnSp>
        <p:nvCxnSpPr>
          <p:cNvPr id="582" name="Google Shape;35;p5"/>
          <p:cNvCxnSpPr/>
          <p:nvPr/>
        </p:nvCxnSpPr>
        <p:spPr>
          <a:xfrm>
            <a:off x="-72360" y="273960"/>
            <a:ext cx="9287640" cy="720"/>
          </a:xfrm>
          <a:prstGeom prst="straightConnector1">
            <a:avLst/>
          </a:prstGeom>
          <a:ln w="28575">
            <a:solidFill>
              <a:srgbClr val="3f3533"/>
            </a:solidFill>
            <a:round/>
          </a:ln>
        </p:spPr>
      </p:cxnSp>
      <p:cxnSp>
        <p:nvCxnSpPr>
          <p:cNvPr id="583" name="Google Shape;36;p5"/>
          <p:cNvCxnSpPr/>
          <p:nvPr/>
        </p:nvCxnSpPr>
        <p:spPr>
          <a:xfrm>
            <a:off x="-72360" y="4877280"/>
            <a:ext cx="9287640" cy="720"/>
          </a:xfrm>
          <a:prstGeom prst="straightConnector1">
            <a:avLst/>
          </a:prstGeom>
          <a:ln w="28575">
            <a:solidFill>
              <a:srgbClr val="3f3533"/>
            </a:solidFill>
            <a:round/>
          </a:ln>
        </p:spPr>
      </p:cxnSp>
      <p:cxnSp>
        <p:nvCxnSpPr>
          <p:cNvPr id="584" name="Google Shape;37;p5"/>
          <p:cNvCxnSpPr/>
          <p:nvPr/>
        </p:nvCxnSpPr>
        <p:spPr>
          <a:xfrm flipV="1" rot="10800000">
            <a:off x="6935040" y="3930840"/>
            <a:ext cx="2550240" cy="1355040"/>
          </a:xfrm>
          <a:prstGeom prst="curvedConnector3">
            <a:avLst>
              <a:gd name="adj1" fmla="val 24989"/>
            </a:avLst>
          </a:prstGeom>
          <a:ln w="28575">
            <a:solidFill>
              <a:srgbClr val="3f3533"/>
            </a:solidFill>
            <a:round/>
          </a:ln>
        </p:spPr>
      </p:cxnSp>
      <p:sp>
        <p:nvSpPr>
          <p:cNvPr id="585" name="PlaceHolder 1"/>
          <p:cNvSpPr>
            <a:spLocks noGrp="1"/>
          </p:cNvSpPr>
          <p:nvPr>
            <p:ph type="title"/>
          </p:nvPr>
        </p:nvSpPr>
        <p:spPr>
          <a:xfrm>
            <a:off x="1877400" y="444960"/>
            <a:ext cx="5388480" cy="572040"/>
          </a:xfrm>
          <a:prstGeom prst="rect">
            <a:avLst/>
          </a:prstGeom>
          <a:noFill/>
          <a:ln w="0">
            <a:noFill/>
          </a:ln>
        </p:spPr>
        <p:txBody>
          <a:bodyPr lIns="0" rIns="0" tIns="0" bIns="0" anchor="ctr">
            <a:noAutofit/>
          </a:bodyPr>
          <a:p>
            <a:pPr indent="0">
              <a:buNone/>
            </a:pPr>
            <a:r>
              <a:rPr b="0" lang="ru-RU" sz="1800" spc="-1" strike="noStrike">
                <a:solidFill>
                  <a:srgbClr val="000000"/>
                </a:solidFill>
                <a:latin typeface="Arial"/>
              </a:rPr>
              <a:t>Для правки текста заглавия щёлкните мышью</a:t>
            </a:r>
            <a:endParaRPr b="0" lang="ru-RU" sz="1800" spc="-1" strike="noStrike">
              <a:solidFill>
                <a:srgbClr val="000000"/>
              </a:solidFill>
              <a:latin typeface="Arial"/>
            </a:endParaRPr>
          </a:p>
        </p:txBody>
      </p:sp>
      <p:sp>
        <p:nvSpPr>
          <p:cNvPr id="586" name="PlaceHolder 2"/>
          <p:cNvSpPr>
            <a:spLocks noGrp="1"/>
          </p:cNvSpPr>
          <p:nvPr>
            <p:ph type="body"/>
          </p:nvPr>
        </p:nvSpPr>
        <p:spPr>
          <a:xfrm>
            <a:off x="457200" y="1203480"/>
            <a:ext cx="4015440" cy="2982600"/>
          </a:xfrm>
          <a:prstGeom prst="rect">
            <a:avLst/>
          </a:prstGeom>
          <a:noFill/>
          <a:ln w="0">
            <a:noFill/>
          </a:ln>
        </p:spPr>
        <p:txBody>
          <a:bodyPr lIns="0" rIns="0" tIns="0" bIns="0" anchor="t">
            <a:normAutofit fontScale="75000"/>
          </a:bodyPr>
          <a:p>
            <a:pPr marL="432000" indent="-324000">
              <a:spcBef>
                <a:spcPts val="1417"/>
              </a:spcBef>
              <a:buClr>
                <a:srgbClr val="000000"/>
              </a:buClr>
              <a:buSzPct val="45000"/>
              <a:buFont typeface="Wingdings" charset="2"/>
              <a:buChar char=""/>
            </a:pPr>
            <a:r>
              <a:rPr b="0" lang="ru-RU" sz="1800" spc="-1" strike="noStrike">
                <a:solidFill>
                  <a:srgbClr val="000000"/>
                </a:solidFill>
                <a:latin typeface="Arial"/>
              </a:rPr>
              <a:t>Для правки структуры щёлкните мышью</a:t>
            </a:r>
            <a:endParaRPr b="0" lang="ru-RU"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ru-RU" sz="1800" spc="-1" strike="noStrike">
                <a:solidFill>
                  <a:srgbClr val="000000"/>
                </a:solidFill>
                <a:latin typeface="Arial"/>
              </a:rPr>
              <a:t>Второй уровень структуры</a:t>
            </a:r>
            <a:endParaRPr b="0" lang="ru-RU"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ru-RU" sz="1800" spc="-1" strike="noStrike">
                <a:solidFill>
                  <a:srgbClr val="000000"/>
                </a:solidFill>
                <a:latin typeface="Arial"/>
              </a:rPr>
              <a:t>Третий уровень структуры</a:t>
            </a:r>
            <a:endParaRPr b="0" lang="ru-RU"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ru-RU" sz="1800" spc="-1" strike="noStrike">
                <a:solidFill>
                  <a:srgbClr val="000000"/>
                </a:solidFill>
                <a:latin typeface="Arial"/>
              </a:rPr>
              <a:t>Четвёртый уровень структуры</a:t>
            </a:r>
            <a:endParaRPr b="0" lang="ru-RU"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ru-RU" sz="1800" spc="-1" strike="noStrike">
                <a:solidFill>
                  <a:srgbClr val="000000"/>
                </a:solidFill>
                <a:latin typeface="Arial"/>
              </a:rPr>
              <a:t>Пятый уровень структуры</a:t>
            </a:r>
            <a:endParaRPr b="0" lang="ru-RU"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ru-RU" sz="1800" spc="-1" strike="noStrike">
                <a:solidFill>
                  <a:srgbClr val="000000"/>
                </a:solidFill>
                <a:latin typeface="Arial"/>
              </a:rPr>
              <a:t>Шестой уровень структуры</a:t>
            </a:r>
            <a:endParaRPr b="0" lang="ru-RU"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ru-RU" sz="1800" spc="-1" strike="noStrike">
                <a:solidFill>
                  <a:srgbClr val="000000"/>
                </a:solidFill>
                <a:latin typeface="Arial"/>
              </a:rPr>
              <a:t>Седьмой уровень структуры</a:t>
            </a:r>
            <a:endParaRPr b="0" lang="ru-RU" sz="1800" spc="-1" strike="noStrike">
              <a:solidFill>
                <a:srgbClr val="000000"/>
              </a:solidFill>
              <a:latin typeface="Arial"/>
            </a:endParaRPr>
          </a:p>
        </p:txBody>
      </p:sp>
      <p:sp>
        <p:nvSpPr>
          <p:cNvPr id="587" name="PlaceHolder 3"/>
          <p:cNvSpPr>
            <a:spLocks noGrp="1"/>
          </p:cNvSpPr>
          <p:nvPr>
            <p:ph type="body"/>
          </p:nvPr>
        </p:nvSpPr>
        <p:spPr>
          <a:xfrm>
            <a:off x="4674240" y="1203480"/>
            <a:ext cx="4015440" cy="2982600"/>
          </a:xfrm>
          <a:prstGeom prst="rect">
            <a:avLst/>
          </a:prstGeom>
          <a:noFill/>
          <a:ln w="0">
            <a:noFill/>
          </a:ln>
        </p:spPr>
        <p:txBody>
          <a:bodyPr lIns="0" rIns="0" tIns="0" bIns="0" anchor="t">
            <a:normAutofit fontScale="75000"/>
          </a:bodyPr>
          <a:p>
            <a:pPr marL="432000" indent="-324000">
              <a:spcBef>
                <a:spcPts val="1417"/>
              </a:spcBef>
              <a:buClr>
                <a:srgbClr val="000000"/>
              </a:buClr>
              <a:buSzPct val="45000"/>
              <a:buFont typeface="Wingdings" charset="2"/>
              <a:buChar char=""/>
            </a:pPr>
            <a:r>
              <a:rPr b="0" lang="ru-RU" sz="1800" spc="-1" strike="noStrike">
                <a:solidFill>
                  <a:srgbClr val="000000"/>
                </a:solidFill>
                <a:latin typeface="Arial"/>
              </a:rPr>
              <a:t>Для правки структуры щёлкните мышью</a:t>
            </a:r>
            <a:endParaRPr b="0" lang="ru-RU"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ru-RU" sz="1800" spc="-1" strike="noStrike">
                <a:solidFill>
                  <a:srgbClr val="000000"/>
                </a:solidFill>
                <a:latin typeface="Arial"/>
              </a:rPr>
              <a:t>Второй уровень структуры</a:t>
            </a:r>
            <a:endParaRPr b="0" lang="ru-RU"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ru-RU" sz="1800" spc="-1" strike="noStrike">
                <a:solidFill>
                  <a:srgbClr val="000000"/>
                </a:solidFill>
                <a:latin typeface="Arial"/>
              </a:rPr>
              <a:t>Третий уровень структуры</a:t>
            </a:r>
            <a:endParaRPr b="0" lang="ru-RU"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ru-RU" sz="1800" spc="-1" strike="noStrike">
                <a:solidFill>
                  <a:srgbClr val="000000"/>
                </a:solidFill>
                <a:latin typeface="Arial"/>
              </a:rPr>
              <a:t>Четвёртый уровень структуры</a:t>
            </a:r>
            <a:endParaRPr b="0" lang="ru-RU"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ru-RU" sz="1800" spc="-1" strike="noStrike">
                <a:solidFill>
                  <a:srgbClr val="000000"/>
                </a:solidFill>
                <a:latin typeface="Arial"/>
              </a:rPr>
              <a:t>Пятый уровень структуры</a:t>
            </a:r>
            <a:endParaRPr b="0" lang="ru-RU"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ru-RU" sz="1800" spc="-1" strike="noStrike">
                <a:solidFill>
                  <a:srgbClr val="000000"/>
                </a:solidFill>
                <a:latin typeface="Arial"/>
              </a:rPr>
              <a:t>Шестой уровень структуры</a:t>
            </a:r>
            <a:endParaRPr b="0" lang="ru-RU"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ru-RU" sz="1800" spc="-1" strike="noStrike">
                <a:solidFill>
                  <a:srgbClr val="000000"/>
                </a:solidFill>
                <a:latin typeface="Arial"/>
              </a:rPr>
              <a:t>Седьмой уровень структуры</a:t>
            </a:r>
            <a:endParaRPr b="0" lang="ru-RU"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 id="2147483842" r:id="rId13"/>
  </p:sldLayoutIdLst>
</p:sldMaster>
</file>

<file path=ppt/slideMasters/slideMaster1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cxnSp>
        <p:nvCxnSpPr>
          <p:cNvPr id="624" name="Google Shape;177;p23"/>
          <p:cNvCxnSpPr/>
          <p:nvPr/>
        </p:nvCxnSpPr>
        <p:spPr>
          <a:xfrm>
            <a:off x="-72360" y="273960"/>
            <a:ext cx="9287640" cy="720"/>
          </a:xfrm>
          <a:prstGeom prst="straightConnector1">
            <a:avLst/>
          </a:prstGeom>
          <a:ln w="28575">
            <a:solidFill>
              <a:srgbClr val="3f3533"/>
            </a:solidFill>
            <a:round/>
          </a:ln>
        </p:spPr>
      </p:cxnSp>
      <p:cxnSp>
        <p:nvCxnSpPr>
          <p:cNvPr id="625" name="Google Shape;178;p23"/>
          <p:cNvCxnSpPr/>
          <p:nvPr/>
        </p:nvCxnSpPr>
        <p:spPr>
          <a:xfrm>
            <a:off x="-72360" y="4877280"/>
            <a:ext cx="9287640" cy="720"/>
          </a:xfrm>
          <a:prstGeom prst="straightConnector1">
            <a:avLst/>
          </a:prstGeom>
          <a:ln w="28575">
            <a:solidFill>
              <a:srgbClr val="3f3533"/>
            </a:solidFill>
            <a:round/>
          </a:ln>
        </p:spPr>
      </p:cxnSp>
      <p:sp>
        <p:nvSpPr>
          <p:cNvPr id="626"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r>
              <a:rPr b="0" lang="ru-RU" sz="4400" spc="-1" strike="noStrike">
                <a:solidFill>
                  <a:srgbClr val="000000"/>
                </a:solidFill>
                <a:latin typeface="Arial"/>
              </a:rPr>
              <a:t>Для правки текста заглавия щёлкните мышью</a:t>
            </a:r>
            <a:endParaRPr b="0" lang="ru-RU" sz="4400" spc="-1" strike="noStrike">
              <a:solidFill>
                <a:srgbClr val="000000"/>
              </a:solidFill>
              <a:latin typeface="Arial"/>
            </a:endParaRPr>
          </a:p>
        </p:txBody>
      </p:sp>
      <p:sp>
        <p:nvSpPr>
          <p:cNvPr id="627" name="PlaceHolder 2"/>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ru-RU" sz="3200" spc="-1" strike="noStrike">
                <a:solidFill>
                  <a:srgbClr val="000000"/>
                </a:solidFill>
                <a:latin typeface="Arial"/>
              </a:rPr>
              <a:t>Для правки структуры щёлкните мышью</a:t>
            </a:r>
            <a:endParaRPr b="0" lang="ru-RU"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ru-RU" sz="2800" spc="-1" strike="noStrike">
                <a:solidFill>
                  <a:srgbClr val="000000"/>
                </a:solidFill>
                <a:latin typeface="Arial"/>
              </a:rPr>
              <a:t>Второй уровень структуры</a:t>
            </a:r>
            <a:endParaRPr b="0" lang="ru-RU"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ru-RU" sz="2400" spc="-1" strike="noStrike">
                <a:solidFill>
                  <a:srgbClr val="000000"/>
                </a:solidFill>
                <a:latin typeface="Arial"/>
              </a:rPr>
              <a:t>Третий уровень структуры</a:t>
            </a:r>
            <a:endParaRPr b="0" lang="ru-RU"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ru-RU" sz="2000" spc="-1" strike="noStrike">
                <a:solidFill>
                  <a:srgbClr val="000000"/>
                </a:solidFill>
                <a:latin typeface="Arial"/>
              </a:rPr>
              <a:t>Четвёртый уровень структуры</a:t>
            </a:r>
            <a:endParaRPr b="0" lang="ru-RU"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ru-RU" sz="2000" spc="-1" strike="noStrike">
                <a:solidFill>
                  <a:srgbClr val="000000"/>
                </a:solidFill>
                <a:latin typeface="Arial"/>
              </a:rPr>
              <a:t>Пятый уровень структуры</a:t>
            </a:r>
            <a:endParaRPr b="0" lang="ru-RU"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ru-RU" sz="2000" spc="-1" strike="noStrike">
                <a:solidFill>
                  <a:srgbClr val="000000"/>
                </a:solidFill>
                <a:latin typeface="Arial"/>
              </a:rPr>
              <a:t>Шестой уровень структуры</a:t>
            </a:r>
            <a:endParaRPr b="0" lang="ru-RU"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ru-RU" sz="2000" spc="-1" strike="noStrike">
                <a:solidFill>
                  <a:srgbClr val="000000"/>
                </a:solidFill>
                <a:latin typeface="Arial"/>
              </a:rPr>
              <a:t>Седьмой уровень структуры</a:t>
            </a:r>
            <a:endParaRPr b="0" lang="ru-RU"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 id="2147483854" r:id="rId12"/>
    <p:sldLayoutId id="2147483855"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4.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37.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49.xml"/>
</Relationships>
</file>

<file path=ppt/slides/_rels/slide6.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png"/><Relationship Id="rId3" Type="http://schemas.openxmlformats.org/officeDocument/2006/relationships/image" Target="../media/image3.png"/><Relationship Id="rId4" Type="http://schemas.openxmlformats.org/officeDocument/2006/relationships/slideLayout" Target="../slideLayouts/slideLayout61.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73.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85.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97.xml"/>
</Relationships>
</file>

<file path=ppt/slides/_rels/slide10.xml.rels><?xml version="1.0" encoding="UTF-8"?>
<Relationships xmlns="http://schemas.openxmlformats.org/package/2006/relationships"><Relationship Id="rId1" Type="http://schemas.openxmlformats.org/officeDocument/2006/relationships/chart" Target="../charts/chart1.xml"/><Relationship Id="rId2" Type="http://schemas.openxmlformats.org/officeDocument/2006/relationships/chart" Target="../charts/chart2.xml"/><Relationship Id="rId3" Type="http://schemas.openxmlformats.org/officeDocument/2006/relationships/chart" Target="../charts/chart3.xml"/><Relationship Id="rId4" Type="http://schemas.openxmlformats.org/officeDocument/2006/relationships/chart" Target="../charts/chart4.xml"/><Relationship Id="rId5" Type="http://schemas.openxmlformats.org/officeDocument/2006/relationships/chart" Target="../charts/chart5.xml"/><Relationship Id="rId6" Type="http://schemas.openxmlformats.org/officeDocument/2006/relationships/slideLayout" Target="../slideLayouts/slideLayout109.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1.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3.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49.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57.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72.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8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4" name="PlaceHolder 1"/>
          <p:cNvSpPr>
            <a:spLocks noGrp="1"/>
          </p:cNvSpPr>
          <p:nvPr>
            <p:ph type="title"/>
          </p:nvPr>
        </p:nvSpPr>
        <p:spPr>
          <a:xfrm>
            <a:off x="1040040" y="1324440"/>
            <a:ext cx="7063560" cy="2052000"/>
          </a:xfrm>
          <a:prstGeom prst="rect">
            <a:avLst/>
          </a:prstGeom>
          <a:noFill/>
          <a:ln w="0">
            <a:noFill/>
          </a:ln>
        </p:spPr>
        <p:txBody>
          <a:bodyPr lIns="0" rIns="0" tIns="91440" bIns="91440" anchor="b">
            <a:noAutofit/>
          </a:bodyPr>
          <a:p>
            <a:pPr indent="0" algn="ctr">
              <a:lnSpc>
                <a:spcPct val="100000"/>
              </a:lnSpc>
              <a:buNone/>
              <a:tabLst>
                <a:tab algn="l" pos="0"/>
              </a:tabLst>
            </a:pPr>
            <a:r>
              <a:rPr b="0" lang="en" sz="6500" spc="-1" strike="noStrike">
                <a:solidFill>
                  <a:schemeClr val="dk1"/>
                </a:solidFill>
                <a:latin typeface="Vidaloka"/>
                <a:ea typeface="Vidaloka"/>
              </a:rPr>
              <a:t>Проект «Помогатор»</a:t>
            </a:r>
            <a:endParaRPr b="0" lang="ru-RU" sz="6500" spc="-1" strike="noStrike">
              <a:solidFill>
                <a:srgbClr val="000000"/>
              </a:solidFill>
              <a:latin typeface="Arial"/>
            </a:endParaRPr>
          </a:p>
        </p:txBody>
      </p:sp>
      <p:sp>
        <p:nvSpPr>
          <p:cNvPr id="665" name="PlaceHolder 2"/>
          <p:cNvSpPr>
            <a:spLocks noGrp="1"/>
          </p:cNvSpPr>
          <p:nvPr>
            <p:ph type="subTitle"/>
          </p:nvPr>
        </p:nvSpPr>
        <p:spPr>
          <a:xfrm>
            <a:off x="1040040" y="3377160"/>
            <a:ext cx="7063560" cy="441360"/>
          </a:xfrm>
          <a:prstGeom prst="rect">
            <a:avLst/>
          </a:prstGeom>
          <a:noFill/>
          <a:ln w="0">
            <a:noFill/>
          </a:ln>
        </p:spPr>
        <p:txBody>
          <a:bodyPr lIns="0" rIns="0" tIns="91440" bIns="91440" anchor="t">
            <a:noAutofit/>
          </a:bodyPr>
          <a:p>
            <a:pPr indent="0" algn="ctr">
              <a:lnSpc>
                <a:spcPct val="100000"/>
              </a:lnSpc>
              <a:buNone/>
              <a:tabLst>
                <a:tab algn="l" pos="0"/>
              </a:tabLst>
            </a:pPr>
            <a:r>
              <a:rPr b="0" lang="ru-RU" sz="3200" spc="-1" strike="noStrike">
                <a:solidFill>
                  <a:srgbClr val="000000"/>
                </a:solidFill>
                <a:latin typeface="Arial"/>
              </a:rPr>
              <a:t>Сайт, на котором студент сможет найти ответы на свои вопросы.</a:t>
            </a:r>
            <a:endParaRPr b="0" lang="ru-RU" sz="32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nodeType="clickEffect" fill="hold" presetClass="entr" presetID="2" presetSubtype="8">
                                  <p:stCondLst>
                                    <p:cond delay="0"/>
                                  </p:stCondLst>
                                  <p:childTnLst>
                                    <p:set>
                                      <p:cBhvr>
                                        <p:cTn id="6" dur="1" fill="hold">
                                          <p:stCondLst>
                                            <p:cond delay="0"/>
                                          </p:stCondLst>
                                        </p:cTn>
                                        <p:tgtEl>
                                          <p:spTgt spid="664"/>
                                        </p:tgtEl>
                                        <p:attrNameLst>
                                          <p:attrName>style.visibility</p:attrName>
                                        </p:attrNameLst>
                                      </p:cBhvr>
                                      <p:to>
                                        <p:strVal val="visible"/>
                                      </p:to>
                                    </p:set>
                                    <p:anim calcmode="lin" valueType="num">
                                      <p:cBhvr additive="repl">
                                        <p:cTn id="7" dur="1000"/>
                                        <p:tgtEl>
                                          <p:spTgt spid="664"/>
                                        </p:tgtEl>
                                        <p:attrNameLst>
                                          <p:attrName>ppt_x</p:attrName>
                                        </p:attrNameLst>
                                      </p:cBhvr>
                                      <p:tavLst>
                                        <p:tav tm="0">
                                          <p:val>
                                            <p:strVal val="#ppt_x-1"/>
                                          </p:val>
                                        </p:tav>
                                        <p:tav tm="100000">
                                          <p:val>
                                            <p:strVal val="#ppt_x"/>
                                          </p:val>
                                        </p:tav>
                                      </p:tavLst>
                                    </p:anim>
                                  </p:childTnLst>
                                </p:cTn>
                              </p:par>
                              <p:par>
                                <p:cTn id="8" nodeType="withEffect" fill="hold" presetClass="entr" presetID="2" presetSubtype="4">
                                  <p:stCondLst>
                                    <p:cond delay="0"/>
                                  </p:stCondLst>
                                  <p:childTnLst>
                                    <p:set>
                                      <p:cBhvr>
                                        <p:cTn id="9" dur="1" fill="hold">
                                          <p:stCondLst>
                                            <p:cond delay="0"/>
                                          </p:stCondLst>
                                        </p:cTn>
                                        <p:tgtEl>
                                          <p:spTgt spid="665"/>
                                        </p:tgtEl>
                                        <p:attrNameLst>
                                          <p:attrName>style.visibility</p:attrName>
                                        </p:attrNameLst>
                                      </p:cBhvr>
                                      <p:to>
                                        <p:strVal val="visible"/>
                                      </p:to>
                                    </p:set>
                                    <p:anim calcmode="lin" valueType="num">
                                      <p:cBhvr additive="repl">
                                        <p:cTn id="10" dur="1000"/>
                                        <p:tgtEl>
                                          <p:spTgt spid="6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6" name="PlaceHolder 1"/>
          <p:cNvSpPr>
            <a:spLocks noGrp="1"/>
          </p:cNvSpPr>
          <p:nvPr>
            <p:ph type="title"/>
          </p:nvPr>
        </p:nvSpPr>
        <p:spPr>
          <a:xfrm>
            <a:off x="713160" y="444960"/>
            <a:ext cx="4710960" cy="572040"/>
          </a:xfrm>
          <a:prstGeom prst="rect">
            <a:avLst/>
          </a:prstGeom>
          <a:noFill/>
          <a:ln w="0">
            <a:noFill/>
          </a:ln>
        </p:spPr>
        <p:txBody>
          <a:bodyPr lIns="0" rIns="0" tIns="91440" bIns="91440" anchor="t">
            <a:noAutofit/>
          </a:bodyPr>
          <a:p>
            <a:pPr indent="0">
              <a:lnSpc>
                <a:spcPct val="100000"/>
              </a:lnSpc>
              <a:buNone/>
              <a:tabLst>
                <a:tab algn="l" pos="0"/>
              </a:tabLst>
            </a:pPr>
            <a:r>
              <a:rPr b="0" lang="en" sz="3000" spc="-1" strike="noStrike">
                <a:solidFill>
                  <a:schemeClr val="dk1"/>
                </a:solidFill>
                <a:latin typeface="Vidaloka"/>
                <a:ea typeface="Vidaloka"/>
              </a:rPr>
              <a:t>Профиль команды</a:t>
            </a:r>
            <a:endParaRPr b="0" lang="ru-RU" sz="3000" spc="-1" strike="noStrike">
              <a:solidFill>
                <a:srgbClr val="000000"/>
              </a:solidFill>
              <a:latin typeface="Arial"/>
            </a:endParaRPr>
          </a:p>
        </p:txBody>
      </p:sp>
      <p:sp>
        <p:nvSpPr>
          <p:cNvPr id="667" name=""/>
          <p:cNvSpPr/>
          <p:nvPr/>
        </p:nvSpPr>
        <p:spPr>
          <a:xfrm>
            <a:off x="180000" y="2232000"/>
            <a:ext cx="1799640" cy="82764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pPr>
            <a:r>
              <a:rPr b="0" lang="ru-RU" sz="1600" spc="-1" strike="noStrike">
                <a:solidFill>
                  <a:srgbClr val="000000"/>
                </a:solidFill>
                <a:latin typeface="Arial"/>
              </a:rPr>
              <a:t>Герасимов Иван</a:t>
            </a:r>
            <a:endParaRPr b="0" lang="ru-RU" sz="1600" spc="-1" strike="noStrike">
              <a:solidFill>
                <a:srgbClr val="000000"/>
              </a:solidFill>
              <a:latin typeface="Arial"/>
            </a:endParaRPr>
          </a:p>
          <a:p>
            <a:pPr algn="ctr">
              <a:lnSpc>
                <a:spcPct val="100000"/>
              </a:lnSpc>
            </a:pPr>
            <a:r>
              <a:rPr b="0" lang="ru-RU" sz="1200" spc="-1" strike="noStrike">
                <a:solidFill>
                  <a:srgbClr val="000000"/>
                </a:solidFill>
                <a:latin typeface="Arial"/>
              </a:rPr>
              <a:t>Лидер команды</a:t>
            </a:r>
            <a:endParaRPr b="0" lang="ru-RU" sz="1200" spc="-1" strike="noStrike">
              <a:solidFill>
                <a:srgbClr val="000000"/>
              </a:solidFill>
              <a:latin typeface="Arial"/>
            </a:endParaRPr>
          </a:p>
          <a:p>
            <a:pPr algn="ctr">
              <a:lnSpc>
                <a:spcPct val="100000"/>
              </a:lnSpc>
            </a:pPr>
            <a:r>
              <a:rPr b="0" lang="ru-RU" sz="1200" spc="-1" strike="noStrike">
                <a:solidFill>
                  <a:srgbClr val="000000"/>
                </a:solidFill>
                <a:latin typeface="Arial"/>
              </a:rPr>
              <a:t>Студент 2-го курса ТюмГУ</a:t>
            </a:r>
            <a:endParaRPr b="0" lang="ru-RU" sz="1200" spc="-1" strike="noStrike">
              <a:solidFill>
                <a:srgbClr val="000000"/>
              </a:solidFill>
              <a:latin typeface="Arial"/>
            </a:endParaRPr>
          </a:p>
        </p:txBody>
      </p:sp>
      <p:sp>
        <p:nvSpPr>
          <p:cNvPr id="668" name=""/>
          <p:cNvSpPr/>
          <p:nvPr/>
        </p:nvSpPr>
        <p:spPr>
          <a:xfrm>
            <a:off x="2340000" y="1080000"/>
            <a:ext cx="1799640" cy="82764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pPr>
            <a:r>
              <a:rPr b="0" lang="ru-RU" sz="1600" spc="-1" strike="noStrike">
                <a:solidFill>
                  <a:srgbClr val="000000"/>
                </a:solidFill>
                <a:latin typeface="Arial"/>
              </a:rPr>
              <a:t>Гнатенко Андрей</a:t>
            </a:r>
            <a:endParaRPr b="0" lang="ru-RU" sz="1600" spc="-1" strike="noStrike">
              <a:solidFill>
                <a:srgbClr val="000000"/>
              </a:solidFill>
              <a:latin typeface="Arial"/>
            </a:endParaRPr>
          </a:p>
          <a:p>
            <a:pPr algn="ctr">
              <a:lnSpc>
                <a:spcPct val="100000"/>
              </a:lnSpc>
            </a:pPr>
            <a:r>
              <a:rPr b="0" lang="ru-RU" sz="1200" spc="-1" strike="noStrike">
                <a:solidFill>
                  <a:srgbClr val="000000"/>
                </a:solidFill>
                <a:latin typeface="Arial"/>
              </a:rPr>
              <a:t>Координатор команды</a:t>
            </a:r>
            <a:endParaRPr b="0" lang="ru-RU" sz="1200" spc="-1" strike="noStrike">
              <a:solidFill>
                <a:srgbClr val="000000"/>
              </a:solidFill>
              <a:latin typeface="Arial"/>
            </a:endParaRPr>
          </a:p>
          <a:p>
            <a:pPr algn="ctr">
              <a:lnSpc>
                <a:spcPct val="100000"/>
              </a:lnSpc>
            </a:pPr>
            <a:r>
              <a:rPr b="0" lang="ru-RU" sz="1200" spc="-1" strike="noStrike">
                <a:solidFill>
                  <a:srgbClr val="000000"/>
                </a:solidFill>
                <a:latin typeface="Arial"/>
              </a:rPr>
              <a:t>Студент 2-го курса ТюмГУ</a:t>
            </a:r>
            <a:endParaRPr b="0" lang="ru-RU" sz="1200" spc="-1" strike="noStrike">
              <a:solidFill>
                <a:srgbClr val="000000"/>
              </a:solidFill>
              <a:latin typeface="Arial"/>
            </a:endParaRPr>
          </a:p>
        </p:txBody>
      </p:sp>
      <p:sp>
        <p:nvSpPr>
          <p:cNvPr id="669" name=""/>
          <p:cNvSpPr/>
          <p:nvPr/>
        </p:nvSpPr>
        <p:spPr>
          <a:xfrm>
            <a:off x="2340000" y="2232000"/>
            <a:ext cx="1799640" cy="99828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pPr>
            <a:r>
              <a:rPr b="0" lang="ru-RU" sz="1600" spc="-1" strike="noStrike">
                <a:solidFill>
                  <a:srgbClr val="000000"/>
                </a:solidFill>
                <a:latin typeface="Arial"/>
              </a:rPr>
              <a:t>Алябин Максим</a:t>
            </a:r>
            <a:endParaRPr b="0" lang="ru-RU" sz="1600" spc="-1" strike="noStrike">
              <a:solidFill>
                <a:srgbClr val="000000"/>
              </a:solidFill>
              <a:latin typeface="Arial"/>
            </a:endParaRPr>
          </a:p>
          <a:p>
            <a:pPr algn="ctr">
              <a:lnSpc>
                <a:spcPct val="100000"/>
              </a:lnSpc>
            </a:pPr>
            <a:r>
              <a:rPr b="0" lang="ru-RU" sz="1200" spc="-1" strike="noStrike">
                <a:solidFill>
                  <a:srgbClr val="000000"/>
                </a:solidFill>
                <a:latin typeface="Arial"/>
              </a:rPr>
              <a:t> </a:t>
            </a:r>
            <a:r>
              <a:rPr b="0" lang="ru-RU" sz="1200" spc="-1" strike="noStrike">
                <a:solidFill>
                  <a:srgbClr val="000000"/>
                </a:solidFill>
                <a:latin typeface="Arial"/>
              </a:rPr>
              <a:t>Координатор команды</a:t>
            </a:r>
            <a:endParaRPr b="0" lang="ru-RU" sz="1200" spc="-1" strike="noStrike">
              <a:solidFill>
                <a:srgbClr val="000000"/>
              </a:solidFill>
              <a:latin typeface="Arial"/>
            </a:endParaRPr>
          </a:p>
          <a:p>
            <a:pPr algn="ctr">
              <a:lnSpc>
                <a:spcPct val="100000"/>
              </a:lnSpc>
            </a:pPr>
            <a:r>
              <a:rPr b="0" lang="ru-RU" sz="1200" spc="-1" strike="noStrike">
                <a:solidFill>
                  <a:srgbClr val="000000"/>
                </a:solidFill>
                <a:latin typeface="Arial"/>
              </a:rPr>
              <a:t>Студент 2-го курса ТюмГУ</a:t>
            </a:r>
            <a:endParaRPr b="0" lang="ru-RU" sz="1200" spc="-1" strike="noStrike">
              <a:solidFill>
                <a:srgbClr val="000000"/>
              </a:solidFill>
              <a:latin typeface="Arial"/>
            </a:endParaRPr>
          </a:p>
        </p:txBody>
      </p:sp>
      <p:sp>
        <p:nvSpPr>
          <p:cNvPr id="670" name=""/>
          <p:cNvSpPr/>
          <p:nvPr/>
        </p:nvSpPr>
        <p:spPr>
          <a:xfrm>
            <a:off x="5940000" y="3485160"/>
            <a:ext cx="1799640" cy="105336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pPr>
            <a:r>
              <a:rPr b="0" lang="ru-RU" sz="1600" spc="-1" strike="noStrike">
                <a:solidFill>
                  <a:srgbClr val="000000"/>
                </a:solidFill>
                <a:latin typeface="Arial"/>
              </a:rPr>
              <a:t>Филиппов Станислав</a:t>
            </a:r>
            <a:endParaRPr b="0" lang="ru-RU" sz="1600" spc="-1" strike="noStrike">
              <a:solidFill>
                <a:srgbClr val="000000"/>
              </a:solidFill>
              <a:latin typeface="Arial"/>
            </a:endParaRPr>
          </a:p>
          <a:p>
            <a:pPr algn="ctr">
              <a:lnSpc>
                <a:spcPct val="100000"/>
              </a:lnSpc>
            </a:pPr>
            <a:r>
              <a:rPr b="0" lang="ru-RU" sz="1200" spc="-1" strike="noStrike">
                <a:solidFill>
                  <a:srgbClr val="000000"/>
                </a:solidFill>
                <a:latin typeface="Arial"/>
              </a:rPr>
              <a:t>Координатор команды</a:t>
            </a:r>
            <a:endParaRPr b="0" lang="ru-RU" sz="1200" spc="-1" strike="noStrike">
              <a:solidFill>
                <a:srgbClr val="000000"/>
              </a:solidFill>
              <a:latin typeface="Arial"/>
            </a:endParaRPr>
          </a:p>
          <a:p>
            <a:pPr algn="ctr">
              <a:lnSpc>
                <a:spcPct val="100000"/>
              </a:lnSpc>
            </a:pPr>
            <a:r>
              <a:rPr b="0" lang="ru-RU" sz="1200" spc="-1" strike="noStrike">
                <a:solidFill>
                  <a:srgbClr val="000000"/>
                </a:solidFill>
                <a:latin typeface="Arial"/>
              </a:rPr>
              <a:t>Студент 2-го курса ТюмГУ</a:t>
            </a:r>
            <a:endParaRPr b="0" lang="ru-RU" sz="1200" spc="-1" strike="noStrike">
              <a:solidFill>
                <a:srgbClr val="000000"/>
              </a:solidFill>
              <a:latin typeface="Arial"/>
            </a:endParaRPr>
          </a:p>
        </p:txBody>
      </p:sp>
      <p:sp>
        <p:nvSpPr>
          <p:cNvPr id="671" name=""/>
          <p:cNvSpPr/>
          <p:nvPr/>
        </p:nvSpPr>
        <p:spPr>
          <a:xfrm>
            <a:off x="5940000" y="1080000"/>
            <a:ext cx="1799640" cy="82764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pPr>
            <a:r>
              <a:rPr b="0" lang="ru-RU" sz="1600" spc="-1" strike="noStrike">
                <a:solidFill>
                  <a:srgbClr val="000000"/>
                </a:solidFill>
                <a:latin typeface="Arial"/>
              </a:rPr>
              <a:t>Жгунов Илья</a:t>
            </a:r>
            <a:endParaRPr b="0" lang="ru-RU" sz="1600" spc="-1" strike="noStrike">
              <a:solidFill>
                <a:srgbClr val="000000"/>
              </a:solidFill>
              <a:latin typeface="Arial"/>
            </a:endParaRPr>
          </a:p>
          <a:p>
            <a:pPr algn="ctr">
              <a:lnSpc>
                <a:spcPct val="100000"/>
              </a:lnSpc>
            </a:pPr>
            <a:r>
              <a:rPr b="0" lang="ru-RU" sz="1200" spc="-1" strike="noStrike">
                <a:solidFill>
                  <a:srgbClr val="000000"/>
                </a:solidFill>
                <a:latin typeface="Arial"/>
              </a:rPr>
              <a:t>Участник команды</a:t>
            </a:r>
            <a:endParaRPr b="0" lang="ru-RU" sz="1200" spc="-1" strike="noStrike">
              <a:solidFill>
                <a:srgbClr val="000000"/>
              </a:solidFill>
              <a:latin typeface="Arial"/>
            </a:endParaRPr>
          </a:p>
          <a:p>
            <a:pPr algn="ctr">
              <a:lnSpc>
                <a:spcPct val="100000"/>
              </a:lnSpc>
            </a:pPr>
            <a:r>
              <a:rPr b="0" lang="ru-RU" sz="1200" spc="-1" strike="noStrike">
                <a:solidFill>
                  <a:srgbClr val="000000"/>
                </a:solidFill>
                <a:latin typeface="Arial"/>
              </a:rPr>
              <a:t>Студент 2-го курса ТюмГУ</a:t>
            </a:r>
            <a:endParaRPr b="0" lang="ru-RU" sz="1200" spc="-1" strike="noStrike">
              <a:solidFill>
                <a:srgbClr val="000000"/>
              </a:solidFill>
              <a:latin typeface="Arial"/>
            </a:endParaRPr>
          </a:p>
        </p:txBody>
      </p:sp>
      <p:sp>
        <p:nvSpPr>
          <p:cNvPr id="672" name=""/>
          <p:cNvSpPr/>
          <p:nvPr/>
        </p:nvSpPr>
        <p:spPr>
          <a:xfrm>
            <a:off x="5940000" y="2186280"/>
            <a:ext cx="1799640" cy="105336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pPr>
            <a:r>
              <a:rPr b="0" lang="ru-RU" sz="1600" spc="-1" strike="noStrike">
                <a:solidFill>
                  <a:srgbClr val="000000"/>
                </a:solidFill>
                <a:latin typeface="Arial"/>
              </a:rPr>
              <a:t>Шаропов Мухаммаджон</a:t>
            </a:r>
            <a:endParaRPr b="0" lang="ru-RU" sz="1600" spc="-1" strike="noStrike">
              <a:solidFill>
                <a:srgbClr val="000000"/>
              </a:solidFill>
              <a:latin typeface="Arial"/>
            </a:endParaRPr>
          </a:p>
          <a:p>
            <a:pPr algn="ctr">
              <a:lnSpc>
                <a:spcPct val="100000"/>
              </a:lnSpc>
            </a:pPr>
            <a:r>
              <a:rPr b="0" lang="ru-RU" sz="1200" spc="-1" strike="noStrike">
                <a:solidFill>
                  <a:srgbClr val="000000"/>
                </a:solidFill>
                <a:latin typeface="Arial"/>
              </a:rPr>
              <a:t>Участник команды</a:t>
            </a:r>
            <a:endParaRPr b="0" lang="ru-RU" sz="1200" spc="-1" strike="noStrike">
              <a:solidFill>
                <a:srgbClr val="000000"/>
              </a:solidFill>
              <a:latin typeface="Arial"/>
            </a:endParaRPr>
          </a:p>
          <a:p>
            <a:pPr algn="ctr">
              <a:lnSpc>
                <a:spcPct val="100000"/>
              </a:lnSpc>
            </a:pPr>
            <a:r>
              <a:rPr b="0" lang="ru-RU" sz="1200" spc="-1" strike="noStrike">
                <a:solidFill>
                  <a:srgbClr val="000000"/>
                </a:solidFill>
                <a:latin typeface="Arial"/>
              </a:rPr>
              <a:t>Студент 2-го курса ТюмГУ</a:t>
            </a:r>
            <a:endParaRPr b="0" lang="ru-RU" sz="1200" spc="-1" strike="noStrike">
              <a:solidFill>
                <a:srgbClr val="000000"/>
              </a:solidFill>
              <a:latin typeface="Arial"/>
            </a:endParaRPr>
          </a:p>
        </p:txBody>
      </p:sp>
      <p:sp>
        <p:nvSpPr>
          <p:cNvPr id="673" name=""/>
          <p:cNvSpPr/>
          <p:nvPr/>
        </p:nvSpPr>
        <p:spPr>
          <a:xfrm>
            <a:off x="2340000" y="3492000"/>
            <a:ext cx="1799640" cy="105336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pPr>
            <a:r>
              <a:rPr b="0" lang="ru-RU" sz="1600" spc="-1" strike="noStrike">
                <a:solidFill>
                  <a:srgbClr val="000000"/>
                </a:solidFill>
                <a:latin typeface="Arial"/>
              </a:rPr>
              <a:t>Григорьев Владимир</a:t>
            </a:r>
            <a:endParaRPr b="0" lang="ru-RU" sz="1600" spc="-1" strike="noStrike">
              <a:solidFill>
                <a:srgbClr val="000000"/>
              </a:solidFill>
              <a:latin typeface="Arial"/>
            </a:endParaRPr>
          </a:p>
          <a:p>
            <a:pPr algn="ctr">
              <a:lnSpc>
                <a:spcPct val="100000"/>
              </a:lnSpc>
            </a:pPr>
            <a:r>
              <a:rPr b="0" lang="ru-RU" sz="1200" spc="-1" strike="noStrike">
                <a:solidFill>
                  <a:srgbClr val="000000"/>
                </a:solidFill>
                <a:latin typeface="Arial"/>
              </a:rPr>
              <a:t>Участник команды</a:t>
            </a:r>
            <a:endParaRPr b="0" lang="ru-RU" sz="1200" spc="-1" strike="noStrike">
              <a:solidFill>
                <a:srgbClr val="000000"/>
              </a:solidFill>
              <a:latin typeface="Arial"/>
            </a:endParaRPr>
          </a:p>
          <a:p>
            <a:pPr algn="ctr">
              <a:lnSpc>
                <a:spcPct val="100000"/>
              </a:lnSpc>
            </a:pPr>
            <a:r>
              <a:rPr b="0" lang="ru-RU" sz="1200" spc="-1" strike="noStrike">
                <a:solidFill>
                  <a:srgbClr val="000000"/>
                </a:solidFill>
                <a:latin typeface="Arial"/>
              </a:rPr>
              <a:t>Студент 2-го курса ТюмГУ</a:t>
            </a:r>
            <a:endParaRPr b="0" lang="ru-RU"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4" name="PlaceHolder 1"/>
          <p:cNvSpPr>
            <a:spLocks noGrp="1"/>
          </p:cNvSpPr>
          <p:nvPr>
            <p:ph type="title"/>
          </p:nvPr>
        </p:nvSpPr>
        <p:spPr>
          <a:xfrm>
            <a:off x="713160" y="444960"/>
            <a:ext cx="3583080" cy="572040"/>
          </a:xfrm>
          <a:prstGeom prst="rect">
            <a:avLst/>
          </a:prstGeom>
          <a:noFill/>
          <a:ln w="0">
            <a:noFill/>
          </a:ln>
        </p:spPr>
        <p:txBody>
          <a:bodyPr lIns="90000" rIns="90000" tIns="91440" bIns="91440" anchor="t">
            <a:noAutofit/>
          </a:bodyPr>
          <a:p>
            <a:pPr indent="0">
              <a:lnSpc>
                <a:spcPct val="100000"/>
              </a:lnSpc>
              <a:buNone/>
              <a:tabLst>
                <a:tab algn="l" pos="0"/>
              </a:tabLst>
            </a:pPr>
            <a:r>
              <a:rPr b="0" lang="en" sz="3000" spc="-1" strike="noStrike">
                <a:solidFill>
                  <a:schemeClr val="dk1"/>
                </a:solidFill>
                <a:latin typeface="Vidaloka"/>
                <a:ea typeface="Vidaloka"/>
              </a:rPr>
              <a:t>Проблема</a:t>
            </a:r>
            <a:endParaRPr b="0" lang="ru-RU" sz="3000" spc="-1" strike="noStrike">
              <a:solidFill>
                <a:srgbClr val="000000"/>
              </a:solidFill>
              <a:latin typeface="Arial"/>
            </a:endParaRPr>
          </a:p>
        </p:txBody>
      </p:sp>
      <p:sp>
        <p:nvSpPr>
          <p:cNvPr id="675" name=""/>
          <p:cNvSpPr/>
          <p:nvPr/>
        </p:nvSpPr>
        <p:spPr>
          <a:xfrm>
            <a:off x="360000" y="1132560"/>
            <a:ext cx="8459640" cy="29059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ru-RU" sz="1800" spc="-1" strike="noStrike">
                <a:solidFill>
                  <a:srgbClr val="000000"/>
                </a:solidFill>
                <a:latin typeface="Arial"/>
              </a:rPr>
              <a:t>Проблема: Непонимание обучающимися ТюмГУ   учебной программы/определенных тем по какой-либо дисциплине и сложность поиска помощи с проблемным материалом. </a:t>
            </a:r>
            <a:endParaRPr b="0" lang="ru-RU" sz="1800" spc="-1" strike="noStrike">
              <a:solidFill>
                <a:srgbClr val="000000"/>
              </a:solidFill>
              <a:latin typeface="Arial"/>
            </a:endParaRPr>
          </a:p>
          <a:p>
            <a:pPr>
              <a:lnSpc>
                <a:spcPct val="100000"/>
              </a:lnSpc>
            </a:pPr>
            <a:endParaRPr b="0" lang="ru-RU" sz="1800" spc="-1" strike="noStrike">
              <a:solidFill>
                <a:srgbClr val="000000"/>
              </a:solidFill>
              <a:latin typeface="Arial"/>
            </a:endParaRPr>
          </a:p>
          <a:p>
            <a:pPr>
              <a:lnSpc>
                <a:spcPct val="100000"/>
              </a:lnSpc>
            </a:pPr>
            <a:r>
              <a:rPr b="0" lang="ru-RU" sz="1800" spc="-1" strike="noStrike">
                <a:solidFill>
                  <a:srgbClr val="000000"/>
                </a:solidFill>
                <a:latin typeface="Arial"/>
              </a:rPr>
              <a:t>В настоящее время эту проблему решают следующими способами: Независимые ресурсы предлагают услуги репетиторства и курсы по интересующему учебному предмету.</a:t>
            </a:r>
            <a:endParaRPr b="0" lang="ru-RU" sz="1800" spc="-1" strike="noStrike">
              <a:solidFill>
                <a:srgbClr val="000000"/>
              </a:solidFill>
              <a:latin typeface="Arial"/>
            </a:endParaRPr>
          </a:p>
          <a:p>
            <a:pPr>
              <a:lnSpc>
                <a:spcPct val="100000"/>
              </a:lnSpc>
            </a:pPr>
            <a:endParaRPr b="0" lang="ru-RU" sz="1800" spc="-1" strike="noStrike">
              <a:solidFill>
                <a:srgbClr val="000000"/>
              </a:solidFill>
              <a:latin typeface="Arial"/>
            </a:endParaRPr>
          </a:p>
          <a:p>
            <a:pPr>
              <a:lnSpc>
                <a:spcPct val="100000"/>
              </a:lnSpc>
            </a:pPr>
            <a:endParaRPr b="0" lang="ru-RU" sz="1800" spc="-1" strike="noStrike">
              <a:solidFill>
                <a:srgbClr val="000000"/>
              </a:solidFill>
              <a:latin typeface="Arial"/>
            </a:endParaRPr>
          </a:p>
          <a:p>
            <a:pPr>
              <a:lnSpc>
                <a:spcPct val="100000"/>
              </a:lnSpc>
            </a:pPr>
            <a:r>
              <a:rPr b="0" lang="ru-RU" sz="1800" spc="-1" strike="noStrike">
                <a:solidFill>
                  <a:srgbClr val="000000"/>
                </a:solidFill>
                <a:latin typeface="Arial"/>
              </a:rPr>
              <a:t>Они неэффективны, потому что: в большинстве случаев не ведут личный диалог со студентом.</a:t>
            </a:r>
            <a:endParaRPr b="0" lang="ru-RU"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6" name="PlaceHolder 1"/>
          <p:cNvSpPr>
            <a:spLocks noGrp="1"/>
          </p:cNvSpPr>
          <p:nvPr>
            <p:ph type="title"/>
          </p:nvPr>
        </p:nvSpPr>
        <p:spPr>
          <a:xfrm>
            <a:off x="2332440" y="444960"/>
            <a:ext cx="4478760" cy="572040"/>
          </a:xfrm>
          <a:prstGeom prst="rect">
            <a:avLst/>
          </a:prstGeom>
          <a:noFill/>
          <a:ln w="0">
            <a:noFill/>
          </a:ln>
        </p:spPr>
        <p:txBody>
          <a:bodyPr lIns="90000" rIns="90000" tIns="91440" bIns="91440" anchor="t">
            <a:noAutofit/>
          </a:bodyPr>
          <a:p>
            <a:pPr indent="0" algn="ctr">
              <a:lnSpc>
                <a:spcPct val="100000"/>
              </a:lnSpc>
              <a:buNone/>
              <a:tabLst>
                <a:tab algn="l" pos="0"/>
              </a:tabLst>
            </a:pPr>
            <a:r>
              <a:rPr b="0" lang="en" sz="3000" spc="-1" strike="noStrike">
                <a:solidFill>
                  <a:schemeClr val="dk1"/>
                </a:solidFill>
                <a:latin typeface="Vidaloka"/>
                <a:ea typeface="Vidaloka"/>
              </a:rPr>
              <a:t>Целевая аудитория</a:t>
            </a:r>
            <a:endParaRPr b="0" lang="ru-RU" sz="3000" spc="-1" strike="noStrike">
              <a:solidFill>
                <a:srgbClr val="000000"/>
              </a:solidFill>
              <a:latin typeface="Arial"/>
            </a:endParaRPr>
          </a:p>
        </p:txBody>
      </p:sp>
      <p:pic>
        <p:nvPicPr>
          <p:cNvPr id="677" name="Рисунок 10" descr="Изображение выглядит как Человеческое лицо, человек, одежда, в помещении"/>
          <p:cNvPicPr/>
          <p:nvPr/>
        </p:nvPicPr>
        <p:blipFill>
          <a:blip r:embed="rId1"/>
          <a:stretch/>
        </p:blipFill>
        <p:spPr>
          <a:xfrm>
            <a:off x="461880" y="1808640"/>
            <a:ext cx="2957760" cy="1971000"/>
          </a:xfrm>
          <a:prstGeom prst="rect">
            <a:avLst/>
          </a:prstGeom>
          <a:ln w="0">
            <a:noFill/>
          </a:ln>
        </p:spPr>
      </p:pic>
      <p:sp>
        <p:nvSpPr>
          <p:cNvPr id="678" name="TextBox 2"/>
          <p:cNvSpPr/>
          <p:nvPr/>
        </p:nvSpPr>
        <p:spPr>
          <a:xfrm>
            <a:off x="3780000" y="1489320"/>
            <a:ext cx="5039640" cy="2649960"/>
          </a:xfrm>
          <a:prstGeom prst="rect">
            <a:avLst/>
          </a:prstGeom>
          <a:noFill/>
          <a:ln w="0">
            <a:noFill/>
          </a:ln>
        </p:spPr>
        <p:style>
          <a:lnRef idx="0"/>
          <a:fillRef idx="0"/>
          <a:effectRef idx="0"/>
          <a:fontRef idx="minor"/>
        </p:style>
        <p:txBody>
          <a:bodyPr lIns="90000" rIns="90000" tIns="45000" bIns="45000" anchor="t">
            <a:spAutoFit/>
          </a:bodyPr>
          <a:p>
            <a:pPr lvl="1" marL="284040" indent="-284040" defTabSz="914400">
              <a:lnSpc>
                <a:spcPct val="100000"/>
              </a:lnSpc>
              <a:buClr>
                <a:srgbClr val="000000"/>
              </a:buClr>
              <a:buFont typeface="OpenSymbol"/>
              <a:buAutoNum type="arabicPeriod"/>
            </a:pPr>
            <a:r>
              <a:rPr b="0" lang="ru-RU" sz="1200" spc="-1" strike="noStrike">
                <a:solidFill>
                  <a:schemeClr val="dk1">
                    <a:lumMod val="85000"/>
                    <a:lumOff val="15000"/>
                  </a:schemeClr>
                </a:solidFill>
                <a:latin typeface="Arial"/>
                <a:ea typeface="Arial"/>
              </a:rPr>
              <a:t>Студенты ТюмГУ, имеющие проблемы в освоении учебной программы, а также студенты, желающие заработать на своих знаниях.</a:t>
            </a:r>
            <a:endParaRPr b="0" lang="ru-RU" sz="1200" spc="-1" strike="noStrike">
              <a:solidFill>
                <a:srgbClr val="000000"/>
              </a:solidFill>
              <a:latin typeface="Arial"/>
            </a:endParaRPr>
          </a:p>
          <a:p>
            <a:pPr defTabSz="914400">
              <a:lnSpc>
                <a:spcPct val="100000"/>
              </a:lnSpc>
            </a:pPr>
            <a:endParaRPr b="0" lang="ru-RU" sz="1200" spc="-1" strike="noStrike">
              <a:solidFill>
                <a:srgbClr val="000000"/>
              </a:solidFill>
              <a:latin typeface="Arial"/>
            </a:endParaRPr>
          </a:p>
          <a:p>
            <a:pPr lvl="1" marL="284040" indent="-284040" defTabSz="914400">
              <a:lnSpc>
                <a:spcPct val="100000"/>
              </a:lnSpc>
              <a:buClr>
                <a:srgbClr val="000000"/>
              </a:buClr>
              <a:buFont typeface="OpenSymbol"/>
              <a:buAutoNum type="arabicPeriod"/>
            </a:pPr>
            <a:r>
              <a:rPr b="0" lang="ru-RU" sz="1200" spc="-1" strike="noStrike">
                <a:solidFill>
                  <a:schemeClr val="dk1">
                    <a:lumMod val="85000"/>
                    <a:lumOff val="15000"/>
                  </a:schemeClr>
                </a:solidFill>
                <a:latin typeface="Arial"/>
                <a:ea typeface="Arial"/>
              </a:rPr>
              <a:t>Проблемы и потребности: Трудности в понимании образовательных дисциплин.</a:t>
            </a:r>
            <a:endParaRPr b="0" lang="ru-RU" sz="1200" spc="-1" strike="noStrike">
              <a:solidFill>
                <a:srgbClr val="000000"/>
              </a:solidFill>
              <a:latin typeface="Arial"/>
            </a:endParaRPr>
          </a:p>
          <a:p>
            <a:pPr defTabSz="914400">
              <a:lnSpc>
                <a:spcPct val="100000"/>
              </a:lnSpc>
            </a:pPr>
            <a:endParaRPr b="0" lang="ru-RU" sz="1200" spc="-1" strike="noStrike">
              <a:solidFill>
                <a:srgbClr val="000000"/>
              </a:solidFill>
              <a:latin typeface="Arial"/>
            </a:endParaRPr>
          </a:p>
          <a:p>
            <a:pPr lvl="1" marL="284040" indent="-284040" defTabSz="914400">
              <a:lnSpc>
                <a:spcPct val="100000"/>
              </a:lnSpc>
              <a:buClr>
                <a:srgbClr val="000000"/>
              </a:buClr>
              <a:buFont typeface="OpenSymbol"/>
              <a:buAutoNum type="arabicPeriod"/>
            </a:pPr>
            <a:r>
              <a:rPr b="0" lang="ru-RU" sz="1200" spc="-1" strike="noStrike">
                <a:solidFill>
                  <a:schemeClr val="dk1">
                    <a:lumMod val="85000"/>
                    <a:lumOff val="15000"/>
                  </a:schemeClr>
                </a:solidFill>
                <a:latin typeface="Arial"/>
                <a:ea typeface="Arial"/>
              </a:rPr>
              <a:t>Продукты, которые сейчас использует для решения проблемы: Онлайн - школы</a:t>
            </a:r>
            <a:endParaRPr b="0" lang="ru-RU" sz="1200" spc="-1" strike="noStrike">
              <a:solidFill>
                <a:srgbClr val="000000"/>
              </a:solidFill>
              <a:latin typeface="Arial"/>
            </a:endParaRPr>
          </a:p>
          <a:p>
            <a:pPr lvl="1" marL="284040" indent="-284040" defTabSz="914400">
              <a:lnSpc>
                <a:spcPct val="100000"/>
              </a:lnSpc>
              <a:buClr>
                <a:srgbClr val="000000"/>
              </a:buClr>
              <a:buFont typeface="OpenSymbol"/>
              <a:buAutoNum type="arabicPeriod"/>
            </a:pPr>
            <a:r>
              <a:rPr b="0" lang="ru-RU" sz="1200" spc="-1" strike="noStrike">
                <a:solidFill>
                  <a:schemeClr val="dk1">
                    <a:lumMod val="85000"/>
                    <a:lumOff val="15000"/>
                  </a:schemeClr>
                </a:solidFill>
                <a:latin typeface="Arial"/>
                <a:ea typeface="Arial"/>
              </a:rPr>
              <a:t>Причины, по которым текущие решения «не работают»: нет взаимодействия со студентами.</a:t>
            </a:r>
            <a:endParaRPr b="0" lang="ru-RU" sz="1200" spc="-1" strike="noStrike">
              <a:solidFill>
                <a:srgbClr val="000000"/>
              </a:solidFill>
              <a:latin typeface="Arial"/>
            </a:endParaRPr>
          </a:p>
          <a:p>
            <a:pPr lvl="1" marL="284040" indent="-284040" defTabSz="914400">
              <a:lnSpc>
                <a:spcPct val="100000"/>
              </a:lnSpc>
              <a:buClr>
                <a:srgbClr val="000000"/>
              </a:buClr>
              <a:buFont typeface="OpenSymbol"/>
              <a:buAutoNum type="arabicPeriod"/>
            </a:pPr>
            <a:r>
              <a:rPr b="0" lang="ru-RU" sz="1200" spc="-1" strike="noStrike">
                <a:solidFill>
                  <a:schemeClr val="dk1">
                    <a:lumMod val="85000"/>
                    <a:lumOff val="15000"/>
                  </a:schemeClr>
                </a:solidFill>
                <a:latin typeface="Arial"/>
                <a:ea typeface="Arial"/>
              </a:rPr>
              <a:t>Что ценит, на что обращает внимание</a:t>
            </a:r>
            <a:r>
              <a:rPr b="0" lang="ru-RU" sz="1200" spc="-1" strike="noStrike">
                <a:solidFill>
                  <a:schemeClr val="dk1"/>
                </a:solidFill>
                <a:latin typeface="Arial"/>
                <a:ea typeface="Arial"/>
              </a:rPr>
              <a:t>: </a:t>
            </a:r>
            <a:r>
              <a:rPr b="0" lang="ru-RU" sz="1200" spc="-1" strike="noStrike">
                <a:solidFill>
                  <a:schemeClr val="dk1">
                    <a:lumMod val="85000"/>
                    <a:lumOff val="15000"/>
                  </a:schemeClr>
                </a:solidFill>
                <a:latin typeface="Arial"/>
                <a:ea typeface="Arial"/>
              </a:rPr>
              <a:t>удобство, доступность</a:t>
            </a:r>
            <a:endParaRPr b="0" lang="ru-RU" sz="1200" spc="-1" strike="noStrike">
              <a:solidFill>
                <a:srgbClr val="000000"/>
              </a:solidFill>
              <a:latin typeface="Arial"/>
            </a:endParaRPr>
          </a:p>
          <a:p>
            <a:pPr defTabSz="914400">
              <a:lnSpc>
                <a:spcPct val="100000"/>
              </a:lnSpc>
            </a:pPr>
            <a:endParaRPr b="0" lang="ru-RU" sz="1200" spc="-1" strike="noStrike">
              <a:solidFill>
                <a:srgbClr val="000000"/>
              </a:solidFill>
              <a:latin typeface="Arial"/>
            </a:endParaRPr>
          </a:p>
          <a:p>
            <a:pPr defTabSz="914400">
              <a:lnSpc>
                <a:spcPct val="100000"/>
              </a:lnSpc>
            </a:pPr>
            <a:endParaRPr b="0" lang="ru-RU" sz="12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11" dur="indefinite" restart="never" nodeType="tmRoot">
          <p:childTnLst>
            <p:seq>
              <p:cTn id="12" dur="indefinite" nodeType="mainSeq">
                <p:childTnLst>
                  <p:par>
                    <p:cTn id="13" fill="hold">
                      <p:stCondLst>
                        <p:cond delay="indefinite"/>
                      </p:stCondLst>
                      <p:childTnLst>
                        <p:par>
                          <p:cTn id="14" fill="hold">
                            <p:stCondLst>
                              <p:cond delay="0"/>
                            </p:stCondLst>
                            <p:childTnLst>
                              <p:par>
                                <p:cTn id="15" nodeType="clickEffect" fill="hold" presetClass="entr" presetID="2" presetSubtype="1">
                                  <p:stCondLst>
                                    <p:cond delay="0"/>
                                  </p:stCondLst>
                                  <p:childTnLst>
                                    <p:set>
                                      <p:cBhvr>
                                        <p:cTn id="16" dur="1" fill="hold">
                                          <p:stCondLst>
                                            <p:cond delay="0"/>
                                          </p:stCondLst>
                                        </p:cTn>
                                        <p:tgtEl>
                                          <p:spTgt spid="676"/>
                                        </p:tgtEl>
                                        <p:attrNameLst>
                                          <p:attrName>style.visibility</p:attrName>
                                        </p:attrNameLst>
                                      </p:cBhvr>
                                      <p:to>
                                        <p:strVal val="visible"/>
                                      </p:to>
                                    </p:set>
                                    <p:anim calcmode="lin" valueType="num">
                                      <p:cBhvr additive="repl">
                                        <p:cTn id="17" dur="1000"/>
                                        <p:tgtEl>
                                          <p:spTgt spid="6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9" name=""/>
          <p:cNvSpPr/>
          <p:nvPr/>
        </p:nvSpPr>
        <p:spPr>
          <a:xfrm>
            <a:off x="360000" y="360000"/>
            <a:ext cx="3599640" cy="8827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ru-RU" sz="3000" spc="-1" strike="noStrike">
                <a:solidFill>
                  <a:srgbClr val="000000"/>
                </a:solidFill>
                <a:latin typeface="Arial"/>
              </a:rPr>
              <a:t>Идея проекта</a:t>
            </a:r>
            <a:endParaRPr b="0" lang="ru-RU" sz="3000" spc="-1" strike="noStrike">
              <a:solidFill>
                <a:srgbClr val="000000"/>
              </a:solidFill>
              <a:latin typeface="Arial"/>
            </a:endParaRPr>
          </a:p>
        </p:txBody>
      </p:sp>
      <p:sp>
        <p:nvSpPr>
          <p:cNvPr id="680" name="TextBox 4"/>
          <p:cNvSpPr/>
          <p:nvPr/>
        </p:nvSpPr>
        <p:spPr>
          <a:xfrm>
            <a:off x="360000" y="900000"/>
            <a:ext cx="5993280" cy="310716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ru-RU" sz="1800" spc="-1" strike="noStrike">
                <a:solidFill>
                  <a:schemeClr val="dk1"/>
                </a:solidFill>
                <a:latin typeface="Arial"/>
                <a:ea typeface="Arial"/>
              </a:rPr>
              <a:t>Предлагаемая идея</a:t>
            </a:r>
            <a:r>
              <a:rPr b="0" lang="ru-RU" sz="1800" spc="-1" strike="noStrike">
                <a:solidFill>
                  <a:schemeClr val="dk1"/>
                </a:solidFill>
                <a:latin typeface="Arial"/>
                <a:ea typeface="Arial"/>
              </a:rPr>
              <a:t>: Создать сайт, на котором студенты ТюмГУ смогут размещать запросы на выполнение</a:t>
            </a:r>
            <a:r>
              <a:rPr b="0" lang="en-US" sz="1800" spc="-1" strike="noStrike">
                <a:solidFill>
                  <a:schemeClr val="dk1"/>
                </a:solidFill>
                <a:latin typeface="Arial"/>
                <a:ea typeface="Arial"/>
              </a:rPr>
              <a:t>/</a:t>
            </a:r>
            <a:r>
              <a:rPr b="0" lang="ru-RU" sz="1800" spc="-1" strike="noStrike">
                <a:solidFill>
                  <a:schemeClr val="dk1"/>
                </a:solidFill>
                <a:latin typeface="Arial"/>
                <a:ea typeface="Arial"/>
              </a:rPr>
              <a:t>объяснения определенного задания по тому или иному предмету. А также откликаться на, созданные другими студентами, запросы.</a:t>
            </a:r>
            <a:endParaRPr b="0" lang="ru-RU" sz="1800" spc="-1" strike="noStrike">
              <a:solidFill>
                <a:srgbClr val="000000"/>
              </a:solidFill>
              <a:latin typeface="Arial"/>
            </a:endParaRPr>
          </a:p>
          <a:p>
            <a:pPr defTabSz="914400">
              <a:lnSpc>
                <a:spcPct val="100000"/>
              </a:lnSpc>
            </a:pPr>
            <a:endParaRPr b="0" lang="ru-RU" sz="1800" spc="-1" strike="noStrike">
              <a:solidFill>
                <a:srgbClr val="000000"/>
              </a:solidFill>
              <a:latin typeface="Arial"/>
            </a:endParaRPr>
          </a:p>
          <a:p>
            <a:pPr defTabSz="914400">
              <a:lnSpc>
                <a:spcPct val="100000"/>
              </a:lnSpc>
            </a:pPr>
            <a:endParaRPr b="0" lang="ru-RU" sz="1800" spc="-1" strike="noStrike">
              <a:solidFill>
                <a:srgbClr val="000000"/>
              </a:solidFill>
              <a:latin typeface="Arial"/>
            </a:endParaRPr>
          </a:p>
          <a:p>
            <a:pPr defTabSz="914400">
              <a:lnSpc>
                <a:spcPct val="100000"/>
              </a:lnSpc>
            </a:pPr>
            <a:endParaRPr b="0" lang="ru-RU" sz="1800" spc="-1" strike="noStrike">
              <a:solidFill>
                <a:srgbClr val="000000"/>
              </a:solidFill>
              <a:latin typeface="Arial"/>
            </a:endParaRPr>
          </a:p>
          <a:p>
            <a:pPr defTabSz="914400">
              <a:lnSpc>
                <a:spcPct val="100000"/>
              </a:lnSpc>
            </a:pPr>
            <a:r>
              <a:rPr b="1" lang="ru-RU" sz="1800" spc="-1" strike="noStrike">
                <a:solidFill>
                  <a:schemeClr val="dk1">
                    <a:lumMod val="85000"/>
                    <a:lumOff val="15000"/>
                  </a:schemeClr>
                </a:solidFill>
                <a:latin typeface="Arial"/>
                <a:ea typeface="Arial"/>
              </a:rPr>
              <a:t>Мы сможем </a:t>
            </a:r>
            <a:r>
              <a:rPr b="0" lang="ru-RU" sz="1800" spc="-1" strike="noStrike">
                <a:solidFill>
                  <a:schemeClr val="dk1">
                    <a:lumMod val="85000"/>
                    <a:lumOff val="15000"/>
                  </a:schemeClr>
                </a:solidFill>
                <a:latin typeface="Arial"/>
                <a:ea typeface="Arial"/>
              </a:rPr>
              <a:t>реализовать проект в период до 3-х лет, за сумму до 1 млн р</a:t>
            </a:r>
            <a:r>
              <a:rPr b="0" lang="ru-RU" sz="1800" spc="-1" strike="noStrike">
                <a:solidFill>
                  <a:schemeClr val="dk1"/>
                </a:solidFill>
                <a:latin typeface="Arial"/>
                <a:ea typeface="Arial"/>
              </a:rPr>
              <a:t>ублей, силами нашей команды.</a:t>
            </a:r>
            <a:endParaRPr b="0" lang="ru-RU" sz="1800" spc="-1" strike="noStrike">
              <a:solidFill>
                <a:srgbClr val="000000"/>
              </a:solidFill>
              <a:latin typeface="Arial"/>
            </a:endParaRPr>
          </a:p>
          <a:p>
            <a:pPr defTabSz="914400">
              <a:lnSpc>
                <a:spcPct val="100000"/>
              </a:lnSpc>
            </a:pPr>
            <a:endParaRPr b="0" lang="ru-RU"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81" name="Прямоугольник 4"/>
          <p:cNvSpPr/>
          <p:nvPr/>
        </p:nvSpPr>
        <p:spPr>
          <a:xfrm>
            <a:off x="459720" y="900000"/>
            <a:ext cx="3202200" cy="2690280"/>
          </a:xfrm>
          <a:prstGeom prst="rect">
            <a:avLst/>
          </a:prstGeom>
          <a:noFill/>
          <a:ln w="19050">
            <a:solidFill>
              <a:srgbClr val="08c8d6"/>
            </a:solidFill>
            <a:round/>
          </a:ln>
        </p:spPr>
        <p:style>
          <a:lnRef idx="2">
            <a:schemeClr val="accent1">
              <a:shade val="15000"/>
            </a:schemeClr>
          </a:lnRef>
          <a:fillRef idx="1">
            <a:schemeClr val="accent1"/>
          </a:fillRef>
          <a:effectRef idx="0">
            <a:schemeClr val="accent1"/>
          </a:effectRef>
          <a:fontRef idx="minor"/>
        </p:style>
        <p:txBody>
          <a:bodyPr lIns="90000" rIns="90000" tIns="45000" bIns="45000" anchor="ctr">
            <a:noAutofit/>
          </a:bodyPr>
          <a:p>
            <a:pPr>
              <a:lnSpc>
                <a:spcPct val="100000"/>
              </a:lnSpc>
            </a:pPr>
            <a:endParaRPr b="0" lang="ru-RU" sz="1800" spc="-1" strike="noStrike">
              <a:solidFill>
                <a:srgbClr val="ffffff"/>
              </a:solidFill>
              <a:latin typeface="Calibri"/>
              <a:ea typeface="Arial"/>
            </a:endParaRPr>
          </a:p>
        </p:txBody>
      </p:sp>
      <p:sp>
        <p:nvSpPr>
          <p:cNvPr id="682" name="TextBox 18"/>
          <p:cNvSpPr/>
          <p:nvPr/>
        </p:nvSpPr>
        <p:spPr>
          <a:xfrm>
            <a:off x="929880" y="3714120"/>
            <a:ext cx="2261880" cy="63828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tabLst>
                <a:tab algn="l" pos="0"/>
              </a:tabLst>
            </a:pPr>
            <a:r>
              <a:rPr b="0" lang="ru-RU" sz="1800" spc="-1" strike="noStrike">
                <a:solidFill>
                  <a:srgbClr val="000000"/>
                </a:solidFill>
                <a:latin typeface="Arial"/>
                <a:ea typeface="Arial"/>
              </a:rPr>
              <a:t>Примеры внешнего вида</a:t>
            </a:r>
            <a:endParaRPr b="0" lang="ru-RU" sz="1800" spc="-1" strike="noStrike">
              <a:solidFill>
                <a:srgbClr val="000000"/>
              </a:solidFill>
              <a:latin typeface="Arial"/>
            </a:endParaRPr>
          </a:p>
        </p:txBody>
      </p:sp>
      <p:sp>
        <p:nvSpPr>
          <p:cNvPr id="683" name="TextBox 20"/>
          <p:cNvSpPr/>
          <p:nvPr/>
        </p:nvSpPr>
        <p:spPr>
          <a:xfrm>
            <a:off x="4104000" y="900000"/>
            <a:ext cx="4175640" cy="24670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tabLst>
                <a:tab algn="l" pos="0"/>
              </a:tabLst>
            </a:pPr>
            <a:r>
              <a:rPr b="0" lang="ru-RU" sz="1200" spc="-1" strike="noStrike">
                <a:solidFill>
                  <a:srgbClr val="000000"/>
                </a:solidFill>
                <a:latin typeface="Arial"/>
                <a:ea typeface="Arial"/>
              </a:rPr>
              <a:t>Продукт:</a:t>
            </a: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Сайт, на котором студенты ТюмГУ будут размещать запросы на помощь с конкретным учебным материалом.</a:t>
            </a:r>
            <a:endParaRPr b="0" lang="ru-RU" sz="1200" spc="-1" strike="noStrike">
              <a:solidFill>
                <a:srgbClr val="000000"/>
              </a:solidFill>
              <a:latin typeface="Arial"/>
            </a:endParaRPr>
          </a:p>
          <a:p>
            <a:pPr defTabSz="914400">
              <a:lnSpc>
                <a:spcPct val="100000"/>
              </a:lnSpc>
              <a:tabLst>
                <a:tab algn="l" pos="0"/>
              </a:tabLst>
            </a:pP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Основные функции / возможности:</a:t>
            </a: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 Создание запросов</a:t>
            </a: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 Отклик на вопросы</a:t>
            </a: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 Внутренний чат со студентом нуждающимся в помощи в учебе</a:t>
            </a:r>
            <a:endParaRPr b="0" lang="ru-RU" sz="1200" spc="-1" strike="noStrike">
              <a:solidFill>
                <a:srgbClr val="000000"/>
              </a:solidFill>
              <a:latin typeface="Arial"/>
            </a:endParaRPr>
          </a:p>
          <a:p>
            <a:pPr defTabSz="914400">
              <a:lnSpc>
                <a:spcPct val="100000"/>
              </a:lnSpc>
              <a:tabLst>
                <a:tab algn="l" pos="0"/>
              </a:tabLst>
            </a:pP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Сценарий использования: </a:t>
            </a:r>
            <a:br>
              <a:rPr sz="1200"/>
            </a:br>
            <a:endParaRPr b="0" lang="ru-RU" sz="1200" spc="-1" strike="noStrike">
              <a:solidFill>
                <a:srgbClr val="000000"/>
              </a:solidFill>
              <a:latin typeface="Arial"/>
            </a:endParaRPr>
          </a:p>
        </p:txBody>
      </p:sp>
      <p:pic>
        <p:nvPicPr>
          <p:cNvPr id="684" name="" descr=""/>
          <p:cNvPicPr/>
          <p:nvPr/>
        </p:nvPicPr>
        <p:blipFill>
          <a:blip r:embed="rId1"/>
          <a:stretch/>
        </p:blipFill>
        <p:spPr>
          <a:xfrm>
            <a:off x="459720" y="900000"/>
            <a:ext cx="3202200" cy="2690280"/>
          </a:xfrm>
          <a:prstGeom prst="rect">
            <a:avLst/>
          </a:prstGeom>
          <a:ln w="0">
            <a:noFill/>
          </a:ln>
        </p:spPr>
      </p:pic>
      <p:pic>
        <p:nvPicPr>
          <p:cNvPr id="685" name="Рисунок 2" descr="Изображение выглядит как круг, диаграмма, зарисовка, рисунок&#10;&#10;Автоматически созданное описание"/>
          <p:cNvPicPr/>
          <p:nvPr/>
        </p:nvPicPr>
        <p:blipFill>
          <a:blip r:embed="rId2"/>
          <a:stretch/>
        </p:blipFill>
        <p:spPr>
          <a:xfrm>
            <a:off x="4320000" y="3343680"/>
            <a:ext cx="2695680" cy="1799640"/>
          </a:xfrm>
          <a:prstGeom prst="rect">
            <a:avLst/>
          </a:prstGeom>
          <a:ln w="0">
            <a:noFill/>
          </a:ln>
        </p:spPr>
      </p:pic>
      <p:pic>
        <p:nvPicPr>
          <p:cNvPr id="686" name="Рисунок 1" descr="Изображение выглядит как круг, диаграмма, зарисовка, рисунок&#10;&#10;Автоматически созданное описание"/>
          <p:cNvPicPr/>
          <p:nvPr/>
        </p:nvPicPr>
        <p:blipFill>
          <a:blip r:embed="rId3"/>
          <a:stretch/>
        </p:blipFill>
        <p:spPr>
          <a:xfrm>
            <a:off x="4104000" y="3176640"/>
            <a:ext cx="3599640" cy="2403000"/>
          </a:xfrm>
          <a:prstGeom prst="rect">
            <a:avLst/>
          </a:prstGeom>
          <a:ln w="0">
            <a:noFill/>
          </a:ln>
        </p:spPr>
      </p:pic>
      <p:sp>
        <p:nvSpPr>
          <p:cNvPr id="687" name=""/>
          <p:cNvSpPr/>
          <p:nvPr/>
        </p:nvSpPr>
        <p:spPr>
          <a:xfrm>
            <a:off x="900000" y="360000"/>
            <a:ext cx="5759640" cy="5396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ru-RU" sz="3000" spc="-1" strike="noStrike">
                <a:solidFill>
                  <a:srgbClr val="000000"/>
                </a:solidFill>
                <a:latin typeface="Arial"/>
              </a:rPr>
              <a:t>Продукт проекта</a:t>
            </a:r>
            <a:endParaRPr b="0" lang="ru-RU" sz="3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88" name="PlaceHolder 1"/>
          <p:cNvSpPr>
            <a:spLocks noGrp="1"/>
          </p:cNvSpPr>
          <p:nvPr>
            <p:ph type="title"/>
          </p:nvPr>
        </p:nvSpPr>
        <p:spPr>
          <a:xfrm>
            <a:off x="713160" y="444960"/>
            <a:ext cx="5679360" cy="572040"/>
          </a:xfrm>
          <a:prstGeom prst="rect">
            <a:avLst/>
          </a:prstGeom>
          <a:noFill/>
          <a:ln w="0">
            <a:noFill/>
          </a:ln>
        </p:spPr>
        <p:txBody>
          <a:bodyPr lIns="90000" rIns="90000" tIns="91440" bIns="91440" anchor="t">
            <a:noAutofit/>
          </a:bodyPr>
          <a:p>
            <a:pPr indent="0">
              <a:lnSpc>
                <a:spcPct val="100000"/>
              </a:lnSpc>
              <a:buNone/>
              <a:tabLst>
                <a:tab algn="l" pos="0"/>
              </a:tabLst>
            </a:pPr>
            <a:r>
              <a:rPr b="0" lang="en" sz="3000" spc="-1" strike="noStrike">
                <a:solidFill>
                  <a:schemeClr val="dk1"/>
                </a:solidFill>
                <a:latin typeface="Vidaloka"/>
                <a:ea typeface="Vidaloka"/>
              </a:rPr>
              <a:t>Технология</a:t>
            </a:r>
            <a:endParaRPr b="0" lang="ru-RU" sz="3000" spc="-1" strike="noStrike">
              <a:solidFill>
                <a:srgbClr val="000000"/>
              </a:solidFill>
              <a:latin typeface="Arial"/>
            </a:endParaRPr>
          </a:p>
        </p:txBody>
      </p:sp>
      <p:sp>
        <p:nvSpPr>
          <p:cNvPr id="689" name="TextBox 1"/>
          <p:cNvSpPr/>
          <p:nvPr/>
        </p:nvSpPr>
        <p:spPr>
          <a:xfrm>
            <a:off x="252360" y="1080000"/>
            <a:ext cx="11447280" cy="356436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tabLst>
                <a:tab algn="l" pos="0"/>
              </a:tabLst>
            </a:pPr>
            <a:r>
              <a:rPr b="0" lang="ru-RU" sz="1200" spc="-1" strike="noStrike">
                <a:solidFill>
                  <a:srgbClr val="000000"/>
                </a:solidFill>
                <a:latin typeface="Arial"/>
                <a:ea typeface="Arial"/>
              </a:rPr>
              <a:t>Технологии, используемые в решении: </a:t>
            </a:r>
            <a:r>
              <a:rPr b="1" lang="ru-RU" sz="1200" spc="-1" strike="noStrike">
                <a:solidFill>
                  <a:srgbClr val="000000"/>
                </a:solidFill>
                <a:latin typeface="Arial"/>
                <a:ea typeface="Arial"/>
              </a:rPr>
              <a:t>Internet of Things</a:t>
            </a:r>
            <a:r>
              <a:rPr b="0" lang="ru-RU" sz="1200" spc="-1" strike="noStrike">
                <a:solidFill>
                  <a:srgbClr val="000000"/>
                </a:solidFill>
                <a:latin typeface="Arial"/>
                <a:ea typeface="Arial"/>
              </a:rPr>
              <a:t>, </a:t>
            </a:r>
            <a:r>
              <a:rPr b="1" lang="ru-RU" sz="1200" spc="-1" strike="noStrike">
                <a:solidFill>
                  <a:srgbClr val="000000"/>
                </a:solidFill>
                <a:latin typeface="Arial"/>
                <a:ea typeface="Arial"/>
              </a:rPr>
              <a:t>Big Data Analytics</a:t>
            </a:r>
            <a:endParaRPr b="0" lang="ru-RU" sz="1200" spc="-1" strike="noStrike">
              <a:solidFill>
                <a:srgbClr val="000000"/>
              </a:solidFill>
              <a:latin typeface="Arial"/>
            </a:endParaRPr>
          </a:p>
          <a:p>
            <a:pPr defTabSz="914400">
              <a:lnSpc>
                <a:spcPct val="100000"/>
              </a:lnSpc>
              <a:tabLst>
                <a:tab algn="l" pos="0"/>
              </a:tabLst>
            </a:pP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Продукт обладает следующими техническими параметрами:</a:t>
            </a: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Производительность:</a:t>
            </a: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Способность обслуживания одновременно 1000+ активных пользователей.</a:t>
            </a: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Поддержка плавной навигации, загрузки страниц и отправки сообщений без значительных задержек.</a:t>
            </a: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Мощность серверов:</a:t>
            </a: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Надежные серверы с достаточной производительностью для обработки трафика от большого числа пользователей.</a:t>
            </a: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Оптимизация серверов для обработки запросов к базе данных, ведь форумы генерируют множество SQL-запросов.</a:t>
            </a: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Емкость базы данных:</a:t>
            </a: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База данных должна быть спроектирована для хранения множества тем, сообщений и пользовательских данных.</a:t>
            </a: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Оптимизированная структура базы данных для быстрого доступа к информации.</a:t>
            </a: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Скорость загрузки страниц:</a:t>
            </a: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Быстрая загрузка страниц форума для удовлетворения пользователей.</a:t>
            </a: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Минимизация изображений и других ресурсов для ускорения загрузки.</a:t>
            </a: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Разрешение:</a:t>
            </a: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Адаптивный дизайн для поддержки разных разрешений экранов, включая мобильные устройства и планшеты.</a:t>
            </a:r>
            <a:endParaRPr b="0" lang="ru-RU" sz="1200" spc="-1" strike="noStrike">
              <a:solidFill>
                <a:srgbClr val="000000"/>
              </a:solidFill>
              <a:latin typeface="Arial"/>
            </a:endParaRPr>
          </a:p>
          <a:p>
            <a:pPr defTabSz="914400">
              <a:lnSpc>
                <a:spcPct val="100000"/>
              </a:lnSpc>
              <a:tabLst>
                <a:tab algn="l" pos="0"/>
              </a:tabLst>
            </a:pP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Уровень готовности технологии: </a:t>
            </a:r>
            <a:r>
              <a:rPr b="0" lang="en-US" sz="1200" spc="-1" strike="noStrike">
                <a:solidFill>
                  <a:srgbClr val="000000"/>
                </a:solidFill>
                <a:latin typeface="Arial"/>
                <a:ea typeface="Arial"/>
              </a:rPr>
              <a:t>TRL </a:t>
            </a:r>
            <a:r>
              <a:rPr b="0" lang="ru-RU" sz="1200" spc="-1" strike="noStrike">
                <a:solidFill>
                  <a:srgbClr val="000000"/>
                </a:solidFill>
                <a:latin typeface="Arial"/>
                <a:ea typeface="Arial"/>
              </a:rPr>
              <a:t>№</a:t>
            </a:r>
            <a:r>
              <a:rPr b="0" lang="en-US" sz="1200" spc="-1" strike="noStrike">
                <a:solidFill>
                  <a:srgbClr val="000000"/>
                </a:solidFill>
                <a:latin typeface="Arial"/>
                <a:ea typeface="Arial"/>
              </a:rPr>
              <a:t>1</a:t>
            </a:r>
            <a:endParaRPr b="0" lang="ru-RU"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90" name="PlaceHolder 1"/>
          <p:cNvSpPr>
            <a:spLocks noGrp="1"/>
          </p:cNvSpPr>
          <p:nvPr>
            <p:ph type="title"/>
          </p:nvPr>
        </p:nvSpPr>
        <p:spPr>
          <a:xfrm>
            <a:off x="1731960" y="444960"/>
            <a:ext cx="5679360" cy="572040"/>
          </a:xfrm>
          <a:prstGeom prst="rect">
            <a:avLst/>
          </a:prstGeom>
          <a:noFill/>
          <a:ln w="0">
            <a:noFill/>
          </a:ln>
        </p:spPr>
        <p:txBody>
          <a:bodyPr lIns="90000" rIns="90000" tIns="91440" bIns="91440" anchor="t">
            <a:noAutofit/>
          </a:bodyPr>
          <a:p>
            <a:pPr indent="0" algn="ctr">
              <a:lnSpc>
                <a:spcPct val="100000"/>
              </a:lnSpc>
              <a:buNone/>
              <a:tabLst>
                <a:tab algn="l" pos="0"/>
              </a:tabLst>
            </a:pPr>
            <a:r>
              <a:rPr b="0" lang="en" sz="3000" spc="-1" strike="noStrike">
                <a:solidFill>
                  <a:schemeClr val="dk1"/>
                </a:solidFill>
                <a:latin typeface="Vidaloka"/>
                <a:ea typeface="Vidaloka"/>
              </a:rPr>
              <a:t>Конкурентный анализ</a:t>
            </a:r>
            <a:endParaRPr b="0" lang="ru-RU" sz="3000" spc="-1" strike="noStrike">
              <a:solidFill>
                <a:srgbClr val="000000"/>
              </a:solidFill>
              <a:latin typeface="Arial"/>
            </a:endParaRPr>
          </a:p>
        </p:txBody>
      </p:sp>
      <p:graphicFrame>
        <p:nvGraphicFramePr>
          <p:cNvPr id="691" name="Таблица 1"/>
          <p:cNvGraphicFramePr/>
          <p:nvPr/>
        </p:nvGraphicFramePr>
        <p:xfrm>
          <a:off x="219240" y="1039320"/>
          <a:ext cx="8395200" cy="3812760"/>
        </p:xfrm>
        <a:graphic>
          <a:graphicData uri="http://schemas.openxmlformats.org/drawingml/2006/table">
            <a:tbl>
              <a:tblPr/>
              <a:tblGrid>
                <a:gridCol w="1727640"/>
                <a:gridCol w="1667520"/>
                <a:gridCol w="1667520"/>
                <a:gridCol w="1667520"/>
                <a:gridCol w="1665360"/>
              </a:tblGrid>
              <a:tr h="491400">
                <a:tc>
                  <a:txBody>
                    <a:bodyPr anchor="ctr">
                      <a:noAutofit/>
                    </a:bodyPr>
                    <a:p>
                      <a:pPr algn="ctr" defTabSz="914400">
                        <a:lnSpc>
                          <a:spcPct val="100000"/>
                        </a:lnSpc>
                      </a:pPr>
                      <a:r>
                        <a:rPr b="0" lang="ru-RU" sz="1400" spc="-1" strike="noStrike">
                          <a:solidFill>
                            <a:schemeClr val="lt1"/>
                          </a:solidFill>
                          <a:latin typeface="Arial"/>
                          <a:ea typeface="Arial"/>
                        </a:rPr>
                        <a:t>Критерии</a:t>
                      </a:r>
                      <a:endParaRPr b="0" lang="ru-RU" sz="1400" spc="-1" strike="noStrike">
                        <a:solidFill>
                          <a:srgbClr val="000000"/>
                        </a:solidFill>
                        <a:latin typeface="Arial"/>
                      </a:endParaRPr>
                    </a:p>
                  </a:txBody>
                  <a:tcPr anchor="ctr"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dk1">
                        <a:lumMod val="50000"/>
                        <a:lumOff val="50000"/>
                      </a:schemeClr>
                    </a:solidFill>
                  </a:tcPr>
                </a:tc>
                <a:tc>
                  <a:txBody>
                    <a:bodyPr anchor="ctr">
                      <a:noAutofit/>
                    </a:bodyPr>
                    <a:p>
                      <a:pPr algn="ctr" defTabSz="914400">
                        <a:lnSpc>
                          <a:spcPct val="100000"/>
                        </a:lnSpc>
                      </a:pPr>
                      <a:r>
                        <a:rPr b="0" lang="ru-RU" sz="1400" spc="-1" strike="noStrike">
                          <a:solidFill>
                            <a:schemeClr val="lt1"/>
                          </a:solidFill>
                          <a:latin typeface="Arial"/>
                          <a:ea typeface="Arial"/>
                        </a:rPr>
                        <a:t>Наш проект</a:t>
                      </a:r>
                      <a:endParaRPr b="0" lang="ru-RU" sz="1400" spc="-1" strike="noStrike">
                        <a:solidFill>
                          <a:srgbClr val="000000"/>
                        </a:solidFill>
                        <a:latin typeface="Arial"/>
                      </a:endParaRPr>
                    </a:p>
                    <a:p>
                      <a:pPr algn="ctr" defTabSz="914400">
                        <a:lnSpc>
                          <a:spcPct val="100000"/>
                        </a:lnSpc>
                      </a:pPr>
                      <a:r>
                        <a:rPr b="0" lang="ru-RU" sz="1400" spc="-1" strike="noStrike">
                          <a:solidFill>
                            <a:schemeClr val="lt1"/>
                          </a:solidFill>
                          <a:latin typeface="Arial"/>
                          <a:ea typeface="Arial"/>
                        </a:rPr>
                        <a:t>«Помогатор»</a:t>
                      </a:r>
                      <a:endParaRPr b="0" lang="ru-RU" sz="1400" spc="-1" strike="noStrike">
                        <a:solidFill>
                          <a:srgbClr val="000000"/>
                        </a:solidFill>
                        <a:latin typeface="Arial"/>
                      </a:endParaRPr>
                    </a:p>
                  </a:txBody>
                  <a:tcPr anchor="ctr"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dk1">
                        <a:lumMod val="50000"/>
                        <a:lumOff val="50000"/>
                      </a:schemeClr>
                    </a:solidFill>
                  </a:tcPr>
                </a:tc>
                <a:tc>
                  <a:txBody>
                    <a:bodyPr anchor="ctr">
                      <a:noAutofit/>
                    </a:bodyPr>
                    <a:p>
                      <a:pPr algn="ctr" defTabSz="914400">
                        <a:lnSpc>
                          <a:spcPct val="100000"/>
                        </a:lnSpc>
                      </a:pPr>
                      <a:r>
                        <a:rPr b="0" lang="ru-RU" sz="1400" spc="-1" strike="noStrike">
                          <a:solidFill>
                            <a:schemeClr val="lt1"/>
                          </a:solidFill>
                          <a:latin typeface="Arial"/>
                          <a:ea typeface="Arial"/>
                        </a:rPr>
                        <a:t>Профи.ру</a:t>
                      </a:r>
                      <a:endParaRPr b="0" lang="ru-RU" sz="1400" spc="-1" strike="noStrike">
                        <a:solidFill>
                          <a:srgbClr val="000000"/>
                        </a:solidFill>
                        <a:latin typeface="Arial"/>
                      </a:endParaRPr>
                    </a:p>
                  </a:txBody>
                  <a:tcPr anchor="ctr"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dk1">
                        <a:lumMod val="50000"/>
                        <a:lumOff val="50000"/>
                      </a:schemeClr>
                    </a:solidFill>
                  </a:tcPr>
                </a:tc>
                <a:tc>
                  <a:txBody>
                    <a:bodyPr anchor="ctr">
                      <a:noAutofit/>
                    </a:bodyPr>
                    <a:p>
                      <a:pPr algn="ctr" defTabSz="914400">
                        <a:lnSpc>
                          <a:spcPct val="100000"/>
                        </a:lnSpc>
                      </a:pPr>
                      <a:r>
                        <a:rPr b="0" lang="ru-RU" sz="1400" spc="-1" strike="noStrike">
                          <a:solidFill>
                            <a:schemeClr val="lt1"/>
                          </a:solidFill>
                          <a:latin typeface="Calibri"/>
                          <a:ea typeface="Arial"/>
                        </a:rPr>
                        <a:t>Фоксфорд</a:t>
                      </a:r>
                      <a:endParaRPr b="0" lang="ru-RU" sz="1400" spc="-1" strike="noStrike">
                        <a:solidFill>
                          <a:srgbClr val="000000"/>
                        </a:solidFill>
                        <a:latin typeface="Arial"/>
                      </a:endParaRPr>
                    </a:p>
                  </a:txBody>
                  <a:tcPr anchor="ctr"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dk1">
                        <a:lumMod val="50000"/>
                        <a:lumOff val="50000"/>
                      </a:schemeClr>
                    </a:solidFill>
                  </a:tcPr>
                </a:tc>
                <a:tc>
                  <a:txBody>
                    <a:bodyPr anchor="ctr">
                      <a:noAutofit/>
                    </a:bodyPr>
                    <a:p>
                      <a:pPr algn="ctr" defTabSz="914400">
                        <a:lnSpc>
                          <a:spcPct val="100000"/>
                        </a:lnSpc>
                      </a:pPr>
                      <a:r>
                        <a:rPr b="0" lang="ru-RU" sz="1400" spc="-1" strike="noStrike">
                          <a:solidFill>
                            <a:schemeClr val="lt1"/>
                          </a:solidFill>
                          <a:latin typeface="Calibri"/>
                          <a:ea typeface="Arial"/>
                        </a:rPr>
                        <a:t>Авито</a:t>
                      </a:r>
                      <a:endParaRPr b="0" lang="ru-RU" sz="1400" spc="-1" strike="noStrike">
                        <a:solidFill>
                          <a:srgbClr val="000000"/>
                        </a:solidFill>
                        <a:latin typeface="Arial"/>
                      </a:endParaRPr>
                    </a:p>
                  </a:txBody>
                  <a:tcPr anchor="ctr"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dk1">
                        <a:lumMod val="50000"/>
                        <a:lumOff val="50000"/>
                      </a:schemeClr>
                    </a:solidFill>
                  </a:tcPr>
                </a:tc>
              </a:tr>
              <a:tr h="659160">
                <a:tc>
                  <a:txBody>
                    <a:bodyPr anchor="ctr">
                      <a:noAutofit/>
                    </a:bodyPr>
                    <a:p>
                      <a:pPr algn="ctr" defTabSz="914400">
                        <a:lnSpc>
                          <a:spcPct val="100000"/>
                        </a:lnSpc>
                      </a:pPr>
                      <a:r>
                        <a:rPr b="0" lang="ru-RU" sz="1200" spc="-1" strike="noStrike">
                          <a:solidFill>
                            <a:schemeClr val="dk1"/>
                          </a:solidFill>
                          <a:latin typeface="Calibri"/>
                          <a:ea typeface="Arial"/>
                        </a:rPr>
                        <a:t>Индивидуальный подход</a:t>
                      </a:r>
                      <a:endParaRPr b="0" lang="ru-RU" sz="1200" spc="-1" strike="noStrike">
                        <a:solidFill>
                          <a:srgbClr val="000000"/>
                        </a:solidFill>
                        <a:latin typeface="Arial"/>
                      </a:endParaRPr>
                    </a:p>
                  </a:txBody>
                  <a:tcPr anchor="ctr"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ctr">
                      <a:noAutofit/>
                    </a:bodyPr>
                    <a:p>
                      <a:pPr algn="ctr" defTabSz="914400">
                        <a:lnSpc>
                          <a:spcPct val="100000"/>
                        </a:lnSpc>
                      </a:pPr>
                      <a:r>
                        <a:rPr b="0" lang="ru-RU" sz="1000" spc="-1" strike="noStrike">
                          <a:solidFill>
                            <a:schemeClr val="dk1"/>
                          </a:solidFill>
                          <a:latin typeface="Arial"/>
                          <a:ea typeface="Arial"/>
                        </a:rPr>
                        <a:t>Для каждого студента будет объясняться интересующая тема индивидуально.</a:t>
                      </a:r>
                      <a:endParaRPr b="0" lang="ru-RU" sz="1000" spc="-1" strike="noStrike">
                        <a:solidFill>
                          <a:srgbClr val="000000"/>
                        </a:solidFill>
                        <a:latin typeface="Arial"/>
                      </a:endParaRPr>
                    </a:p>
                  </a:txBody>
                  <a:tcPr anchor="ctr"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ctr">
                      <a:noAutofit/>
                    </a:bodyPr>
                    <a:p>
                      <a:pPr algn="ctr" defTabSz="914400">
                        <a:lnSpc>
                          <a:spcPct val="100000"/>
                        </a:lnSpc>
                      </a:pPr>
                      <a:r>
                        <a:rPr b="0" lang="ru-RU" sz="1000" spc="-1" strike="noStrike">
                          <a:solidFill>
                            <a:schemeClr val="dk1"/>
                          </a:solidFill>
                          <a:latin typeface="Arial"/>
                          <a:ea typeface="Arial"/>
                        </a:rPr>
                        <a:t>Индивидуальные занятия с преподавателем. </a:t>
                      </a:r>
                      <a:endParaRPr b="0" lang="ru-RU" sz="1000" spc="-1" strike="noStrike">
                        <a:solidFill>
                          <a:srgbClr val="000000"/>
                        </a:solidFill>
                        <a:latin typeface="Arial"/>
                      </a:endParaRPr>
                    </a:p>
                  </a:txBody>
                  <a:tcPr anchor="ctr"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ctr">
                      <a:noAutofit/>
                    </a:bodyPr>
                    <a:p>
                      <a:pPr defTabSz="914400">
                        <a:lnSpc>
                          <a:spcPct val="100000"/>
                        </a:lnSpc>
                      </a:pPr>
                      <a:r>
                        <a:rPr b="0" lang="ru-RU" sz="1000" spc="-1" strike="noStrike">
                          <a:solidFill>
                            <a:schemeClr val="dk1"/>
                          </a:solidFill>
                          <a:latin typeface="Arial"/>
                          <a:ea typeface="Arial"/>
                        </a:rPr>
                        <a:t>Нет никакой связи со студентом, так как сервис представляет собой набор курсов</a:t>
                      </a:r>
                      <a:endParaRPr b="0" lang="ru-RU" sz="1000" spc="-1" strike="noStrike">
                        <a:solidFill>
                          <a:srgbClr val="000000"/>
                        </a:solidFill>
                        <a:latin typeface="Arial"/>
                      </a:endParaRPr>
                    </a:p>
                  </a:txBody>
                  <a:tcPr anchor="ctr"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ctr">
                      <a:noAutofit/>
                    </a:bodyPr>
                    <a:p>
                      <a:pPr defTabSz="914400">
                        <a:lnSpc>
                          <a:spcPct val="100000"/>
                        </a:lnSpc>
                      </a:pPr>
                      <a:r>
                        <a:rPr b="0" lang="ru-RU" sz="1000" spc="-1" strike="noStrike">
                          <a:solidFill>
                            <a:schemeClr val="dk1"/>
                          </a:solidFill>
                          <a:latin typeface="Arial"/>
                          <a:ea typeface="Arial"/>
                        </a:rPr>
                        <a:t>Доступны как групповые так и индивидуальные занятия с репетиторами </a:t>
                      </a:r>
                      <a:endParaRPr b="0" lang="ru-RU" sz="1000" spc="-1" strike="noStrike">
                        <a:solidFill>
                          <a:srgbClr val="000000"/>
                        </a:solidFill>
                        <a:latin typeface="Arial"/>
                      </a:endParaRPr>
                    </a:p>
                  </a:txBody>
                  <a:tcPr anchor="ctr"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r>
              <a:tr h="603720">
                <a:tc>
                  <a:txBody>
                    <a:bodyPr anchor="ctr">
                      <a:noAutofit/>
                    </a:bodyPr>
                    <a:p>
                      <a:pPr algn="ctr" defTabSz="914400">
                        <a:lnSpc>
                          <a:spcPct val="100000"/>
                        </a:lnSpc>
                      </a:pPr>
                      <a:r>
                        <a:rPr b="0" lang="ru-RU" sz="1200" spc="-1" strike="noStrike">
                          <a:solidFill>
                            <a:schemeClr val="dk1"/>
                          </a:solidFill>
                          <a:latin typeface="Calibri"/>
                          <a:ea typeface="Arial"/>
                        </a:rPr>
                        <a:t>Стоимость консультации</a:t>
                      </a:r>
                      <a:endParaRPr b="0" lang="ru-RU" sz="1200" spc="-1" strike="noStrike">
                        <a:solidFill>
                          <a:srgbClr val="000000"/>
                        </a:solidFill>
                        <a:latin typeface="Arial"/>
                      </a:endParaRPr>
                    </a:p>
                  </a:txBody>
                  <a:tcPr anchor="ctr"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ctr">
                      <a:noAutofit/>
                    </a:bodyPr>
                    <a:p>
                      <a:pPr algn="ctr" defTabSz="914400">
                        <a:lnSpc>
                          <a:spcPct val="100000"/>
                        </a:lnSpc>
                      </a:pPr>
                      <a:r>
                        <a:rPr b="0" lang="ru-RU" sz="1200" spc="-1" strike="noStrike">
                          <a:solidFill>
                            <a:schemeClr val="dk1"/>
                          </a:solidFill>
                          <a:latin typeface="Arial"/>
                          <a:ea typeface="Arial"/>
                        </a:rPr>
                        <a:t>Договорная</a:t>
                      </a:r>
                      <a:endParaRPr b="0" lang="ru-RU" sz="1200" spc="-1" strike="noStrike">
                        <a:solidFill>
                          <a:srgbClr val="000000"/>
                        </a:solidFill>
                        <a:latin typeface="Arial"/>
                      </a:endParaRPr>
                    </a:p>
                  </a:txBody>
                  <a:tcPr anchor="ctr"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rgbClr val="afd095"/>
                    </a:solidFill>
                  </a:tcPr>
                </a:tc>
                <a:tc>
                  <a:txBody>
                    <a:bodyPr anchor="ctr">
                      <a:noAutofit/>
                    </a:bodyPr>
                    <a:p>
                      <a:pPr algn="ctr" defTabSz="914400">
                        <a:lnSpc>
                          <a:spcPct val="100000"/>
                        </a:lnSpc>
                      </a:pPr>
                      <a:r>
                        <a:rPr b="0" lang="ru-RU" sz="1200" spc="-1" strike="noStrike">
                          <a:solidFill>
                            <a:schemeClr val="dk1"/>
                          </a:solidFill>
                          <a:latin typeface="Arial"/>
                          <a:ea typeface="Arial"/>
                        </a:rPr>
                        <a:t>От 700 руб</a:t>
                      </a:r>
                      <a:r>
                        <a:rPr b="0" lang="en-US" sz="1200" spc="-1" strike="noStrike">
                          <a:solidFill>
                            <a:schemeClr val="dk1"/>
                          </a:solidFill>
                          <a:latin typeface="Arial"/>
                          <a:ea typeface="Arial"/>
                        </a:rPr>
                        <a:t>/</a:t>
                      </a:r>
                      <a:r>
                        <a:rPr b="0" lang="ru-RU" sz="1200" spc="-1" strike="noStrike">
                          <a:solidFill>
                            <a:schemeClr val="dk1"/>
                          </a:solidFill>
                          <a:latin typeface="Arial"/>
                          <a:ea typeface="Arial"/>
                        </a:rPr>
                        <a:t>ч</a:t>
                      </a:r>
                      <a:endParaRPr b="0" lang="ru-RU" sz="1200" spc="-1" strike="noStrike">
                        <a:solidFill>
                          <a:srgbClr val="000000"/>
                        </a:solidFill>
                        <a:latin typeface="Arial"/>
                      </a:endParaRPr>
                    </a:p>
                  </a:txBody>
                  <a:tcPr anchor="ctr"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ctr">
                      <a:noAutofit/>
                    </a:bodyPr>
                    <a:p>
                      <a:pPr defTabSz="914400">
                        <a:lnSpc>
                          <a:spcPct val="100000"/>
                        </a:lnSpc>
                      </a:pPr>
                      <a:r>
                        <a:rPr b="0" lang="ru-RU" sz="1200" spc="-1" strike="noStrike">
                          <a:solidFill>
                            <a:schemeClr val="dk1"/>
                          </a:solidFill>
                          <a:latin typeface="Arial"/>
                          <a:ea typeface="Arial"/>
                        </a:rPr>
                        <a:t>Цены предоставляются за полный курс</a:t>
                      </a:r>
                      <a:endParaRPr b="0" lang="ru-RU" sz="1200" spc="-1" strike="noStrike">
                        <a:solidFill>
                          <a:srgbClr val="000000"/>
                        </a:solidFill>
                        <a:latin typeface="Arial"/>
                      </a:endParaRPr>
                    </a:p>
                  </a:txBody>
                  <a:tcPr anchor="ctr"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rgbClr val="cc5e5e"/>
                    </a:solidFill>
                  </a:tcPr>
                </a:tc>
                <a:tc>
                  <a:txBody>
                    <a:bodyPr anchor="ctr">
                      <a:noAutofit/>
                    </a:bodyPr>
                    <a:p>
                      <a:pPr defTabSz="914400">
                        <a:lnSpc>
                          <a:spcPct val="100000"/>
                        </a:lnSpc>
                      </a:pPr>
                      <a:r>
                        <a:rPr b="0" lang="ru-RU" sz="1200" spc="-1" strike="noStrike">
                          <a:solidFill>
                            <a:schemeClr val="dk1"/>
                          </a:solidFill>
                          <a:latin typeface="Arial"/>
                          <a:ea typeface="Arial"/>
                        </a:rPr>
                        <a:t>Договорная</a:t>
                      </a:r>
                      <a:endParaRPr b="0" lang="ru-RU" sz="1200" spc="-1" strike="noStrike">
                        <a:solidFill>
                          <a:srgbClr val="000000"/>
                        </a:solidFill>
                        <a:latin typeface="Arial"/>
                      </a:endParaRPr>
                    </a:p>
                  </a:txBody>
                  <a:tcPr anchor="ctr"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rgbClr val="afd095"/>
                    </a:solidFill>
                  </a:tcPr>
                </a:tc>
              </a:tr>
              <a:tr h="1115640">
                <a:tc>
                  <a:txBody>
                    <a:bodyPr anchor="ctr">
                      <a:noAutofit/>
                    </a:bodyPr>
                    <a:p>
                      <a:pPr algn="ctr" defTabSz="914400">
                        <a:lnSpc>
                          <a:spcPct val="100000"/>
                        </a:lnSpc>
                      </a:pPr>
                      <a:r>
                        <a:rPr b="0" lang="ru-RU" sz="1200" spc="-1" strike="noStrike">
                          <a:solidFill>
                            <a:schemeClr val="dk1"/>
                          </a:solidFill>
                          <a:latin typeface="Arial"/>
                          <a:ea typeface="Arial"/>
                        </a:rPr>
                        <a:t>Конкретность предоставляемой информации</a:t>
                      </a:r>
                      <a:endParaRPr b="0" lang="ru-RU" sz="1200" spc="-1" strike="noStrike">
                        <a:solidFill>
                          <a:srgbClr val="000000"/>
                        </a:solidFill>
                        <a:latin typeface="Arial"/>
                      </a:endParaRPr>
                    </a:p>
                  </a:txBody>
                  <a:tcPr anchor="ctr"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ctr">
                      <a:noAutofit/>
                    </a:bodyPr>
                    <a:p>
                      <a:pPr algn="ctr" defTabSz="914400">
                        <a:lnSpc>
                          <a:spcPct val="100000"/>
                        </a:lnSpc>
                      </a:pPr>
                      <a:r>
                        <a:rPr b="0" lang="ru-RU" sz="1200" spc="-1" strike="noStrike">
                          <a:solidFill>
                            <a:schemeClr val="dk1"/>
                          </a:solidFill>
                          <a:latin typeface="Arial"/>
                          <a:ea typeface="Arial"/>
                        </a:rPr>
                        <a:t>Студент получает ответ на конкретный вопрос, который он сам поставил.</a:t>
                      </a:r>
                      <a:endParaRPr b="0" lang="ru-RU" sz="1200" spc="-1" strike="noStrike">
                        <a:solidFill>
                          <a:srgbClr val="000000"/>
                        </a:solidFill>
                        <a:latin typeface="Arial"/>
                      </a:endParaRPr>
                    </a:p>
                  </a:txBody>
                  <a:tcPr anchor="ctr"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rgbClr val="afd095"/>
                    </a:solidFill>
                  </a:tcPr>
                </a:tc>
                <a:tc>
                  <a:txBody>
                    <a:bodyPr anchor="ctr">
                      <a:noAutofit/>
                    </a:bodyPr>
                    <a:p>
                      <a:pPr algn="ctr" defTabSz="914400">
                        <a:lnSpc>
                          <a:spcPct val="100000"/>
                        </a:lnSpc>
                      </a:pPr>
                      <a:r>
                        <a:rPr b="0" lang="ru-RU" sz="1200" spc="-1" strike="noStrike">
                          <a:solidFill>
                            <a:schemeClr val="dk1"/>
                          </a:solidFill>
                          <a:latin typeface="Arial"/>
                          <a:ea typeface="Arial"/>
                        </a:rPr>
                        <a:t>Человек покупает полное занятие, на котором может получить ответ на вопрос</a:t>
                      </a:r>
                      <a:endParaRPr b="0" lang="ru-RU" sz="1200" spc="-1" strike="noStrike">
                        <a:solidFill>
                          <a:srgbClr val="000000"/>
                        </a:solidFill>
                        <a:latin typeface="Arial"/>
                      </a:endParaRPr>
                    </a:p>
                  </a:txBody>
                  <a:tcPr anchor="ctr"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ctr">
                      <a:noAutofit/>
                    </a:bodyPr>
                    <a:p>
                      <a:pPr defTabSz="914400">
                        <a:lnSpc>
                          <a:spcPct val="100000"/>
                        </a:lnSpc>
                      </a:pPr>
                      <a:r>
                        <a:rPr b="0" lang="ru-RU" sz="1200" spc="-1" strike="noStrike">
                          <a:solidFill>
                            <a:schemeClr val="dk1"/>
                          </a:solidFill>
                          <a:latin typeface="Arial"/>
                          <a:ea typeface="Arial"/>
                        </a:rPr>
                        <a:t>Человеку придется пройти полный курс, чтобы ответить на свой вопрос</a:t>
                      </a:r>
                      <a:endParaRPr b="0" lang="ru-RU" sz="1200" spc="-1" strike="noStrike">
                        <a:solidFill>
                          <a:srgbClr val="000000"/>
                        </a:solidFill>
                        <a:latin typeface="Arial"/>
                      </a:endParaRPr>
                    </a:p>
                  </a:txBody>
                  <a:tcPr anchor="ctr"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rgbClr val="cc5e5e"/>
                    </a:solidFill>
                  </a:tcPr>
                </a:tc>
                <a:tc>
                  <a:txBody>
                    <a:bodyPr anchor="ctr">
                      <a:noAutofit/>
                    </a:bodyPr>
                    <a:p>
                      <a:pPr defTabSz="914400">
                        <a:lnSpc>
                          <a:spcPct val="100000"/>
                        </a:lnSpc>
                        <a:tabLst>
                          <a:tab algn="l" pos="0"/>
                        </a:tabLst>
                      </a:pPr>
                      <a:r>
                        <a:rPr b="0" lang="ru-RU" sz="1200" spc="-1" strike="noStrike">
                          <a:solidFill>
                            <a:schemeClr val="dk1"/>
                          </a:solidFill>
                          <a:latin typeface="Arial"/>
                          <a:ea typeface="Arial"/>
                        </a:rPr>
                        <a:t>Человек покупает полное занятие, на котором может получить ответ на вопрос</a:t>
                      </a:r>
                      <a:endParaRPr b="0" lang="ru-RU" sz="1200" spc="-1" strike="noStrike">
                        <a:solidFill>
                          <a:srgbClr val="000000"/>
                        </a:solidFill>
                        <a:latin typeface="Arial"/>
                      </a:endParaRPr>
                    </a:p>
                    <a:p>
                      <a:pPr defTabSz="914400">
                        <a:lnSpc>
                          <a:spcPct val="100000"/>
                        </a:lnSpc>
                        <a:tabLst>
                          <a:tab algn="l" pos="0"/>
                        </a:tabLst>
                      </a:pPr>
                      <a:endParaRPr b="0" lang="ru-RU" sz="1200" spc="-1" strike="noStrike">
                        <a:solidFill>
                          <a:srgbClr val="000000"/>
                        </a:solidFill>
                        <a:latin typeface="Arial"/>
                      </a:endParaRPr>
                    </a:p>
                  </a:txBody>
                  <a:tcPr anchor="ctr"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r>
              <a:tr h="942840">
                <a:tc>
                  <a:txBody>
                    <a:bodyPr anchor="ctr">
                      <a:noAutofit/>
                    </a:bodyPr>
                    <a:p>
                      <a:pPr algn="ctr" defTabSz="914400">
                        <a:lnSpc>
                          <a:spcPct val="100000"/>
                        </a:lnSpc>
                      </a:pPr>
                      <a:r>
                        <a:rPr b="0" lang="ru-RU" sz="1200" spc="-1" strike="noStrike">
                          <a:solidFill>
                            <a:schemeClr val="dk1"/>
                          </a:solidFill>
                          <a:latin typeface="Arial"/>
                          <a:ea typeface="Arial"/>
                        </a:rPr>
                        <a:t>Понятность получаемой информации</a:t>
                      </a:r>
                      <a:endParaRPr b="0" lang="ru-RU" sz="1200" spc="-1" strike="noStrike">
                        <a:solidFill>
                          <a:srgbClr val="000000"/>
                        </a:solidFill>
                        <a:latin typeface="Arial"/>
                      </a:endParaRPr>
                    </a:p>
                  </a:txBody>
                  <a:tcPr anchor="ctr"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ctr">
                      <a:noAutofit/>
                    </a:bodyPr>
                    <a:p>
                      <a:pPr algn="ctr" defTabSz="914400">
                        <a:lnSpc>
                          <a:spcPct val="100000"/>
                        </a:lnSpc>
                      </a:pPr>
                      <a:r>
                        <a:rPr b="0" lang="ru-RU" sz="1200" spc="-1" strike="noStrike">
                          <a:solidFill>
                            <a:schemeClr val="dk1"/>
                          </a:solidFill>
                          <a:latin typeface="Arial"/>
                          <a:ea typeface="Arial"/>
                        </a:rPr>
                        <a:t>Тема объясняется другим студентом на простом языке</a:t>
                      </a:r>
                      <a:endParaRPr b="0" lang="ru-RU" sz="1200" spc="-1" strike="noStrike">
                        <a:solidFill>
                          <a:srgbClr val="000000"/>
                        </a:solidFill>
                        <a:latin typeface="Arial"/>
                      </a:endParaRPr>
                    </a:p>
                  </a:txBody>
                  <a:tcPr anchor="ctr"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rgbClr val="afd095"/>
                    </a:solidFill>
                  </a:tcPr>
                </a:tc>
                <a:tc>
                  <a:txBody>
                    <a:bodyPr anchor="ctr">
                      <a:noAutofit/>
                    </a:bodyPr>
                    <a:p>
                      <a:pPr algn="ctr" defTabSz="914400">
                        <a:lnSpc>
                          <a:spcPct val="100000"/>
                        </a:lnSpc>
                      </a:pPr>
                      <a:r>
                        <a:rPr b="0" lang="ru-RU" sz="1000" spc="-1" strike="noStrike">
                          <a:solidFill>
                            <a:schemeClr val="dk1"/>
                          </a:solidFill>
                          <a:latin typeface="Arial"/>
                          <a:ea typeface="Arial"/>
                        </a:rPr>
                        <a:t>Преподаватель объясняет тему более понятно нежели в институте, так как идет индивидуальная работа со студентом</a:t>
                      </a:r>
                      <a:endParaRPr b="0" lang="ru-RU" sz="1000" spc="-1" strike="noStrike">
                        <a:solidFill>
                          <a:srgbClr val="000000"/>
                        </a:solidFill>
                        <a:latin typeface="Arial"/>
                      </a:endParaRPr>
                    </a:p>
                  </a:txBody>
                  <a:tcPr anchor="ctr"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ctr">
                      <a:noAutofit/>
                    </a:bodyPr>
                    <a:p>
                      <a:pPr defTabSz="914400">
                        <a:lnSpc>
                          <a:spcPct val="100000"/>
                        </a:lnSpc>
                      </a:pPr>
                      <a:r>
                        <a:rPr b="0" lang="ru-RU" sz="1200" spc="-1" strike="noStrike">
                          <a:solidFill>
                            <a:schemeClr val="dk1"/>
                          </a:solidFill>
                          <a:latin typeface="Arial"/>
                          <a:ea typeface="Arial"/>
                        </a:rPr>
                        <a:t>Человек проходит курс, который не факт, что поймет</a:t>
                      </a:r>
                      <a:endParaRPr b="0" lang="ru-RU" sz="1200" spc="-1" strike="noStrike">
                        <a:solidFill>
                          <a:srgbClr val="000000"/>
                        </a:solidFill>
                        <a:latin typeface="Arial"/>
                      </a:endParaRPr>
                    </a:p>
                  </a:txBody>
                  <a:tcPr anchor="ctr"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rgbClr val="cc5e5e"/>
                    </a:solidFill>
                  </a:tcPr>
                </a:tc>
                <a:tc>
                  <a:txBody>
                    <a:bodyPr anchor="ctr">
                      <a:noAutofit/>
                    </a:bodyPr>
                    <a:p>
                      <a:endParaRPr b="0" lang="ru-RU" sz="1200" spc="-1" strike="noStrike">
                        <a:solidFill>
                          <a:schemeClr val="dk1"/>
                        </a:solidFill>
                        <a:latin typeface="Arial"/>
                        <a:ea typeface="Arial"/>
                      </a:endParaRPr>
                    </a:p>
                  </a:txBody>
                  <a:tcPr anchor="ctr"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r>
            </a:tbl>
          </a:graphicData>
        </a:graphic>
      </p:graphicFrame>
    </p:spTree>
  </p:cSld>
  <mc:AlternateContent>
    <mc:Choice Requires="p14">
      <p:transition spd="slow" p14:dur="2000"/>
    </mc:Choice>
    <mc:Fallback>
      <p:transition spd="slow"/>
    </mc:Fallback>
  </mc:AlternateContent>
  <p:timing>
    <p:tnLst>
      <p:par>
        <p:cTn id="18" dur="indefinite" restart="never" nodeType="tmRoot">
          <p:childTnLst>
            <p:seq>
              <p:cTn id="19" dur="indefinite" nodeType="mainSeq">
                <p:childTnLst>
                  <p:par>
                    <p:cTn id="20" fill="hold">
                      <p:stCondLst>
                        <p:cond delay="0"/>
                      </p:stCondLst>
                      <p:childTnLst>
                        <p:par>
                          <p:cTn id="21" fill="hold">
                            <p:stCondLst>
                              <p:cond delay="0"/>
                            </p:stCondLst>
                            <p:childTnLst>
                              <p:par>
                                <p:cTn id="22" nodeType="withEffect" fill="hold" presetClass="entr" presetID="2" presetSubtype="1">
                                  <p:stCondLst>
                                    <p:cond delay="0"/>
                                  </p:stCondLst>
                                  <p:childTnLst>
                                    <p:set>
                                      <p:cBhvr>
                                        <p:cTn id="23" dur="1" fill="hold">
                                          <p:stCondLst>
                                            <p:cond delay="0"/>
                                          </p:stCondLst>
                                        </p:cTn>
                                        <p:tgtEl>
                                          <p:spTgt spid="690"/>
                                        </p:tgtEl>
                                        <p:attrNameLst>
                                          <p:attrName>style.visibility</p:attrName>
                                        </p:attrNameLst>
                                      </p:cBhvr>
                                      <p:to>
                                        <p:strVal val="visible"/>
                                      </p:to>
                                    </p:set>
                                    <p:anim calcmode="lin" valueType="num">
                                      <p:cBhvr additive="repl">
                                        <p:cTn id="24" dur="1000"/>
                                        <p:tgtEl>
                                          <p:spTgt spid="6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92" name="PlaceHolder 1"/>
          <p:cNvSpPr>
            <a:spLocks noGrp="1"/>
          </p:cNvSpPr>
          <p:nvPr>
            <p:ph type="title"/>
          </p:nvPr>
        </p:nvSpPr>
        <p:spPr>
          <a:xfrm>
            <a:off x="180000" y="509040"/>
            <a:ext cx="5153760" cy="570600"/>
          </a:xfrm>
          <a:prstGeom prst="rect">
            <a:avLst/>
          </a:prstGeom>
          <a:noFill/>
          <a:ln w="0">
            <a:noFill/>
          </a:ln>
        </p:spPr>
        <p:txBody>
          <a:bodyPr lIns="90000" rIns="90000" tIns="91440" bIns="91440" anchor="t">
            <a:noAutofit/>
          </a:bodyPr>
          <a:p>
            <a:pPr indent="0">
              <a:lnSpc>
                <a:spcPct val="100000"/>
              </a:lnSpc>
              <a:buNone/>
              <a:tabLst>
                <a:tab algn="l" pos="0"/>
              </a:tabLst>
            </a:pPr>
            <a:r>
              <a:rPr b="0" lang="ru-RU" sz="3200" spc="-1" strike="noStrike">
                <a:solidFill>
                  <a:srgbClr val="000000"/>
                </a:solidFill>
                <a:latin typeface="Arial"/>
              </a:rPr>
              <a:t>Гипотезы проекта</a:t>
            </a:r>
            <a:endParaRPr b="0" lang="ru-RU" sz="3200" spc="-1" strike="noStrike">
              <a:solidFill>
                <a:srgbClr val="000000"/>
              </a:solidFill>
              <a:latin typeface="Arial"/>
            </a:endParaRPr>
          </a:p>
        </p:txBody>
      </p:sp>
      <p:sp>
        <p:nvSpPr>
          <p:cNvPr id="693" name="TextBox 5"/>
          <p:cNvSpPr/>
          <p:nvPr/>
        </p:nvSpPr>
        <p:spPr>
          <a:xfrm>
            <a:off x="180000" y="1521360"/>
            <a:ext cx="4499640" cy="243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tabLst>
                <a:tab algn="l" pos="0"/>
              </a:tabLst>
            </a:pPr>
            <a:r>
              <a:rPr b="0" lang="ru-RU" sz="1400" spc="-1" strike="noStrike">
                <a:solidFill>
                  <a:srgbClr val="000000"/>
                </a:solidFill>
                <a:latin typeface="Arial"/>
                <a:ea typeface="Arial"/>
              </a:rPr>
              <a:t>Гипотеза: </a:t>
            </a:r>
            <a:r>
              <a:rPr b="0" lang="ru-RU" sz="1400" spc="-1" strike="noStrike">
                <a:solidFill>
                  <a:schemeClr val="dk1"/>
                </a:solidFill>
                <a:latin typeface="Calibri"/>
                <a:ea typeface="Arial"/>
              </a:rPr>
              <a:t>Студентам легче усвоить материал, объяснённый другими студентами, нежели преподавателями, или работниками смежных ресурсов</a:t>
            </a:r>
            <a:endParaRPr b="0" lang="ru-RU" sz="1400" spc="-1" strike="noStrike">
              <a:solidFill>
                <a:srgbClr val="000000"/>
              </a:solidFill>
              <a:latin typeface="Arial"/>
            </a:endParaRPr>
          </a:p>
          <a:p>
            <a:pPr defTabSz="914400">
              <a:lnSpc>
                <a:spcPct val="100000"/>
              </a:lnSpc>
              <a:tabLst>
                <a:tab algn="l" pos="0"/>
              </a:tabLst>
            </a:pPr>
            <a:endParaRPr b="0" lang="ru-RU" sz="1400" spc="-1" strike="noStrike">
              <a:solidFill>
                <a:srgbClr val="000000"/>
              </a:solidFill>
              <a:latin typeface="Arial"/>
            </a:endParaRPr>
          </a:p>
          <a:p>
            <a:pPr defTabSz="914400">
              <a:lnSpc>
                <a:spcPct val="100000"/>
              </a:lnSpc>
              <a:tabLst>
                <a:tab algn="l" pos="0"/>
              </a:tabLst>
            </a:pPr>
            <a:endParaRPr b="0" lang="ru-RU" sz="1400" spc="-1" strike="noStrike">
              <a:solidFill>
                <a:srgbClr val="000000"/>
              </a:solidFill>
              <a:latin typeface="Arial"/>
            </a:endParaRPr>
          </a:p>
          <a:p>
            <a:pPr defTabSz="914400">
              <a:lnSpc>
                <a:spcPct val="100000"/>
              </a:lnSpc>
              <a:tabLst>
                <a:tab algn="l" pos="0"/>
              </a:tabLst>
            </a:pPr>
            <a:r>
              <a:rPr b="0" lang="ru-RU" sz="1400" spc="-1" strike="noStrike">
                <a:solidFill>
                  <a:srgbClr val="000000"/>
                </a:solidFill>
                <a:latin typeface="Arial"/>
                <a:ea typeface="Arial"/>
              </a:rPr>
              <a:t>Способ проверки: опрос</a:t>
            </a:r>
            <a:endParaRPr b="0" lang="ru-RU" sz="1400" spc="-1" strike="noStrike">
              <a:solidFill>
                <a:srgbClr val="000000"/>
              </a:solidFill>
              <a:latin typeface="Arial"/>
            </a:endParaRPr>
          </a:p>
          <a:p>
            <a:pPr defTabSz="914400">
              <a:lnSpc>
                <a:spcPct val="100000"/>
              </a:lnSpc>
              <a:tabLst>
                <a:tab algn="l" pos="0"/>
              </a:tabLst>
            </a:pPr>
            <a:endParaRPr b="0" lang="ru-RU" sz="1400" spc="-1" strike="noStrike">
              <a:solidFill>
                <a:srgbClr val="000000"/>
              </a:solidFill>
              <a:latin typeface="Arial"/>
            </a:endParaRPr>
          </a:p>
          <a:p>
            <a:pPr defTabSz="914400">
              <a:lnSpc>
                <a:spcPct val="100000"/>
              </a:lnSpc>
              <a:tabLst>
                <a:tab algn="l" pos="0"/>
              </a:tabLst>
            </a:pPr>
            <a:endParaRPr b="0" lang="ru-RU" sz="1400" spc="-1" strike="noStrike">
              <a:solidFill>
                <a:srgbClr val="000000"/>
              </a:solidFill>
              <a:latin typeface="Arial"/>
            </a:endParaRPr>
          </a:p>
          <a:p>
            <a:pPr defTabSz="914400">
              <a:lnSpc>
                <a:spcPct val="100000"/>
              </a:lnSpc>
              <a:tabLst>
                <a:tab algn="l" pos="0"/>
              </a:tabLst>
            </a:pPr>
            <a:endParaRPr b="0" lang="ru-RU" sz="1400" spc="-1" strike="noStrike">
              <a:solidFill>
                <a:srgbClr val="000000"/>
              </a:solidFill>
              <a:latin typeface="Arial"/>
            </a:endParaRPr>
          </a:p>
          <a:p>
            <a:pPr defTabSz="914400">
              <a:lnSpc>
                <a:spcPct val="100000"/>
              </a:lnSpc>
              <a:tabLst>
                <a:tab algn="l" pos="0"/>
              </a:tabLst>
            </a:pPr>
            <a:r>
              <a:rPr b="0" lang="ru-RU" sz="1400" spc="-1" strike="noStrike">
                <a:solidFill>
                  <a:srgbClr val="000000"/>
                </a:solidFill>
                <a:latin typeface="Arial"/>
                <a:ea typeface="Arial"/>
              </a:rPr>
              <a:t>Целевое количество респондентов: </a:t>
            </a:r>
            <a:endParaRPr b="0" lang="ru-RU" sz="1400" spc="-1" strike="noStrike">
              <a:solidFill>
                <a:srgbClr val="000000"/>
              </a:solidFill>
              <a:latin typeface="Arial"/>
            </a:endParaRPr>
          </a:p>
          <a:p>
            <a:pPr defTabSz="914400">
              <a:lnSpc>
                <a:spcPct val="100000"/>
              </a:lnSpc>
              <a:tabLst>
                <a:tab algn="l" pos="0"/>
              </a:tabLst>
            </a:pPr>
            <a:r>
              <a:rPr b="0" lang="ru-RU" sz="1400" spc="-1" strike="noStrike">
                <a:solidFill>
                  <a:srgbClr val="000000"/>
                </a:solidFill>
                <a:latin typeface="Arial"/>
                <a:ea typeface="Arial"/>
              </a:rPr>
              <a:t>Около 400</a:t>
            </a:r>
            <a:endParaRPr b="0" lang="ru-RU" sz="1400" spc="-1" strike="noStrike">
              <a:solidFill>
                <a:srgbClr val="000000"/>
              </a:solidFill>
              <a:latin typeface="Arial"/>
            </a:endParaRPr>
          </a:p>
        </p:txBody>
      </p:sp>
      <p:sp>
        <p:nvSpPr>
          <p:cNvPr id="694" name="TextBox 6"/>
          <p:cNvSpPr/>
          <p:nvPr/>
        </p:nvSpPr>
        <p:spPr>
          <a:xfrm>
            <a:off x="4680000" y="1309320"/>
            <a:ext cx="4139640" cy="264996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tabLst>
                <a:tab algn="l" pos="0"/>
              </a:tabLst>
            </a:pPr>
            <a:r>
              <a:rPr b="1" lang="ru-RU" sz="1200" spc="-1" strike="noStrike">
                <a:solidFill>
                  <a:srgbClr val="000000"/>
                </a:solidFill>
                <a:latin typeface="Arial"/>
                <a:ea typeface="Arial"/>
              </a:rPr>
              <a:t>Вопросы для опроса / интервью:</a:t>
            </a:r>
            <a:endParaRPr b="0" lang="ru-RU" sz="1200" spc="-1" strike="noStrike">
              <a:solidFill>
                <a:srgbClr val="000000"/>
              </a:solidFill>
              <a:latin typeface="Arial"/>
            </a:endParaRPr>
          </a:p>
          <a:p>
            <a:pPr lvl="1" marL="343080" indent="-343080" defTabSz="914400">
              <a:lnSpc>
                <a:spcPct val="100000"/>
              </a:lnSpc>
              <a:buClr>
                <a:srgbClr val="000000"/>
              </a:buClr>
              <a:buFont typeface="OpenSymbol"/>
              <a:buAutoNum type="arabicPeriod"/>
              <a:tabLst>
                <a:tab algn="l" pos="0"/>
              </a:tabLst>
            </a:pPr>
            <a:r>
              <a:rPr b="0" lang="ru-RU" sz="1200" spc="-1" strike="noStrike">
                <a:solidFill>
                  <a:srgbClr val="000000"/>
                </a:solidFill>
                <a:latin typeface="Arial"/>
                <a:ea typeface="Arial"/>
              </a:rPr>
              <a:t>Возникали у вас проблемы с пониманием учебного материала?</a:t>
            </a:r>
            <a:endParaRPr b="0" lang="ru-RU" sz="1200" spc="-1" strike="noStrike">
              <a:solidFill>
                <a:srgbClr val="000000"/>
              </a:solidFill>
              <a:latin typeface="Arial"/>
            </a:endParaRPr>
          </a:p>
          <a:p>
            <a:pPr defTabSz="914400">
              <a:lnSpc>
                <a:spcPct val="100000"/>
              </a:lnSpc>
              <a:tabLst>
                <a:tab algn="l" pos="0"/>
              </a:tabLst>
            </a:pP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2. Обращались ли вы за объяснением проблемной темы?</a:t>
            </a:r>
            <a:endParaRPr b="0" lang="ru-RU" sz="1200" spc="-1" strike="noStrike">
              <a:solidFill>
                <a:srgbClr val="000000"/>
              </a:solidFill>
              <a:latin typeface="Arial"/>
            </a:endParaRPr>
          </a:p>
          <a:p>
            <a:pPr defTabSz="914400">
              <a:lnSpc>
                <a:spcPct val="100000"/>
              </a:lnSpc>
              <a:tabLst>
                <a:tab algn="l" pos="0"/>
              </a:tabLst>
            </a:pP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3. К кому вы обращались за подобной помощью?</a:t>
            </a:r>
            <a:endParaRPr b="0" lang="ru-RU" sz="1200" spc="-1" strike="noStrike">
              <a:solidFill>
                <a:srgbClr val="000000"/>
              </a:solidFill>
              <a:latin typeface="Arial"/>
            </a:endParaRPr>
          </a:p>
          <a:p>
            <a:pPr defTabSz="914400">
              <a:lnSpc>
                <a:spcPct val="100000"/>
              </a:lnSpc>
              <a:tabLst>
                <a:tab algn="l" pos="0"/>
              </a:tabLst>
            </a:pP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4. Обращались ли вы когда-либо к одногруппникам с вопросом по учебе?</a:t>
            </a:r>
            <a:endParaRPr b="0" lang="ru-RU" sz="1200" spc="-1" strike="noStrike">
              <a:solidFill>
                <a:srgbClr val="000000"/>
              </a:solidFill>
              <a:latin typeface="Arial"/>
            </a:endParaRPr>
          </a:p>
          <a:p>
            <a:pPr defTabSz="914400">
              <a:lnSpc>
                <a:spcPct val="100000"/>
              </a:lnSpc>
              <a:tabLst>
                <a:tab algn="l" pos="0"/>
              </a:tabLst>
            </a:pP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5. На ваш взгляд, кто понятнее может объяснить материал, студент или преподаватель?</a:t>
            </a:r>
            <a:endParaRPr b="0" lang="ru-RU"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695" name=""/>
          <p:cNvGraphicFramePr/>
          <p:nvPr/>
        </p:nvGraphicFramePr>
        <p:xfrm>
          <a:off x="180000" y="360000"/>
          <a:ext cx="2654640" cy="179280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696" name=""/>
          <p:cNvGraphicFramePr/>
          <p:nvPr/>
        </p:nvGraphicFramePr>
        <p:xfrm>
          <a:off x="3106440" y="360000"/>
          <a:ext cx="2754720" cy="17928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97" name=""/>
          <p:cNvGraphicFramePr/>
          <p:nvPr/>
        </p:nvGraphicFramePr>
        <p:xfrm>
          <a:off x="6383880" y="360000"/>
          <a:ext cx="2541600" cy="1792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98" name=""/>
          <p:cNvGraphicFramePr/>
          <p:nvPr/>
        </p:nvGraphicFramePr>
        <p:xfrm>
          <a:off x="570600" y="2878200"/>
          <a:ext cx="3132720" cy="17542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99" name=""/>
          <p:cNvGraphicFramePr/>
          <p:nvPr/>
        </p:nvGraphicFramePr>
        <p:xfrm>
          <a:off x="4875120" y="2781720"/>
          <a:ext cx="3860280" cy="1947240"/>
        </p:xfrm>
        <a:graphic>
          <a:graphicData uri="http://schemas.openxmlformats.org/drawingml/2006/chart">
            <c:chart xmlns:c="http://schemas.openxmlformats.org/drawingml/2006/chart" xmlns:r="http://schemas.openxmlformats.org/officeDocument/2006/relationships" r:id="rId5"/>
          </a:graphicData>
        </a:graphic>
      </p:graphicFrame>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0" name=""/>
          <p:cNvSpPr/>
          <p:nvPr/>
        </p:nvSpPr>
        <p:spPr>
          <a:xfrm>
            <a:off x="720000" y="360000"/>
            <a:ext cx="3779640" cy="5396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ru-RU" sz="3000" spc="-1" strike="noStrike">
                <a:solidFill>
                  <a:srgbClr val="000000"/>
                </a:solidFill>
                <a:latin typeface="Arial"/>
              </a:rPr>
              <a:t>Объем рынка</a:t>
            </a:r>
            <a:endParaRPr b="0" lang="ru-RU" sz="3000" spc="-1" strike="noStrike">
              <a:solidFill>
                <a:srgbClr val="000000"/>
              </a:solidFill>
              <a:latin typeface="Arial"/>
            </a:endParaRPr>
          </a:p>
        </p:txBody>
      </p:sp>
      <p:sp>
        <p:nvSpPr>
          <p:cNvPr id="701" name="TextBox 8"/>
          <p:cNvSpPr/>
          <p:nvPr/>
        </p:nvSpPr>
        <p:spPr>
          <a:xfrm>
            <a:off x="325080" y="1208880"/>
            <a:ext cx="6813360" cy="28328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tabLst>
                <a:tab algn="l" pos="0"/>
              </a:tabLst>
            </a:pPr>
            <a:r>
              <a:rPr b="0" lang="ru-RU" sz="1800" spc="-1" strike="noStrike">
                <a:solidFill>
                  <a:srgbClr val="000000"/>
                </a:solidFill>
                <a:latin typeface="Arial"/>
                <a:ea typeface="Arial"/>
              </a:rPr>
              <a:t>Динамика рынка (с указанием источника):</a:t>
            </a:r>
            <a:endParaRPr b="0" lang="ru-RU" sz="1800" spc="-1" strike="noStrike">
              <a:solidFill>
                <a:srgbClr val="000000"/>
              </a:solidFill>
              <a:latin typeface="Arial"/>
            </a:endParaRPr>
          </a:p>
          <a:p>
            <a:pPr defTabSz="914400">
              <a:lnSpc>
                <a:spcPct val="100000"/>
              </a:lnSpc>
              <a:tabLst>
                <a:tab algn="l" pos="0"/>
              </a:tabLst>
            </a:pPr>
            <a:r>
              <a:rPr b="0" lang="ru-RU" sz="1800" spc="-1" strike="noStrike">
                <a:solidFill>
                  <a:srgbClr val="000000"/>
                </a:solidFill>
                <a:latin typeface="Arial"/>
                <a:ea typeface="Arial"/>
              </a:rPr>
              <a:t>Рынок оказания услуг в сфере образования за период 2021-2023 показывает рост в 5% ежегодно(по информации о кол-ве поступивших в ТюмГУ)</a:t>
            </a:r>
            <a:endParaRPr b="0" lang="ru-RU" sz="1800" spc="-1" strike="noStrike">
              <a:solidFill>
                <a:srgbClr val="000000"/>
              </a:solidFill>
              <a:latin typeface="Arial"/>
            </a:endParaRPr>
          </a:p>
          <a:p>
            <a:pPr defTabSz="914400">
              <a:lnSpc>
                <a:spcPct val="100000"/>
              </a:lnSpc>
              <a:tabLst>
                <a:tab algn="l" pos="0"/>
              </a:tabLst>
            </a:pPr>
            <a:endParaRPr b="0" lang="ru-RU" sz="1800" spc="-1" strike="noStrike">
              <a:solidFill>
                <a:srgbClr val="000000"/>
              </a:solidFill>
              <a:latin typeface="Arial"/>
            </a:endParaRPr>
          </a:p>
          <a:p>
            <a:pPr defTabSz="914400">
              <a:lnSpc>
                <a:spcPct val="100000"/>
              </a:lnSpc>
              <a:tabLst>
                <a:tab algn="l" pos="0"/>
              </a:tabLst>
            </a:pPr>
            <a:r>
              <a:rPr b="0" lang="ru-RU" sz="1800" spc="-1" strike="noStrike">
                <a:solidFill>
                  <a:srgbClr val="000000"/>
                </a:solidFill>
                <a:latin typeface="Arial"/>
                <a:ea typeface="Arial"/>
              </a:rPr>
              <a:t>Основные «игроки» на рынке:</a:t>
            </a:r>
            <a:endParaRPr b="0" lang="ru-RU" sz="1800" spc="-1" strike="noStrike">
              <a:solidFill>
                <a:srgbClr val="000000"/>
              </a:solidFill>
              <a:latin typeface="Arial"/>
            </a:endParaRPr>
          </a:p>
          <a:p>
            <a:pPr defTabSz="914400">
              <a:lnSpc>
                <a:spcPct val="100000"/>
              </a:lnSpc>
              <a:tabLst>
                <a:tab algn="l" pos="0"/>
              </a:tabLst>
            </a:pPr>
            <a:r>
              <a:rPr b="0" lang="ru-RU" sz="1800" spc="-1" strike="noStrike">
                <a:solidFill>
                  <a:srgbClr val="000000"/>
                </a:solidFill>
                <a:latin typeface="Arial"/>
                <a:ea typeface="Arial"/>
              </a:rPr>
              <a:t>Фоксофрд, Профи.ру</a:t>
            </a:r>
            <a:endParaRPr b="0" lang="ru-RU" sz="1800" spc="-1" strike="noStrike">
              <a:solidFill>
                <a:srgbClr val="000000"/>
              </a:solidFill>
              <a:latin typeface="Arial"/>
            </a:endParaRPr>
          </a:p>
          <a:p>
            <a:pPr defTabSz="914400">
              <a:lnSpc>
                <a:spcPct val="100000"/>
              </a:lnSpc>
              <a:tabLst>
                <a:tab algn="l" pos="0"/>
              </a:tabLst>
            </a:pPr>
            <a:endParaRPr b="0" lang="ru-RU" sz="1800" spc="-1" strike="noStrike">
              <a:solidFill>
                <a:srgbClr val="000000"/>
              </a:solidFill>
              <a:latin typeface="Arial"/>
            </a:endParaRPr>
          </a:p>
          <a:p>
            <a:pPr defTabSz="914400">
              <a:lnSpc>
                <a:spcPct val="100000"/>
              </a:lnSpc>
              <a:tabLst>
                <a:tab algn="l" pos="0"/>
              </a:tabLst>
            </a:pPr>
            <a:r>
              <a:rPr b="0" lang="ru-RU" sz="1800" spc="-1" strike="noStrike">
                <a:solidFill>
                  <a:srgbClr val="000000"/>
                </a:solidFill>
                <a:latin typeface="Arial"/>
                <a:ea typeface="Arial"/>
              </a:rPr>
              <a:t>Планируемая доля рынка:</a:t>
            </a:r>
            <a:endParaRPr b="0" lang="ru-RU" sz="1800" spc="-1" strike="noStrike">
              <a:solidFill>
                <a:srgbClr val="000000"/>
              </a:solidFill>
              <a:latin typeface="Arial"/>
            </a:endParaRPr>
          </a:p>
          <a:p>
            <a:pPr defTabSz="914400">
              <a:lnSpc>
                <a:spcPct val="100000"/>
              </a:lnSpc>
              <a:tabLst>
                <a:tab algn="l" pos="0"/>
              </a:tabLst>
            </a:pPr>
            <a:r>
              <a:rPr b="0" lang="ru-RU" sz="1800" spc="-1" strike="noStrike">
                <a:solidFill>
                  <a:srgbClr val="000000"/>
                </a:solidFill>
                <a:latin typeface="Arial"/>
                <a:ea typeface="Arial"/>
              </a:rPr>
              <a:t>10%</a:t>
            </a:r>
            <a:endParaRPr b="0" lang="ru-RU"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2" name=""/>
          <p:cNvSpPr/>
          <p:nvPr/>
        </p:nvSpPr>
        <p:spPr>
          <a:xfrm>
            <a:off x="360000" y="360000"/>
            <a:ext cx="4679640" cy="5396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ru-RU" sz="3000" spc="-1" strike="noStrike">
                <a:solidFill>
                  <a:srgbClr val="000000"/>
                </a:solidFill>
                <a:latin typeface="Arial"/>
              </a:rPr>
              <a:t>Бизнес - модель</a:t>
            </a:r>
            <a:endParaRPr b="0" lang="ru-RU" sz="3000" spc="-1" strike="noStrike">
              <a:solidFill>
                <a:srgbClr val="000000"/>
              </a:solidFill>
              <a:latin typeface="Arial"/>
            </a:endParaRPr>
          </a:p>
        </p:txBody>
      </p:sp>
      <p:sp>
        <p:nvSpPr>
          <p:cNvPr id="703" name="TextBox 3"/>
          <p:cNvSpPr/>
          <p:nvPr/>
        </p:nvSpPr>
        <p:spPr>
          <a:xfrm>
            <a:off x="360000" y="1149480"/>
            <a:ext cx="8568360" cy="1369800"/>
          </a:xfrm>
          <a:prstGeom prst="rect">
            <a:avLst/>
          </a:prstGeom>
          <a:noFill/>
          <a:ln w="0">
            <a:solidFill>
              <a:srgbClr val="000000"/>
            </a:solidFill>
          </a:ln>
        </p:spPr>
        <p:style>
          <a:lnRef idx="0"/>
          <a:fillRef idx="0"/>
          <a:effectRef idx="0"/>
          <a:fontRef idx="minor"/>
        </p:style>
        <p:txBody>
          <a:bodyPr lIns="90000" rIns="90000" tIns="45000" bIns="45000" anchor="t">
            <a:spAutoFit/>
          </a:bodyPr>
          <a:p>
            <a:pPr defTabSz="914400">
              <a:lnSpc>
                <a:spcPct val="100000"/>
              </a:lnSpc>
              <a:tabLst>
                <a:tab algn="l" pos="0"/>
              </a:tabLst>
            </a:pPr>
            <a:r>
              <a:rPr b="1" lang="ru-RU" sz="1200" spc="-1" strike="noStrike">
                <a:solidFill>
                  <a:srgbClr val="000000"/>
                </a:solidFill>
                <a:latin typeface="Arial"/>
                <a:ea typeface="Arial"/>
              </a:rPr>
              <a:t>Модель монетизации</a:t>
            </a: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Модель монетизации:</a:t>
            </a: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Возможность размещать на сайте ненавязчивые рекламные баннеры.</a:t>
            </a: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Стоимость и регулярность:</a:t>
            </a: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От 10000 руб. в месяц для поддержки работоспособности сайта.</a:t>
            </a: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Основные каналы сбыта:</a:t>
            </a: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Сайт</a:t>
            </a:r>
            <a:endParaRPr b="0" lang="ru-RU" sz="1200" spc="-1" strike="noStrike">
              <a:solidFill>
                <a:srgbClr val="000000"/>
              </a:solidFill>
              <a:latin typeface="Arial"/>
            </a:endParaRPr>
          </a:p>
        </p:txBody>
      </p:sp>
      <p:sp>
        <p:nvSpPr>
          <p:cNvPr id="704" name="TextBox 7"/>
          <p:cNvSpPr/>
          <p:nvPr/>
        </p:nvSpPr>
        <p:spPr>
          <a:xfrm>
            <a:off x="360000" y="2949480"/>
            <a:ext cx="8639640" cy="1369800"/>
          </a:xfrm>
          <a:prstGeom prst="rect">
            <a:avLst/>
          </a:prstGeom>
          <a:noFill/>
          <a:ln w="0">
            <a:solidFill>
              <a:srgbClr val="000000"/>
            </a:solidFill>
          </a:ln>
        </p:spPr>
        <p:style>
          <a:lnRef idx="0"/>
          <a:fillRef idx="0"/>
          <a:effectRef idx="0"/>
          <a:fontRef idx="minor"/>
        </p:style>
        <p:txBody>
          <a:bodyPr lIns="90000" rIns="90000" tIns="45000" bIns="45000" anchor="t">
            <a:spAutoFit/>
          </a:bodyPr>
          <a:p>
            <a:pPr defTabSz="914400">
              <a:lnSpc>
                <a:spcPct val="100000"/>
              </a:lnSpc>
              <a:tabLst>
                <a:tab algn="l" pos="0"/>
              </a:tabLst>
            </a:pPr>
            <a:r>
              <a:rPr b="1" lang="ru-RU" sz="1200" spc="-1" strike="noStrike">
                <a:solidFill>
                  <a:srgbClr val="000000"/>
                </a:solidFill>
                <a:latin typeface="Arial"/>
                <a:ea typeface="Arial"/>
              </a:rPr>
              <a:t>Маркетинг и продвижение</a:t>
            </a: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Ценностное предложение:</a:t>
            </a: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Мы гарантируем, что вам не прийдется искать кому писать по тому или иному вопросу, после оставления заявки на нашем сайте, спустя непродолжительное время вам ответит человек готовый помочь, который так же является студентом ТюмГУ.</a:t>
            </a: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Основные каналы взаимодействия с пользователем:</a:t>
            </a:r>
            <a:endParaRPr b="0" lang="ru-RU" sz="1200" spc="-1" strike="noStrike">
              <a:solidFill>
                <a:srgbClr val="000000"/>
              </a:solidFill>
              <a:latin typeface="Arial"/>
            </a:endParaRPr>
          </a:p>
          <a:p>
            <a:pPr defTabSz="914400">
              <a:lnSpc>
                <a:spcPct val="100000"/>
              </a:lnSpc>
              <a:tabLst>
                <a:tab algn="l" pos="0"/>
              </a:tabLst>
            </a:pPr>
            <a:r>
              <a:rPr b="0" lang="ru-RU" sz="1200" spc="-1" strike="noStrike">
                <a:solidFill>
                  <a:srgbClr val="000000"/>
                </a:solidFill>
                <a:latin typeface="Arial"/>
                <a:ea typeface="Arial"/>
              </a:rPr>
              <a:t>Соц. сети ТюмГУ, беседы студентов.</a:t>
            </a:r>
            <a:endParaRPr b="0" lang="ru-RU"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5" name="PlaceHolder 1"/>
          <p:cNvSpPr>
            <a:spLocks noGrp="1"/>
          </p:cNvSpPr>
          <p:nvPr>
            <p:ph type="title"/>
          </p:nvPr>
        </p:nvSpPr>
        <p:spPr>
          <a:xfrm>
            <a:off x="360000" y="327960"/>
            <a:ext cx="7716960" cy="572040"/>
          </a:xfrm>
          <a:prstGeom prst="rect">
            <a:avLst/>
          </a:prstGeom>
          <a:noFill/>
          <a:ln w="0">
            <a:noFill/>
          </a:ln>
        </p:spPr>
        <p:txBody>
          <a:bodyPr lIns="0" rIns="0" tIns="91440" bIns="91440" anchor="t">
            <a:noAutofit/>
          </a:bodyPr>
          <a:p>
            <a:pPr indent="0">
              <a:lnSpc>
                <a:spcPct val="100000"/>
              </a:lnSpc>
              <a:buNone/>
              <a:tabLst>
                <a:tab algn="l" pos="0"/>
              </a:tabLst>
            </a:pPr>
            <a:r>
              <a:rPr b="0" lang="en" sz="3000" spc="-1" strike="noStrike">
                <a:solidFill>
                  <a:schemeClr val="dk1"/>
                </a:solidFill>
                <a:latin typeface="Vidaloka"/>
                <a:ea typeface="Vidaloka"/>
              </a:rPr>
              <a:t>Ресурсы: Диаграмма Ганта</a:t>
            </a:r>
            <a:endParaRPr b="0" lang="ru-RU" sz="3000" spc="-1" strike="noStrike">
              <a:solidFill>
                <a:srgbClr val="000000"/>
              </a:solidFill>
              <a:latin typeface="Arial"/>
            </a:endParaRPr>
          </a:p>
        </p:txBody>
      </p:sp>
      <p:graphicFrame>
        <p:nvGraphicFramePr>
          <p:cNvPr id="706" name="Таблица 2"/>
          <p:cNvGraphicFramePr/>
          <p:nvPr/>
        </p:nvGraphicFramePr>
        <p:xfrm>
          <a:off x="52560" y="917640"/>
          <a:ext cx="8600040" cy="3835800"/>
        </p:xfrm>
        <a:graphic>
          <a:graphicData uri="http://schemas.openxmlformats.org/drawingml/2006/table">
            <a:tbl>
              <a:tblPr/>
              <a:tblGrid>
                <a:gridCol w="2393280"/>
                <a:gridCol w="1215720"/>
                <a:gridCol w="1215720"/>
                <a:gridCol w="1215720"/>
                <a:gridCol w="511560"/>
                <a:gridCol w="646200"/>
                <a:gridCol w="377280"/>
                <a:gridCol w="511560"/>
                <a:gridCol w="513360"/>
              </a:tblGrid>
              <a:tr h="433080">
                <a:tc>
                  <a:txBody>
                    <a:bodyPr anchor="ctr">
                      <a:noAutofit/>
                    </a:bodyPr>
                    <a:p>
                      <a:pPr algn="ctr" defTabSz="914400">
                        <a:lnSpc>
                          <a:spcPct val="100000"/>
                        </a:lnSpc>
                      </a:pPr>
                      <a:r>
                        <a:rPr b="1" lang="ru-RU" sz="1100" spc="-1" strike="noStrike">
                          <a:solidFill>
                            <a:srgbClr val="ffffff"/>
                          </a:solidFill>
                          <a:latin typeface="Arial"/>
                          <a:ea typeface="Arial"/>
                        </a:rPr>
                        <a:t>Задача</a:t>
                      </a:r>
                      <a:endParaRPr b="0" lang="ru-RU" sz="1100" spc="-1" strike="noStrike">
                        <a:solidFill>
                          <a:srgbClr val="000000"/>
                        </a:solidFill>
                        <a:latin typeface="Arial"/>
                      </a:endParaRPr>
                    </a:p>
                  </a:txBody>
                  <a:tcPr anchor="ctr" marL="91440" marR="91440">
                    <a:lnL w="12240">
                      <a:solidFill>
                        <a:srgbClr val="000000"/>
                      </a:solidFill>
                      <a:prstDash val="solid"/>
                    </a:lnL>
                    <a:lnR w="12240">
                      <a:solidFill>
                        <a:srgbClr val="000000"/>
                      </a:solidFill>
                      <a:prstDash val="solid"/>
                    </a:lnR>
                    <a:lnT w="6480">
                      <a:solidFill>
                        <a:srgbClr val="000000"/>
                      </a:solidFill>
                      <a:prstDash val="solid"/>
                    </a:lnT>
                    <a:lnB w="12240">
                      <a:solidFill>
                        <a:srgbClr val="000000"/>
                      </a:solidFill>
                      <a:prstDash val="solid"/>
                    </a:lnB>
                    <a:solidFill>
                      <a:schemeClr val="dk1">
                        <a:lumMod val="65000"/>
                        <a:lumOff val="35000"/>
                      </a:schemeClr>
                    </a:solidFill>
                  </a:tcPr>
                </a:tc>
                <a:tc>
                  <a:txBody>
                    <a:bodyPr anchor="ctr">
                      <a:noAutofit/>
                    </a:bodyPr>
                    <a:p>
                      <a:pPr algn="ctr" defTabSz="914400">
                        <a:lnSpc>
                          <a:spcPct val="100000"/>
                        </a:lnSpc>
                      </a:pPr>
                      <a:r>
                        <a:rPr b="1" lang="ru-RU" sz="1100" spc="-1" strike="noStrike">
                          <a:solidFill>
                            <a:srgbClr val="ffffff"/>
                          </a:solidFill>
                          <a:latin typeface="Arial"/>
                          <a:ea typeface="Arial"/>
                        </a:rPr>
                        <a:t>Дата начала</a:t>
                      </a:r>
                      <a:endParaRPr b="0" lang="ru-RU" sz="1100" spc="-1" strike="noStrike">
                        <a:solidFill>
                          <a:srgbClr val="000000"/>
                        </a:solidFill>
                        <a:latin typeface="Arial"/>
                      </a:endParaRPr>
                    </a:p>
                  </a:txBody>
                  <a:tcPr anchor="ctr" marL="91440" marR="91440">
                    <a:lnL w="12240">
                      <a:solidFill>
                        <a:srgbClr val="000000"/>
                      </a:solidFill>
                      <a:prstDash val="solid"/>
                    </a:lnL>
                    <a:lnR w="12240">
                      <a:solidFill>
                        <a:srgbClr val="000000"/>
                      </a:solidFill>
                      <a:prstDash val="solid"/>
                    </a:lnR>
                    <a:lnT w="6480">
                      <a:solidFill>
                        <a:srgbClr val="000000"/>
                      </a:solidFill>
                      <a:prstDash val="solid"/>
                    </a:lnT>
                    <a:lnB w="12240">
                      <a:solidFill>
                        <a:srgbClr val="000000"/>
                      </a:solidFill>
                      <a:prstDash val="solid"/>
                    </a:lnB>
                    <a:solidFill>
                      <a:schemeClr val="dk1">
                        <a:lumMod val="65000"/>
                        <a:lumOff val="35000"/>
                      </a:schemeClr>
                    </a:solidFill>
                  </a:tcPr>
                </a:tc>
                <a:tc>
                  <a:txBody>
                    <a:bodyPr anchor="ctr">
                      <a:noAutofit/>
                    </a:bodyPr>
                    <a:p>
                      <a:pPr algn="ctr" defTabSz="914400">
                        <a:lnSpc>
                          <a:spcPct val="100000"/>
                        </a:lnSpc>
                      </a:pPr>
                      <a:r>
                        <a:rPr b="1" lang="ru-RU" sz="1100" spc="-1" strike="noStrike">
                          <a:solidFill>
                            <a:srgbClr val="ffffff"/>
                          </a:solidFill>
                          <a:latin typeface="Arial"/>
                          <a:ea typeface="Arial"/>
                        </a:rPr>
                        <a:t>Дата завершения</a:t>
                      </a:r>
                      <a:endParaRPr b="0" lang="ru-RU" sz="1100" spc="-1" strike="noStrike">
                        <a:solidFill>
                          <a:srgbClr val="000000"/>
                        </a:solidFill>
                        <a:latin typeface="Arial"/>
                      </a:endParaRPr>
                    </a:p>
                  </a:txBody>
                  <a:tcPr anchor="ctr" marL="91440" marR="91440">
                    <a:lnL w="12240">
                      <a:solidFill>
                        <a:srgbClr val="000000"/>
                      </a:solidFill>
                      <a:prstDash val="solid"/>
                    </a:lnL>
                    <a:lnR w="12240">
                      <a:solidFill>
                        <a:srgbClr val="000000"/>
                      </a:solidFill>
                      <a:prstDash val="solid"/>
                    </a:lnR>
                    <a:lnT w="6480">
                      <a:solidFill>
                        <a:srgbClr val="000000"/>
                      </a:solidFill>
                      <a:prstDash val="solid"/>
                    </a:lnT>
                    <a:lnB w="12240">
                      <a:solidFill>
                        <a:srgbClr val="000000"/>
                      </a:solidFill>
                      <a:prstDash val="solid"/>
                    </a:lnB>
                    <a:solidFill>
                      <a:schemeClr val="dk1">
                        <a:lumMod val="65000"/>
                        <a:lumOff val="35000"/>
                      </a:schemeClr>
                    </a:solidFill>
                  </a:tcPr>
                </a:tc>
                <a:tc>
                  <a:txBody>
                    <a:bodyPr anchor="ctr">
                      <a:noAutofit/>
                    </a:bodyPr>
                    <a:p>
                      <a:pPr algn="ctr" defTabSz="914400">
                        <a:lnSpc>
                          <a:spcPct val="100000"/>
                        </a:lnSpc>
                      </a:pPr>
                      <a:r>
                        <a:rPr b="1" lang="ru-RU" sz="1100" spc="-1" strike="noStrike">
                          <a:solidFill>
                            <a:srgbClr val="ffffff"/>
                          </a:solidFill>
                          <a:latin typeface="Arial"/>
                          <a:ea typeface="Arial"/>
                        </a:rPr>
                        <a:t>Ответственный</a:t>
                      </a:r>
                      <a:endParaRPr b="0" lang="ru-RU" sz="1100" spc="-1" strike="noStrike">
                        <a:solidFill>
                          <a:srgbClr val="000000"/>
                        </a:solidFill>
                        <a:latin typeface="Arial"/>
                      </a:endParaRPr>
                    </a:p>
                  </a:txBody>
                  <a:tcPr anchor="ctr" marL="91440" marR="91440">
                    <a:lnL w="12240">
                      <a:solidFill>
                        <a:srgbClr val="000000"/>
                      </a:solidFill>
                      <a:prstDash val="solid"/>
                    </a:lnL>
                    <a:lnR w="12240">
                      <a:solidFill>
                        <a:srgbClr val="000000"/>
                      </a:solidFill>
                      <a:prstDash val="solid"/>
                    </a:lnR>
                    <a:lnT w="6480">
                      <a:solidFill>
                        <a:srgbClr val="000000"/>
                      </a:solidFill>
                      <a:prstDash val="solid"/>
                    </a:lnT>
                    <a:lnB w="12240">
                      <a:solidFill>
                        <a:srgbClr val="000000"/>
                      </a:solidFill>
                      <a:prstDash val="solid"/>
                    </a:lnB>
                    <a:solidFill>
                      <a:schemeClr val="dk1">
                        <a:lumMod val="65000"/>
                        <a:lumOff val="35000"/>
                      </a:schemeClr>
                    </a:solidFill>
                  </a:tcPr>
                </a:tc>
                <a:tc>
                  <a:txBody>
                    <a:bodyPr lIns="15120" rIns="15120" anchor="ctr">
                      <a:noAutofit/>
                    </a:bodyPr>
                    <a:p>
                      <a:pPr algn="ctr" defTabSz="914400">
                        <a:lnSpc>
                          <a:spcPct val="100000"/>
                        </a:lnSpc>
                      </a:pPr>
                      <a:r>
                        <a:rPr b="0" lang="ru-RU" sz="1200" spc="-1" strike="noStrike">
                          <a:solidFill>
                            <a:schemeClr val="lt1"/>
                          </a:solidFill>
                          <a:latin typeface="Arial"/>
                          <a:ea typeface="Arial"/>
                        </a:rPr>
                        <a:t>январь</a:t>
                      </a:r>
                      <a:endParaRPr b="0" lang="ru-RU" sz="1200" spc="-1" strike="noStrike">
                        <a:solidFill>
                          <a:srgbClr val="000000"/>
                        </a:solidFill>
                        <a:latin typeface="Arial"/>
                      </a:endParaRPr>
                    </a:p>
                  </a:txBody>
                  <a:tcPr anchor="ctr" marL="15120" marR="15120">
                    <a:lnL w="12240">
                      <a:solidFill>
                        <a:srgbClr val="000000"/>
                      </a:solidFill>
                      <a:prstDash val="solid"/>
                    </a:lnL>
                    <a:lnR w="6480">
                      <a:solidFill>
                        <a:srgbClr val="000000"/>
                      </a:solidFill>
                      <a:prstDash val="solid"/>
                    </a:lnR>
                    <a:lnT w="6480">
                      <a:solidFill>
                        <a:srgbClr val="000000"/>
                      </a:solidFill>
                      <a:prstDash val="solid"/>
                    </a:lnT>
                    <a:lnB w="12240">
                      <a:solidFill>
                        <a:srgbClr val="000000"/>
                      </a:solidFill>
                      <a:prstDash val="solid"/>
                    </a:lnB>
                    <a:solidFill>
                      <a:schemeClr val="dk1">
                        <a:lumMod val="65000"/>
                        <a:lumOff val="35000"/>
                      </a:schemeClr>
                    </a:solidFill>
                  </a:tcPr>
                </a:tc>
                <a:tc>
                  <a:txBody>
                    <a:bodyPr lIns="15120" rIns="15120" anchor="ctr">
                      <a:noAutofit/>
                    </a:bodyPr>
                    <a:p>
                      <a:pPr algn="ctr" defTabSz="914400">
                        <a:lnSpc>
                          <a:spcPct val="100000"/>
                        </a:lnSpc>
                      </a:pPr>
                      <a:r>
                        <a:rPr b="0" lang="ru-RU" sz="1200" spc="-1" strike="noStrike">
                          <a:solidFill>
                            <a:schemeClr val="lt1"/>
                          </a:solidFill>
                          <a:latin typeface="Arial"/>
                          <a:ea typeface="Arial"/>
                        </a:rPr>
                        <a:t>февраль</a:t>
                      </a:r>
                      <a:endParaRPr b="0" lang="ru-RU" sz="1200" spc="-1" strike="noStrike">
                        <a:solidFill>
                          <a:srgbClr val="000000"/>
                        </a:solidFill>
                        <a:latin typeface="Arial"/>
                      </a:endParaRPr>
                    </a:p>
                  </a:txBody>
                  <a:tcPr anchor="ctr"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dk1">
                        <a:lumMod val="65000"/>
                        <a:lumOff val="35000"/>
                      </a:schemeClr>
                    </a:solidFill>
                  </a:tcPr>
                </a:tc>
                <a:tc>
                  <a:txBody>
                    <a:bodyPr lIns="15120" rIns="15120" anchor="ctr">
                      <a:noAutofit/>
                    </a:bodyPr>
                    <a:p>
                      <a:pPr algn="ctr" defTabSz="914400">
                        <a:lnSpc>
                          <a:spcPct val="100000"/>
                        </a:lnSpc>
                      </a:pPr>
                      <a:r>
                        <a:rPr b="0" lang="ru-RU" sz="1200" spc="-1" strike="noStrike">
                          <a:solidFill>
                            <a:schemeClr val="lt1"/>
                          </a:solidFill>
                          <a:latin typeface="Arial"/>
                          <a:ea typeface="Arial"/>
                        </a:rPr>
                        <a:t>март</a:t>
                      </a:r>
                      <a:endParaRPr b="0" lang="ru-RU" sz="1200" spc="-1" strike="noStrike">
                        <a:solidFill>
                          <a:srgbClr val="000000"/>
                        </a:solidFill>
                        <a:latin typeface="Arial"/>
                      </a:endParaRPr>
                    </a:p>
                  </a:txBody>
                  <a:tcPr anchor="ctr"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dk1">
                        <a:lumMod val="65000"/>
                        <a:lumOff val="35000"/>
                      </a:schemeClr>
                    </a:solidFill>
                  </a:tcPr>
                </a:tc>
                <a:tc>
                  <a:txBody>
                    <a:bodyPr lIns="15120" rIns="15120" anchor="ctr">
                      <a:noAutofit/>
                    </a:bodyPr>
                    <a:p>
                      <a:pPr algn="ctr" defTabSz="914400">
                        <a:lnSpc>
                          <a:spcPct val="100000"/>
                        </a:lnSpc>
                      </a:pPr>
                      <a:r>
                        <a:rPr b="0" lang="ru-RU" sz="1200" spc="-1" strike="noStrike">
                          <a:solidFill>
                            <a:schemeClr val="lt1"/>
                          </a:solidFill>
                          <a:latin typeface="Arial"/>
                          <a:ea typeface="Arial"/>
                        </a:rPr>
                        <a:t>апрель</a:t>
                      </a:r>
                      <a:endParaRPr b="0" lang="ru-RU" sz="1200" spc="-1" strike="noStrike">
                        <a:solidFill>
                          <a:srgbClr val="000000"/>
                        </a:solidFill>
                        <a:latin typeface="Arial"/>
                      </a:endParaRPr>
                    </a:p>
                  </a:txBody>
                  <a:tcPr anchor="ctr"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dk1">
                        <a:lumMod val="65000"/>
                        <a:lumOff val="35000"/>
                      </a:schemeClr>
                    </a:solidFill>
                  </a:tcPr>
                </a:tc>
                <a:tc>
                  <a:txBody>
                    <a:bodyPr lIns="15120" rIns="15120" anchor="ctr">
                      <a:noAutofit/>
                    </a:bodyPr>
                    <a:p>
                      <a:pPr algn="ctr" defTabSz="914400">
                        <a:lnSpc>
                          <a:spcPct val="100000"/>
                        </a:lnSpc>
                      </a:pPr>
                      <a:r>
                        <a:rPr b="0" lang="ru-RU" sz="1200" spc="-1" strike="noStrike">
                          <a:solidFill>
                            <a:schemeClr val="lt1"/>
                          </a:solidFill>
                          <a:latin typeface="Arial"/>
                          <a:ea typeface="Arial"/>
                        </a:rPr>
                        <a:t>май</a:t>
                      </a:r>
                      <a:endParaRPr b="0" lang="ru-RU" sz="1200" spc="-1" strike="noStrike">
                        <a:solidFill>
                          <a:srgbClr val="000000"/>
                        </a:solidFill>
                        <a:latin typeface="Arial"/>
                      </a:endParaRPr>
                    </a:p>
                  </a:txBody>
                  <a:tcPr anchor="ctr"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dk1">
                        <a:lumMod val="65000"/>
                        <a:lumOff val="35000"/>
                      </a:schemeClr>
                    </a:solidFill>
                  </a:tcPr>
                </a:tc>
              </a:tr>
              <a:tr h="302760">
                <a:tc>
                  <a:txBody>
                    <a:bodyPr lIns="15120" rIns="15120" anchor="b">
                      <a:noAutofit/>
                    </a:bodyPr>
                    <a:p>
                      <a:pPr defTabSz="914400">
                        <a:lnSpc>
                          <a:spcPct val="100000"/>
                        </a:lnSpc>
                      </a:pPr>
                      <a:r>
                        <a:rPr b="0" lang="ru-RU" sz="1200" spc="-1" strike="noStrike">
                          <a:solidFill>
                            <a:schemeClr val="dk1"/>
                          </a:solidFill>
                          <a:latin typeface="Arial"/>
                          <a:ea typeface="Arial"/>
                        </a:rPr>
                        <a:t>Разработка концепции проекта</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1224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pPr algn="ctr" defTabSz="914400">
                        <a:lnSpc>
                          <a:spcPct val="100000"/>
                        </a:lnSpc>
                      </a:pPr>
                      <a:r>
                        <a:rPr b="0" i="1" lang="ru-RU" sz="1200" spc="-1" strike="noStrike">
                          <a:solidFill>
                            <a:srgbClr val="44546a"/>
                          </a:solidFill>
                          <a:latin typeface="Arial"/>
                          <a:ea typeface="Arial"/>
                        </a:rPr>
                        <a:t>15.01.2024</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1224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pPr algn="ctr" defTabSz="914400">
                        <a:lnSpc>
                          <a:spcPct val="100000"/>
                        </a:lnSpc>
                      </a:pPr>
                      <a:r>
                        <a:rPr b="0" i="1" lang="ru-RU" sz="1200" spc="-1" strike="noStrike">
                          <a:solidFill>
                            <a:srgbClr val="44546a"/>
                          </a:solidFill>
                          <a:latin typeface="Arial"/>
                          <a:ea typeface="Arial"/>
                        </a:rPr>
                        <a:t>19.01.2024</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1224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pPr algn="ctr" defTabSz="914400">
                        <a:lnSpc>
                          <a:spcPct val="100000"/>
                        </a:lnSpc>
                      </a:pPr>
                      <a:r>
                        <a:rPr b="0" i="1" lang="ru-RU" sz="1200" spc="-1" strike="noStrike">
                          <a:solidFill>
                            <a:srgbClr val="44546a"/>
                          </a:solidFill>
                          <a:latin typeface="Arial"/>
                          <a:ea typeface="Arial"/>
                        </a:rPr>
                        <a:t>Вся команда</a:t>
                      </a:r>
                      <a:endParaRPr b="0" lang="ru-RU" sz="1200" spc="-1" strike="noStrike">
                        <a:solidFill>
                          <a:srgbClr val="000000"/>
                        </a:solidFill>
                        <a:latin typeface="Arial"/>
                      </a:endParaRPr>
                    </a:p>
                  </a:txBody>
                  <a:tcPr anchor="b" marL="15120" marR="15120">
                    <a:lnL w="6480">
                      <a:solidFill>
                        <a:srgbClr val="000000"/>
                      </a:solidFill>
                      <a:prstDash val="solid"/>
                    </a:lnL>
                    <a:lnR w="12240">
                      <a:solidFill>
                        <a:srgbClr val="000000"/>
                      </a:solidFill>
                      <a:prstDash val="solid"/>
                    </a:lnR>
                    <a:lnT w="1224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endParaRPr b="0" lang="ru-RU" sz="1200" spc="-1" strike="noStrike">
                        <a:solidFill>
                          <a:schemeClr val="dk1"/>
                        </a:solidFill>
                        <a:latin typeface="Arial"/>
                        <a:ea typeface="Arial"/>
                      </a:endParaRPr>
                    </a:p>
                  </a:txBody>
                  <a:tcPr anchor="b" marL="15120" marR="151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chemeClr val="accent1"/>
                    </a:solidFill>
                  </a:tcPr>
                </a:tc>
                <a:tc>
                  <a:txBody>
                    <a:bodyPr lIns="15120" rIns="15120" anchor="b">
                      <a:noAutofit/>
                    </a:bodyPr>
                    <a:p>
                      <a:endParaRPr b="0" lang="ru-RU" sz="1200" spc="-1" strike="noStrike">
                        <a:solidFill>
                          <a:schemeClr val="dk1"/>
                        </a:solidFill>
                        <a:latin typeface="Arial"/>
                        <a:ea typeface="Arial"/>
                      </a:endParaRPr>
                    </a:p>
                  </a:txBody>
                  <a:tcPr anchor="b" marL="15120" marR="15120">
                    <a:lnL w="1224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rgbClr val="ffffff"/>
                    </a:solidFill>
                  </a:tcPr>
                </a:tc>
                <a:tc>
                  <a:txBody>
                    <a:bodyPr lIns="15120" rIns="15120" anchor="b">
                      <a:noAutofit/>
                    </a:bodyPr>
                    <a:p>
                      <a:endParaRPr b="0" lang="ru-RU" sz="1200" spc="-1" strike="noStrike">
                        <a:solidFill>
                          <a:schemeClr val="dk1"/>
                        </a:solidFill>
                        <a:latin typeface="Arial"/>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rgbClr val="ffffff"/>
                    </a:solidFill>
                  </a:tcPr>
                </a:tc>
                <a:tc>
                  <a:txBody>
                    <a:bodyPr lIns="15120" rIns="15120" anchor="b">
                      <a:noAutofit/>
                    </a:bodyPr>
                    <a:p>
                      <a:endParaRPr b="0" lang="ru-RU" sz="1200" spc="-1" strike="noStrike">
                        <a:solidFill>
                          <a:schemeClr val="dk1"/>
                        </a:solidFill>
                        <a:latin typeface="Arial"/>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rgbClr val="ffffff"/>
                    </a:solidFill>
                  </a:tcPr>
                </a:tc>
                <a:tc>
                  <a:txBody>
                    <a:bodyPr lIns="15120" rIns="15120" anchor="b">
                      <a:noAutofit/>
                    </a:bodyPr>
                    <a:p>
                      <a:endParaRPr b="0" lang="ru-RU" sz="1200" spc="-1" strike="noStrike">
                        <a:solidFill>
                          <a:schemeClr val="dk1"/>
                        </a:solidFill>
                        <a:latin typeface="Arial"/>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rgbClr val="ffffff"/>
                    </a:solidFill>
                  </a:tcPr>
                </a:tc>
              </a:tr>
              <a:tr h="302760">
                <a:tc>
                  <a:txBody>
                    <a:bodyPr lIns="15120" rIns="15120" anchor="b">
                      <a:noAutofit/>
                    </a:bodyPr>
                    <a:p>
                      <a:pPr defTabSz="914400">
                        <a:lnSpc>
                          <a:spcPct val="100000"/>
                        </a:lnSpc>
                      </a:pPr>
                      <a:r>
                        <a:rPr b="0" lang="ru-RU" sz="1200" spc="-1" strike="noStrike">
                          <a:solidFill>
                            <a:schemeClr val="dk1"/>
                          </a:solidFill>
                          <a:latin typeface="Arial"/>
                          <a:ea typeface="Arial"/>
                        </a:rPr>
                        <a:t>Согласование внутри команды</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pPr algn="ctr" defTabSz="914400">
                        <a:lnSpc>
                          <a:spcPct val="100000"/>
                        </a:lnSpc>
                      </a:pPr>
                      <a:r>
                        <a:rPr b="0" i="1" lang="ru-RU" sz="1200" spc="-1" strike="noStrike">
                          <a:solidFill>
                            <a:srgbClr val="44546a"/>
                          </a:solidFill>
                          <a:latin typeface="Arial"/>
                          <a:ea typeface="Arial"/>
                        </a:rPr>
                        <a:t>20.01.2024</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pPr algn="ctr" defTabSz="914400">
                        <a:lnSpc>
                          <a:spcPct val="100000"/>
                        </a:lnSpc>
                      </a:pPr>
                      <a:r>
                        <a:rPr b="0" i="1" lang="ru-RU" sz="1200" spc="-1" strike="noStrike">
                          <a:solidFill>
                            <a:srgbClr val="44546a"/>
                          </a:solidFill>
                          <a:latin typeface="Arial"/>
                          <a:ea typeface="Arial"/>
                        </a:rPr>
                        <a:t>22.01.2024</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pPr algn="ctr" defTabSz="914400">
                        <a:lnSpc>
                          <a:spcPct val="100000"/>
                        </a:lnSpc>
                      </a:pPr>
                      <a:r>
                        <a:rPr b="0" i="1" lang="ru-RU" sz="1200" spc="-1" strike="noStrike">
                          <a:solidFill>
                            <a:srgbClr val="44546a"/>
                          </a:solidFill>
                          <a:latin typeface="Arial"/>
                          <a:ea typeface="Arial"/>
                        </a:rPr>
                        <a:t>Григорьев В. А.</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endParaRPr b="0" lang="ru-RU" sz="1200" spc="-1" strike="noStrike">
                        <a:solidFill>
                          <a:schemeClr val="dk1"/>
                        </a:solidFill>
                        <a:latin typeface="Arial"/>
                        <a:ea typeface="Arial"/>
                      </a:endParaRPr>
                    </a:p>
                  </a:txBody>
                  <a:tcPr anchor="b" marL="15120" marR="15120">
                    <a:lnL w="6480">
                      <a:solidFill>
                        <a:srgbClr val="000000"/>
                      </a:solidFill>
                      <a:prstDash val="solid"/>
                    </a:lnL>
                    <a:lnR w="6480">
                      <a:solidFill>
                        <a:srgbClr val="000000"/>
                      </a:solidFill>
                      <a:prstDash val="solid"/>
                    </a:lnR>
                    <a:lnT w="12240">
                      <a:solidFill>
                        <a:srgbClr val="000000"/>
                      </a:solidFill>
                      <a:prstDash val="solid"/>
                    </a:lnT>
                    <a:lnB w="6480">
                      <a:solidFill>
                        <a:srgbClr val="000000"/>
                      </a:solidFill>
                      <a:prstDash val="solid"/>
                    </a:lnB>
                    <a:solidFill>
                      <a:schemeClr val="accent1"/>
                    </a:solidFill>
                  </a:tcPr>
                </a:tc>
                <a:tc>
                  <a:txBody>
                    <a:bodyPr lIns="15120" rIns="15120" anchor="b">
                      <a:noAutofit/>
                    </a:bodyPr>
                    <a:p>
                      <a:endParaRPr b="0" lang="ru-RU" sz="1200" spc="-1" strike="noStrike">
                        <a:solidFill>
                          <a:schemeClr val="dk1"/>
                        </a:solidFill>
                        <a:latin typeface="Arial"/>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lIns="15120" rIns="15120" anchor="b">
                      <a:noAutofit/>
                    </a:bodyPr>
                    <a:p>
                      <a:endParaRPr b="0" lang="ru-RU" sz="1200" spc="-1" strike="noStrike">
                        <a:solidFill>
                          <a:schemeClr val="dk1"/>
                        </a:solidFill>
                        <a:latin typeface="Arial"/>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lIns="15120" rIns="15120" anchor="b">
                      <a:noAutofit/>
                    </a:bodyPr>
                    <a:p>
                      <a:endParaRPr b="0" lang="ru-RU" sz="1200" spc="-1" strike="noStrike">
                        <a:solidFill>
                          <a:schemeClr val="dk1"/>
                        </a:solidFill>
                        <a:latin typeface="Arial"/>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lIns="15120" rIns="15120" anchor="b">
                      <a:noAutofit/>
                    </a:bodyPr>
                    <a:p>
                      <a:endParaRPr b="0" lang="ru-RU" sz="1200" spc="-1" strike="noStrike">
                        <a:solidFill>
                          <a:schemeClr val="dk1"/>
                        </a:solidFill>
                        <a:latin typeface="Arial"/>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r>
              <a:tr h="302760">
                <a:tc>
                  <a:txBody>
                    <a:bodyPr lIns="15120" rIns="15120" anchor="b">
                      <a:noAutofit/>
                    </a:bodyPr>
                    <a:p>
                      <a:pPr defTabSz="914400">
                        <a:lnSpc>
                          <a:spcPct val="100000"/>
                        </a:lnSpc>
                      </a:pPr>
                      <a:r>
                        <a:rPr b="0" lang="ru-RU" sz="1200" spc="-1" strike="noStrike">
                          <a:solidFill>
                            <a:schemeClr val="dk1"/>
                          </a:solidFill>
                          <a:latin typeface="Arial"/>
                          <a:ea typeface="Arial"/>
                        </a:rPr>
                        <a:t>Разработка макета сайта</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pPr algn="ctr" defTabSz="914400">
                        <a:lnSpc>
                          <a:spcPct val="100000"/>
                        </a:lnSpc>
                      </a:pPr>
                      <a:r>
                        <a:rPr b="0" i="1" lang="ru-RU" sz="1200" spc="-1" strike="noStrike">
                          <a:solidFill>
                            <a:srgbClr val="44546a"/>
                          </a:solidFill>
                          <a:latin typeface="Arial"/>
                          <a:ea typeface="Arial"/>
                        </a:rPr>
                        <a:t>23.01.2024</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pPr algn="ctr" defTabSz="914400">
                        <a:lnSpc>
                          <a:spcPct val="100000"/>
                        </a:lnSpc>
                      </a:pPr>
                      <a:r>
                        <a:rPr b="0" i="1" lang="ru-RU" sz="1200" spc="-1" strike="noStrike">
                          <a:solidFill>
                            <a:srgbClr val="44546a"/>
                          </a:solidFill>
                          <a:latin typeface="Arial"/>
                          <a:ea typeface="Arial"/>
                        </a:rPr>
                        <a:t>06.02.2024</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pPr algn="ctr" defTabSz="914400">
                        <a:lnSpc>
                          <a:spcPct val="100000"/>
                        </a:lnSpc>
                      </a:pPr>
                      <a:r>
                        <a:rPr b="0" i="1" lang="ru-RU" sz="1200" spc="-1" strike="noStrike">
                          <a:solidFill>
                            <a:srgbClr val="44546a"/>
                          </a:solidFill>
                          <a:latin typeface="Arial"/>
                          <a:ea typeface="Arial"/>
                        </a:rPr>
                        <a:t>Герасимов И. С.</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endParaRPr b="0" lang="ru-RU" sz="1200" spc="-1" strike="noStrike">
                        <a:solidFill>
                          <a:schemeClr val="dk1"/>
                        </a:solidFill>
                        <a:latin typeface="Arial"/>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accent1"/>
                    </a:solidFill>
                  </a:tcPr>
                </a:tc>
                <a:tc>
                  <a:txBody>
                    <a:bodyPr lIns="15120" rIns="15120" anchor="b">
                      <a:noAutofit/>
                    </a:bodyPr>
                    <a:p>
                      <a:endParaRPr b="0" lang="ru-RU" sz="1800" spc="-1" strike="noStrike">
                        <a:solidFill>
                          <a:schemeClr val="dk1"/>
                        </a:solidFill>
                        <a:latin typeface="Calibri"/>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accent1"/>
                    </a:solidFill>
                  </a:tcPr>
                </a:tc>
                <a:tc>
                  <a:txBody>
                    <a:bodyPr lIns="15120" rIns="15120" anchor="b">
                      <a:noAutofit/>
                    </a:bodyPr>
                    <a:p>
                      <a:endParaRPr b="0" lang="ru-RU" sz="1800" spc="-1" strike="noStrike">
                        <a:solidFill>
                          <a:schemeClr val="dk1"/>
                        </a:solidFill>
                        <a:latin typeface="Calibri"/>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lIns="15120" rIns="15120" anchor="b">
                      <a:noAutofit/>
                    </a:bodyPr>
                    <a:p>
                      <a:endParaRPr b="0" lang="ru-RU" sz="1800" spc="-1" strike="noStrike">
                        <a:solidFill>
                          <a:schemeClr val="dk1"/>
                        </a:solidFill>
                        <a:latin typeface="Calibri"/>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lIns="15120" rIns="15120" anchor="b">
                      <a:noAutofit/>
                    </a:bodyPr>
                    <a:p>
                      <a:endParaRPr b="0" lang="ru-RU" sz="1800" spc="-1" strike="noStrike">
                        <a:solidFill>
                          <a:schemeClr val="dk1"/>
                        </a:solidFill>
                        <a:latin typeface="Calibri"/>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r>
              <a:tr h="250560">
                <a:tc>
                  <a:txBody>
                    <a:bodyPr lIns="15120" rIns="15120" anchor="b">
                      <a:noAutofit/>
                    </a:bodyPr>
                    <a:p>
                      <a:pPr defTabSz="914400">
                        <a:lnSpc>
                          <a:spcPct val="100000"/>
                        </a:lnSpc>
                      </a:pPr>
                      <a:r>
                        <a:rPr b="0" lang="ru-RU" sz="1200" spc="-1" strike="noStrike">
                          <a:solidFill>
                            <a:schemeClr val="dk1"/>
                          </a:solidFill>
                          <a:latin typeface="Arial"/>
                          <a:ea typeface="Arial"/>
                        </a:rPr>
                        <a:t>Разработка дизайна сайта</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pPr algn="ctr" defTabSz="914400">
                        <a:lnSpc>
                          <a:spcPct val="100000"/>
                        </a:lnSpc>
                      </a:pPr>
                      <a:r>
                        <a:rPr b="0" i="1" lang="ru-RU" sz="1200" spc="-1" strike="noStrike">
                          <a:solidFill>
                            <a:srgbClr val="44546a"/>
                          </a:solidFill>
                          <a:latin typeface="Arial"/>
                          <a:ea typeface="Arial"/>
                        </a:rPr>
                        <a:t>06.02.2024</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pPr algn="ctr" defTabSz="914400">
                        <a:lnSpc>
                          <a:spcPct val="100000"/>
                        </a:lnSpc>
                      </a:pPr>
                      <a:r>
                        <a:rPr b="0" i="1" lang="ru-RU" sz="1200" spc="-1" strike="noStrike">
                          <a:solidFill>
                            <a:srgbClr val="44546a"/>
                          </a:solidFill>
                          <a:latin typeface="Arial"/>
                          <a:ea typeface="Arial"/>
                        </a:rPr>
                        <a:t>13.02.2024</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pPr algn="ctr" defTabSz="914400">
                        <a:lnSpc>
                          <a:spcPct val="100000"/>
                        </a:lnSpc>
                      </a:pPr>
                      <a:r>
                        <a:rPr b="0" i="1" lang="ru-RU" sz="1200" spc="-1" strike="noStrike">
                          <a:solidFill>
                            <a:srgbClr val="44546a"/>
                          </a:solidFill>
                          <a:latin typeface="Arial"/>
                          <a:ea typeface="Arial"/>
                        </a:rPr>
                        <a:t>Шаропов М. С.</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endParaRPr b="0" lang="ru-RU" sz="1200" spc="-1" strike="noStrike">
                        <a:solidFill>
                          <a:schemeClr val="dk1"/>
                        </a:solidFill>
                        <a:latin typeface="Arial"/>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lIns="15120" rIns="15120" anchor="b">
                      <a:noAutofit/>
                    </a:bodyPr>
                    <a:p>
                      <a:endParaRPr b="0" lang="ru-RU" sz="1800" spc="-1" strike="noStrike">
                        <a:solidFill>
                          <a:schemeClr val="dk1"/>
                        </a:solidFill>
                        <a:latin typeface="Calibri"/>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accent1"/>
                    </a:solidFill>
                  </a:tcPr>
                </a:tc>
                <a:tc>
                  <a:txBody>
                    <a:bodyPr lIns="15120" rIns="15120" anchor="b">
                      <a:noAutofit/>
                    </a:bodyPr>
                    <a:p>
                      <a:endParaRPr b="0" lang="ru-RU" sz="1800" spc="-1" strike="noStrike">
                        <a:solidFill>
                          <a:schemeClr val="dk1"/>
                        </a:solidFill>
                        <a:latin typeface="Calibri"/>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lIns="15120" rIns="15120" anchor="b">
                      <a:noAutofit/>
                    </a:bodyPr>
                    <a:p>
                      <a:endParaRPr b="0" lang="ru-RU" sz="1800" spc="-1" strike="noStrike">
                        <a:solidFill>
                          <a:schemeClr val="dk1"/>
                        </a:solidFill>
                        <a:latin typeface="Calibri"/>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lIns="15120" rIns="15120" anchor="b">
                      <a:noAutofit/>
                    </a:bodyPr>
                    <a:p>
                      <a:endParaRPr b="0" lang="ru-RU" sz="1800" spc="-1" strike="noStrike">
                        <a:solidFill>
                          <a:schemeClr val="dk1"/>
                        </a:solidFill>
                        <a:latin typeface="Calibri"/>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r>
              <a:tr h="250560">
                <a:tc>
                  <a:txBody>
                    <a:bodyPr lIns="15120" rIns="15120" anchor="b">
                      <a:noAutofit/>
                    </a:bodyPr>
                    <a:p>
                      <a:pPr defTabSz="914400">
                        <a:lnSpc>
                          <a:spcPct val="100000"/>
                        </a:lnSpc>
                      </a:pPr>
                      <a:r>
                        <a:rPr b="0" lang="ru-RU" sz="1200" spc="-1" strike="noStrike">
                          <a:solidFill>
                            <a:schemeClr val="dk1"/>
                          </a:solidFill>
                          <a:latin typeface="Arial"/>
                          <a:ea typeface="Arial"/>
                        </a:rPr>
                        <a:t>Вёрстка сайта</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pPr algn="ctr" defTabSz="914400">
                        <a:lnSpc>
                          <a:spcPct val="100000"/>
                        </a:lnSpc>
                      </a:pPr>
                      <a:r>
                        <a:rPr b="0" i="1" lang="ru-RU" sz="1200" spc="-1" strike="noStrike">
                          <a:solidFill>
                            <a:srgbClr val="44546a"/>
                          </a:solidFill>
                          <a:latin typeface="Arial"/>
                          <a:ea typeface="Arial"/>
                        </a:rPr>
                        <a:t>13.02.2024</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pPr algn="ctr" defTabSz="914400">
                        <a:lnSpc>
                          <a:spcPct val="100000"/>
                        </a:lnSpc>
                      </a:pPr>
                      <a:r>
                        <a:rPr b="0" i="1" lang="ru-RU" sz="1200" spc="-1" strike="noStrike">
                          <a:solidFill>
                            <a:srgbClr val="44546a"/>
                          </a:solidFill>
                          <a:latin typeface="Arial"/>
                          <a:ea typeface="Arial"/>
                        </a:rPr>
                        <a:t>13.03.2024</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pPr algn="ctr" defTabSz="914400">
                        <a:lnSpc>
                          <a:spcPct val="100000"/>
                        </a:lnSpc>
                      </a:pPr>
                      <a:r>
                        <a:rPr b="0" i="1" lang="ru-RU" sz="1200" spc="-1" strike="noStrike">
                          <a:solidFill>
                            <a:srgbClr val="44546a"/>
                          </a:solidFill>
                          <a:latin typeface="Arial"/>
                          <a:ea typeface="Arial"/>
                        </a:rPr>
                        <a:t>Жгунов И. Е.</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endParaRPr b="0" lang="ru-RU" sz="1200" spc="-1" strike="noStrike">
                        <a:solidFill>
                          <a:schemeClr val="dk1"/>
                        </a:solidFill>
                        <a:latin typeface="Arial"/>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lIns="15120" rIns="15120" anchor="b">
                      <a:noAutofit/>
                    </a:bodyPr>
                    <a:p>
                      <a:endParaRPr b="0" lang="ru-RU" sz="1800" spc="-1" strike="noStrike">
                        <a:solidFill>
                          <a:schemeClr val="dk1"/>
                        </a:solidFill>
                        <a:latin typeface="Calibri"/>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accent1"/>
                    </a:solidFill>
                  </a:tcPr>
                </a:tc>
                <a:tc>
                  <a:txBody>
                    <a:bodyPr lIns="15120" rIns="15120" anchor="b">
                      <a:noAutofit/>
                    </a:bodyPr>
                    <a:p>
                      <a:endParaRPr b="0" lang="ru-RU" sz="1800" spc="-1" strike="noStrike">
                        <a:solidFill>
                          <a:schemeClr val="dk1"/>
                        </a:solidFill>
                        <a:latin typeface="Calibri"/>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accent1"/>
                    </a:solidFill>
                  </a:tcPr>
                </a:tc>
                <a:tc>
                  <a:txBody>
                    <a:bodyPr lIns="15120" rIns="15120" anchor="b">
                      <a:noAutofit/>
                    </a:bodyPr>
                    <a:p>
                      <a:endParaRPr b="0" lang="ru-RU" sz="1800" spc="-1" strike="noStrike">
                        <a:solidFill>
                          <a:schemeClr val="dk1"/>
                        </a:solidFill>
                        <a:latin typeface="Calibri"/>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lIns="15120" rIns="15120" anchor="b">
                      <a:noAutofit/>
                    </a:bodyPr>
                    <a:p>
                      <a:endParaRPr b="0" lang="ru-RU" sz="1800" spc="-1" strike="noStrike">
                        <a:solidFill>
                          <a:schemeClr val="dk1"/>
                        </a:solidFill>
                        <a:latin typeface="Calibri"/>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r>
              <a:tr h="302760">
                <a:tc>
                  <a:txBody>
                    <a:bodyPr lIns="15120" rIns="15120" anchor="b">
                      <a:noAutofit/>
                    </a:bodyPr>
                    <a:p>
                      <a:pPr defTabSz="914400">
                        <a:lnSpc>
                          <a:spcPct val="100000"/>
                        </a:lnSpc>
                      </a:pPr>
                      <a:r>
                        <a:rPr b="0" lang="ru-RU" sz="1200" spc="-1" strike="noStrike">
                          <a:solidFill>
                            <a:schemeClr val="dk1"/>
                          </a:solidFill>
                          <a:latin typeface="Arial"/>
                          <a:ea typeface="Arial"/>
                        </a:rPr>
                        <a:t>Согласование готового сайта</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pPr algn="ctr" defTabSz="914400">
                        <a:lnSpc>
                          <a:spcPct val="100000"/>
                        </a:lnSpc>
                      </a:pPr>
                      <a:r>
                        <a:rPr b="0" i="1" lang="ru-RU" sz="1200" spc="-1" strike="noStrike">
                          <a:solidFill>
                            <a:srgbClr val="44546a"/>
                          </a:solidFill>
                          <a:latin typeface="Arial"/>
                          <a:ea typeface="Arial"/>
                        </a:rPr>
                        <a:t>14.03.2024</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pPr algn="ctr" defTabSz="914400">
                        <a:lnSpc>
                          <a:spcPct val="100000"/>
                        </a:lnSpc>
                      </a:pPr>
                      <a:r>
                        <a:rPr b="0" i="1" lang="ru-RU" sz="1200" spc="-1" strike="noStrike">
                          <a:solidFill>
                            <a:srgbClr val="44546a"/>
                          </a:solidFill>
                          <a:latin typeface="Arial"/>
                          <a:ea typeface="Arial"/>
                        </a:rPr>
                        <a:t>16.03.2024</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pPr algn="ctr" defTabSz="914400">
                        <a:lnSpc>
                          <a:spcPct val="100000"/>
                        </a:lnSpc>
                      </a:pPr>
                      <a:r>
                        <a:rPr b="0" i="1" lang="ru-RU" sz="1200" spc="-1" strike="noStrike">
                          <a:solidFill>
                            <a:srgbClr val="44546a"/>
                          </a:solidFill>
                          <a:latin typeface="Arial"/>
                          <a:ea typeface="Arial"/>
                        </a:rPr>
                        <a:t>Григорьев В. А.</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endParaRPr b="0" lang="ru-RU" sz="1200" spc="-1" strike="noStrike">
                        <a:solidFill>
                          <a:schemeClr val="dk1"/>
                        </a:solidFill>
                        <a:latin typeface="Arial"/>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lIns="15120" rIns="15120" anchor="b">
                      <a:noAutofit/>
                    </a:bodyPr>
                    <a:p>
                      <a:endParaRPr b="0" lang="ru-RU" sz="1800" spc="-1" strike="noStrike">
                        <a:solidFill>
                          <a:schemeClr val="dk1"/>
                        </a:solidFill>
                        <a:latin typeface="Calibri"/>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lIns="15120" rIns="15120" anchor="b">
                      <a:noAutofit/>
                    </a:bodyPr>
                    <a:p>
                      <a:endParaRPr b="0" lang="ru-RU" sz="1800" spc="-1" strike="noStrike">
                        <a:solidFill>
                          <a:schemeClr val="dk1"/>
                        </a:solidFill>
                        <a:latin typeface="Calibri"/>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accent1"/>
                    </a:solidFill>
                  </a:tcPr>
                </a:tc>
                <a:tc>
                  <a:txBody>
                    <a:bodyPr lIns="15120" rIns="15120" anchor="b">
                      <a:noAutofit/>
                    </a:bodyPr>
                    <a:p>
                      <a:endParaRPr b="0" lang="ru-RU" sz="1800" spc="-1" strike="noStrike">
                        <a:solidFill>
                          <a:schemeClr val="dk1"/>
                        </a:solidFill>
                        <a:latin typeface="Calibri"/>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lIns="15120" rIns="15120" anchor="b">
                      <a:noAutofit/>
                    </a:bodyPr>
                    <a:p>
                      <a:endParaRPr b="0" lang="ru-RU" sz="1800" spc="-1" strike="noStrike">
                        <a:solidFill>
                          <a:schemeClr val="dk1"/>
                        </a:solidFill>
                        <a:latin typeface="Calibri"/>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r>
              <a:tr h="250560">
                <a:tc>
                  <a:txBody>
                    <a:bodyPr lIns="15120" rIns="15120" anchor="b">
                      <a:noAutofit/>
                    </a:bodyPr>
                    <a:p>
                      <a:pPr defTabSz="914400">
                        <a:lnSpc>
                          <a:spcPct val="100000"/>
                        </a:lnSpc>
                      </a:pPr>
                      <a:r>
                        <a:rPr b="0" lang="ru-RU" sz="1200" spc="-1" strike="noStrike">
                          <a:solidFill>
                            <a:schemeClr val="dk1"/>
                          </a:solidFill>
                          <a:latin typeface="Arial"/>
                          <a:ea typeface="Arial"/>
                        </a:rPr>
                        <a:t>Установка сайта на сервера </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pPr algn="ctr" defTabSz="914400">
                        <a:lnSpc>
                          <a:spcPct val="100000"/>
                        </a:lnSpc>
                      </a:pPr>
                      <a:r>
                        <a:rPr b="0" i="1" lang="ru-RU" sz="1200" spc="-1" strike="noStrike">
                          <a:solidFill>
                            <a:srgbClr val="44546a"/>
                          </a:solidFill>
                          <a:latin typeface="Arial"/>
                          <a:ea typeface="Arial"/>
                        </a:rPr>
                        <a:t>16.03.2024</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pPr algn="ctr" defTabSz="914400">
                        <a:lnSpc>
                          <a:spcPct val="100000"/>
                        </a:lnSpc>
                      </a:pPr>
                      <a:r>
                        <a:rPr b="0" i="1" lang="ru-RU" sz="1200" spc="-1" strike="noStrike">
                          <a:solidFill>
                            <a:srgbClr val="44546a"/>
                          </a:solidFill>
                          <a:latin typeface="Arial"/>
                          <a:ea typeface="Arial"/>
                        </a:rPr>
                        <a:t>18.03.2024</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pPr algn="ctr" defTabSz="914400">
                        <a:lnSpc>
                          <a:spcPct val="100000"/>
                        </a:lnSpc>
                      </a:pPr>
                      <a:r>
                        <a:rPr b="0" i="1" lang="ru-RU" sz="1200" spc="-1" strike="noStrike">
                          <a:solidFill>
                            <a:srgbClr val="44546a"/>
                          </a:solidFill>
                          <a:latin typeface="Arial"/>
                          <a:ea typeface="Arial"/>
                        </a:rPr>
                        <a:t>Алябин М. Л.</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endParaRPr b="0" lang="ru-RU" sz="1200" spc="-1" strike="noStrike">
                        <a:solidFill>
                          <a:schemeClr val="dk1"/>
                        </a:solidFill>
                        <a:latin typeface="Arial"/>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lIns="15120" rIns="15120" anchor="b">
                      <a:noAutofit/>
                    </a:bodyPr>
                    <a:p>
                      <a:endParaRPr b="0" lang="ru-RU" sz="1800" spc="-1" strike="noStrike">
                        <a:solidFill>
                          <a:schemeClr val="dk1"/>
                        </a:solidFill>
                        <a:latin typeface="Calibri"/>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lIns="15120" rIns="15120" anchor="b">
                      <a:noAutofit/>
                    </a:bodyPr>
                    <a:p>
                      <a:endParaRPr b="0" lang="ru-RU" sz="1800" spc="-1" strike="noStrike">
                        <a:solidFill>
                          <a:schemeClr val="dk1"/>
                        </a:solidFill>
                        <a:latin typeface="Calibri"/>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accent1"/>
                    </a:solidFill>
                  </a:tcPr>
                </a:tc>
                <a:tc>
                  <a:txBody>
                    <a:bodyPr lIns="15120" rIns="15120" anchor="b">
                      <a:noAutofit/>
                    </a:bodyPr>
                    <a:p>
                      <a:endParaRPr b="0" lang="ru-RU" sz="1800" spc="-1" strike="noStrike">
                        <a:solidFill>
                          <a:schemeClr val="dk1"/>
                        </a:solidFill>
                        <a:latin typeface="Calibri"/>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lIns="15120" rIns="15120" anchor="b">
                      <a:noAutofit/>
                    </a:bodyPr>
                    <a:p>
                      <a:endParaRPr b="0" lang="ru-RU" sz="1800" spc="-1" strike="noStrike">
                        <a:solidFill>
                          <a:schemeClr val="dk1"/>
                        </a:solidFill>
                        <a:latin typeface="Calibri"/>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r>
              <a:tr h="361800">
                <a:tc>
                  <a:txBody>
                    <a:bodyPr lIns="15120" rIns="15120" anchor="b">
                      <a:noAutofit/>
                    </a:bodyPr>
                    <a:p>
                      <a:pPr defTabSz="914400">
                        <a:lnSpc>
                          <a:spcPct val="100000"/>
                        </a:lnSpc>
                      </a:pPr>
                      <a:r>
                        <a:rPr b="0" lang="ru-RU" sz="1200" spc="-1" strike="noStrike">
                          <a:solidFill>
                            <a:schemeClr val="dk1"/>
                          </a:solidFill>
                          <a:latin typeface="Arial"/>
                          <a:ea typeface="Arial"/>
                        </a:rPr>
                        <a:t>Запуск сайта и пиар компании сервиса</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pPr algn="ctr" defTabSz="914400">
                        <a:lnSpc>
                          <a:spcPct val="100000"/>
                        </a:lnSpc>
                      </a:pPr>
                      <a:r>
                        <a:rPr b="0" i="1" lang="ru-RU" sz="1200" spc="-1" strike="noStrike">
                          <a:solidFill>
                            <a:srgbClr val="44546a"/>
                          </a:solidFill>
                          <a:latin typeface="Arial"/>
                          <a:ea typeface="Arial"/>
                        </a:rPr>
                        <a:t>19.03.2024</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pPr algn="ctr" defTabSz="914400">
                        <a:lnSpc>
                          <a:spcPct val="100000"/>
                        </a:lnSpc>
                      </a:pPr>
                      <a:r>
                        <a:rPr b="0" i="1" lang="ru-RU" sz="1200" spc="-1" strike="noStrike">
                          <a:solidFill>
                            <a:srgbClr val="44546a"/>
                          </a:solidFill>
                          <a:latin typeface="Arial"/>
                          <a:ea typeface="Arial"/>
                        </a:rPr>
                        <a:t>19.04.2024</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pPr algn="ctr" defTabSz="914400">
                        <a:lnSpc>
                          <a:spcPct val="100000"/>
                        </a:lnSpc>
                      </a:pPr>
                      <a:r>
                        <a:rPr b="0" i="1" lang="ru-RU" sz="1200" spc="-1" strike="noStrike">
                          <a:solidFill>
                            <a:srgbClr val="44546a"/>
                          </a:solidFill>
                          <a:latin typeface="Arial"/>
                          <a:ea typeface="Arial"/>
                        </a:rPr>
                        <a:t>Гнатенко А. В.</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endParaRPr b="0" lang="ru-RU" sz="1200" spc="-1" strike="noStrike">
                        <a:solidFill>
                          <a:schemeClr val="dk1"/>
                        </a:solidFill>
                        <a:latin typeface="Arial"/>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lIns="15120" rIns="15120" anchor="b">
                      <a:noAutofit/>
                    </a:bodyPr>
                    <a:p>
                      <a:endParaRPr b="0" lang="ru-RU" sz="1800" spc="-1" strike="noStrike">
                        <a:solidFill>
                          <a:schemeClr val="dk1"/>
                        </a:solidFill>
                        <a:latin typeface="Calibri"/>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lIns="15120" rIns="15120" anchor="b">
                      <a:noAutofit/>
                    </a:bodyPr>
                    <a:p>
                      <a:endParaRPr b="0" lang="ru-RU" sz="1800" spc="-1" strike="noStrike">
                        <a:solidFill>
                          <a:schemeClr val="dk1"/>
                        </a:solidFill>
                        <a:latin typeface="Calibri"/>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accent1"/>
                    </a:solidFill>
                  </a:tcPr>
                </a:tc>
                <a:tc>
                  <a:txBody>
                    <a:bodyPr lIns="15120" rIns="15120" anchor="b">
                      <a:noAutofit/>
                    </a:bodyPr>
                    <a:p>
                      <a:endParaRPr b="0" lang="ru-RU" sz="1800" spc="-1" strike="noStrike">
                        <a:solidFill>
                          <a:schemeClr val="dk1"/>
                        </a:solidFill>
                        <a:latin typeface="Calibri"/>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accent1"/>
                    </a:solidFill>
                  </a:tcPr>
                </a:tc>
                <a:tc>
                  <a:txBody>
                    <a:bodyPr lIns="15120" rIns="15120" anchor="b">
                      <a:noAutofit/>
                    </a:bodyPr>
                    <a:p>
                      <a:endParaRPr b="0" lang="ru-RU" sz="1800" spc="-1" strike="noStrike">
                        <a:solidFill>
                          <a:schemeClr val="dk1"/>
                        </a:solidFill>
                        <a:latin typeface="Calibri"/>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r>
              <a:tr h="302760">
                <a:tc>
                  <a:txBody>
                    <a:bodyPr lIns="15120" rIns="15120" anchor="b">
                      <a:noAutofit/>
                    </a:bodyPr>
                    <a:p>
                      <a:pPr defTabSz="914400">
                        <a:lnSpc>
                          <a:spcPct val="100000"/>
                        </a:lnSpc>
                      </a:pPr>
                      <a:r>
                        <a:rPr b="0" lang="ru-RU" sz="1200" spc="-1" strike="noStrike">
                          <a:solidFill>
                            <a:schemeClr val="dk1"/>
                          </a:solidFill>
                          <a:latin typeface="Arial"/>
                          <a:ea typeface="Arial"/>
                        </a:rPr>
                        <a:t>Сбор обратной связи по проекту</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pPr algn="ctr" defTabSz="914400">
                        <a:lnSpc>
                          <a:spcPct val="100000"/>
                        </a:lnSpc>
                      </a:pPr>
                      <a:r>
                        <a:rPr b="0" i="1" lang="ru-RU" sz="1200" spc="-1" strike="noStrike">
                          <a:solidFill>
                            <a:srgbClr val="44546a"/>
                          </a:solidFill>
                          <a:latin typeface="Arial"/>
                          <a:ea typeface="Arial"/>
                        </a:rPr>
                        <a:t>20.04.2024</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pPr algn="ctr" defTabSz="914400">
                        <a:lnSpc>
                          <a:spcPct val="100000"/>
                        </a:lnSpc>
                      </a:pPr>
                      <a:r>
                        <a:rPr b="0" i="1" lang="ru-RU" sz="1200" spc="-1" strike="noStrike">
                          <a:solidFill>
                            <a:srgbClr val="44546a"/>
                          </a:solidFill>
                          <a:latin typeface="Arial"/>
                          <a:ea typeface="Arial"/>
                        </a:rPr>
                        <a:t>27.04.2024</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pPr algn="ctr" defTabSz="914400">
                        <a:lnSpc>
                          <a:spcPct val="100000"/>
                        </a:lnSpc>
                      </a:pPr>
                      <a:r>
                        <a:rPr b="0" i="1" lang="ru-RU" sz="1200" spc="-1" strike="noStrike">
                          <a:solidFill>
                            <a:srgbClr val="44546a"/>
                          </a:solidFill>
                          <a:latin typeface="Arial"/>
                          <a:ea typeface="Arial"/>
                        </a:rPr>
                        <a:t>Филиппов С. Л.</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endParaRPr b="0" lang="ru-RU" sz="1200" spc="-1" strike="noStrike">
                        <a:solidFill>
                          <a:schemeClr val="dk1"/>
                        </a:solidFill>
                        <a:latin typeface="Arial"/>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lIns="15120" rIns="15120" anchor="b">
                      <a:noAutofit/>
                    </a:bodyPr>
                    <a:p>
                      <a:endParaRPr b="0" lang="ru-RU" sz="1800" spc="-1" strike="noStrike">
                        <a:solidFill>
                          <a:schemeClr val="dk1"/>
                        </a:solidFill>
                        <a:latin typeface="Calibri"/>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lIns="15120" rIns="15120" anchor="b">
                      <a:noAutofit/>
                    </a:bodyPr>
                    <a:p>
                      <a:endParaRPr b="0" lang="ru-RU" sz="1800" spc="-1" strike="noStrike">
                        <a:solidFill>
                          <a:schemeClr val="dk1"/>
                        </a:solidFill>
                        <a:latin typeface="Calibri"/>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lIns="15120" rIns="15120" anchor="b">
                      <a:noAutofit/>
                    </a:bodyPr>
                    <a:p>
                      <a:endParaRPr b="0" lang="ru-RU" sz="1800" spc="-1" strike="noStrike">
                        <a:solidFill>
                          <a:schemeClr val="dk1"/>
                        </a:solidFill>
                        <a:latin typeface="Calibri"/>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accent1"/>
                    </a:solidFill>
                  </a:tcPr>
                </a:tc>
                <a:tc>
                  <a:txBody>
                    <a:bodyPr lIns="15120" rIns="15120" anchor="b">
                      <a:noAutofit/>
                    </a:bodyPr>
                    <a:p>
                      <a:endParaRPr b="0" lang="ru-RU" sz="1800" spc="-1" strike="noStrike">
                        <a:solidFill>
                          <a:schemeClr val="dk1"/>
                        </a:solidFill>
                        <a:latin typeface="Calibri"/>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r>
              <a:tr h="361800">
                <a:tc>
                  <a:txBody>
                    <a:bodyPr lIns="15120" rIns="15120" anchor="b">
                      <a:noAutofit/>
                    </a:bodyPr>
                    <a:p>
                      <a:pPr defTabSz="914400">
                        <a:lnSpc>
                          <a:spcPct val="100000"/>
                        </a:lnSpc>
                      </a:pPr>
                      <a:r>
                        <a:rPr b="0" lang="ru-RU" sz="1200" spc="-1" strike="noStrike">
                          <a:solidFill>
                            <a:schemeClr val="dk1"/>
                          </a:solidFill>
                          <a:latin typeface="Arial"/>
                          <a:ea typeface="Arial"/>
                        </a:rPr>
                        <a:t>Обновление сайта с учётом обратной связи</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pPr algn="ctr" defTabSz="914400">
                        <a:lnSpc>
                          <a:spcPct val="100000"/>
                        </a:lnSpc>
                      </a:pPr>
                      <a:r>
                        <a:rPr b="0" i="1" lang="ru-RU" sz="1200" spc="-1" strike="noStrike">
                          <a:solidFill>
                            <a:srgbClr val="44546a"/>
                          </a:solidFill>
                          <a:latin typeface="Arial"/>
                          <a:ea typeface="Arial"/>
                        </a:rPr>
                        <a:t>28.04.2024</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pPr algn="ctr" defTabSz="914400">
                        <a:lnSpc>
                          <a:spcPct val="100000"/>
                        </a:lnSpc>
                      </a:pPr>
                      <a:r>
                        <a:rPr b="0" i="1" lang="ru-RU" sz="1200" spc="-1" strike="noStrike">
                          <a:solidFill>
                            <a:srgbClr val="44546a"/>
                          </a:solidFill>
                          <a:latin typeface="Arial"/>
                          <a:ea typeface="Arial"/>
                        </a:rPr>
                        <a:t>05.05.2024</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pPr algn="ctr" defTabSz="914400">
                        <a:lnSpc>
                          <a:spcPct val="100000"/>
                        </a:lnSpc>
                      </a:pPr>
                      <a:r>
                        <a:rPr b="0" i="1" lang="ru-RU" sz="1200" spc="-1" strike="noStrike">
                          <a:solidFill>
                            <a:srgbClr val="44546a"/>
                          </a:solidFill>
                          <a:latin typeface="Arial"/>
                          <a:ea typeface="Arial"/>
                        </a:rPr>
                        <a:t>Жгунов И. Е.</a:t>
                      </a:r>
                      <a:endParaRPr b="0" lang="ru-RU" sz="1200" spc="-1" strike="noStrike">
                        <a:solidFill>
                          <a:srgbClr val="000000"/>
                        </a:solidFill>
                        <a:latin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lIns="15120" rIns="15120" anchor="b">
                      <a:noAutofit/>
                    </a:bodyPr>
                    <a:p>
                      <a:endParaRPr b="0" lang="ru-RU" sz="1200" spc="-1" strike="noStrike">
                        <a:solidFill>
                          <a:schemeClr val="dk1"/>
                        </a:solidFill>
                        <a:latin typeface="Arial"/>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lIns="15120" rIns="15120" anchor="b">
                      <a:noAutofit/>
                    </a:bodyPr>
                    <a:p>
                      <a:endParaRPr b="0" lang="ru-RU" sz="1800" spc="-1" strike="noStrike">
                        <a:solidFill>
                          <a:schemeClr val="dk1"/>
                        </a:solidFill>
                        <a:latin typeface="Calibri"/>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lIns="15120" rIns="15120" anchor="b">
                      <a:noAutofit/>
                    </a:bodyPr>
                    <a:p>
                      <a:endParaRPr b="0" lang="ru-RU" sz="1800" spc="-1" strike="noStrike">
                        <a:solidFill>
                          <a:schemeClr val="dk1"/>
                        </a:solidFill>
                        <a:latin typeface="Calibri"/>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lIns="15120" rIns="15120" anchor="b">
                      <a:noAutofit/>
                    </a:bodyPr>
                    <a:p>
                      <a:endParaRPr b="0" lang="ru-RU" sz="1800" spc="-1" strike="noStrike">
                        <a:solidFill>
                          <a:schemeClr val="dk1"/>
                        </a:solidFill>
                        <a:latin typeface="Calibri"/>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accent1"/>
                    </a:solidFill>
                  </a:tcPr>
                </a:tc>
                <a:tc>
                  <a:txBody>
                    <a:bodyPr lIns="15120" rIns="15120" anchor="b">
                      <a:noAutofit/>
                    </a:bodyPr>
                    <a:p>
                      <a:endParaRPr b="0" lang="ru-RU" sz="1800" spc="-1" strike="noStrike">
                        <a:solidFill>
                          <a:schemeClr val="dk1"/>
                        </a:solidFill>
                        <a:latin typeface="Calibri"/>
                        <a:ea typeface="Arial"/>
                      </a:endParaRPr>
                    </a:p>
                  </a:txBody>
                  <a:tcPr anchor="b" marL="15120" marR="1512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accent1"/>
                    </a:solidFill>
                  </a:tcPr>
                </a:tc>
              </a:tr>
            </a:tbl>
          </a:graphicData>
        </a:graphic>
      </p:graphicFrame>
      <p:sp>
        <p:nvSpPr>
          <p:cNvPr id="707" name="TextBox 9"/>
          <p:cNvSpPr/>
          <p:nvPr/>
        </p:nvSpPr>
        <p:spPr>
          <a:xfrm>
            <a:off x="5795640" y="623880"/>
            <a:ext cx="3384360" cy="45612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tabLst>
                <a:tab algn="l" pos="0"/>
              </a:tabLst>
            </a:pPr>
            <a:r>
              <a:rPr b="0" lang="ru-RU" sz="1200" spc="-1" strike="noStrike">
                <a:solidFill>
                  <a:srgbClr val="000000"/>
                </a:solidFill>
                <a:latin typeface="Arial"/>
                <a:ea typeface="Arial"/>
              </a:rPr>
              <a:t>Общий срок реализации проекта: 5 месяцев </a:t>
            </a:r>
            <a:endParaRPr b="0" lang="ru-RU" sz="1200" spc="-1" strike="noStrike">
              <a:solidFill>
                <a:srgbClr val="000000"/>
              </a:solidFill>
              <a:latin typeface="Arial"/>
            </a:endParaRPr>
          </a:p>
          <a:p>
            <a:pPr defTabSz="914400">
              <a:lnSpc>
                <a:spcPct val="100000"/>
              </a:lnSpc>
              <a:tabLst>
                <a:tab algn="l" pos="0"/>
              </a:tabLst>
            </a:pPr>
            <a:endParaRPr b="0" lang="ru-RU"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8" name=""/>
          <p:cNvSpPr/>
          <p:nvPr/>
        </p:nvSpPr>
        <p:spPr>
          <a:xfrm>
            <a:off x="720000" y="360000"/>
            <a:ext cx="7199640" cy="5396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ru-RU" sz="3000" spc="-1" strike="noStrike">
                <a:solidFill>
                  <a:srgbClr val="000000"/>
                </a:solidFill>
                <a:latin typeface="Arial"/>
              </a:rPr>
              <a:t>Ресурсы: Финансовый план</a:t>
            </a:r>
            <a:endParaRPr b="0" lang="ru-RU" sz="3000" spc="-1" strike="noStrike">
              <a:solidFill>
                <a:srgbClr val="000000"/>
              </a:solidFill>
              <a:latin typeface="Arial"/>
            </a:endParaRPr>
          </a:p>
        </p:txBody>
      </p:sp>
      <p:graphicFrame>
        <p:nvGraphicFramePr>
          <p:cNvPr id="709" name="Таблица 4"/>
          <p:cNvGraphicFramePr/>
          <p:nvPr/>
        </p:nvGraphicFramePr>
        <p:xfrm>
          <a:off x="189000" y="932400"/>
          <a:ext cx="8706240" cy="3777840"/>
        </p:xfrm>
        <a:graphic>
          <a:graphicData uri="http://schemas.openxmlformats.org/drawingml/2006/table">
            <a:tbl>
              <a:tblPr/>
              <a:tblGrid>
                <a:gridCol w="3123360"/>
                <a:gridCol w="935280"/>
                <a:gridCol w="935280"/>
                <a:gridCol w="935280"/>
                <a:gridCol w="935280"/>
                <a:gridCol w="935280"/>
                <a:gridCol w="906840"/>
              </a:tblGrid>
              <a:tr h="262440">
                <a:tc>
                  <a:txBody>
                    <a:bodyPr anchor="t">
                      <a:noAutofit/>
                    </a:bodyPr>
                    <a:p>
                      <a:endParaRPr b="0" lang="ru-RU" sz="1200" spc="-1" strike="noStrike">
                        <a:solidFill>
                          <a:schemeClr val="dk1"/>
                        </a:solidFill>
                        <a:latin typeface="Arial"/>
                        <a:ea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85000"/>
                      </a:schemeClr>
                    </a:solidFill>
                  </a:tcPr>
                </a:tc>
                <a:tc>
                  <a:txBody>
                    <a:bodyPr anchor="t">
                      <a:noAutofit/>
                    </a:bodyPr>
                    <a:p>
                      <a:pPr algn="ctr" defTabSz="914400">
                        <a:lnSpc>
                          <a:spcPct val="100000"/>
                        </a:lnSpc>
                      </a:pPr>
                      <a:r>
                        <a:rPr b="0" lang="ru-RU" sz="1200" spc="-1" strike="noStrike">
                          <a:solidFill>
                            <a:schemeClr val="dk1"/>
                          </a:solidFill>
                          <a:latin typeface="Arial"/>
                          <a:ea typeface="Arial"/>
                        </a:rPr>
                        <a:t>январь</a:t>
                      </a:r>
                      <a:endParaRPr b="0" lang="ru-RU" sz="1200" spc="-1" strike="noStrike">
                        <a:solidFill>
                          <a:srgbClr val="000000"/>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85000"/>
                      </a:schemeClr>
                    </a:solidFill>
                  </a:tcPr>
                </a:tc>
                <a:tc>
                  <a:txBody>
                    <a:bodyPr anchor="t">
                      <a:noAutofit/>
                    </a:bodyPr>
                    <a:p>
                      <a:pPr algn="ctr" defTabSz="914400">
                        <a:lnSpc>
                          <a:spcPct val="100000"/>
                        </a:lnSpc>
                      </a:pPr>
                      <a:r>
                        <a:rPr b="0" lang="ru-RU" sz="1200" spc="-1" strike="noStrike">
                          <a:solidFill>
                            <a:schemeClr val="dk1"/>
                          </a:solidFill>
                          <a:latin typeface="Arial"/>
                          <a:ea typeface="Arial"/>
                        </a:rPr>
                        <a:t>февраль</a:t>
                      </a:r>
                      <a:endParaRPr b="0" lang="ru-RU" sz="1200" spc="-1" strike="noStrike">
                        <a:solidFill>
                          <a:srgbClr val="000000"/>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85000"/>
                      </a:schemeClr>
                    </a:solidFill>
                  </a:tcPr>
                </a:tc>
                <a:tc>
                  <a:txBody>
                    <a:bodyPr anchor="t">
                      <a:noAutofit/>
                    </a:bodyPr>
                    <a:p>
                      <a:pPr algn="ctr" defTabSz="914400">
                        <a:lnSpc>
                          <a:spcPct val="100000"/>
                        </a:lnSpc>
                      </a:pPr>
                      <a:r>
                        <a:rPr b="0" lang="ru-RU" sz="1200" spc="-1" strike="noStrike">
                          <a:solidFill>
                            <a:schemeClr val="dk1"/>
                          </a:solidFill>
                          <a:latin typeface="Arial"/>
                          <a:ea typeface="Arial"/>
                        </a:rPr>
                        <a:t>март</a:t>
                      </a:r>
                      <a:endParaRPr b="0" lang="ru-RU" sz="1200" spc="-1" strike="noStrike">
                        <a:solidFill>
                          <a:srgbClr val="000000"/>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85000"/>
                      </a:schemeClr>
                    </a:solidFill>
                  </a:tcPr>
                </a:tc>
                <a:tc>
                  <a:txBody>
                    <a:bodyPr anchor="t">
                      <a:noAutofit/>
                    </a:bodyPr>
                    <a:p>
                      <a:pPr algn="ctr" defTabSz="914400">
                        <a:lnSpc>
                          <a:spcPct val="100000"/>
                        </a:lnSpc>
                      </a:pPr>
                      <a:r>
                        <a:rPr b="0" lang="ru-RU" sz="1200" spc="-1" strike="noStrike">
                          <a:solidFill>
                            <a:schemeClr val="dk1"/>
                          </a:solidFill>
                          <a:latin typeface="Arial"/>
                          <a:ea typeface="Arial"/>
                        </a:rPr>
                        <a:t>апрель</a:t>
                      </a:r>
                      <a:endParaRPr b="0" lang="ru-RU" sz="1200" spc="-1" strike="noStrike">
                        <a:solidFill>
                          <a:srgbClr val="000000"/>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85000"/>
                      </a:schemeClr>
                    </a:solidFill>
                  </a:tcPr>
                </a:tc>
                <a:tc>
                  <a:txBody>
                    <a:bodyPr anchor="t">
                      <a:noAutofit/>
                    </a:bodyPr>
                    <a:p>
                      <a:pPr algn="ctr" defTabSz="914400">
                        <a:lnSpc>
                          <a:spcPct val="100000"/>
                        </a:lnSpc>
                      </a:pPr>
                      <a:r>
                        <a:rPr b="0" lang="ru-RU" sz="1200" spc="-1" strike="noStrike">
                          <a:solidFill>
                            <a:schemeClr val="dk1"/>
                          </a:solidFill>
                          <a:latin typeface="Arial"/>
                          <a:ea typeface="Arial"/>
                        </a:rPr>
                        <a:t>май</a:t>
                      </a:r>
                      <a:endParaRPr b="0" lang="ru-RU" sz="1200" spc="-1" strike="noStrike">
                        <a:solidFill>
                          <a:srgbClr val="000000"/>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85000"/>
                      </a:schemeClr>
                    </a:solidFill>
                  </a:tcPr>
                </a:tc>
                <a:tc>
                  <a:txBody>
                    <a:bodyPr anchor="t">
                      <a:noAutofit/>
                    </a:bodyPr>
                    <a:p>
                      <a:pPr algn="ctr" defTabSz="914400">
                        <a:lnSpc>
                          <a:spcPct val="100000"/>
                        </a:lnSpc>
                      </a:pPr>
                      <a:r>
                        <a:rPr b="0" lang="ru-RU" sz="1200" spc="-1" strike="noStrike">
                          <a:solidFill>
                            <a:schemeClr val="dk1"/>
                          </a:solidFill>
                          <a:latin typeface="Arial"/>
                          <a:ea typeface="Arial"/>
                        </a:rPr>
                        <a:t>итого</a:t>
                      </a:r>
                      <a:endParaRPr b="0" lang="ru-RU" sz="1200" spc="-1" strike="noStrike">
                        <a:solidFill>
                          <a:srgbClr val="000000"/>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85000"/>
                      </a:schemeClr>
                    </a:solidFill>
                  </a:tcPr>
                </a:tc>
              </a:tr>
              <a:tr h="491400">
                <a:tc gridSpan="7">
                  <a:txBody>
                    <a:bodyPr anchor="t">
                      <a:noAutofit/>
                    </a:bodyPr>
                    <a:p>
                      <a:pPr defTabSz="914400">
                        <a:lnSpc>
                          <a:spcPct val="100000"/>
                        </a:lnSpc>
                      </a:pPr>
                      <a:r>
                        <a:rPr b="1" lang="ru-RU" sz="1400" spc="-1" strike="noStrike">
                          <a:solidFill>
                            <a:schemeClr val="lt1"/>
                          </a:solidFill>
                          <a:latin typeface="Arial"/>
                          <a:ea typeface="Arial"/>
                        </a:rPr>
                        <a:t>Доходы:</a:t>
                      </a:r>
                      <a:endParaRPr b="0" lang="ru-RU" sz="1400" spc="-1" strike="noStrike">
                        <a:solidFill>
                          <a:srgbClr val="ffffff"/>
                        </a:solidFill>
                        <a:latin typeface="Arial"/>
                      </a:endParaRPr>
                    </a:p>
                    <a:p>
                      <a:pPr defTabSz="914400">
                        <a:lnSpc>
                          <a:spcPct val="100000"/>
                        </a:lnSpc>
                      </a:pPr>
                      <a:endParaRPr b="0" lang="ru-RU" sz="1400" spc="-1" strike="noStrike">
                        <a:solidFill>
                          <a:srgbClr val="ffffff"/>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rgbClr val="1c1c1c"/>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r>
              <a:tr h="291600">
                <a:tc>
                  <a:txBody>
                    <a:bodyPr anchor="t">
                      <a:noAutofit/>
                    </a:bodyPr>
                    <a:p>
                      <a:pPr defTabSz="914400">
                        <a:lnSpc>
                          <a:spcPct val="100000"/>
                        </a:lnSpc>
                      </a:pPr>
                      <a:r>
                        <a:rPr b="0" lang="ru-RU" sz="1400" spc="-1" strike="noStrike">
                          <a:solidFill>
                            <a:schemeClr val="dk1"/>
                          </a:solidFill>
                          <a:latin typeface="Arial"/>
                          <a:ea typeface="Arial"/>
                        </a:rPr>
                        <a:t>Выручка с рекламных договоров</a:t>
                      </a:r>
                      <a:endParaRPr b="0" lang="ru-RU" sz="1400" spc="-1" strike="noStrike">
                        <a:solidFill>
                          <a:srgbClr val="000000"/>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anchor="t">
                      <a:noAutofit/>
                    </a:bodyPr>
                    <a:p>
                      <a:endParaRPr b="0" lang="ru-RU" sz="1400" spc="-1" strike="noStrike">
                        <a:solidFill>
                          <a:schemeClr val="dk1"/>
                        </a:solidFill>
                        <a:latin typeface="Arial"/>
                        <a:ea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t">
                      <a:noAutofit/>
                    </a:bodyPr>
                    <a:p>
                      <a:endParaRPr b="0" lang="ru-RU" sz="1400" spc="-1" strike="noStrike">
                        <a:solidFill>
                          <a:schemeClr val="dk1"/>
                        </a:solidFill>
                        <a:latin typeface="Arial"/>
                        <a:ea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t">
                      <a:noAutofit/>
                    </a:bodyPr>
                    <a:p>
                      <a:pPr defTabSz="914400">
                        <a:lnSpc>
                          <a:spcPct val="100000"/>
                        </a:lnSpc>
                      </a:pPr>
                      <a:r>
                        <a:rPr b="0" lang="ru-RU" sz="1400" spc="-1" strike="noStrike">
                          <a:solidFill>
                            <a:schemeClr val="dk1"/>
                          </a:solidFill>
                          <a:latin typeface="Arial"/>
                          <a:ea typeface="Arial"/>
                        </a:rPr>
                        <a:t>30000</a:t>
                      </a:r>
                      <a:endParaRPr b="0" lang="ru-RU" sz="1400" spc="-1" strike="noStrike">
                        <a:solidFill>
                          <a:srgbClr val="000000"/>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t">
                      <a:noAutofit/>
                    </a:bodyPr>
                    <a:p>
                      <a:pPr defTabSz="914400">
                        <a:lnSpc>
                          <a:spcPct val="100000"/>
                        </a:lnSpc>
                      </a:pPr>
                      <a:r>
                        <a:rPr b="0" lang="ru-RU" sz="1400" spc="-1" strike="noStrike">
                          <a:solidFill>
                            <a:schemeClr val="dk1"/>
                          </a:solidFill>
                          <a:latin typeface="Arial"/>
                          <a:ea typeface="Arial"/>
                        </a:rPr>
                        <a:t>30000</a:t>
                      </a:r>
                      <a:endParaRPr b="0" lang="ru-RU" sz="1400" spc="-1" strike="noStrike">
                        <a:solidFill>
                          <a:srgbClr val="000000"/>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t">
                      <a:noAutofit/>
                    </a:bodyPr>
                    <a:p>
                      <a:pPr defTabSz="914400">
                        <a:lnSpc>
                          <a:spcPct val="100000"/>
                        </a:lnSpc>
                      </a:pPr>
                      <a:r>
                        <a:rPr b="0" lang="ru-RU" sz="1400" spc="-1" strike="noStrike">
                          <a:solidFill>
                            <a:schemeClr val="dk1"/>
                          </a:solidFill>
                          <a:latin typeface="Arial"/>
                          <a:ea typeface="Arial"/>
                        </a:rPr>
                        <a:t>40000</a:t>
                      </a:r>
                      <a:endParaRPr b="0" lang="ru-RU" sz="1400" spc="-1" strike="noStrike">
                        <a:solidFill>
                          <a:srgbClr val="000000"/>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t">
                      <a:noAutofit/>
                    </a:bodyPr>
                    <a:p>
                      <a:endParaRPr b="0" lang="ru-RU" sz="1400" spc="-1" strike="noStrike">
                        <a:solidFill>
                          <a:schemeClr val="dk1"/>
                        </a:solidFill>
                        <a:latin typeface="Arial"/>
                        <a:ea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r>
              <a:tr h="491400">
                <a:tc>
                  <a:txBody>
                    <a:bodyPr anchor="t">
                      <a:noAutofit/>
                    </a:bodyPr>
                    <a:p>
                      <a:pPr defTabSz="914400">
                        <a:lnSpc>
                          <a:spcPct val="100000"/>
                        </a:lnSpc>
                      </a:pPr>
                      <a:r>
                        <a:rPr b="0" lang="ru-RU" sz="1400" spc="-1" strike="noStrike">
                          <a:solidFill>
                            <a:schemeClr val="dk1"/>
                          </a:solidFill>
                          <a:latin typeface="Arial"/>
                          <a:ea typeface="Arial"/>
                        </a:rPr>
                        <a:t>Инвестиции / гранты / кредиты </a:t>
                      </a:r>
                      <a:r>
                        <a:rPr b="0" lang="ru-RU" sz="1100" spc="-1" strike="noStrike">
                          <a:solidFill>
                            <a:schemeClr val="dk1"/>
                          </a:solidFill>
                          <a:latin typeface="Arial"/>
                          <a:ea typeface="Arial"/>
                        </a:rPr>
                        <a:t>(если есть)</a:t>
                      </a:r>
                      <a:endParaRPr b="0" lang="ru-RU" sz="1100" spc="-1" strike="noStrike">
                        <a:solidFill>
                          <a:srgbClr val="000000"/>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18720">
                      <a:solidFill>
                        <a:srgbClr val="000000"/>
                      </a:solidFill>
                      <a:prstDash val="solid"/>
                    </a:lnB>
                    <a:solidFill>
                      <a:schemeClr val="lt1">
                        <a:lumMod val="95000"/>
                      </a:schemeClr>
                    </a:solidFill>
                  </a:tcPr>
                </a:tc>
                <a:tc>
                  <a:txBody>
                    <a:bodyPr anchor="t">
                      <a:noAutofit/>
                    </a:bodyPr>
                    <a:p>
                      <a:pPr defTabSz="914400">
                        <a:lnSpc>
                          <a:spcPct val="100000"/>
                        </a:lnSpc>
                      </a:pPr>
                      <a:r>
                        <a:rPr b="0" lang="ru-RU" sz="1400" spc="-1" strike="noStrike">
                          <a:solidFill>
                            <a:schemeClr val="dk1"/>
                          </a:solidFill>
                          <a:latin typeface="Arial"/>
                          <a:ea typeface="Arial"/>
                        </a:rPr>
                        <a:t>500000 рублей</a:t>
                      </a:r>
                      <a:endParaRPr b="0" lang="ru-RU" sz="1400" spc="-1" strike="noStrike">
                        <a:solidFill>
                          <a:srgbClr val="000000"/>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18720">
                      <a:solidFill>
                        <a:srgbClr val="000000"/>
                      </a:solidFill>
                      <a:prstDash val="solid"/>
                    </a:lnB>
                    <a:noFill/>
                  </a:tcPr>
                </a:tc>
                <a:tc>
                  <a:txBody>
                    <a:bodyPr anchor="t">
                      <a:noAutofit/>
                    </a:bodyPr>
                    <a:p>
                      <a:endParaRPr b="0" lang="ru-RU" sz="1400" spc="-1" strike="noStrike">
                        <a:solidFill>
                          <a:schemeClr val="dk1"/>
                        </a:solidFill>
                        <a:latin typeface="Arial"/>
                        <a:ea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18720">
                      <a:solidFill>
                        <a:srgbClr val="000000"/>
                      </a:solidFill>
                      <a:prstDash val="solid"/>
                    </a:lnB>
                    <a:noFill/>
                  </a:tcPr>
                </a:tc>
                <a:tc>
                  <a:txBody>
                    <a:bodyPr anchor="t">
                      <a:noAutofit/>
                    </a:bodyPr>
                    <a:p>
                      <a:endParaRPr b="0" lang="ru-RU" sz="1400" spc="-1" strike="noStrike">
                        <a:solidFill>
                          <a:schemeClr val="dk1"/>
                        </a:solidFill>
                        <a:latin typeface="Arial"/>
                        <a:ea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18720">
                      <a:solidFill>
                        <a:srgbClr val="000000"/>
                      </a:solidFill>
                      <a:prstDash val="solid"/>
                    </a:lnB>
                    <a:noFill/>
                  </a:tcPr>
                </a:tc>
                <a:tc>
                  <a:txBody>
                    <a:bodyPr anchor="t">
                      <a:noAutofit/>
                    </a:bodyPr>
                    <a:p>
                      <a:endParaRPr b="0" lang="ru-RU" sz="1400" spc="-1" strike="noStrike">
                        <a:solidFill>
                          <a:schemeClr val="dk1"/>
                        </a:solidFill>
                        <a:latin typeface="Arial"/>
                        <a:ea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18720">
                      <a:solidFill>
                        <a:srgbClr val="000000"/>
                      </a:solidFill>
                      <a:prstDash val="solid"/>
                    </a:lnB>
                    <a:noFill/>
                  </a:tcPr>
                </a:tc>
                <a:tc>
                  <a:txBody>
                    <a:bodyPr anchor="t">
                      <a:noAutofit/>
                    </a:bodyPr>
                    <a:p>
                      <a:endParaRPr b="0" lang="ru-RU" sz="1400" spc="-1" strike="noStrike">
                        <a:solidFill>
                          <a:schemeClr val="dk1"/>
                        </a:solidFill>
                        <a:latin typeface="Arial"/>
                        <a:ea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18720">
                      <a:solidFill>
                        <a:srgbClr val="000000"/>
                      </a:solidFill>
                      <a:prstDash val="solid"/>
                    </a:lnB>
                    <a:noFill/>
                  </a:tcPr>
                </a:tc>
                <a:tc>
                  <a:txBody>
                    <a:bodyPr anchor="t">
                      <a:noAutofit/>
                    </a:bodyPr>
                    <a:p>
                      <a:endParaRPr b="0" lang="ru-RU" sz="1400" spc="-1" strike="noStrike">
                        <a:solidFill>
                          <a:schemeClr val="dk1"/>
                        </a:solidFill>
                        <a:latin typeface="Arial"/>
                        <a:ea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18720">
                      <a:solidFill>
                        <a:srgbClr val="000000"/>
                      </a:solidFill>
                      <a:prstDash val="solid"/>
                    </a:lnB>
                    <a:noFill/>
                  </a:tcPr>
                </a:tc>
              </a:tr>
              <a:tr h="491400">
                <a:tc gridSpan="7">
                  <a:txBody>
                    <a:bodyPr anchor="t">
                      <a:noAutofit/>
                    </a:bodyPr>
                    <a:p>
                      <a:pPr defTabSz="914400">
                        <a:lnSpc>
                          <a:spcPct val="100000"/>
                        </a:lnSpc>
                      </a:pPr>
                      <a:r>
                        <a:rPr b="1" lang="ru-RU" sz="1400" spc="-1" strike="noStrike">
                          <a:solidFill>
                            <a:schemeClr val="lt1"/>
                          </a:solidFill>
                          <a:latin typeface="Arial"/>
                          <a:ea typeface="Arial"/>
                        </a:rPr>
                        <a:t>Расходы:</a:t>
                      </a:r>
                      <a:endParaRPr b="0" lang="ru-RU" sz="1400" spc="-1" strike="noStrike">
                        <a:solidFill>
                          <a:srgbClr val="ffffff"/>
                        </a:solidFill>
                        <a:latin typeface="Arial"/>
                      </a:endParaRPr>
                    </a:p>
                    <a:p>
                      <a:pPr defTabSz="914400">
                        <a:lnSpc>
                          <a:spcPct val="100000"/>
                        </a:lnSpc>
                      </a:pPr>
                      <a:endParaRPr b="0" lang="ru-RU" sz="1400" spc="-1" strike="noStrike">
                        <a:solidFill>
                          <a:srgbClr val="ffffff"/>
                        </a:solidFill>
                        <a:latin typeface="Arial"/>
                      </a:endParaRPr>
                    </a:p>
                  </a:txBody>
                  <a:tcPr anchor="t" marL="91440" marR="91440">
                    <a:lnL w="6480">
                      <a:solidFill>
                        <a:srgbClr val="000000"/>
                      </a:solidFill>
                      <a:prstDash val="solid"/>
                    </a:lnL>
                    <a:lnR w="6480">
                      <a:solidFill>
                        <a:srgbClr val="000000"/>
                      </a:solidFill>
                      <a:prstDash val="solid"/>
                    </a:lnR>
                    <a:lnT w="18720">
                      <a:solidFill>
                        <a:srgbClr val="000000"/>
                      </a:solidFill>
                      <a:prstDash val="solid"/>
                    </a:lnT>
                    <a:lnB w="6480">
                      <a:solidFill>
                        <a:srgbClr val="000000"/>
                      </a:solidFill>
                      <a:prstDash val="solid"/>
                    </a:lnB>
                    <a:solidFill>
                      <a:srgbClr val="1c1c1c"/>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r>
              <a:tr h="291600">
                <a:tc>
                  <a:txBody>
                    <a:bodyPr anchor="t">
                      <a:noAutofit/>
                    </a:bodyPr>
                    <a:p>
                      <a:pPr defTabSz="914400">
                        <a:lnSpc>
                          <a:spcPct val="100000"/>
                        </a:lnSpc>
                      </a:pPr>
                      <a:r>
                        <a:rPr b="0" lang="ru-RU" sz="1400" spc="-1" strike="noStrike">
                          <a:solidFill>
                            <a:schemeClr val="dk1"/>
                          </a:solidFill>
                          <a:latin typeface="Arial"/>
                          <a:ea typeface="Arial"/>
                        </a:rPr>
                        <a:t>Заработная плата специалистов:</a:t>
                      </a:r>
                      <a:endParaRPr b="0" lang="ru-RU" sz="1400" spc="-1" strike="noStrike">
                        <a:solidFill>
                          <a:srgbClr val="000000"/>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anchor="t">
                      <a:noAutofit/>
                    </a:bodyPr>
                    <a:p>
                      <a:endParaRPr b="0" lang="ru-RU" sz="1400" spc="-1" strike="noStrike">
                        <a:solidFill>
                          <a:schemeClr val="dk1"/>
                        </a:solidFill>
                        <a:latin typeface="Arial"/>
                        <a:ea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t">
                      <a:noAutofit/>
                    </a:bodyPr>
                    <a:p>
                      <a:endParaRPr b="0" lang="ru-RU" sz="1400" spc="-1" strike="noStrike">
                        <a:solidFill>
                          <a:schemeClr val="dk1"/>
                        </a:solidFill>
                        <a:latin typeface="Arial"/>
                        <a:ea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t">
                      <a:noAutofit/>
                    </a:bodyPr>
                    <a:p>
                      <a:endParaRPr b="0" lang="ru-RU" sz="1400" spc="-1" strike="noStrike">
                        <a:solidFill>
                          <a:schemeClr val="dk1"/>
                        </a:solidFill>
                        <a:latin typeface="Arial"/>
                        <a:ea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t">
                      <a:noAutofit/>
                    </a:bodyPr>
                    <a:p>
                      <a:endParaRPr b="0" lang="ru-RU" sz="1400" spc="-1" strike="noStrike">
                        <a:solidFill>
                          <a:schemeClr val="dk1"/>
                        </a:solidFill>
                        <a:latin typeface="Arial"/>
                        <a:ea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t">
                      <a:noAutofit/>
                    </a:bodyPr>
                    <a:p>
                      <a:endParaRPr b="0" lang="ru-RU" sz="1400" spc="-1" strike="noStrike">
                        <a:solidFill>
                          <a:schemeClr val="dk1"/>
                        </a:solidFill>
                        <a:latin typeface="Arial"/>
                        <a:ea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t">
                      <a:noAutofit/>
                    </a:bodyPr>
                    <a:p>
                      <a:endParaRPr b="0" lang="ru-RU" sz="1400" spc="-1" strike="noStrike">
                        <a:solidFill>
                          <a:schemeClr val="dk1"/>
                        </a:solidFill>
                        <a:latin typeface="Arial"/>
                        <a:ea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r>
              <a:tr h="291600">
                <a:tc>
                  <a:txBody>
                    <a:bodyPr anchor="t">
                      <a:noAutofit/>
                    </a:bodyPr>
                    <a:p>
                      <a:pPr marL="239760" indent="-239760" defTabSz="914400">
                        <a:lnSpc>
                          <a:spcPct val="100000"/>
                        </a:lnSpc>
                        <a:buClr>
                          <a:srgbClr val="000000"/>
                        </a:buClr>
                        <a:buFont typeface="Arial"/>
                        <a:buChar char="–"/>
                      </a:pPr>
                      <a:r>
                        <a:rPr b="0" lang="ru-RU" sz="1400" spc="-1" strike="noStrike">
                          <a:solidFill>
                            <a:schemeClr val="dk1"/>
                          </a:solidFill>
                          <a:latin typeface="Arial"/>
                          <a:ea typeface="Arial"/>
                        </a:rPr>
                        <a:t>Дизайнер</a:t>
                      </a:r>
                      <a:endParaRPr b="0" lang="ru-RU" sz="1400" spc="-1" strike="noStrike">
                        <a:solidFill>
                          <a:srgbClr val="000000"/>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anchor="t">
                      <a:noAutofit/>
                    </a:bodyPr>
                    <a:p>
                      <a:endParaRPr b="0" lang="ru-RU" sz="1400" spc="-1" strike="noStrike">
                        <a:solidFill>
                          <a:schemeClr val="dk1"/>
                        </a:solidFill>
                        <a:latin typeface="Arial"/>
                        <a:ea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t">
                      <a:noAutofit/>
                    </a:bodyPr>
                    <a:p>
                      <a:pPr defTabSz="914400">
                        <a:lnSpc>
                          <a:spcPct val="100000"/>
                        </a:lnSpc>
                      </a:pPr>
                      <a:r>
                        <a:rPr b="0" lang="ru-RU" sz="1400" spc="-1" strike="noStrike">
                          <a:solidFill>
                            <a:schemeClr val="dk1"/>
                          </a:solidFill>
                          <a:latin typeface="Arial"/>
                          <a:ea typeface="Arial"/>
                        </a:rPr>
                        <a:t>50000</a:t>
                      </a:r>
                      <a:endParaRPr b="0" lang="ru-RU" sz="1400" spc="-1" strike="noStrike">
                        <a:solidFill>
                          <a:srgbClr val="000000"/>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t">
                      <a:noAutofit/>
                    </a:bodyPr>
                    <a:p>
                      <a:endParaRPr b="0" lang="ru-RU" sz="1400" spc="-1" strike="noStrike">
                        <a:solidFill>
                          <a:schemeClr val="dk1"/>
                        </a:solidFill>
                        <a:latin typeface="Arial"/>
                        <a:ea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t">
                      <a:noAutofit/>
                    </a:bodyPr>
                    <a:p>
                      <a:endParaRPr b="0" lang="ru-RU" sz="1400" spc="-1" strike="noStrike">
                        <a:solidFill>
                          <a:schemeClr val="dk1"/>
                        </a:solidFill>
                        <a:latin typeface="Arial"/>
                        <a:ea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t">
                      <a:noAutofit/>
                    </a:bodyPr>
                    <a:p>
                      <a:endParaRPr b="0" lang="ru-RU" sz="1400" spc="-1" strike="noStrike">
                        <a:solidFill>
                          <a:schemeClr val="dk1"/>
                        </a:solidFill>
                        <a:latin typeface="Arial"/>
                        <a:ea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t">
                      <a:noAutofit/>
                    </a:bodyPr>
                    <a:p>
                      <a:endParaRPr b="0" lang="ru-RU" sz="1400" spc="-1" strike="noStrike">
                        <a:solidFill>
                          <a:schemeClr val="dk1"/>
                        </a:solidFill>
                        <a:latin typeface="Arial"/>
                        <a:ea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r>
              <a:tr h="291600">
                <a:tc>
                  <a:txBody>
                    <a:bodyPr anchor="t">
                      <a:noAutofit/>
                    </a:bodyPr>
                    <a:p>
                      <a:pPr marL="239760" indent="-239760" defTabSz="914400">
                        <a:lnSpc>
                          <a:spcPct val="100000"/>
                        </a:lnSpc>
                        <a:buClr>
                          <a:srgbClr val="000000"/>
                        </a:buClr>
                        <a:buFont typeface="Arial"/>
                        <a:buChar char="–"/>
                      </a:pPr>
                      <a:r>
                        <a:rPr b="0" lang="ru-RU" sz="1400" spc="-1" strike="noStrike">
                          <a:solidFill>
                            <a:schemeClr val="dk1"/>
                          </a:solidFill>
                          <a:latin typeface="Arial"/>
                          <a:ea typeface="Arial"/>
                        </a:rPr>
                        <a:t>Разработчик сайтов</a:t>
                      </a:r>
                      <a:endParaRPr b="0" lang="ru-RU" sz="1400" spc="-1" strike="noStrike">
                        <a:solidFill>
                          <a:srgbClr val="000000"/>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anchor="t">
                      <a:noAutofit/>
                    </a:bodyPr>
                    <a:p>
                      <a:endParaRPr b="0" lang="ru-RU" sz="1400" spc="-1" strike="noStrike">
                        <a:solidFill>
                          <a:schemeClr val="dk1"/>
                        </a:solidFill>
                        <a:latin typeface="Arial"/>
                        <a:ea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t">
                      <a:noAutofit/>
                    </a:bodyPr>
                    <a:p>
                      <a:pPr defTabSz="914400">
                        <a:lnSpc>
                          <a:spcPct val="100000"/>
                        </a:lnSpc>
                      </a:pPr>
                      <a:r>
                        <a:rPr b="0" lang="ru-RU" sz="1400" spc="-1" strike="noStrike">
                          <a:solidFill>
                            <a:schemeClr val="dk1"/>
                          </a:solidFill>
                          <a:latin typeface="Arial"/>
                          <a:ea typeface="Arial"/>
                        </a:rPr>
                        <a:t>35000</a:t>
                      </a:r>
                      <a:endParaRPr b="0" lang="ru-RU" sz="1400" spc="-1" strike="noStrike">
                        <a:solidFill>
                          <a:srgbClr val="000000"/>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t">
                      <a:noAutofit/>
                    </a:bodyPr>
                    <a:p>
                      <a:pPr defTabSz="914400">
                        <a:lnSpc>
                          <a:spcPct val="100000"/>
                        </a:lnSpc>
                      </a:pPr>
                      <a:r>
                        <a:rPr b="0" lang="ru-RU" sz="1400" spc="-1" strike="noStrike">
                          <a:solidFill>
                            <a:schemeClr val="dk1"/>
                          </a:solidFill>
                          <a:latin typeface="Arial"/>
                          <a:ea typeface="Arial"/>
                        </a:rPr>
                        <a:t>35000</a:t>
                      </a:r>
                      <a:endParaRPr b="0" lang="ru-RU" sz="1400" spc="-1" strike="noStrike">
                        <a:solidFill>
                          <a:srgbClr val="000000"/>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t">
                      <a:noAutofit/>
                    </a:bodyPr>
                    <a:p>
                      <a:pPr defTabSz="914400">
                        <a:lnSpc>
                          <a:spcPct val="100000"/>
                        </a:lnSpc>
                      </a:pPr>
                      <a:r>
                        <a:rPr b="0" lang="ru-RU" sz="1400" spc="-1" strike="noStrike">
                          <a:solidFill>
                            <a:schemeClr val="dk1"/>
                          </a:solidFill>
                          <a:latin typeface="Arial"/>
                          <a:ea typeface="Arial"/>
                        </a:rPr>
                        <a:t>30000</a:t>
                      </a:r>
                      <a:endParaRPr b="0" lang="ru-RU" sz="1400" spc="-1" strike="noStrike">
                        <a:solidFill>
                          <a:srgbClr val="000000"/>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t">
                      <a:noAutofit/>
                    </a:bodyPr>
                    <a:p>
                      <a:pPr defTabSz="914400">
                        <a:lnSpc>
                          <a:spcPct val="100000"/>
                        </a:lnSpc>
                      </a:pPr>
                      <a:r>
                        <a:rPr b="0" lang="ru-RU" sz="1400" spc="-1" strike="noStrike">
                          <a:solidFill>
                            <a:schemeClr val="dk1"/>
                          </a:solidFill>
                          <a:latin typeface="Arial"/>
                          <a:ea typeface="Arial"/>
                        </a:rPr>
                        <a:t>30000</a:t>
                      </a:r>
                      <a:endParaRPr b="0" lang="ru-RU" sz="1400" spc="-1" strike="noStrike">
                        <a:solidFill>
                          <a:srgbClr val="000000"/>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t">
                      <a:noAutofit/>
                    </a:bodyPr>
                    <a:p>
                      <a:endParaRPr b="0" lang="ru-RU" sz="1400" spc="-1" strike="noStrike">
                        <a:solidFill>
                          <a:schemeClr val="dk1"/>
                        </a:solidFill>
                        <a:latin typeface="Arial"/>
                        <a:ea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r>
              <a:tr h="291600">
                <a:tc>
                  <a:txBody>
                    <a:bodyPr anchor="t">
                      <a:noAutofit/>
                    </a:bodyPr>
                    <a:p>
                      <a:pPr defTabSz="914400">
                        <a:lnSpc>
                          <a:spcPct val="100000"/>
                        </a:lnSpc>
                      </a:pPr>
                      <a:r>
                        <a:rPr b="0" lang="ru-RU" sz="1400" spc="-1" strike="noStrike">
                          <a:solidFill>
                            <a:schemeClr val="dk1"/>
                          </a:solidFill>
                          <a:latin typeface="Arial"/>
                          <a:ea typeface="Arial"/>
                        </a:rPr>
                        <a:t>Оборудование(аренда серверов)</a:t>
                      </a:r>
                      <a:endParaRPr b="0" lang="ru-RU" sz="1400" spc="-1" strike="noStrike">
                        <a:solidFill>
                          <a:srgbClr val="000000"/>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anchor="t">
                      <a:noAutofit/>
                    </a:bodyPr>
                    <a:p>
                      <a:endParaRPr b="0" lang="ru-RU" sz="1400" spc="-1" strike="noStrike">
                        <a:solidFill>
                          <a:schemeClr val="dk1"/>
                        </a:solidFill>
                        <a:latin typeface="Arial"/>
                        <a:ea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t">
                      <a:noAutofit/>
                    </a:bodyPr>
                    <a:p>
                      <a:endParaRPr b="0" lang="ru-RU" sz="1400" spc="-1" strike="noStrike">
                        <a:solidFill>
                          <a:schemeClr val="dk1"/>
                        </a:solidFill>
                        <a:latin typeface="Arial"/>
                        <a:ea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t">
                      <a:noAutofit/>
                    </a:bodyPr>
                    <a:p>
                      <a:pPr defTabSz="914400">
                        <a:lnSpc>
                          <a:spcPct val="100000"/>
                        </a:lnSpc>
                      </a:pPr>
                      <a:r>
                        <a:rPr b="0" lang="ru-RU" sz="1400" spc="-1" strike="noStrike">
                          <a:solidFill>
                            <a:schemeClr val="dk1"/>
                          </a:solidFill>
                          <a:latin typeface="Arial"/>
                          <a:ea typeface="Arial"/>
                        </a:rPr>
                        <a:t>10000</a:t>
                      </a:r>
                      <a:endParaRPr b="0" lang="ru-RU" sz="1400" spc="-1" strike="noStrike">
                        <a:solidFill>
                          <a:srgbClr val="000000"/>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t">
                      <a:noAutofit/>
                    </a:bodyPr>
                    <a:p>
                      <a:pPr defTabSz="914400">
                        <a:lnSpc>
                          <a:spcPct val="100000"/>
                        </a:lnSpc>
                      </a:pPr>
                      <a:r>
                        <a:rPr b="0" lang="ru-RU" sz="1400" spc="-1" strike="noStrike">
                          <a:solidFill>
                            <a:schemeClr val="dk1"/>
                          </a:solidFill>
                          <a:latin typeface="Arial"/>
                          <a:ea typeface="Arial"/>
                        </a:rPr>
                        <a:t>10000</a:t>
                      </a:r>
                      <a:endParaRPr b="0" lang="ru-RU" sz="1400" spc="-1" strike="noStrike">
                        <a:solidFill>
                          <a:srgbClr val="000000"/>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t">
                      <a:noAutofit/>
                    </a:bodyPr>
                    <a:p>
                      <a:pPr defTabSz="914400">
                        <a:lnSpc>
                          <a:spcPct val="100000"/>
                        </a:lnSpc>
                      </a:pPr>
                      <a:r>
                        <a:rPr b="0" lang="ru-RU" sz="1400" spc="-1" strike="noStrike">
                          <a:solidFill>
                            <a:schemeClr val="dk1"/>
                          </a:solidFill>
                          <a:latin typeface="Arial"/>
                          <a:ea typeface="Arial"/>
                        </a:rPr>
                        <a:t>10000</a:t>
                      </a:r>
                      <a:endParaRPr b="0" lang="ru-RU" sz="1400" spc="-1" strike="noStrike">
                        <a:solidFill>
                          <a:srgbClr val="000000"/>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t">
                      <a:noAutofit/>
                    </a:bodyPr>
                    <a:p>
                      <a:endParaRPr b="0" lang="ru-RU" sz="1400" spc="-1" strike="noStrike">
                        <a:solidFill>
                          <a:schemeClr val="dk1"/>
                        </a:solidFill>
                        <a:latin typeface="Arial"/>
                        <a:ea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r>
              <a:tr h="291600">
                <a:tc>
                  <a:txBody>
                    <a:bodyPr anchor="t">
                      <a:noAutofit/>
                    </a:bodyPr>
                    <a:p>
                      <a:pPr defTabSz="914400">
                        <a:lnSpc>
                          <a:spcPct val="100000"/>
                        </a:lnSpc>
                      </a:pPr>
                      <a:r>
                        <a:rPr b="0" lang="ru-RU" sz="1400" spc="-1" strike="noStrike">
                          <a:solidFill>
                            <a:schemeClr val="dk1"/>
                          </a:solidFill>
                          <a:latin typeface="Arial"/>
                          <a:ea typeface="Arial"/>
                        </a:rPr>
                        <a:t>Реклама и продвижение</a:t>
                      </a:r>
                      <a:endParaRPr b="0" lang="ru-RU" sz="1400" spc="-1" strike="noStrike">
                        <a:solidFill>
                          <a:srgbClr val="000000"/>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95000"/>
                      </a:schemeClr>
                    </a:solidFill>
                  </a:tcPr>
                </a:tc>
                <a:tc>
                  <a:txBody>
                    <a:bodyPr anchor="t">
                      <a:noAutofit/>
                    </a:bodyPr>
                    <a:p>
                      <a:endParaRPr b="0" lang="ru-RU" sz="1400" spc="-1" strike="noStrike">
                        <a:solidFill>
                          <a:schemeClr val="dk1"/>
                        </a:solidFill>
                        <a:latin typeface="Arial"/>
                        <a:ea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t">
                      <a:noAutofit/>
                    </a:bodyPr>
                    <a:p>
                      <a:endParaRPr b="0" lang="ru-RU" sz="1400" spc="-1" strike="noStrike">
                        <a:solidFill>
                          <a:schemeClr val="dk1"/>
                        </a:solidFill>
                        <a:latin typeface="Arial"/>
                        <a:ea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t">
                      <a:noAutofit/>
                    </a:bodyPr>
                    <a:p>
                      <a:pPr defTabSz="914400">
                        <a:lnSpc>
                          <a:spcPct val="100000"/>
                        </a:lnSpc>
                      </a:pPr>
                      <a:r>
                        <a:rPr b="0" lang="ru-RU" sz="1400" spc="-1" strike="noStrike">
                          <a:solidFill>
                            <a:schemeClr val="dk1"/>
                          </a:solidFill>
                          <a:latin typeface="Arial"/>
                          <a:ea typeface="Arial"/>
                        </a:rPr>
                        <a:t>30000</a:t>
                      </a:r>
                      <a:endParaRPr b="0" lang="ru-RU" sz="1400" spc="-1" strike="noStrike">
                        <a:solidFill>
                          <a:srgbClr val="000000"/>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t">
                      <a:noAutofit/>
                    </a:bodyPr>
                    <a:p>
                      <a:pPr defTabSz="914400">
                        <a:lnSpc>
                          <a:spcPct val="100000"/>
                        </a:lnSpc>
                      </a:pPr>
                      <a:r>
                        <a:rPr b="0" lang="ru-RU" sz="1400" spc="-1" strike="noStrike">
                          <a:solidFill>
                            <a:schemeClr val="dk1"/>
                          </a:solidFill>
                          <a:latin typeface="Arial"/>
                          <a:ea typeface="Arial"/>
                        </a:rPr>
                        <a:t>30000</a:t>
                      </a:r>
                      <a:endParaRPr b="0" lang="ru-RU" sz="1400" spc="-1" strike="noStrike">
                        <a:solidFill>
                          <a:srgbClr val="000000"/>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t">
                      <a:noAutofit/>
                    </a:bodyPr>
                    <a:p>
                      <a:pPr defTabSz="914400">
                        <a:lnSpc>
                          <a:spcPct val="100000"/>
                        </a:lnSpc>
                      </a:pPr>
                      <a:r>
                        <a:rPr b="0" lang="ru-RU" sz="1400" spc="-1" strike="noStrike">
                          <a:solidFill>
                            <a:schemeClr val="dk1"/>
                          </a:solidFill>
                          <a:latin typeface="Arial"/>
                          <a:ea typeface="Arial"/>
                        </a:rPr>
                        <a:t>30000</a:t>
                      </a:r>
                      <a:endParaRPr b="0" lang="ru-RU" sz="1400" spc="-1" strike="noStrike">
                        <a:solidFill>
                          <a:srgbClr val="000000"/>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c>
                  <a:txBody>
                    <a:bodyPr anchor="t">
                      <a:noAutofit/>
                    </a:bodyPr>
                    <a:p>
                      <a:endParaRPr b="0" lang="ru-RU" sz="1400" spc="-1" strike="noStrike">
                        <a:solidFill>
                          <a:schemeClr val="dk1"/>
                        </a:solidFill>
                        <a:latin typeface="Arial"/>
                        <a:ea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noFill/>
                  </a:tcPr>
                </a:tc>
              </a:tr>
              <a:tr h="291600">
                <a:tc>
                  <a:txBody>
                    <a:bodyPr anchor="t">
                      <a:noAutofit/>
                    </a:bodyPr>
                    <a:p>
                      <a:pPr defTabSz="914400">
                        <a:lnSpc>
                          <a:spcPct val="100000"/>
                        </a:lnSpc>
                      </a:pPr>
                      <a:r>
                        <a:rPr b="1" lang="ru-RU" sz="1400" spc="-1" strike="noStrike">
                          <a:solidFill>
                            <a:schemeClr val="dk1"/>
                          </a:solidFill>
                          <a:latin typeface="Arial"/>
                          <a:ea typeface="Arial"/>
                        </a:rPr>
                        <a:t>ИТОГО (доходы – расходы)</a:t>
                      </a:r>
                      <a:endParaRPr b="0" lang="ru-RU" sz="1400" spc="-1" strike="noStrike">
                        <a:solidFill>
                          <a:srgbClr val="000000"/>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75000"/>
                      </a:schemeClr>
                    </a:solidFill>
                  </a:tcPr>
                </a:tc>
                <a:tc>
                  <a:txBody>
                    <a:bodyPr anchor="t">
                      <a:noAutofit/>
                    </a:bodyPr>
                    <a:p>
                      <a:pPr defTabSz="914400">
                        <a:lnSpc>
                          <a:spcPct val="100000"/>
                        </a:lnSpc>
                      </a:pPr>
                      <a:r>
                        <a:rPr b="0" lang="ru-RU" sz="1400" spc="-1" strike="noStrike">
                          <a:solidFill>
                            <a:schemeClr val="dk1"/>
                          </a:solidFill>
                          <a:latin typeface="Arial"/>
                          <a:ea typeface="Arial"/>
                        </a:rPr>
                        <a:t>500000</a:t>
                      </a:r>
                      <a:endParaRPr b="0" lang="ru-RU" sz="1400" spc="-1" strike="noStrike">
                        <a:solidFill>
                          <a:srgbClr val="000000"/>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75000"/>
                      </a:schemeClr>
                    </a:solidFill>
                  </a:tcPr>
                </a:tc>
                <a:tc>
                  <a:txBody>
                    <a:bodyPr anchor="t">
                      <a:noAutofit/>
                    </a:bodyPr>
                    <a:p>
                      <a:pPr defTabSz="914400">
                        <a:lnSpc>
                          <a:spcPct val="100000"/>
                        </a:lnSpc>
                      </a:pPr>
                      <a:r>
                        <a:rPr b="0" lang="ru-RU" sz="1400" spc="-1" strike="noStrike">
                          <a:solidFill>
                            <a:schemeClr val="dk1"/>
                          </a:solidFill>
                          <a:latin typeface="Arial"/>
                          <a:ea typeface="Arial"/>
                        </a:rPr>
                        <a:t>-85000</a:t>
                      </a:r>
                      <a:endParaRPr b="0" lang="ru-RU" sz="1400" spc="-1" strike="noStrike">
                        <a:solidFill>
                          <a:srgbClr val="000000"/>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75000"/>
                      </a:schemeClr>
                    </a:solidFill>
                  </a:tcPr>
                </a:tc>
                <a:tc>
                  <a:txBody>
                    <a:bodyPr anchor="t">
                      <a:noAutofit/>
                    </a:bodyPr>
                    <a:p>
                      <a:pPr defTabSz="914400">
                        <a:lnSpc>
                          <a:spcPct val="100000"/>
                        </a:lnSpc>
                      </a:pPr>
                      <a:r>
                        <a:rPr b="0" lang="ru-RU" sz="1400" spc="-1" strike="noStrike">
                          <a:solidFill>
                            <a:schemeClr val="dk1"/>
                          </a:solidFill>
                          <a:latin typeface="Arial"/>
                          <a:ea typeface="Arial"/>
                        </a:rPr>
                        <a:t>-45000</a:t>
                      </a:r>
                      <a:endParaRPr b="0" lang="ru-RU" sz="1400" spc="-1" strike="noStrike">
                        <a:solidFill>
                          <a:srgbClr val="000000"/>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75000"/>
                      </a:schemeClr>
                    </a:solidFill>
                  </a:tcPr>
                </a:tc>
                <a:tc>
                  <a:txBody>
                    <a:bodyPr anchor="t">
                      <a:noAutofit/>
                    </a:bodyPr>
                    <a:p>
                      <a:pPr defTabSz="914400">
                        <a:lnSpc>
                          <a:spcPct val="100000"/>
                        </a:lnSpc>
                      </a:pPr>
                      <a:r>
                        <a:rPr b="0" lang="ru-RU" sz="1400" spc="-1" strike="noStrike">
                          <a:solidFill>
                            <a:schemeClr val="dk1"/>
                          </a:solidFill>
                          <a:latin typeface="Arial"/>
                          <a:ea typeface="Arial"/>
                        </a:rPr>
                        <a:t>-40000</a:t>
                      </a:r>
                      <a:endParaRPr b="0" lang="ru-RU" sz="1400" spc="-1" strike="noStrike">
                        <a:solidFill>
                          <a:srgbClr val="000000"/>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75000"/>
                      </a:schemeClr>
                    </a:solidFill>
                  </a:tcPr>
                </a:tc>
                <a:tc>
                  <a:txBody>
                    <a:bodyPr anchor="t">
                      <a:noAutofit/>
                    </a:bodyPr>
                    <a:p>
                      <a:pPr defTabSz="914400">
                        <a:lnSpc>
                          <a:spcPct val="100000"/>
                        </a:lnSpc>
                      </a:pPr>
                      <a:r>
                        <a:rPr b="0" lang="ru-RU" sz="1400" spc="-1" strike="noStrike">
                          <a:solidFill>
                            <a:schemeClr val="dk1"/>
                          </a:solidFill>
                          <a:latin typeface="Arial"/>
                          <a:ea typeface="Arial"/>
                        </a:rPr>
                        <a:t>-30000</a:t>
                      </a:r>
                      <a:endParaRPr b="0" lang="ru-RU" sz="1400" spc="-1" strike="noStrike">
                        <a:solidFill>
                          <a:srgbClr val="000000"/>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75000"/>
                      </a:schemeClr>
                    </a:solidFill>
                  </a:tcPr>
                </a:tc>
                <a:tc>
                  <a:txBody>
                    <a:bodyPr anchor="t">
                      <a:noAutofit/>
                    </a:bodyPr>
                    <a:p>
                      <a:pPr defTabSz="914400">
                        <a:lnSpc>
                          <a:spcPct val="100000"/>
                        </a:lnSpc>
                      </a:pPr>
                      <a:r>
                        <a:rPr b="0" lang="ru-RU" sz="1400" spc="-1" strike="noStrike">
                          <a:solidFill>
                            <a:schemeClr val="dk1"/>
                          </a:solidFill>
                          <a:latin typeface="Arial"/>
                          <a:ea typeface="Arial"/>
                        </a:rPr>
                        <a:t>300000</a:t>
                      </a:r>
                      <a:endParaRPr b="0" lang="ru-RU" sz="1400" spc="-1" strike="noStrike">
                        <a:solidFill>
                          <a:srgbClr val="000000"/>
                        </a:solidFill>
                        <a:latin typeface="Arial"/>
                      </a:endParaRPr>
                    </a:p>
                  </a:txBody>
                  <a:tcPr anchor="t" marL="91440" marR="91440">
                    <a:lnL w="6480">
                      <a:solidFill>
                        <a:srgbClr val="000000"/>
                      </a:solidFill>
                      <a:prstDash val="solid"/>
                    </a:lnL>
                    <a:lnR w="6480">
                      <a:solidFill>
                        <a:srgbClr val="000000"/>
                      </a:solidFill>
                      <a:prstDash val="solid"/>
                    </a:lnR>
                    <a:lnT w="6480">
                      <a:solidFill>
                        <a:srgbClr val="000000"/>
                      </a:solidFill>
                      <a:prstDash val="solid"/>
                    </a:lnT>
                    <a:lnB w="6480">
                      <a:solidFill>
                        <a:srgbClr val="000000"/>
                      </a:solidFill>
                      <a:prstDash val="solid"/>
                    </a:lnB>
                    <a:solidFill>
                      <a:schemeClr val="lt1">
                        <a:lumMod val="75000"/>
                      </a:schemeClr>
                    </a:solidFill>
                  </a:tcPr>
                </a:tc>
              </a:tr>
            </a:tbl>
          </a:graphicData>
        </a:graphic>
      </p:graphicFrame>
      <p:sp>
        <p:nvSpPr>
          <p:cNvPr id="710" name="TextBox 11"/>
          <p:cNvSpPr/>
          <p:nvPr/>
        </p:nvSpPr>
        <p:spPr>
          <a:xfrm>
            <a:off x="1669680" y="4860000"/>
            <a:ext cx="5349960" cy="33336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tabLst>
                <a:tab algn="l" pos="0"/>
              </a:tabLst>
            </a:pPr>
            <a:r>
              <a:rPr b="0" lang="ru-RU" sz="1600" spc="-1" strike="noStrike">
                <a:solidFill>
                  <a:srgbClr val="000000"/>
                </a:solidFill>
                <a:latin typeface="Arial"/>
                <a:ea typeface="Arial"/>
              </a:rPr>
              <a:t>Общая стоимость реализации проекта: 320000 рублей</a:t>
            </a:r>
            <a:endParaRPr b="0" lang="ru-RU" sz="16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11" name="PlaceHolder 1"/>
          <p:cNvSpPr>
            <a:spLocks noGrp="1"/>
          </p:cNvSpPr>
          <p:nvPr>
            <p:ph type="title"/>
          </p:nvPr>
        </p:nvSpPr>
        <p:spPr>
          <a:xfrm>
            <a:off x="713160" y="444960"/>
            <a:ext cx="6326280" cy="572040"/>
          </a:xfrm>
          <a:prstGeom prst="rect">
            <a:avLst/>
          </a:prstGeom>
          <a:noFill/>
          <a:ln w="0">
            <a:noFill/>
          </a:ln>
        </p:spPr>
        <p:txBody>
          <a:bodyPr lIns="0" rIns="0" tIns="91440" bIns="91440" anchor="t">
            <a:noAutofit/>
          </a:bodyPr>
          <a:p>
            <a:pPr indent="0">
              <a:lnSpc>
                <a:spcPct val="100000"/>
              </a:lnSpc>
              <a:buNone/>
              <a:tabLst>
                <a:tab algn="l" pos="0"/>
              </a:tabLst>
            </a:pPr>
            <a:r>
              <a:rPr b="0" lang="en" sz="3000" spc="-1" strike="noStrike">
                <a:solidFill>
                  <a:schemeClr val="dk1"/>
                </a:solidFill>
                <a:latin typeface="Vidaloka"/>
                <a:ea typeface="Vidaloka"/>
              </a:rPr>
              <a:t>Результаты</a:t>
            </a:r>
            <a:endParaRPr b="0" lang="ru-RU" sz="3000" spc="-1" strike="noStrike">
              <a:solidFill>
                <a:srgbClr val="000000"/>
              </a:solidFill>
              <a:latin typeface="Arial"/>
            </a:endParaRPr>
          </a:p>
        </p:txBody>
      </p:sp>
      <p:sp>
        <p:nvSpPr>
          <p:cNvPr id="712" name="TextBox 10"/>
          <p:cNvSpPr/>
          <p:nvPr/>
        </p:nvSpPr>
        <p:spPr>
          <a:xfrm>
            <a:off x="325080" y="1208880"/>
            <a:ext cx="6861600" cy="36558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tabLst>
                <a:tab algn="l" pos="0"/>
              </a:tabLst>
            </a:pPr>
            <a:r>
              <a:rPr b="0" lang="ru-RU" sz="1800" spc="-1" strike="noStrike">
                <a:solidFill>
                  <a:srgbClr val="000000"/>
                </a:solidFill>
                <a:latin typeface="Arial"/>
                <a:ea typeface="Arial"/>
              </a:rPr>
              <a:t>Количественные результаты:</a:t>
            </a:r>
            <a:endParaRPr b="0" lang="ru-RU" sz="1800" spc="-1" strike="noStrike">
              <a:solidFill>
                <a:srgbClr val="000000"/>
              </a:solidFill>
              <a:latin typeface="Arial"/>
            </a:endParaRPr>
          </a:p>
          <a:p>
            <a:pPr defTabSz="914400">
              <a:lnSpc>
                <a:spcPct val="100000"/>
              </a:lnSpc>
              <a:tabLst>
                <a:tab algn="l" pos="0"/>
              </a:tabLst>
            </a:pPr>
            <a:r>
              <a:rPr b="0" lang="ru-RU" sz="1800" spc="-1" strike="noStrike">
                <a:solidFill>
                  <a:srgbClr val="000000"/>
                </a:solidFill>
                <a:latin typeface="Arial"/>
                <a:ea typeface="Arial"/>
              </a:rPr>
              <a:t>1.Кол-во успешно закрытых запросов (75%) </a:t>
            </a:r>
            <a:endParaRPr b="0" lang="ru-RU" sz="1800" spc="-1" strike="noStrike">
              <a:solidFill>
                <a:srgbClr val="000000"/>
              </a:solidFill>
              <a:latin typeface="Arial"/>
            </a:endParaRPr>
          </a:p>
          <a:p>
            <a:pPr defTabSz="914400">
              <a:lnSpc>
                <a:spcPct val="100000"/>
              </a:lnSpc>
              <a:tabLst>
                <a:tab algn="l" pos="0"/>
              </a:tabLst>
            </a:pPr>
            <a:r>
              <a:rPr b="0" lang="ru-RU" sz="1800" spc="-1" strike="noStrike">
                <a:solidFill>
                  <a:srgbClr val="000000"/>
                </a:solidFill>
                <a:latin typeface="Arial"/>
                <a:ea typeface="Arial"/>
              </a:rPr>
              <a:t>2.Рост кол-ва пользователей сайта (В первый месяц более 1000, в последующие более 200)</a:t>
            </a:r>
            <a:endParaRPr b="0" lang="ru-RU" sz="1800" spc="-1" strike="noStrike">
              <a:solidFill>
                <a:srgbClr val="000000"/>
              </a:solidFill>
              <a:latin typeface="Arial"/>
            </a:endParaRPr>
          </a:p>
          <a:p>
            <a:pPr defTabSz="914400">
              <a:lnSpc>
                <a:spcPct val="100000"/>
              </a:lnSpc>
              <a:tabLst>
                <a:tab algn="l" pos="0"/>
              </a:tabLst>
            </a:pPr>
            <a:r>
              <a:rPr b="0" lang="ru-RU" sz="1800" spc="-1" strike="noStrike">
                <a:solidFill>
                  <a:srgbClr val="000000"/>
                </a:solidFill>
                <a:latin typeface="Arial"/>
                <a:ea typeface="Arial"/>
              </a:rPr>
              <a:t>3.Время проведенное на сайте (более 3 часов в день)</a:t>
            </a:r>
            <a:endParaRPr b="0" lang="ru-RU" sz="1800" spc="-1" strike="noStrike">
              <a:solidFill>
                <a:srgbClr val="000000"/>
              </a:solidFill>
              <a:latin typeface="Arial"/>
            </a:endParaRPr>
          </a:p>
          <a:p>
            <a:pPr defTabSz="914400">
              <a:lnSpc>
                <a:spcPct val="100000"/>
              </a:lnSpc>
              <a:tabLst>
                <a:tab algn="l" pos="0"/>
              </a:tabLst>
            </a:pPr>
            <a:r>
              <a:rPr b="0" lang="ru-RU" sz="1800" spc="-1" strike="noStrike">
                <a:solidFill>
                  <a:srgbClr val="000000"/>
                </a:solidFill>
                <a:latin typeface="Arial"/>
                <a:ea typeface="Arial"/>
              </a:rPr>
              <a:t>4.Кол-во заключенных контрактов с рекламодателями (от 4 контрактов в полгода)</a:t>
            </a:r>
            <a:endParaRPr b="0" lang="ru-RU" sz="1800" spc="-1" strike="noStrike">
              <a:solidFill>
                <a:srgbClr val="000000"/>
              </a:solidFill>
              <a:latin typeface="Arial"/>
            </a:endParaRPr>
          </a:p>
          <a:p>
            <a:pPr defTabSz="914400">
              <a:lnSpc>
                <a:spcPct val="100000"/>
              </a:lnSpc>
              <a:tabLst>
                <a:tab algn="l" pos="0"/>
              </a:tabLst>
            </a:pPr>
            <a:endParaRPr b="0" lang="ru-RU" sz="1800" spc="-1" strike="noStrike">
              <a:solidFill>
                <a:srgbClr val="000000"/>
              </a:solidFill>
              <a:latin typeface="Arial"/>
            </a:endParaRPr>
          </a:p>
          <a:p>
            <a:pPr defTabSz="914400">
              <a:lnSpc>
                <a:spcPct val="100000"/>
              </a:lnSpc>
              <a:tabLst>
                <a:tab algn="l" pos="0"/>
              </a:tabLst>
            </a:pPr>
            <a:endParaRPr b="0" lang="ru-RU" sz="1800" spc="-1" strike="noStrike">
              <a:solidFill>
                <a:srgbClr val="000000"/>
              </a:solidFill>
              <a:latin typeface="Arial"/>
            </a:endParaRPr>
          </a:p>
          <a:p>
            <a:pPr defTabSz="914400">
              <a:lnSpc>
                <a:spcPct val="100000"/>
              </a:lnSpc>
              <a:tabLst>
                <a:tab algn="l" pos="0"/>
              </a:tabLst>
            </a:pPr>
            <a:r>
              <a:rPr b="0" lang="ru-RU" sz="1800" spc="-1" strike="noStrike">
                <a:solidFill>
                  <a:srgbClr val="000000"/>
                </a:solidFill>
                <a:latin typeface="Arial"/>
                <a:ea typeface="Arial"/>
              </a:rPr>
              <a:t>Качественные результаты:</a:t>
            </a:r>
            <a:endParaRPr b="0" lang="ru-RU" sz="1800" spc="-1" strike="noStrike">
              <a:solidFill>
                <a:srgbClr val="000000"/>
              </a:solidFill>
              <a:latin typeface="Arial"/>
            </a:endParaRPr>
          </a:p>
          <a:p>
            <a:pPr defTabSz="914400">
              <a:lnSpc>
                <a:spcPct val="100000"/>
              </a:lnSpc>
              <a:tabLst>
                <a:tab algn="l" pos="0"/>
              </a:tabLst>
            </a:pPr>
            <a:r>
              <a:rPr b="0" lang="ru-RU" sz="1800" spc="-1" strike="noStrike">
                <a:solidFill>
                  <a:srgbClr val="000000"/>
                </a:solidFill>
                <a:latin typeface="Arial"/>
                <a:ea typeface="Arial"/>
              </a:rPr>
              <a:t>1.Студенты начнут лучше усваивать материал</a:t>
            </a:r>
            <a:endParaRPr b="0" lang="ru-RU" sz="1800" spc="-1" strike="noStrike">
              <a:solidFill>
                <a:srgbClr val="000000"/>
              </a:solidFill>
              <a:latin typeface="Arial"/>
            </a:endParaRPr>
          </a:p>
          <a:p>
            <a:pPr defTabSz="914400">
              <a:lnSpc>
                <a:spcPct val="100000"/>
              </a:lnSpc>
              <a:tabLst>
                <a:tab algn="l" pos="0"/>
              </a:tabLst>
            </a:pPr>
            <a:r>
              <a:rPr b="0" lang="ru-RU" sz="1800" spc="-1" strike="noStrike">
                <a:solidFill>
                  <a:srgbClr val="000000"/>
                </a:solidFill>
                <a:latin typeface="Arial"/>
                <a:ea typeface="Arial"/>
              </a:rPr>
              <a:t>2.Вовлеченность и участие студентов в учебной деятельности</a:t>
            </a:r>
            <a:endParaRPr b="0" lang="ru-RU" sz="1800" spc="-1" strike="noStrike">
              <a:solidFill>
                <a:srgbClr val="000000"/>
              </a:solidFill>
              <a:latin typeface="Arial"/>
            </a:endParaRPr>
          </a:p>
          <a:p>
            <a:pPr defTabSz="914400">
              <a:lnSpc>
                <a:spcPct val="100000"/>
              </a:lnSpc>
              <a:tabLst>
                <a:tab algn="l" pos="0"/>
              </a:tabLst>
            </a:pPr>
            <a:r>
              <a:rPr b="0" lang="ru-RU" sz="1800" spc="-1" strike="noStrike">
                <a:solidFill>
                  <a:srgbClr val="000000"/>
                </a:solidFill>
                <a:latin typeface="Arial"/>
                <a:ea typeface="Arial"/>
              </a:rPr>
              <a:t>3. Повышение успеваемости студентов</a:t>
            </a:r>
            <a:endParaRPr b="0" lang="ru-RU"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13" name="PlaceHolder 1"/>
          <p:cNvSpPr>
            <a:spLocks noGrp="1"/>
          </p:cNvSpPr>
          <p:nvPr>
            <p:ph type="title"/>
          </p:nvPr>
        </p:nvSpPr>
        <p:spPr>
          <a:xfrm>
            <a:off x="360000" y="360000"/>
            <a:ext cx="6426360" cy="572040"/>
          </a:xfrm>
          <a:prstGeom prst="rect">
            <a:avLst/>
          </a:prstGeom>
          <a:noFill/>
          <a:ln w="0">
            <a:noFill/>
          </a:ln>
        </p:spPr>
        <p:txBody>
          <a:bodyPr lIns="90000" rIns="90000" tIns="91440" bIns="91440" anchor="t">
            <a:noAutofit/>
          </a:bodyPr>
          <a:p>
            <a:pPr indent="0">
              <a:lnSpc>
                <a:spcPct val="100000"/>
              </a:lnSpc>
              <a:buNone/>
              <a:tabLst>
                <a:tab algn="l" pos="0"/>
              </a:tabLst>
            </a:pPr>
            <a:r>
              <a:rPr b="0" lang="en" sz="3000" spc="-1" strike="noStrike">
                <a:solidFill>
                  <a:schemeClr val="dk1"/>
                </a:solidFill>
                <a:latin typeface="Vidaloka"/>
                <a:ea typeface="Vidaloka"/>
              </a:rPr>
              <a:t>Выводы</a:t>
            </a:r>
            <a:endParaRPr b="0" lang="ru-RU" sz="3000" spc="-1" strike="noStrike">
              <a:solidFill>
                <a:srgbClr val="000000"/>
              </a:solidFill>
              <a:latin typeface="Arial"/>
            </a:endParaRPr>
          </a:p>
        </p:txBody>
      </p:sp>
      <p:sp>
        <p:nvSpPr>
          <p:cNvPr id="714" name="TextBox 13"/>
          <p:cNvSpPr/>
          <p:nvPr/>
        </p:nvSpPr>
        <p:spPr>
          <a:xfrm>
            <a:off x="180000" y="938520"/>
            <a:ext cx="6820560" cy="33814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tabLst>
                <a:tab algn="l" pos="0"/>
              </a:tabLst>
            </a:pPr>
            <a:r>
              <a:rPr b="0" lang="ru-RU" sz="1800" spc="-1" strike="noStrike">
                <a:solidFill>
                  <a:srgbClr val="000000"/>
                </a:solidFill>
                <a:latin typeface="Arial"/>
                <a:ea typeface="Arial"/>
              </a:rPr>
              <a:t>Проект  целесообразен для реализации по следующим причинам:</a:t>
            </a:r>
            <a:endParaRPr b="0" lang="ru-RU" sz="1800" spc="-1" strike="noStrike">
              <a:solidFill>
                <a:srgbClr val="000000"/>
              </a:solidFill>
              <a:latin typeface="Arial"/>
            </a:endParaRPr>
          </a:p>
          <a:p>
            <a:pPr lvl="1" marL="284040" indent="-284040" defTabSz="914400">
              <a:lnSpc>
                <a:spcPct val="100000"/>
              </a:lnSpc>
              <a:buClr>
                <a:srgbClr val="000000"/>
              </a:buClr>
              <a:buFont typeface="Arial"/>
              <a:buChar char="–"/>
              <a:tabLst>
                <a:tab algn="l" pos="0"/>
              </a:tabLst>
            </a:pPr>
            <a:r>
              <a:rPr b="0" lang="ru-RU" sz="1800" spc="-1" strike="noStrike">
                <a:solidFill>
                  <a:srgbClr val="000000"/>
                </a:solidFill>
                <a:latin typeface="Arial"/>
                <a:ea typeface="Arial"/>
              </a:rPr>
              <a:t>По данной проблеме есть спрос</a:t>
            </a:r>
            <a:endParaRPr b="0" lang="ru-RU" sz="1800" spc="-1" strike="noStrike">
              <a:solidFill>
                <a:srgbClr val="000000"/>
              </a:solidFill>
              <a:latin typeface="Arial"/>
            </a:endParaRPr>
          </a:p>
          <a:p>
            <a:pPr lvl="1" marL="284040" indent="-284040" defTabSz="914400">
              <a:lnSpc>
                <a:spcPct val="100000"/>
              </a:lnSpc>
              <a:buClr>
                <a:srgbClr val="000000"/>
              </a:buClr>
              <a:buFont typeface="Arial"/>
              <a:buChar char="–"/>
              <a:tabLst>
                <a:tab algn="l" pos="0"/>
              </a:tabLst>
            </a:pPr>
            <a:r>
              <a:rPr b="0" lang="ru-RU" sz="1800" spc="-1" strike="noStrike">
                <a:solidFill>
                  <a:srgbClr val="000000"/>
                </a:solidFill>
                <a:latin typeface="Arial"/>
                <a:ea typeface="Arial"/>
              </a:rPr>
              <a:t>Каждый год количество целевой аудитории проекта будет расти</a:t>
            </a:r>
            <a:endParaRPr b="0" lang="ru-RU" sz="1800" spc="-1" strike="noStrike">
              <a:solidFill>
                <a:srgbClr val="000000"/>
              </a:solidFill>
              <a:latin typeface="Arial"/>
            </a:endParaRPr>
          </a:p>
          <a:p>
            <a:pPr lvl="1" marL="284040" indent="-284040" defTabSz="914400">
              <a:lnSpc>
                <a:spcPct val="100000"/>
              </a:lnSpc>
              <a:buClr>
                <a:srgbClr val="000000"/>
              </a:buClr>
              <a:buFont typeface="Arial"/>
              <a:buChar char="–"/>
              <a:tabLst>
                <a:tab algn="l" pos="0"/>
              </a:tabLst>
            </a:pPr>
            <a:r>
              <a:rPr b="0" lang="ru-RU" sz="1800" spc="-1" strike="noStrike">
                <a:solidFill>
                  <a:srgbClr val="000000"/>
                </a:solidFill>
                <a:latin typeface="Arial"/>
                <a:ea typeface="Arial"/>
              </a:rPr>
              <a:t>Наш продукт будет более удобен студенту, нежели конкуренты</a:t>
            </a:r>
            <a:endParaRPr b="0" lang="ru-RU" sz="1800" spc="-1" strike="noStrike">
              <a:solidFill>
                <a:srgbClr val="000000"/>
              </a:solidFill>
              <a:latin typeface="Arial"/>
            </a:endParaRPr>
          </a:p>
          <a:p>
            <a:pPr defTabSz="914400">
              <a:lnSpc>
                <a:spcPct val="100000"/>
              </a:lnSpc>
              <a:tabLst>
                <a:tab algn="l" pos="0"/>
              </a:tabLst>
            </a:pPr>
            <a:endParaRPr b="0" lang="ru-RU" sz="1800" spc="-1" strike="noStrike">
              <a:solidFill>
                <a:srgbClr val="000000"/>
              </a:solidFill>
              <a:latin typeface="Arial"/>
            </a:endParaRPr>
          </a:p>
          <a:p>
            <a:pPr defTabSz="914400">
              <a:lnSpc>
                <a:spcPct val="100000"/>
              </a:lnSpc>
              <a:tabLst>
                <a:tab algn="l" pos="0"/>
              </a:tabLst>
            </a:pPr>
            <a:endParaRPr b="0" lang="ru-RU" sz="1800" spc="-1" strike="noStrike">
              <a:solidFill>
                <a:srgbClr val="000000"/>
              </a:solidFill>
              <a:latin typeface="Arial"/>
            </a:endParaRPr>
          </a:p>
          <a:p>
            <a:pPr defTabSz="914400">
              <a:lnSpc>
                <a:spcPct val="100000"/>
              </a:lnSpc>
              <a:tabLst>
                <a:tab algn="l" pos="0"/>
              </a:tabLst>
            </a:pPr>
            <a:r>
              <a:rPr b="0" lang="ru-RU" sz="1800" spc="-1" strike="noStrike">
                <a:solidFill>
                  <a:srgbClr val="000000"/>
                </a:solidFill>
                <a:latin typeface="Arial"/>
                <a:ea typeface="Arial"/>
              </a:rPr>
              <a:t>В среднесрочной перспективе (3-5 лет) мы планируем закрепить модель продукта в Тюмени, начать продвигать наш проект в другие университеты РФ  </a:t>
            </a:r>
            <a:endParaRPr b="0" lang="ru-RU" sz="18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25" dur="indefinite" restart="never" nodeType="tmRoot">
          <p:childTnLst>
            <p:seq>
              <p:cTn id="26" dur="indefinite" nodeType="mainSeq">
                <p:childTnLst>
                  <p:par>
                    <p:cTn id="27" fill="hold">
                      <p:stCondLst>
                        <p:cond delay="indefinite"/>
                      </p:stCondLst>
                      <p:childTnLst>
                        <p:par>
                          <p:cTn id="28" fill="hold">
                            <p:stCondLst>
                              <p:cond delay="0"/>
                            </p:stCondLst>
                            <p:childTnLst>
                              <p:par>
                                <p:cTn id="29" nodeType="clickEffect" fill="hold" presetClass="entr" presetID="2" presetSubtype="1">
                                  <p:stCondLst>
                                    <p:cond delay="0"/>
                                  </p:stCondLst>
                                  <p:childTnLst>
                                    <p:set>
                                      <p:cBhvr>
                                        <p:cTn id="30" dur="1" fill="hold">
                                          <p:stCondLst>
                                            <p:cond delay="0"/>
                                          </p:stCondLst>
                                        </p:cTn>
                                        <p:tgtEl>
                                          <p:spTgt spid="713"/>
                                        </p:tgtEl>
                                        <p:attrNameLst>
                                          <p:attrName>style.visibility</p:attrName>
                                        </p:attrNameLst>
                                      </p:cBhvr>
                                      <p:to>
                                        <p:strVal val="visible"/>
                                      </p:to>
                                    </p:set>
                                    <p:anim calcmode="lin" valueType="num">
                                      <p:cBhvr additive="repl">
                                        <p:cTn id="31" dur="1000"/>
                                        <p:tgtEl>
                                          <p:spTgt spid="7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Minimalist Business Slides XL by Slidesgo">
  <a:themeElements>
    <a:clrScheme name="Simple Light">
      <a:dk1>
        <a:srgbClr val="000000"/>
      </a:dk1>
      <a:lt1>
        <a:srgbClr val="f5f2ee"/>
      </a:lt1>
      <a:dk2>
        <a:srgbClr val="000000"/>
      </a:dk2>
      <a:lt2>
        <a:srgbClr val="eeeeee"/>
      </a:lt2>
      <a:accent1>
        <a:srgbClr val="3f3533"/>
      </a:accent1>
      <a:accent2>
        <a:srgbClr val="3f3533"/>
      </a:accent2>
      <a:accent3>
        <a:srgbClr val="3f3533"/>
      </a:accent3>
      <a:accent4>
        <a:srgbClr val="3f3533"/>
      </a:accent4>
      <a:accent5>
        <a:srgbClr val="3f3533"/>
      </a:accent5>
      <a:accent6>
        <a:srgbClr val="3f3533"/>
      </a:accent6>
      <a:hlink>
        <a:srgbClr val="000000"/>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xml><?xml version="1.0" encoding="utf-8"?>
<a:theme xmlns:a="http://schemas.openxmlformats.org/drawingml/2006/main" xmlns:r="http://schemas.openxmlformats.org/officeDocument/2006/relationships" name="Minimalist Business Slides XL by Slidesgo">
  <a:themeElements>
    <a:clrScheme name="Simple Light">
      <a:dk1>
        <a:srgbClr val="000000"/>
      </a:dk1>
      <a:lt1>
        <a:srgbClr val="f5f2ee"/>
      </a:lt1>
      <a:dk2>
        <a:srgbClr val="000000"/>
      </a:dk2>
      <a:lt2>
        <a:srgbClr val="eeeeee"/>
      </a:lt2>
      <a:accent1>
        <a:srgbClr val="3f3533"/>
      </a:accent1>
      <a:accent2>
        <a:srgbClr val="3f3533"/>
      </a:accent2>
      <a:accent3>
        <a:srgbClr val="3f3533"/>
      </a:accent3>
      <a:accent4>
        <a:srgbClr val="3f3533"/>
      </a:accent4>
      <a:accent5>
        <a:srgbClr val="3f3533"/>
      </a:accent5>
      <a:accent6>
        <a:srgbClr val="3f3533"/>
      </a:accent6>
      <a:hlink>
        <a:srgbClr val="000000"/>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xml><?xml version="1.0" encoding="utf-8"?>
<a:theme xmlns:a="http://schemas.openxmlformats.org/drawingml/2006/main" xmlns:r="http://schemas.openxmlformats.org/officeDocument/2006/relationships" name="Minimalist Business Slides XL by Slidesgo">
  <a:themeElements>
    <a:clrScheme name="Simple Light">
      <a:dk1>
        <a:srgbClr val="000000"/>
      </a:dk1>
      <a:lt1>
        <a:srgbClr val="f5f2ee"/>
      </a:lt1>
      <a:dk2>
        <a:srgbClr val="000000"/>
      </a:dk2>
      <a:lt2>
        <a:srgbClr val="eeeeee"/>
      </a:lt2>
      <a:accent1>
        <a:srgbClr val="3f3533"/>
      </a:accent1>
      <a:accent2>
        <a:srgbClr val="3f3533"/>
      </a:accent2>
      <a:accent3>
        <a:srgbClr val="3f3533"/>
      </a:accent3>
      <a:accent4>
        <a:srgbClr val="3f3533"/>
      </a:accent4>
      <a:accent5>
        <a:srgbClr val="3f3533"/>
      </a:accent5>
      <a:accent6>
        <a:srgbClr val="3f3533"/>
      </a:accent6>
      <a:hlink>
        <a:srgbClr val="000000"/>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4.xml><?xml version="1.0" encoding="utf-8"?>
<a:theme xmlns:a="http://schemas.openxmlformats.org/drawingml/2006/main" xmlns:r="http://schemas.openxmlformats.org/officeDocument/2006/relationships" name="Minimalist Business Slides XL by Slidesgo">
  <a:themeElements>
    <a:clrScheme name="Simple Light">
      <a:dk1>
        <a:srgbClr val="000000"/>
      </a:dk1>
      <a:lt1>
        <a:srgbClr val="f5f2ee"/>
      </a:lt1>
      <a:dk2>
        <a:srgbClr val="000000"/>
      </a:dk2>
      <a:lt2>
        <a:srgbClr val="eeeeee"/>
      </a:lt2>
      <a:accent1>
        <a:srgbClr val="3f3533"/>
      </a:accent1>
      <a:accent2>
        <a:srgbClr val="3f3533"/>
      </a:accent2>
      <a:accent3>
        <a:srgbClr val="3f3533"/>
      </a:accent3>
      <a:accent4>
        <a:srgbClr val="3f3533"/>
      </a:accent4>
      <a:accent5>
        <a:srgbClr val="3f3533"/>
      </a:accent5>
      <a:accent6>
        <a:srgbClr val="3f3533"/>
      </a:accent6>
      <a:hlink>
        <a:srgbClr val="000000"/>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5.xml><?xml version="1.0" encoding="utf-8"?>
<a:theme xmlns:a="http://schemas.openxmlformats.org/drawingml/2006/main" xmlns:r="http://schemas.openxmlformats.org/officeDocument/2006/relationships" name="Minimalist Business Slides XL by Slidesgo">
  <a:themeElements>
    <a:clrScheme name="Simple Light">
      <a:dk1>
        <a:srgbClr val="000000"/>
      </a:dk1>
      <a:lt1>
        <a:srgbClr val="f5f2ee"/>
      </a:lt1>
      <a:dk2>
        <a:srgbClr val="000000"/>
      </a:dk2>
      <a:lt2>
        <a:srgbClr val="eeeeee"/>
      </a:lt2>
      <a:accent1>
        <a:srgbClr val="3f3533"/>
      </a:accent1>
      <a:accent2>
        <a:srgbClr val="3f3533"/>
      </a:accent2>
      <a:accent3>
        <a:srgbClr val="3f3533"/>
      </a:accent3>
      <a:accent4>
        <a:srgbClr val="3f3533"/>
      </a:accent4>
      <a:accent5>
        <a:srgbClr val="3f3533"/>
      </a:accent5>
      <a:accent6>
        <a:srgbClr val="3f3533"/>
      </a:accent6>
      <a:hlink>
        <a:srgbClr val="000000"/>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6.xml><?xml version="1.0" encoding="utf-8"?>
<a:theme xmlns:a="http://schemas.openxmlformats.org/drawingml/2006/main" xmlns:r="http://schemas.openxmlformats.org/officeDocument/2006/relationships" name="Minimalist Business Slides XL by Slidesgo">
  <a:themeElements>
    <a:clrScheme name="Simple Light">
      <a:dk1>
        <a:srgbClr val="000000"/>
      </a:dk1>
      <a:lt1>
        <a:srgbClr val="f5f2ee"/>
      </a:lt1>
      <a:dk2>
        <a:srgbClr val="000000"/>
      </a:dk2>
      <a:lt2>
        <a:srgbClr val="eeeeee"/>
      </a:lt2>
      <a:accent1>
        <a:srgbClr val="3f3533"/>
      </a:accent1>
      <a:accent2>
        <a:srgbClr val="3f3533"/>
      </a:accent2>
      <a:accent3>
        <a:srgbClr val="3f3533"/>
      </a:accent3>
      <a:accent4>
        <a:srgbClr val="3f3533"/>
      </a:accent4>
      <a:accent5>
        <a:srgbClr val="3f3533"/>
      </a:accent5>
      <a:accent6>
        <a:srgbClr val="3f3533"/>
      </a:accent6>
      <a:hlink>
        <a:srgbClr val="000000"/>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7.xml><?xml version="1.0" encoding="utf-8"?>
<a:theme xmlns:a="http://schemas.openxmlformats.org/drawingml/2006/main" xmlns:r="http://schemas.openxmlformats.org/officeDocument/2006/relationships" name="Minimalist Business Slides XL by Slidesgo">
  <a:themeElements>
    <a:clrScheme name="Simple Light">
      <a:dk1>
        <a:srgbClr val="000000"/>
      </a:dk1>
      <a:lt1>
        <a:srgbClr val="f5f2ee"/>
      </a:lt1>
      <a:dk2>
        <a:srgbClr val="000000"/>
      </a:dk2>
      <a:lt2>
        <a:srgbClr val="eeeeee"/>
      </a:lt2>
      <a:accent1>
        <a:srgbClr val="3f3533"/>
      </a:accent1>
      <a:accent2>
        <a:srgbClr val="3f3533"/>
      </a:accent2>
      <a:accent3>
        <a:srgbClr val="3f3533"/>
      </a:accent3>
      <a:accent4>
        <a:srgbClr val="3f3533"/>
      </a:accent4>
      <a:accent5>
        <a:srgbClr val="3f3533"/>
      </a:accent5>
      <a:accent6>
        <a:srgbClr val="3f3533"/>
      </a:accent6>
      <a:hlink>
        <a:srgbClr val="000000"/>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8.xml><?xml version="1.0" encoding="utf-8"?>
<a:theme xmlns:a="http://schemas.openxmlformats.org/drawingml/2006/main" xmlns:r="http://schemas.openxmlformats.org/officeDocument/2006/relationships" name="Minimalist Business Slides XL by Slidesgo">
  <a:themeElements>
    <a:clrScheme name="Simple Light">
      <a:dk1>
        <a:srgbClr val="000000"/>
      </a:dk1>
      <a:lt1>
        <a:srgbClr val="f5f2ee"/>
      </a:lt1>
      <a:dk2>
        <a:srgbClr val="000000"/>
      </a:dk2>
      <a:lt2>
        <a:srgbClr val="eeeeee"/>
      </a:lt2>
      <a:accent1>
        <a:srgbClr val="3f3533"/>
      </a:accent1>
      <a:accent2>
        <a:srgbClr val="3f3533"/>
      </a:accent2>
      <a:accent3>
        <a:srgbClr val="3f3533"/>
      </a:accent3>
      <a:accent4>
        <a:srgbClr val="3f3533"/>
      </a:accent4>
      <a:accent5>
        <a:srgbClr val="3f3533"/>
      </a:accent5>
      <a:accent6>
        <a:srgbClr val="3f3533"/>
      </a:accent6>
      <a:hlink>
        <a:srgbClr val="000000"/>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9.xml><?xml version="1.0" encoding="utf-8"?>
<a:theme xmlns:a="http://schemas.openxmlformats.org/drawingml/2006/main" xmlns:r="http://schemas.openxmlformats.org/officeDocument/2006/relationships" name="Minimalist Business Slides XL by Slidesgo">
  <a:themeElements>
    <a:clrScheme name="Simple Light">
      <a:dk1>
        <a:srgbClr val="000000"/>
      </a:dk1>
      <a:lt1>
        <a:srgbClr val="f5f2ee"/>
      </a:lt1>
      <a:dk2>
        <a:srgbClr val="000000"/>
      </a:dk2>
      <a:lt2>
        <a:srgbClr val="eeeeee"/>
      </a:lt2>
      <a:accent1>
        <a:srgbClr val="3f3533"/>
      </a:accent1>
      <a:accent2>
        <a:srgbClr val="3f3533"/>
      </a:accent2>
      <a:accent3>
        <a:srgbClr val="3f3533"/>
      </a:accent3>
      <a:accent4>
        <a:srgbClr val="3f3533"/>
      </a:accent4>
      <a:accent5>
        <a:srgbClr val="3f3533"/>
      </a:accent5>
      <a:accent6>
        <a:srgbClr val="3f3533"/>
      </a:accent6>
      <a:hlink>
        <a:srgbClr val="000000"/>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0.xml><?xml version="1.0" encoding="utf-8"?>
<a:theme xmlns:a="http://schemas.openxmlformats.org/drawingml/2006/main" xmlns:r="http://schemas.openxmlformats.org/officeDocument/2006/relationships" name="Minimalist Business Slides XL by Slidesgo">
  <a:themeElements>
    <a:clrScheme name="Simple Light">
      <a:dk1>
        <a:srgbClr val="000000"/>
      </a:dk1>
      <a:lt1>
        <a:srgbClr val="f5f2ee"/>
      </a:lt1>
      <a:dk2>
        <a:srgbClr val="000000"/>
      </a:dk2>
      <a:lt2>
        <a:srgbClr val="eeeeee"/>
      </a:lt2>
      <a:accent1>
        <a:srgbClr val="3f3533"/>
      </a:accent1>
      <a:accent2>
        <a:srgbClr val="3f3533"/>
      </a:accent2>
      <a:accent3>
        <a:srgbClr val="3f3533"/>
      </a:accent3>
      <a:accent4>
        <a:srgbClr val="3f3533"/>
      </a:accent4>
      <a:accent5>
        <a:srgbClr val="3f3533"/>
      </a:accent5>
      <a:accent6>
        <a:srgbClr val="3f3533"/>
      </a:accent6>
      <a:hlink>
        <a:srgbClr val="000000"/>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1.xml><?xml version="1.0" encoding="utf-8"?>
<a:theme xmlns:a="http://schemas.openxmlformats.org/drawingml/2006/main" xmlns:r="http://schemas.openxmlformats.org/officeDocument/2006/relationships" name="Minimalist Business Slides XL by Slidesgo">
  <a:themeElements>
    <a:clrScheme name="Simple Light">
      <a:dk1>
        <a:srgbClr val="000000"/>
      </a:dk1>
      <a:lt1>
        <a:srgbClr val="f5f2ee"/>
      </a:lt1>
      <a:dk2>
        <a:srgbClr val="000000"/>
      </a:dk2>
      <a:lt2>
        <a:srgbClr val="eeeeee"/>
      </a:lt2>
      <a:accent1>
        <a:srgbClr val="3f3533"/>
      </a:accent1>
      <a:accent2>
        <a:srgbClr val="3f3533"/>
      </a:accent2>
      <a:accent3>
        <a:srgbClr val="3f3533"/>
      </a:accent3>
      <a:accent4>
        <a:srgbClr val="3f3533"/>
      </a:accent4>
      <a:accent5>
        <a:srgbClr val="3f3533"/>
      </a:accent5>
      <a:accent6>
        <a:srgbClr val="3f3533"/>
      </a:accent6>
      <a:hlink>
        <a:srgbClr val="000000"/>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2.xml><?xml version="1.0" encoding="utf-8"?>
<a:theme xmlns:a="http://schemas.openxmlformats.org/drawingml/2006/main" xmlns:r="http://schemas.openxmlformats.org/officeDocument/2006/relationships" name="Minimalist Business Slides XL by Slidesgo">
  <a:themeElements>
    <a:clrScheme name="Simple Light">
      <a:dk1>
        <a:srgbClr val="000000"/>
      </a:dk1>
      <a:lt1>
        <a:srgbClr val="f5f2ee"/>
      </a:lt1>
      <a:dk2>
        <a:srgbClr val="000000"/>
      </a:dk2>
      <a:lt2>
        <a:srgbClr val="eeeeee"/>
      </a:lt2>
      <a:accent1>
        <a:srgbClr val="3f3533"/>
      </a:accent1>
      <a:accent2>
        <a:srgbClr val="3f3533"/>
      </a:accent2>
      <a:accent3>
        <a:srgbClr val="3f3533"/>
      </a:accent3>
      <a:accent4>
        <a:srgbClr val="3f3533"/>
      </a:accent4>
      <a:accent5>
        <a:srgbClr val="3f3533"/>
      </a:accent5>
      <a:accent6>
        <a:srgbClr val="3f3533"/>
      </a:accent6>
      <a:hlink>
        <a:srgbClr val="000000"/>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3.xml><?xml version="1.0" encoding="utf-8"?>
<a:theme xmlns:a="http://schemas.openxmlformats.org/drawingml/2006/main" xmlns:r="http://schemas.openxmlformats.org/officeDocument/2006/relationships" name="Minimalist Business Slides XL by Slidesgo">
  <a:themeElements>
    <a:clrScheme name="Simple Light">
      <a:dk1>
        <a:srgbClr val="000000"/>
      </a:dk1>
      <a:lt1>
        <a:srgbClr val="f5f2ee"/>
      </a:lt1>
      <a:dk2>
        <a:srgbClr val="000000"/>
      </a:dk2>
      <a:lt2>
        <a:srgbClr val="eeeeee"/>
      </a:lt2>
      <a:accent1>
        <a:srgbClr val="3f3533"/>
      </a:accent1>
      <a:accent2>
        <a:srgbClr val="3f3533"/>
      </a:accent2>
      <a:accent3>
        <a:srgbClr val="3f3533"/>
      </a:accent3>
      <a:accent4>
        <a:srgbClr val="3f3533"/>
      </a:accent4>
      <a:accent5>
        <a:srgbClr val="3f3533"/>
      </a:accent5>
      <a:accent6>
        <a:srgbClr val="3f3533"/>
      </a:accent6>
      <a:hlink>
        <a:srgbClr val="000000"/>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4.xml><?xml version="1.0" encoding="utf-8"?>
<a:theme xmlns:a="http://schemas.openxmlformats.org/drawingml/2006/main" xmlns:r="http://schemas.openxmlformats.org/officeDocument/2006/relationships" name="Minimalist Business Slides XL by Slidesgo">
  <a:themeElements>
    <a:clrScheme name="Simple Light">
      <a:dk1>
        <a:srgbClr val="000000"/>
      </a:dk1>
      <a:lt1>
        <a:srgbClr val="f5f2ee"/>
      </a:lt1>
      <a:dk2>
        <a:srgbClr val="000000"/>
      </a:dk2>
      <a:lt2>
        <a:srgbClr val="eeeeee"/>
      </a:lt2>
      <a:accent1>
        <a:srgbClr val="3f3533"/>
      </a:accent1>
      <a:accent2>
        <a:srgbClr val="3f3533"/>
      </a:accent2>
      <a:accent3>
        <a:srgbClr val="3f3533"/>
      </a:accent3>
      <a:accent4>
        <a:srgbClr val="3f3533"/>
      </a:accent4>
      <a:accent5>
        <a:srgbClr val="3f3533"/>
      </a:accent5>
      <a:accent6>
        <a:srgbClr val="3f3533"/>
      </a:accent6>
      <a:hlink>
        <a:srgbClr val="000000"/>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5.xml><?xml version="1.0" encoding="utf-8"?>
<a:theme xmlns:a="http://schemas.openxmlformats.org/drawingml/2006/main" xmlns:r="http://schemas.openxmlformats.org/officeDocument/2006/relationships" name="Minimalist Business Slides XL by Slidesgo">
  <a:themeElements>
    <a:clrScheme name="Simple Light">
      <a:dk1>
        <a:srgbClr val="000000"/>
      </a:dk1>
      <a:lt1>
        <a:srgbClr val="f5f2ee"/>
      </a:lt1>
      <a:dk2>
        <a:srgbClr val="000000"/>
      </a:dk2>
      <a:lt2>
        <a:srgbClr val="eeeeee"/>
      </a:lt2>
      <a:accent1>
        <a:srgbClr val="3f3533"/>
      </a:accent1>
      <a:accent2>
        <a:srgbClr val="3f3533"/>
      </a:accent2>
      <a:accent3>
        <a:srgbClr val="3f3533"/>
      </a:accent3>
      <a:accent4>
        <a:srgbClr val="3f3533"/>
      </a:accent4>
      <a:accent5>
        <a:srgbClr val="3f3533"/>
      </a:accent5>
      <a:accent6>
        <a:srgbClr val="3f3533"/>
      </a:accent6>
      <a:hlink>
        <a:srgbClr val="000000"/>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6.xml><?xml version="1.0" encoding="utf-8"?>
<a:theme xmlns:a="http://schemas.openxmlformats.org/drawingml/2006/main" xmlns:r="http://schemas.openxmlformats.org/officeDocument/2006/relationships" name="Minimalist Business Slides XL by Slidesgo">
  <a:themeElements>
    <a:clrScheme name="Simple Light">
      <a:dk1>
        <a:srgbClr val="000000"/>
      </a:dk1>
      <a:lt1>
        <a:srgbClr val="f5f2ee"/>
      </a:lt1>
      <a:dk2>
        <a:srgbClr val="000000"/>
      </a:dk2>
      <a:lt2>
        <a:srgbClr val="eeeeee"/>
      </a:lt2>
      <a:accent1>
        <a:srgbClr val="3f3533"/>
      </a:accent1>
      <a:accent2>
        <a:srgbClr val="3f3533"/>
      </a:accent2>
      <a:accent3>
        <a:srgbClr val="3f3533"/>
      </a:accent3>
      <a:accent4>
        <a:srgbClr val="3f3533"/>
      </a:accent4>
      <a:accent5>
        <a:srgbClr val="3f3533"/>
      </a:accent5>
      <a:accent6>
        <a:srgbClr val="3f3533"/>
      </a:accent6>
      <a:hlink>
        <a:srgbClr val="000000"/>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64</TotalTime>
  <Application>LibreOffice/7.6.0.3$Windows_X86_64 LibreOffice_project/69edd8b8ebc41d00b4de3915dc82f8f0fc3b6265</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description/>
  <dc:language>ru-RU</dc:language>
  <cp:lastModifiedBy/>
  <dcterms:modified xsi:type="dcterms:W3CDTF">2023-10-26T16:25:42Z</dcterms:modified>
  <cp:revision>3</cp:revision>
  <dc:subject/>
  <dc:title/>
</cp:coreProperties>
</file>

<file path=docProps/custom.xml><?xml version="1.0" encoding="utf-8"?>
<Properties xmlns="http://schemas.openxmlformats.org/officeDocument/2006/custom-properties" xmlns:vt="http://schemas.openxmlformats.org/officeDocument/2006/docPropsVTypes"/>
</file>