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8" r:id="rId14"/>
    <p:sldId id="289" r:id="rId15"/>
    <p:sldId id="269" r:id="rId16"/>
    <p:sldId id="270" r:id="rId17"/>
    <p:sldId id="271" r:id="rId18"/>
    <p:sldId id="272" r:id="rId19"/>
    <p:sldId id="287" r:id="rId20"/>
  </p:sldIdLst>
  <p:sldSz cx="9144000" cy="5143500" type="screen16x9"/>
  <p:notesSz cx="6858000" cy="9144000"/>
  <p:embeddedFontLst>
    <p:embeddedFont>
      <p:font typeface="Amatic SC" panose="020B0604020202020204" charset="-79"/>
      <p:regular r:id="rId22"/>
      <p:bold r:id="rId23"/>
    </p:embeddedFont>
    <p:embeddedFont>
      <p:font typeface="Roboto Mono" panose="020B0604020202020204" charset="0"/>
      <p:regular r:id="rId24"/>
      <p:bold r:id="rId25"/>
      <p:italic r:id="rId26"/>
      <p:boldItalic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5" roundtripDataSignature="AMtx7mh/F9xZp57M9KcKLHYOLV8AwhTy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4B3A8E-F526-4ED9-A3CE-2219490C49C8}">
  <a:tblStyle styleId="{174B3A8E-F526-4ED9-A3CE-2219490C49C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9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dd8d1c0005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gdd8d1c0005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dd6c8eaa1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gdd6c8eaa1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dd6c8eaa1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gdd6c8eaa19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dd8d1c000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gdd8d1c000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8117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dd8d1c0005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gdd8d1c0005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100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7" name="Google Shape;6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4" name="Google Shape;68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9" name="Google Shape;7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5" name="Google Shape;392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6" name="Google Shape;392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968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9"/>
          <p:cNvSpPr txBox="1">
            <a:spLocks noGrp="1"/>
          </p:cNvSpPr>
          <p:nvPr>
            <p:ph type="ctrTitle"/>
          </p:nvPr>
        </p:nvSpPr>
        <p:spPr>
          <a:xfrm>
            <a:off x="1628475" y="488452"/>
            <a:ext cx="5886900" cy="16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59"/>
          <p:cNvSpPr txBox="1">
            <a:spLocks noGrp="1"/>
          </p:cNvSpPr>
          <p:nvPr>
            <p:ph type="subTitle" idx="1"/>
          </p:nvPr>
        </p:nvSpPr>
        <p:spPr>
          <a:xfrm>
            <a:off x="1628475" y="2164081"/>
            <a:ext cx="58869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0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0"/>
          <p:cNvSpPr txBox="1">
            <a:spLocks noGrp="1"/>
          </p:cNvSpPr>
          <p:nvPr>
            <p:ph type="body" idx="1"/>
          </p:nvPr>
        </p:nvSpPr>
        <p:spPr>
          <a:xfrm>
            <a:off x="720000" y="1139700"/>
            <a:ext cx="7704000" cy="3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50"/>
            </a:lvl1pPr>
            <a:lvl2pPr marL="914400" lvl="1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1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1"/>
          <p:cNvSpPr txBox="1">
            <a:spLocks noGrp="1"/>
          </p:cNvSpPr>
          <p:nvPr>
            <p:ph type="subTitle" idx="1"/>
          </p:nvPr>
        </p:nvSpPr>
        <p:spPr>
          <a:xfrm>
            <a:off x="1979025" y="1685925"/>
            <a:ext cx="2658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61"/>
          <p:cNvSpPr txBox="1">
            <a:spLocks noGrp="1"/>
          </p:cNvSpPr>
          <p:nvPr>
            <p:ph type="subTitle" idx="2"/>
          </p:nvPr>
        </p:nvSpPr>
        <p:spPr>
          <a:xfrm>
            <a:off x="5536900" y="1685925"/>
            <a:ext cx="2658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1"/>
          <p:cNvSpPr txBox="1">
            <a:spLocks noGrp="1"/>
          </p:cNvSpPr>
          <p:nvPr>
            <p:ph type="subTitle" idx="3"/>
          </p:nvPr>
        </p:nvSpPr>
        <p:spPr>
          <a:xfrm>
            <a:off x="5536900" y="1912550"/>
            <a:ext cx="2658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1"/>
          <p:cNvSpPr txBox="1">
            <a:spLocks noGrp="1"/>
          </p:cNvSpPr>
          <p:nvPr>
            <p:ph type="subTitle" idx="4"/>
          </p:nvPr>
        </p:nvSpPr>
        <p:spPr>
          <a:xfrm>
            <a:off x="1979025" y="1912550"/>
            <a:ext cx="2658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1"/>
          <p:cNvSpPr txBox="1">
            <a:spLocks noGrp="1"/>
          </p:cNvSpPr>
          <p:nvPr>
            <p:ph type="subTitle" idx="5"/>
          </p:nvPr>
        </p:nvSpPr>
        <p:spPr>
          <a:xfrm>
            <a:off x="1979025" y="3098600"/>
            <a:ext cx="2658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61"/>
          <p:cNvSpPr txBox="1">
            <a:spLocks noGrp="1"/>
          </p:cNvSpPr>
          <p:nvPr>
            <p:ph type="subTitle" idx="6"/>
          </p:nvPr>
        </p:nvSpPr>
        <p:spPr>
          <a:xfrm>
            <a:off x="5536900" y="3098600"/>
            <a:ext cx="2658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61"/>
          <p:cNvSpPr txBox="1">
            <a:spLocks noGrp="1"/>
          </p:cNvSpPr>
          <p:nvPr>
            <p:ph type="subTitle" idx="7"/>
          </p:nvPr>
        </p:nvSpPr>
        <p:spPr>
          <a:xfrm>
            <a:off x="5536900" y="3325175"/>
            <a:ext cx="2658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1"/>
          <p:cNvSpPr txBox="1">
            <a:spLocks noGrp="1"/>
          </p:cNvSpPr>
          <p:nvPr>
            <p:ph type="subTitle" idx="8"/>
          </p:nvPr>
        </p:nvSpPr>
        <p:spPr>
          <a:xfrm>
            <a:off x="1979025" y="3325175"/>
            <a:ext cx="2658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1"/>
          <p:cNvSpPr txBox="1">
            <a:spLocks noGrp="1"/>
          </p:cNvSpPr>
          <p:nvPr>
            <p:ph type="title" idx="9"/>
          </p:nvPr>
        </p:nvSpPr>
        <p:spPr>
          <a:xfrm>
            <a:off x="1072451" y="1915150"/>
            <a:ext cx="8175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5" name="Google Shape;25;p61"/>
          <p:cNvSpPr txBox="1">
            <a:spLocks noGrp="1"/>
          </p:cNvSpPr>
          <p:nvPr>
            <p:ph type="title" idx="13"/>
          </p:nvPr>
        </p:nvSpPr>
        <p:spPr>
          <a:xfrm>
            <a:off x="4678514" y="1915200"/>
            <a:ext cx="8175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6" name="Google Shape;26;p61"/>
          <p:cNvSpPr txBox="1">
            <a:spLocks noGrp="1"/>
          </p:cNvSpPr>
          <p:nvPr>
            <p:ph type="title" idx="14"/>
          </p:nvPr>
        </p:nvSpPr>
        <p:spPr>
          <a:xfrm>
            <a:off x="1072451" y="3305800"/>
            <a:ext cx="8175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7" name="Google Shape;27;p61"/>
          <p:cNvSpPr txBox="1">
            <a:spLocks noGrp="1"/>
          </p:cNvSpPr>
          <p:nvPr>
            <p:ph type="title" idx="15"/>
          </p:nvPr>
        </p:nvSpPr>
        <p:spPr>
          <a:xfrm>
            <a:off x="4678514" y="3305800"/>
            <a:ext cx="8175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2"/>
          <p:cNvSpPr txBox="1">
            <a:spLocks noGrp="1"/>
          </p:cNvSpPr>
          <p:nvPr>
            <p:ph type="title"/>
          </p:nvPr>
        </p:nvSpPr>
        <p:spPr>
          <a:xfrm>
            <a:off x="1394474" y="1517875"/>
            <a:ext cx="3223500" cy="7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62"/>
          <p:cNvSpPr txBox="1">
            <a:spLocks noGrp="1"/>
          </p:cNvSpPr>
          <p:nvPr>
            <p:ph type="subTitle" idx="1"/>
          </p:nvPr>
        </p:nvSpPr>
        <p:spPr>
          <a:xfrm>
            <a:off x="1394474" y="2487750"/>
            <a:ext cx="3223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3"/>
          <p:cNvSpPr txBox="1">
            <a:spLocks noGrp="1"/>
          </p:cNvSpPr>
          <p:nvPr>
            <p:ph type="title"/>
          </p:nvPr>
        </p:nvSpPr>
        <p:spPr>
          <a:xfrm>
            <a:off x="2593350" y="3201275"/>
            <a:ext cx="3957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3"/>
          <p:cNvSpPr txBox="1">
            <a:spLocks noGrp="1"/>
          </p:cNvSpPr>
          <p:nvPr>
            <p:ph type="subTitle" idx="1"/>
          </p:nvPr>
        </p:nvSpPr>
        <p:spPr>
          <a:xfrm>
            <a:off x="2593350" y="1293350"/>
            <a:ext cx="3957300" cy="19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4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4"/>
          <p:cNvSpPr txBox="1">
            <a:spLocks noGrp="1"/>
          </p:cNvSpPr>
          <p:nvPr>
            <p:ph type="subTitle" idx="1"/>
          </p:nvPr>
        </p:nvSpPr>
        <p:spPr>
          <a:xfrm>
            <a:off x="1114425" y="276225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64"/>
          <p:cNvSpPr txBox="1">
            <a:spLocks noGrp="1"/>
          </p:cNvSpPr>
          <p:nvPr>
            <p:ph type="subTitle" idx="2"/>
          </p:nvPr>
        </p:nvSpPr>
        <p:spPr>
          <a:xfrm>
            <a:off x="5021652" y="276225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4"/>
          <p:cNvSpPr txBox="1">
            <a:spLocks noGrp="1"/>
          </p:cNvSpPr>
          <p:nvPr>
            <p:ph type="subTitle" idx="3"/>
          </p:nvPr>
        </p:nvSpPr>
        <p:spPr>
          <a:xfrm>
            <a:off x="5021676" y="3036500"/>
            <a:ext cx="3007800" cy="12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4"/>
          <p:cNvSpPr txBox="1">
            <a:spLocks noGrp="1"/>
          </p:cNvSpPr>
          <p:nvPr>
            <p:ph type="subTitle" idx="4"/>
          </p:nvPr>
        </p:nvSpPr>
        <p:spPr>
          <a:xfrm>
            <a:off x="1114450" y="3036500"/>
            <a:ext cx="3007800" cy="12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5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6"/>
          <p:cNvSpPr txBox="1">
            <a:spLocks noGrp="1"/>
          </p:cNvSpPr>
          <p:nvPr>
            <p:ph type="title"/>
          </p:nvPr>
        </p:nvSpPr>
        <p:spPr>
          <a:xfrm>
            <a:off x="1842150" y="368825"/>
            <a:ext cx="545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6"/>
          <p:cNvSpPr txBox="1">
            <a:spLocks noGrp="1"/>
          </p:cNvSpPr>
          <p:nvPr>
            <p:ph type="subTitle" idx="1"/>
          </p:nvPr>
        </p:nvSpPr>
        <p:spPr>
          <a:xfrm>
            <a:off x="2189400" y="1317325"/>
            <a:ext cx="4765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7"/>
          <p:cNvSpPr txBox="1">
            <a:spLocks noGrp="1"/>
          </p:cNvSpPr>
          <p:nvPr>
            <p:ph type="subTitle" idx="1"/>
          </p:nvPr>
        </p:nvSpPr>
        <p:spPr>
          <a:xfrm>
            <a:off x="720000" y="2122175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7" name="Google Shape;47;p67"/>
          <p:cNvSpPr txBox="1">
            <a:spLocks noGrp="1"/>
          </p:cNvSpPr>
          <p:nvPr>
            <p:ph type="subTitle" idx="2"/>
          </p:nvPr>
        </p:nvSpPr>
        <p:spPr>
          <a:xfrm>
            <a:off x="6764050" y="2122175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8" name="Google Shape;48;p67"/>
          <p:cNvSpPr txBox="1">
            <a:spLocks noGrp="1"/>
          </p:cNvSpPr>
          <p:nvPr>
            <p:ph type="subTitle" idx="3"/>
          </p:nvPr>
        </p:nvSpPr>
        <p:spPr>
          <a:xfrm>
            <a:off x="720000" y="3622550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9" name="Google Shape;49;p67"/>
          <p:cNvSpPr txBox="1">
            <a:spLocks noGrp="1"/>
          </p:cNvSpPr>
          <p:nvPr>
            <p:ph type="subTitle" idx="4"/>
          </p:nvPr>
        </p:nvSpPr>
        <p:spPr>
          <a:xfrm>
            <a:off x="6764050" y="3622550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0" name="Google Shape;50;p67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7"/>
          <p:cNvSpPr txBox="1">
            <a:spLocks noGrp="1"/>
          </p:cNvSpPr>
          <p:nvPr>
            <p:ph type="subTitle" idx="5"/>
          </p:nvPr>
        </p:nvSpPr>
        <p:spPr>
          <a:xfrm>
            <a:off x="2674150" y="1155375"/>
            <a:ext cx="37839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8"/>
          <p:cNvSpPr txBox="1">
            <a:spLocks noGrp="1"/>
          </p:cNvSpPr>
          <p:nvPr>
            <p:ph type="subTitle" idx="1"/>
          </p:nvPr>
        </p:nvSpPr>
        <p:spPr>
          <a:xfrm>
            <a:off x="720000" y="2122175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4" name="Google Shape;54;p68"/>
          <p:cNvSpPr txBox="1">
            <a:spLocks noGrp="1"/>
          </p:cNvSpPr>
          <p:nvPr>
            <p:ph type="subTitle" idx="2"/>
          </p:nvPr>
        </p:nvSpPr>
        <p:spPr>
          <a:xfrm>
            <a:off x="6764050" y="2122175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68"/>
          <p:cNvSpPr txBox="1">
            <a:spLocks noGrp="1"/>
          </p:cNvSpPr>
          <p:nvPr>
            <p:ph type="subTitle" idx="3"/>
          </p:nvPr>
        </p:nvSpPr>
        <p:spPr>
          <a:xfrm>
            <a:off x="720000" y="3622550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6" name="Google Shape;56;p68"/>
          <p:cNvSpPr txBox="1">
            <a:spLocks noGrp="1"/>
          </p:cNvSpPr>
          <p:nvPr>
            <p:ph type="subTitle" idx="4"/>
          </p:nvPr>
        </p:nvSpPr>
        <p:spPr>
          <a:xfrm>
            <a:off x="6764050" y="3622550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68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8"/>
          <p:cNvSpPr txBox="1">
            <a:spLocks noGrp="1"/>
          </p:cNvSpPr>
          <p:nvPr>
            <p:ph type="subTitle" idx="5"/>
          </p:nvPr>
        </p:nvSpPr>
        <p:spPr>
          <a:xfrm>
            <a:off x="2807750" y="1133173"/>
            <a:ext cx="35166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68"/>
          <p:cNvSpPr txBox="1">
            <a:spLocks noGrp="1"/>
          </p:cNvSpPr>
          <p:nvPr>
            <p:ph type="subTitle" idx="6"/>
          </p:nvPr>
        </p:nvSpPr>
        <p:spPr>
          <a:xfrm>
            <a:off x="3742025" y="2122175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0" name="Google Shape;60;p68"/>
          <p:cNvSpPr txBox="1">
            <a:spLocks noGrp="1"/>
          </p:cNvSpPr>
          <p:nvPr>
            <p:ph type="subTitle" idx="7"/>
          </p:nvPr>
        </p:nvSpPr>
        <p:spPr>
          <a:xfrm>
            <a:off x="3742025" y="3622550"/>
            <a:ext cx="16560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CUSTOM_14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9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9"/>
          <p:cNvSpPr txBox="1">
            <a:spLocks noGrp="1"/>
          </p:cNvSpPr>
          <p:nvPr>
            <p:ph type="subTitle" idx="1"/>
          </p:nvPr>
        </p:nvSpPr>
        <p:spPr>
          <a:xfrm>
            <a:off x="719975" y="1381200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69"/>
          <p:cNvSpPr txBox="1">
            <a:spLocks noGrp="1"/>
          </p:cNvSpPr>
          <p:nvPr>
            <p:ph type="subTitle" idx="2"/>
          </p:nvPr>
        </p:nvSpPr>
        <p:spPr>
          <a:xfrm>
            <a:off x="720000" y="1655450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9"/>
          <p:cNvSpPr txBox="1">
            <a:spLocks noGrp="1"/>
          </p:cNvSpPr>
          <p:nvPr>
            <p:ph type="subTitle" idx="3"/>
          </p:nvPr>
        </p:nvSpPr>
        <p:spPr>
          <a:xfrm>
            <a:off x="719975" y="2486150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69"/>
          <p:cNvSpPr txBox="1">
            <a:spLocks noGrp="1"/>
          </p:cNvSpPr>
          <p:nvPr>
            <p:ph type="subTitle" idx="4"/>
          </p:nvPr>
        </p:nvSpPr>
        <p:spPr>
          <a:xfrm>
            <a:off x="720000" y="2760400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9"/>
          <p:cNvSpPr txBox="1">
            <a:spLocks noGrp="1"/>
          </p:cNvSpPr>
          <p:nvPr>
            <p:ph type="subTitle" idx="5"/>
          </p:nvPr>
        </p:nvSpPr>
        <p:spPr>
          <a:xfrm>
            <a:off x="719975" y="3538875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69"/>
          <p:cNvSpPr txBox="1">
            <a:spLocks noGrp="1"/>
          </p:cNvSpPr>
          <p:nvPr>
            <p:ph type="subTitle" idx="6"/>
          </p:nvPr>
        </p:nvSpPr>
        <p:spPr>
          <a:xfrm>
            <a:off x="720000" y="3813125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9"/>
          <p:cNvSpPr txBox="1">
            <a:spLocks noGrp="1"/>
          </p:cNvSpPr>
          <p:nvPr>
            <p:ph type="subTitle" idx="7"/>
          </p:nvPr>
        </p:nvSpPr>
        <p:spPr>
          <a:xfrm>
            <a:off x="5734175" y="1381200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69"/>
          <p:cNvSpPr txBox="1">
            <a:spLocks noGrp="1"/>
          </p:cNvSpPr>
          <p:nvPr>
            <p:ph type="subTitle" idx="8"/>
          </p:nvPr>
        </p:nvSpPr>
        <p:spPr>
          <a:xfrm>
            <a:off x="5734200" y="1655450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9"/>
          <p:cNvSpPr txBox="1">
            <a:spLocks noGrp="1"/>
          </p:cNvSpPr>
          <p:nvPr>
            <p:ph type="subTitle" idx="9"/>
          </p:nvPr>
        </p:nvSpPr>
        <p:spPr>
          <a:xfrm>
            <a:off x="5734175" y="2486150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69"/>
          <p:cNvSpPr txBox="1">
            <a:spLocks noGrp="1"/>
          </p:cNvSpPr>
          <p:nvPr>
            <p:ph type="subTitle" idx="13"/>
          </p:nvPr>
        </p:nvSpPr>
        <p:spPr>
          <a:xfrm>
            <a:off x="5734200" y="2760400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9"/>
          <p:cNvSpPr txBox="1">
            <a:spLocks noGrp="1"/>
          </p:cNvSpPr>
          <p:nvPr>
            <p:ph type="subTitle" idx="14"/>
          </p:nvPr>
        </p:nvSpPr>
        <p:spPr>
          <a:xfrm>
            <a:off x="5734175" y="3538875"/>
            <a:ext cx="2689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69"/>
          <p:cNvSpPr txBox="1">
            <a:spLocks noGrp="1"/>
          </p:cNvSpPr>
          <p:nvPr>
            <p:ph type="subTitle" idx="15"/>
          </p:nvPr>
        </p:nvSpPr>
        <p:spPr>
          <a:xfrm>
            <a:off x="5734200" y="3813125"/>
            <a:ext cx="26898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0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0"/>
          <p:cNvSpPr txBox="1">
            <a:spLocks noGrp="1"/>
          </p:cNvSpPr>
          <p:nvPr>
            <p:ph type="subTitle" idx="1"/>
          </p:nvPr>
        </p:nvSpPr>
        <p:spPr>
          <a:xfrm>
            <a:off x="719975" y="251460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70"/>
          <p:cNvSpPr txBox="1">
            <a:spLocks noGrp="1"/>
          </p:cNvSpPr>
          <p:nvPr>
            <p:ph type="subTitle" idx="2"/>
          </p:nvPr>
        </p:nvSpPr>
        <p:spPr>
          <a:xfrm>
            <a:off x="3452838" y="251460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70"/>
          <p:cNvSpPr txBox="1">
            <a:spLocks noGrp="1"/>
          </p:cNvSpPr>
          <p:nvPr>
            <p:ph type="subTitle" idx="3"/>
          </p:nvPr>
        </p:nvSpPr>
        <p:spPr>
          <a:xfrm>
            <a:off x="3452858" y="2788850"/>
            <a:ext cx="22383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0"/>
          <p:cNvSpPr txBox="1">
            <a:spLocks noGrp="1"/>
          </p:cNvSpPr>
          <p:nvPr>
            <p:ph type="subTitle" idx="4"/>
          </p:nvPr>
        </p:nvSpPr>
        <p:spPr>
          <a:xfrm>
            <a:off x="720000" y="2788850"/>
            <a:ext cx="22383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0"/>
          <p:cNvSpPr txBox="1">
            <a:spLocks noGrp="1"/>
          </p:cNvSpPr>
          <p:nvPr>
            <p:ph type="subTitle" idx="5"/>
          </p:nvPr>
        </p:nvSpPr>
        <p:spPr>
          <a:xfrm>
            <a:off x="6185688" y="251460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70"/>
          <p:cNvSpPr txBox="1">
            <a:spLocks noGrp="1"/>
          </p:cNvSpPr>
          <p:nvPr>
            <p:ph type="subTitle" idx="6"/>
          </p:nvPr>
        </p:nvSpPr>
        <p:spPr>
          <a:xfrm>
            <a:off x="6185703" y="2788850"/>
            <a:ext cx="22383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3">
  <p:cSld name="CUSTOM_1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3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3"/>
          <p:cNvSpPr txBox="1">
            <a:spLocks noGrp="1"/>
          </p:cNvSpPr>
          <p:nvPr>
            <p:ph type="subTitle" idx="1"/>
          </p:nvPr>
        </p:nvSpPr>
        <p:spPr>
          <a:xfrm>
            <a:off x="719975" y="158115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73"/>
          <p:cNvSpPr txBox="1">
            <a:spLocks noGrp="1"/>
          </p:cNvSpPr>
          <p:nvPr>
            <p:ph type="subTitle" idx="2"/>
          </p:nvPr>
        </p:nvSpPr>
        <p:spPr>
          <a:xfrm>
            <a:off x="3452838" y="158115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73"/>
          <p:cNvSpPr txBox="1">
            <a:spLocks noGrp="1"/>
          </p:cNvSpPr>
          <p:nvPr>
            <p:ph type="subTitle" idx="3"/>
          </p:nvPr>
        </p:nvSpPr>
        <p:spPr>
          <a:xfrm>
            <a:off x="3452857" y="1855400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3"/>
          <p:cNvSpPr txBox="1">
            <a:spLocks noGrp="1"/>
          </p:cNvSpPr>
          <p:nvPr>
            <p:ph type="subTitle" idx="4"/>
          </p:nvPr>
        </p:nvSpPr>
        <p:spPr>
          <a:xfrm>
            <a:off x="720000" y="1855400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3"/>
          <p:cNvSpPr txBox="1">
            <a:spLocks noGrp="1"/>
          </p:cNvSpPr>
          <p:nvPr>
            <p:ph type="subTitle" idx="5"/>
          </p:nvPr>
        </p:nvSpPr>
        <p:spPr>
          <a:xfrm>
            <a:off x="6185688" y="1581150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73"/>
          <p:cNvSpPr txBox="1">
            <a:spLocks noGrp="1"/>
          </p:cNvSpPr>
          <p:nvPr>
            <p:ph type="subTitle" idx="6"/>
          </p:nvPr>
        </p:nvSpPr>
        <p:spPr>
          <a:xfrm>
            <a:off x="6185701" y="1855400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3"/>
          <p:cNvSpPr txBox="1">
            <a:spLocks noGrp="1"/>
          </p:cNvSpPr>
          <p:nvPr>
            <p:ph type="subTitle" idx="7"/>
          </p:nvPr>
        </p:nvSpPr>
        <p:spPr>
          <a:xfrm>
            <a:off x="719975" y="3152775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73"/>
          <p:cNvSpPr txBox="1">
            <a:spLocks noGrp="1"/>
          </p:cNvSpPr>
          <p:nvPr>
            <p:ph type="subTitle" idx="8"/>
          </p:nvPr>
        </p:nvSpPr>
        <p:spPr>
          <a:xfrm>
            <a:off x="3452838" y="3152775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73"/>
          <p:cNvSpPr txBox="1">
            <a:spLocks noGrp="1"/>
          </p:cNvSpPr>
          <p:nvPr>
            <p:ph type="subTitle" idx="9"/>
          </p:nvPr>
        </p:nvSpPr>
        <p:spPr>
          <a:xfrm>
            <a:off x="3452857" y="3427025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3"/>
          <p:cNvSpPr txBox="1">
            <a:spLocks noGrp="1"/>
          </p:cNvSpPr>
          <p:nvPr>
            <p:ph type="subTitle" idx="13"/>
          </p:nvPr>
        </p:nvSpPr>
        <p:spPr>
          <a:xfrm>
            <a:off x="720000" y="3427025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3"/>
          <p:cNvSpPr txBox="1">
            <a:spLocks noGrp="1"/>
          </p:cNvSpPr>
          <p:nvPr>
            <p:ph type="subTitle" idx="14"/>
          </p:nvPr>
        </p:nvSpPr>
        <p:spPr>
          <a:xfrm>
            <a:off x="6185688" y="3152775"/>
            <a:ext cx="2238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73"/>
          <p:cNvSpPr txBox="1">
            <a:spLocks noGrp="1"/>
          </p:cNvSpPr>
          <p:nvPr>
            <p:ph type="subTitle" idx="15"/>
          </p:nvPr>
        </p:nvSpPr>
        <p:spPr>
          <a:xfrm>
            <a:off x="6185701" y="3427025"/>
            <a:ext cx="22383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4"/>
          <p:cNvSpPr txBox="1">
            <a:spLocks noGrp="1"/>
          </p:cNvSpPr>
          <p:nvPr>
            <p:ph type="title"/>
          </p:nvPr>
        </p:nvSpPr>
        <p:spPr>
          <a:xfrm>
            <a:off x="1388100" y="1638300"/>
            <a:ext cx="6367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8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matic SC"/>
              <a:buNone/>
              <a:defRPr sz="4000" b="1" i="0" u="none" strike="noStrike" cap="none">
                <a:solidFill>
                  <a:schemeClr val="lt2"/>
                </a:solidFill>
                <a:highlight>
                  <a:schemeClr val="dk1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5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■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■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Mono"/>
              <a:buChar char="■"/>
              <a:defRPr sz="1400" b="0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73" r:id="rId15"/>
    <p:sldLayoutId id="214748367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microsoft.com/office/2007/relationships/media" Target="../media/media2.mp4"/><Relationship Id="rId7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5.png"/><Relationship Id="rId5" Type="http://schemas.microsoft.com/office/2007/relationships/media" Target="../media/media3.mp4"/><Relationship Id="rId10" Type="http://schemas.openxmlformats.org/officeDocument/2006/relationships/image" Target="../media/image14.png"/><Relationship Id="rId4" Type="http://schemas.openxmlformats.org/officeDocument/2006/relationships/video" Target="../media/media2.mp4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>
            <a:spLocks noGrp="1"/>
          </p:cNvSpPr>
          <p:nvPr>
            <p:ph type="ctrTitle"/>
          </p:nvPr>
        </p:nvSpPr>
        <p:spPr>
          <a:xfrm>
            <a:off x="1589244" y="591415"/>
            <a:ext cx="5886900" cy="1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800" dirty="0"/>
              <a:t>Чат-бот для сервиса создания ученических портфолио</a:t>
            </a:r>
            <a:endParaRPr sz="4800" dirty="0">
              <a:highlight>
                <a:schemeClr val="dk1"/>
              </a:highlight>
            </a:endParaRPr>
          </a:p>
        </p:txBody>
      </p:sp>
      <p:sp>
        <p:nvSpPr>
          <p:cNvPr id="166" name="Google Shape;166;p1"/>
          <p:cNvSpPr/>
          <p:nvPr/>
        </p:nvSpPr>
        <p:spPr>
          <a:xfrm rot="-7463282" flipH="1">
            <a:off x="4599527" y="2613601"/>
            <a:ext cx="1563686" cy="1889849"/>
          </a:xfrm>
          <a:custGeom>
            <a:avLst/>
            <a:gdLst/>
            <a:ahLst/>
            <a:cxnLst/>
            <a:rect l="l" t="t" r="r" b="b"/>
            <a:pathLst>
              <a:path w="18587" h="22464" extrusionOk="0">
                <a:moveTo>
                  <a:pt x="486" y="0"/>
                </a:moveTo>
                <a:cubicBezTo>
                  <a:pt x="324" y="0"/>
                  <a:pt x="161" y="20"/>
                  <a:pt x="1" y="62"/>
                </a:cubicBezTo>
                <a:cubicBezTo>
                  <a:pt x="1013" y="455"/>
                  <a:pt x="1465" y="1563"/>
                  <a:pt x="1573" y="2646"/>
                </a:cubicBezTo>
                <a:cubicBezTo>
                  <a:pt x="1680" y="3730"/>
                  <a:pt x="1453" y="4825"/>
                  <a:pt x="1370" y="5908"/>
                </a:cubicBezTo>
                <a:cubicBezTo>
                  <a:pt x="1251" y="7659"/>
                  <a:pt x="1561" y="9468"/>
                  <a:pt x="2465" y="10969"/>
                </a:cubicBezTo>
                <a:cubicBezTo>
                  <a:pt x="3382" y="12469"/>
                  <a:pt x="5740" y="14243"/>
                  <a:pt x="7478" y="14457"/>
                </a:cubicBezTo>
                <a:cubicBezTo>
                  <a:pt x="7038" y="14625"/>
                  <a:pt x="6489" y="14689"/>
                  <a:pt x="5912" y="14689"/>
                </a:cubicBezTo>
                <a:cubicBezTo>
                  <a:pt x="4974" y="14689"/>
                  <a:pt x="3960" y="14519"/>
                  <a:pt x="3216" y="14350"/>
                </a:cubicBezTo>
                <a:cubicBezTo>
                  <a:pt x="2001" y="14064"/>
                  <a:pt x="930" y="13302"/>
                  <a:pt x="620" y="12100"/>
                </a:cubicBezTo>
                <a:lnTo>
                  <a:pt x="620" y="12100"/>
                </a:lnTo>
                <a:cubicBezTo>
                  <a:pt x="263" y="13243"/>
                  <a:pt x="989" y="14481"/>
                  <a:pt x="1918" y="15231"/>
                </a:cubicBezTo>
                <a:cubicBezTo>
                  <a:pt x="2858" y="15969"/>
                  <a:pt x="4001" y="16422"/>
                  <a:pt x="4978" y="17136"/>
                </a:cubicBezTo>
                <a:cubicBezTo>
                  <a:pt x="6418" y="18207"/>
                  <a:pt x="7371" y="19851"/>
                  <a:pt x="8764" y="20994"/>
                </a:cubicBezTo>
                <a:cubicBezTo>
                  <a:pt x="9890" y="21920"/>
                  <a:pt x="11362" y="22463"/>
                  <a:pt x="12804" y="22463"/>
                </a:cubicBezTo>
                <a:cubicBezTo>
                  <a:pt x="13679" y="22463"/>
                  <a:pt x="14543" y="22263"/>
                  <a:pt x="15312" y="21827"/>
                </a:cubicBezTo>
                <a:cubicBezTo>
                  <a:pt x="15610" y="21648"/>
                  <a:pt x="15896" y="21446"/>
                  <a:pt x="16146" y="21220"/>
                </a:cubicBezTo>
                <a:lnTo>
                  <a:pt x="16146" y="21220"/>
                </a:lnTo>
                <a:cubicBezTo>
                  <a:pt x="15462" y="21708"/>
                  <a:pt x="14649" y="21972"/>
                  <a:pt x="13814" y="21972"/>
                </a:cubicBezTo>
                <a:cubicBezTo>
                  <a:pt x="13632" y="21972"/>
                  <a:pt x="13448" y="21960"/>
                  <a:pt x="13264" y="21934"/>
                </a:cubicBezTo>
                <a:cubicBezTo>
                  <a:pt x="12169" y="21767"/>
                  <a:pt x="11240" y="21041"/>
                  <a:pt x="11121" y="19934"/>
                </a:cubicBezTo>
                <a:lnTo>
                  <a:pt x="11121" y="19934"/>
                </a:lnTo>
                <a:cubicBezTo>
                  <a:pt x="11529" y="20260"/>
                  <a:pt x="12017" y="20530"/>
                  <a:pt x="12529" y="20530"/>
                </a:cubicBezTo>
                <a:cubicBezTo>
                  <a:pt x="12540" y="20530"/>
                  <a:pt x="12551" y="20529"/>
                  <a:pt x="12562" y="20529"/>
                </a:cubicBezTo>
                <a:cubicBezTo>
                  <a:pt x="13098" y="20505"/>
                  <a:pt x="13634" y="20101"/>
                  <a:pt x="13645" y="19565"/>
                </a:cubicBezTo>
                <a:cubicBezTo>
                  <a:pt x="13645" y="19148"/>
                  <a:pt x="13324" y="18767"/>
                  <a:pt x="12931" y="18612"/>
                </a:cubicBezTo>
                <a:cubicBezTo>
                  <a:pt x="12692" y="18535"/>
                  <a:pt x="12444" y="18495"/>
                  <a:pt x="12195" y="18495"/>
                </a:cubicBezTo>
                <a:cubicBezTo>
                  <a:pt x="12023" y="18495"/>
                  <a:pt x="11851" y="18514"/>
                  <a:pt x="11681" y="18553"/>
                </a:cubicBezTo>
                <a:cubicBezTo>
                  <a:pt x="11264" y="18624"/>
                  <a:pt x="10859" y="18755"/>
                  <a:pt x="10431" y="18791"/>
                </a:cubicBezTo>
                <a:cubicBezTo>
                  <a:pt x="10348" y="18799"/>
                  <a:pt x="10265" y="18803"/>
                  <a:pt x="10183" y="18803"/>
                </a:cubicBezTo>
                <a:cubicBezTo>
                  <a:pt x="9645" y="18803"/>
                  <a:pt x="9109" y="18638"/>
                  <a:pt x="8645" y="18338"/>
                </a:cubicBezTo>
                <a:cubicBezTo>
                  <a:pt x="8133" y="17993"/>
                  <a:pt x="7883" y="17481"/>
                  <a:pt x="7788" y="16862"/>
                </a:cubicBezTo>
                <a:lnTo>
                  <a:pt x="7788" y="16862"/>
                </a:lnTo>
                <a:cubicBezTo>
                  <a:pt x="8228" y="17434"/>
                  <a:pt x="8978" y="17684"/>
                  <a:pt x="9693" y="17731"/>
                </a:cubicBezTo>
                <a:cubicBezTo>
                  <a:pt x="9791" y="17738"/>
                  <a:pt x="9890" y="17741"/>
                  <a:pt x="9989" y="17741"/>
                </a:cubicBezTo>
                <a:cubicBezTo>
                  <a:pt x="10604" y="17741"/>
                  <a:pt x="11220" y="17626"/>
                  <a:pt x="11836" y="17565"/>
                </a:cubicBezTo>
                <a:cubicBezTo>
                  <a:pt x="12071" y="17541"/>
                  <a:pt x="12309" y="17525"/>
                  <a:pt x="12547" y="17525"/>
                </a:cubicBezTo>
                <a:cubicBezTo>
                  <a:pt x="13033" y="17525"/>
                  <a:pt x="13515" y="17591"/>
                  <a:pt x="13955" y="17791"/>
                </a:cubicBezTo>
                <a:cubicBezTo>
                  <a:pt x="14610" y="18100"/>
                  <a:pt x="15205" y="18648"/>
                  <a:pt x="15146" y="19374"/>
                </a:cubicBezTo>
                <a:cubicBezTo>
                  <a:pt x="15562" y="17981"/>
                  <a:pt x="14955" y="16493"/>
                  <a:pt x="13705" y="15779"/>
                </a:cubicBezTo>
                <a:cubicBezTo>
                  <a:pt x="12788" y="15290"/>
                  <a:pt x="11669" y="15302"/>
                  <a:pt x="10740" y="14826"/>
                </a:cubicBezTo>
                <a:cubicBezTo>
                  <a:pt x="9371" y="14112"/>
                  <a:pt x="8728" y="12278"/>
                  <a:pt x="9347" y="10861"/>
                </a:cubicBezTo>
                <a:lnTo>
                  <a:pt x="9347" y="10861"/>
                </a:lnTo>
                <a:cubicBezTo>
                  <a:pt x="9276" y="12254"/>
                  <a:pt x="10324" y="13457"/>
                  <a:pt x="11645" y="13897"/>
                </a:cubicBezTo>
                <a:cubicBezTo>
                  <a:pt x="12645" y="14231"/>
                  <a:pt x="13741" y="14064"/>
                  <a:pt x="14765" y="14302"/>
                </a:cubicBezTo>
                <a:cubicBezTo>
                  <a:pt x="17063" y="14862"/>
                  <a:pt x="18325" y="17315"/>
                  <a:pt x="17467" y="19493"/>
                </a:cubicBezTo>
                <a:cubicBezTo>
                  <a:pt x="17944" y="18541"/>
                  <a:pt x="18265" y="17505"/>
                  <a:pt x="18384" y="16433"/>
                </a:cubicBezTo>
                <a:cubicBezTo>
                  <a:pt x="18587" y="14802"/>
                  <a:pt x="18432" y="13076"/>
                  <a:pt x="17575" y="11671"/>
                </a:cubicBezTo>
                <a:cubicBezTo>
                  <a:pt x="16586" y="10064"/>
                  <a:pt x="14800" y="9123"/>
                  <a:pt x="13050" y="8421"/>
                </a:cubicBezTo>
                <a:cubicBezTo>
                  <a:pt x="12264" y="8111"/>
                  <a:pt x="11419" y="7790"/>
                  <a:pt x="10978" y="7087"/>
                </a:cubicBezTo>
                <a:cubicBezTo>
                  <a:pt x="10574" y="6432"/>
                  <a:pt x="10609" y="5599"/>
                  <a:pt x="10586" y="4825"/>
                </a:cubicBezTo>
                <a:cubicBezTo>
                  <a:pt x="10526" y="3539"/>
                  <a:pt x="10205" y="2182"/>
                  <a:pt x="9300" y="1253"/>
                </a:cubicBezTo>
                <a:cubicBezTo>
                  <a:pt x="8744" y="683"/>
                  <a:pt x="7932" y="337"/>
                  <a:pt x="7152" y="337"/>
                </a:cubicBezTo>
                <a:cubicBezTo>
                  <a:pt x="6661" y="337"/>
                  <a:pt x="6182" y="474"/>
                  <a:pt x="5787" y="777"/>
                </a:cubicBezTo>
                <a:cubicBezTo>
                  <a:pt x="6478" y="848"/>
                  <a:pt x="7109" y="1015"/>
                  <a:pt x="7645" y="1455"/>
                </a:cubicBezTo>
                <a:cubicBezTo>
                  <a:pt x="8180" y="1896"/>
                  <a:pt x="8538" y="2587"/>
                  <a:pt x="8490" y="3277"/>
                </a:cubicBezTo>
                <a:cubicBezTo>
                  <a:pt x="8442" y="3932"/>
                  <a:pt x="8061" y="4503"/>
                  <a:pt x="7490" y="4801"/>
                </a:cubicBezTo>
                <a:cubicBezTo>
                  <a:pt x="7241" y="4918"/>
                  <a:pt x="6973" y="4976"/>
                  <a:pt x="6706" y="4976"/>
                </a:cubicBezTo>
                <a:cubicBezTo>
                  <a:pt x="6346" y="4976"/>
                  <a:pt x="5988" y="4870"/>
                  <a:pt x="5680" y="4658"/>
                </a:cubicBezTo>
                <a:cubicBezTo>
                  <a:pt x="5156" y="4277"/>
                  <a:pt x="4882" y="3634"/>
                  <a:pt x="4978" y="2991"/>
                </a:cubicBezTo>
                <a:lnTo>
                  <a:pt x="4978" y="2991"/>
                </a:lnTo>
                <a:cubicBezTo>
                  <a:pt x="4263" y="3456"/>
                  <a:pt x="4180" y="4480"/>
                  <a:pt x="4561" y="5230"/>
                </a:cubicBezTo>
                <a:cubicBezTo>
                  <a:pt x="4954" y="5968"/>
                  <a:pt x="5716" y="6480"/>
                  <a:pt x="6490" y="6825"/>
                </a:cubicBezTo>
                <a:cubicBezTo>
                  <a:pt x="7168" y="7135"/>
                  <a:pt x="7990" y="7492"/>
                  <a:pt x="8109" y="8218"/>
                </a:cubicBezTo>
                <a:cubicBezTo>
                  <a:pt x="8157" y="8623"/>
                  <a:pt x="8014" y="9016"/>
                  <a:pt x="7728" y="9302"/>
                </a:cubicBezTo>
                <a:cubicBezTo>
                  <a:pt x="7378" y="9658"/>
                  <a:pt x="6893" y="9821"/>
                  <a:pt x="6396" y="9821"/>
                </a:cubicBezTo>
                <a:cubicBezTo>
                  <a:pt x="5913" y="9821"/>
                  <a:pt x="5419" y="9667"/>
                  <a:pt x="5025" y="9385"/>
                </a:cubicBezTo>
                <a:cubicBezTo>
                  <a:pt x="4228" y="8813"/>
                  <a:pt x="3799" y="7837"/>
                  <a:pt x="3608" y="6873"/>
                </a:cubicBezTo>
                <a:cubicBezTo>
                  <a:pt x="3430" y="5908"/>
                  <a:pt x="3466" y="4920"/>
                  <a:pt x="3394" y="3932"/>
                </a:cubicBezTo>
                <a:cubicBezTo>
                  <a:pt x="3323" y="2956"/>
                  <a:pt x="3120" y="1944"/>
                  <a:pt x="2549" y="1146"/>
                </a:cubicBezTo>
                <a:cubicBezTo>
                  <a:pt x="2074" y="483"/>
                  <a:pt x="1286" y="0"/>
                  <a:pt x="4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 txBox="1">
            <a:spLocks noGrp="1"/>
          </p:cNvSpPr>
          <p:nvPr>
            <p:ph type="subTitle" idx="1"/>
          </p:nvPr>
        </p:nvSpPr>
        <p:spPr>
          <a:xfrm>
            <a:off x="5888059" y="3461455"/>
            <a:ext cx="25545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i="1"/>
              <a:t>Команда «</a:t>
            </a:r>
            <a:r>
              <a:rPr lang="en" i="1">
                <a:solidFill>
                  <a:srgbClr val="FF0000"/>
                </a:solidFill>
              </a:rPr>
              <a:t>Technic</a:t>
            </a:r>
            <a:r>
              <a:rPr lang="en" i="1"/>
              <a:t>»</a:t>
            </a:r>
            <a:endParaRPr i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i="1"/>
              <a:t>NSUEM TEAM</a:t>
            </a:r>
            <a:endParaRPr i="1"/>
          </a:p>
        </p:txBody>
      </p:sp>
      <p:pic>
        <p:nvPicPr>
          <p:cNvPr id="168" name="Google Shape;16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8206" y="2666904"/>
            <a:ext cx="1783272" cy="1783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 animBg="1"/>
      <p:bldP spid="16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"/>
          <p:cNvSpPr txBox="1">
            <a:spLocks noGrp="1"/>
          </p:cNvSpPr>
          <p:nvPr>
            <p:ph type="subTitle" idx="4"/>
          </p:nvPr>
        </p:nvSpPr>
        <p:spPr>
          <a:xfrm>
            <a:off x="746858" y="3533374"/>
            <a:ext cx="2826000" cy="39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err="1" smtClean="0">
                <a:solidFill>
                  <a:srgbClr val="CFE2F3"/>
                </a:solidFill>
              </a:rPr>
              <a:t>Сусоев</a:t>
            </a:r>
            <a:r>
              <a:rPr lang="ru-RU" dirty="0" smtClean="0">
                <a:solidFill>
                  <a:srgbClr val="CFE2F3"/>
                </a:solidFill>
              </a:rPr>
              <a:t> Алексей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54" name="Google Shape;554;p6"/>
          <p:cNvSpPr txBox="1">
            <a:spLocks noGrp="1"/>
          </p:cNvSpPr>
          <p:nvPr>
            <p:ph type="subTitle" idx="1"/>
          </p:nvPr>
        </p:nvSpPr>
        <p:spPr>
          <a:xfrm>
            <a:off x="180562" y="3897022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Руководитель проекта</a:t>
            </a:r>
            <a:endParaRPr dirty="0"/>
          </a:p>
        </p:txBody>
      </p:sp>
      <p:sp>
        <p:nvSpPr>
          <p:cNvPr id="555" name="Google Shape;555;p6"/>
          <p:cNvSpPr txBox="1">
            <a:spLocks noGrp="1"/>
          </p:cNvSpPr>
          <p:nvPr>
            <p:ph type="subTitle" idx="2"/>
          </p:nvPr>
        </p:nvSpPr>
        <p:spPr>
          <a:xfrm>
            <a:off x="3207959" y="3912864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Помощник руководителя</a:t>
            </a:r>
            <a:endParaRPr dirty="0"/>
          </a:p>
        </p:txBody>
      </p:sp>
      <p:sp>
        <p:nvSpPr>
          <p:cNvPr id="556" name="Google Shape;556;p6"/>
          <p:cNvSpPr txBox="1">
            <a:spLocks noGrp="1"/>
          </p:cNvSpPr>
          <p:nvPr>
            <p:ph type="subTitle" idx="3"/>
          </p:nvPr>
        </p:nvSpPr>
        <p:spPr>
          <a:xfrm>
            <a:off x="3705359" y="3535500"/>
            <a:ext cx="2510400" cy="354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smtClean="0">
                <a:solidFill>
                  <a:srgbClr val="CFE2F3"/>
                </a:solidFill>
              </a:rPr>
              <a:t>Князева Кристина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74" name="Google Shape;574;p6"/>
          <p:cNvSpPr txBox="1">
            <a:spLocks noGrp="1"/>
          </p:cNvSpPr>
          <p:nvPr>
            <p:ph type="subTitle" idx="2"/>
          </p:nvPr>
        </p:nvSpPr>
        <p:spPr>
          <a:xfrm>
            <a:off x="5809499" y="3912864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Аналитик</a:t>
            </a:r>
            <a:endParaRPr dirty="0"/>
          </a:p>
        </p:txBody>
      </p:sp>
      <p:sp>
        <p:nvSpPr>
          <p:cNvPr id="575" name="Google Shape;575;p6"/>
          <p:cNvSpPr txBox="1">
            <a:spLocks noGrp="1"/>
          </p:cNvSpPr>
          <p:nvPr>
            <p:ph type="subTitle" idx="3"/>
          </p:nvPr>
        </p:nvSpPr>
        <p:spPr>
          <a:xfrm>
            <a:off x="6480762" y="3508878"/>
            <a:ext cx="2510400" cy="54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smtClean="0">
                <a:solidFill>
                  <a:srgbClr val="CFE2F3"/>
                </a:solidFill>
              </a:rPr>
              <a:t>Максимова Лилия</a:t>
            </a:r>
            <a:endParaRPr dirty="0">
              <a:solidFill>
                <a:srgbClr val="CFE2F3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705359" y="1845048"/>
            <a:ext cx="1554498" cy="1554524"/>
            <a:chOff x="3705359" y="1845048"/>
            <a:chExt cx="1554498" cy="1554524"/>
          </a:xfrm>
        </p:grpSpPr>
        <p:grpSp>
          <p:nvGrpSpPr>
            <p:cNvPr id="565" name="Google Shape;565;p6"/>
            <p:cNvGrpSpPr/>
            <p:nvPr/>
          </p:nvGrpSpPr>
          <p:grpSpPr>
            <a:xfrm>
              <a:off x="3705359" y="1845048"/>
              <a:ext cx="1554498" cy="1554524"/>
              <a:chOff x="5933622" y="1549730"/>
              <a:chExt cx="1183922" cy="1183942"/>
            </a:xfrm>
          </p:grpSpPr>
          <p:sp>
            <p:nvSpPr>
              <p:cNvPr id="566" name="Google Shape;566;p6"/>
              <p:cNvSpPr/>
              <p:nvPr/>
            </p:nvSpPr>
            <p:spPr>
              <a:xfrm flipH="1">
                <a:off x="5942229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6"/>
              <p:cNvSpPr/>
              <p:nvPr/>
            </p:nvSpPr>
            <p:spPr>
              <a:xfrm flipH="1">
                <a:off x="5933622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8" name="Google Shape;568;p6"/>
              <p:cNvGrpSpPr/>
              <p:nvPr/>
            </p:nvGrpSpPr>
            <p:grpSpPr>
              <a:xfrm flipH="1">
                <a:off x="6029209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569" name="Google Shape;569;p6"/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rgbClr val="C62A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0" name="Google Shape;570;p6"/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34" name="Google Shape;585;p6">
              <a:extLst>
                <a:ext uri="{FF2B5EF4-FFF2-40B4-BE49-F238E27FC236}">
                  <a16:creationId xmlns:a16="http://schemas.microsoft.com/office/drawing/2014/main" id="{81DA520F-E2F2-4250-B630-FCDB194BEB4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5803" t="7315" r="11364" b="37444"/>
            <a:stretch/>
          </p:blipFill>
          <p:spPr>
            <a:xfrm>
              <a:off x="3896989" y="2030758"/>
              <a:ext cx="1171239" cy="118267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6548579" y="1845048"/>
            <a:ext cx="1554498" cy="1554524"/>
            <a:chOff x="6548579" y="1845048"/>
            <a:chExt cx="1554498" cy="1554524"/>
          </a:xfrm>
        </p:grpSpPr>
        <p:grpSp>
          <p:nvGrpSpPr>
            <p:cNvPr id="36" name="Google Shape;557;p6"/>
            <p:cNvGrpSpPr/>
            <p:nvPr/>
          </p:nvGrpSpPr>
          <p:grpSpPr>
            <a:xfrm>
              <a:off x="6548579" y="1845048"/>
              <a:ext cx="1554498" cy="1554524"/>
              <a:chOff x="2026384" y="1549730"/>
              <a:chExt cx="1183922" cy="1183942"/>
            </a:xfrm>
          </p:grpSpPr>
          <p:sp>
            <p:nvSpPr>
              <p:cNvPr id="37" name="Google Shape;558;p6"/>
              <p:cNvSpPr/>
              <p:nvPr/>
            </p:nvSpPr>
            <p:spPr>
              <a:xfrm>
                <a:off x="2035227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559;p6"/>
              <p:cNvSpPr/>
              <p:nvPr/>
            </p:nvSpPr>
            <p:spPr>
              <a:xfrm>
                <a:off x="2026384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" name="Google Shape;560;p6"/>
              <p:cNvGrpSpPr/>
              <p:nvPr/>
            </p:nvGrpSpPr>
            <p:grpSpPr>
              <a:xfrm>
                <a:off x="2121980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40" name="Google Shape;561;p6"/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" name="Google Shape;562;p6"/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DD2BF74-61BF-46CB-8841-CBFBC6D5A9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0" t="-645" r="12607" b="42774"/>
            <a:stretch/>
          </p:blipFill>
          <p:spPr bwMode="auto">
            <a:xfrm>
              <a:off x="6733180" y="2030757"/>
              <a:ext cx="1185295" cy="118529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782560" y="1845047"/>
            <a:ext cx="1554498" cy="1554524"/>
            <a:chOff x="782560" y="1845047"/>
            <a:chExt cx="1554498" cy="1554524"/>
          </a:xfrm>
        </p:grpSpPr>
        <p:grpSp>
          <p:nvGrpSpPr>
            <p:cNvPr id="47" name="Google Shape;565;p6">
              <a:extLst>
                <a:ext uri="{FF2B5EF4-FFF2-40B4-BE49-F238E27FC236}">
                  <a16:creationId xmlns:a16="http://schemas.microsoft.com/office/drawing/2014/main" id="{8F9AEA52-7BDD-4A26-819B-3451950AC7B9}"/>
                </a:ext>
              </a:extLst>
            </p:cNvPr>
            <p:cNvGrpSpPr/>
            <p:nvPr/>
          </p:nvGrpSpPr>
          <p:grpSpPr>
            <a:xfrm>
              <a:off x="782560" y="1845047"/>
              <a:ext cx="1554498" cy="1554524"/>
              <a:chOff x="5933622" y="1549730"/>
              <a:chExt cx="1183922" cy="1183942"/>
            </a:xfrm>
          </p:grpSpPr>
          <p:sp>
            <p:nvSpPr>
              <p:cNvPr id="48" name="Google Shape;566;p6">
                <a:extLst>
                  <a:ext uri="{FF2B5EF4-FFF2-40B4-BE49-F238E27FC236}">
                    <a16:creationId xmlns:a16="http://schemas.microsoft.com/office/drawing/2014/main" id="{3EF42E97-E186-4711-8E69-6F218293B6B3}"/>
                  </a:ext>
                </a:extLst>
              </p:cNvPr>
              <p:cNvSpPr/>
              <p:nvPr/>
            </p:nvSpPr>
            <p:spPr>
              <a:xfrm flipH="1">
                <a:off x="5942229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567;p6">
                <a:extLst>
                  <a:ext uri="{FF2B5EF4-FFF2-40B4-BE49-F238E27FC236}">
                    <a16:creationId xmlns:a16="http://schemas.microsoft.com/office/drawing/2014/main" id="{5202C49D-C08E-47CC-A207-F14C272855EA}"/>
                  </a:ext>
                </a:extLst>
              </p:cNvPr>
              <p:cNvSpPr/>
              <p:nvPr/>
            </p:nvSpPr>
            <p:spPr>
              <a:xfrm flipH="1">
                <a:off x="5933622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" name="Google Shape;568;p6">
                <a:extLst>
                  <a:ext uri="{FF2B5EF4-FFF2-40B4-BE49-F238E27FC236}">
                    <a16:creationId xmlns:a16="http://schemas.microsoft.com/office/drawing/2014/main" id="{1C5C71D9-D86F-4F18-B554-3608217A9092}"/>
                  </a:ext>
                </a:extLst>
              </p:cNvPr>
              <p:cNvGrpSpPr/>
              <p:nvPr/>
            </p:nvGrpSpPr>
            <p:grpSpPr>
              <a:xfrm flipH="1">
                <a:off x="6029209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51" name="Google Shape;569;p6">
                  <a:extLst>
                    <a:ext uri="{FF2B5EF4-FFF2-40B4-BE49-F238E27FC236}">
                      <a16:creationId xmlns:a16="http://schemas.microsoft.com/office/drawing/2014/main" id="{993371FB-E48B-47C3-9647-94DD7928EF1C}"/>
                    </a:ext>
                  </a:extLst>
                </p:cNvPr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rgbClr val="C62A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Google Shape;570;p6">
                  <a:extLst>
                    <a:ext uri="{FF2B5EF4-FFF2-40B4-BE49-F238E27FC236}">
                      <a16:creationId xmlns:a16="http://schemas.microsoft.com/office/drawing/2014/main" id="{7061603C-CFE7-4728-B47E-3F58A837806C}"/>
                    </a:ext>
                  </a:extLst>
                </p:cNvPr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92FD03F9-A652-47F6-A0FB-A116009726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50" t="12835" r="13038" b="19880"/>
            <a:stretch/>
          </p:blipFill>
          <p:spPr bwMode="auto">
            <a:xfrm>
              <a:off x="965200" y="2051263"/>
              <a:ext cx="1182671" cy="118267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Google Shape;166;p1"/>
          <p:cNvSpPr/>
          <p:nvPr/>
        </p:nvSpPr>
        <p:spPr>
          <a:xfrm rot="14136718" flipH="1">
            <a:off x="1431099" y="109407"/>
            <a:ext cx="1363203" cy="1651295"/>
          </a:xfrm>
          <a:custGeom>
            <a:avLst/>
            <a:gdLst/>
            <a:ahLst/>
            <a:cxnLst/>
            <a:rect l="l" t="t" r="r" b="b"/>
            <a:pathLst>
              <a:path w="18587" h="22464" extrusionOk="0">
                <a:moveTo>
                  <a:pt x="486" y="0"/>
                </a:moveTo>
                <a:cubicBezTo>
                  <a:pt x="324" y="0"/>
                  <a:pt x="161" y="20"/>
                  <a:pt x="1" y="62"/>
                </a:cubicBezTo>
                <a:cubicBezTo>
                  <a:pt x="1013" y="455"/>
                  <a:pt x="1465" y="1563"/>
                  <a:pt x="1573" y="2646"/>
                </a:cubicBezTo>
                <a:cubicBezTo>
                  <a:pt x="1680" y="3730"/>
                  <a:pt x="1453" y="4825"/>
                  <a:pt x="1370" y="5908"/>
                </a:cubicBezTo>
                <a:cubicBezTo>
                  <a:pt x="1251" y="7659"/>
                  <a:pt x="1561" y="9468"/>
                  <a:pt x="2465" y="10969"/>
                </a:cubicBezTo>
                <a:cubicBezTo>
                  <a:pt x="3382" y="12469"/>
                  <a:pt x="5740" y="14243"/>
                  <a:pt x="7478" y="14457"/>
                </a:cubicBezTo>
                <a:cubicBezTo>
                  <a:pt x="7038" y="14625"/>
                  <a:pt x="6489" y="14689"/>
                  <a:pt x="5912" y="14689"/>
                </a:cubicBezTo>
                <a:cubicBezTo>
                  <a:pt x="4974" y="14689"/>
                  <a:pt x="3960" y="14519"/>
                  <a:pt x="3216" y="14350"/>
                </a:cubicBezTo>
                <a:cubicBezTo>
                  <a:pt x="2001" y="14064"/>
                  <a:pt x="930" y="13302"/>
                  <a:pt x="620" y="12100"/>
                </a:cubicBezTo>
                <a:lnTo>
                  <a:pt x="620" y="12100"/>
                </a:lnTo>
                <a:cubicBezTo>
                  <a:pt x="263" y="13243"/>
                  <a:pt x="989" y="14481"/>
                  <a:pt x="1918" y="15231"/>
                </a:cubicBezTo>
                <a:cubicBezTo>
                  <a:pt x="2858" y="15969"/>
                  <a:pt x="4001" y="16422"/>
                  <a:pt x="4978" y="17136"/>
                </a:cubicBezTo>
                <a:cubicBezTo>
                  <a:pt x="6418" y="18207"/>
                  <a:pt x="7371" y="19851"/>
                  <a:pt x="8764" y="20994"/>
                </a:cubicBezTo>
                <a:cubicBezTo>
                  <a:pt x="9890" y="21920"/>
                  <a:pt x="11362" y="22463"/>
                  <a:pt x="12804" y="22463"/>
                </a:cubicBezTo>
                <a:cubicBezTo>
                  <a:pt x="13679" y="22463"/>
                  <a:pt x="14543" y="22263"/>
                  <a:pt x="15312" y="21827"/>
                </a:cubicBezTo>
                <a:cubicBezTo>
                  <a:pt x="15610" y="21648"/>
                  <a:pt x="15896" y="21446"/>
                  <a:pt x="16146" y="21220"/>
                </a:cubicBezTo>
                <a:lnTo>
                  <a:pt x="16146" y="21220"/>
                </a:lnTo>
                <a:cubicBezTo>
                  <a:pt x="15462" y="21708"/>
                  <a:pt x="14649" y="21972"/>
                  <a:pt x="13814" y="21972"/>
                </a:cubicBezTo>
                <a:cubicBezTo>
                  <a:pt x="13632" y="21972"/>
                  <a:pt x="13448" y="21960"/>
                  <a:pt x="13264" y="21934"/>
                </a:cubicBezTo>
                <a:cubicBezTo>
                  <a:pt x="12169" y="21767"/>
                  <a:pt x="11240" y="21041"/>
                  <a:pt x="11121" y="19934"/>
                </a:cubicBezTo>
                <a:lnTo>
                  <a:pt x="11121" y="19934"/>
                </a:lnTo>
                <a:cubicBezTo>
                  <a:pt x="11529" y="20260"/>
                  <a:pt x="12017" y="20530"/>
                  <a:pt x="12529" y="20530"/>
                </a:cubicBezTo>
                <a:cubicBezTo>
                  <a:pt x="12540" y="20530"/>
                  <a:pt x="12551" y="20529"/>
                  <a:pt x="12562" y="20529"/>
                </a:cubicBezTo>
                <a:cubicBezTo>
                  <a:pt x="13098" y="20505"/>
                  <a:pt x="13634" y="20101"/>
                  <a:pt x="13645" y="19565"/>
                </a:cubicBezTo>
                <a:cubicBezTo>
                  <a:pt x="13645" y="19148"/>
                  <a:pt x="13324" y="18767"/>
                  <a:pt x="12931" y="18612"/>
                </a:cubicBezTo>
                <a:cubicBezTo>
                  <a:pt x="12692" y="18535"/>
                  <a:pt x="12444" y="18495"/>
                  <a:pt x="12195" y="18495"/>
                </a:cubicBezTo>
                <a:cubicBezTo>
                  <a:pt x="12023" y="18495"/>
                  <a:pt x="11851" y="18514"/>
                  <a:pt x="11681" y="18553"/>
                </a:cubicBezTo>
                <a:cubicBezTo>
                  <a:pt x="11264" y="18624"/>
                  <a:pt x="10859" y="18755"/>
                  <a:pt x="10431" y="18791"/>
                </a:cubicBezTo>
                <a:cubicBezTo>
                  <a:pt x="10348" y="18799"/>
                  <a:pt x="10265" y="18803"/>
                  <a:pt x="10183" y="18803"/>
                </a:cubicBezTo>
                <a:cubicBezTo>
                  <a:pt x="9645" y="18803"/>
                  <a:pt x="9109" y="18638"/>
                  <a:pt x="8645" y="18338"/>
                </a:cubicBezTo>
                <a:cubicBezTo>
                  <a:pt x="8133" y="17993"/>
                  <a:pt x="7883" y="17481"/>
                  <a:pt x="7788" y="16862"/>
                </a:cubicBezTo>
                <a:lnTo>
                  <a:pt x="7788" y="16862"/>
                </a:lnTo>
                <a:cubicBezTo>
                  <a:pt x="8228" y="17434"/>
                  <a:pt x="8978" y="17684"/>
                  <a:pt x="9693" y="17731"/>
                </a:cubicBezTo>
                <a:cubicBezTo>
                  <a:pt x="9791" y="17738"/>
                  <a:pt x="9890" y="17741"/>
                  <a:pt x="9989" y="17741"/>
                </a:cubicBezTo>
                <a:cubicBezTo>
                  <a:pt x="10604" y="17741"/>
                  <a:pt x="11220" y="17626"/>
                  <a:pt x="11836" y="17565"/>
                </a:cubicBezTo>
                <a:cubicBezTo>
                  <a:pt x="12071" y="17541"/>
                  <a:pt x="12309" y="17525"/>
                  <a:pt x="12547" y="17525"/>
                </a:cubicBezTo>
                <a:cubicBezTo>
                  <a:pt x="13033" y="17525"/>
                  <a:pt x="13515" y="17591"/>
                  <a:pt x="13955" y="17791"/>
                </a:cubicBezTo>
                <a:cubicBezTo>
                  <a:pt x="14610" y="18100"/>
                  <a:pt x="15205" y="18648"/>
                  <a:pt x="15146" y="19374"/>
                </a:cubicBezTo>
                <a:cubicBezTo>
                  <a:pt x="15562" y="17981"/>
                  <a:pt x="14955" y="16493"/>
                  <a:pt x="13705" y="15779"/>
                </a:cubicBezTo>
                <a:cubicBezTo>
                  <a:pt x="12788" y="15290"/>
                  <a:pt x="11669" y="15302"/>
                  <a:pt x="10740" y="14826"/>
                </a:cubicBezTo>
                <a:cubicBezTo>
                  <a:pt x="9371" y="14112"/>
                  <a:pt x="8728" y="12278"/>
                  <a:pt x="9347" y="10861"/>
                </a:cubicBezTo>
                <a:lnTo>
                  <a:pt x="9347" y="10861"/>
                </a:lnTo>
                <a:cubicBezTo>
                  <a:pt x="9276" y="12254"/>
                  <a:pt x="10324" y="13457"/>
                  <a:pt x="11645" y="13897"/>
                </a:cubicBezTo>
                <a:cubicBezTo>
                  <a:pt x="12645" y="14231"/>
                  <a:pt x="13741" y="14064"/>
                  <a:pt x="14765" y="14302"/>
                </a:cubicBezTo>
                <a:cubicBezTo>
                  <a:pt x="17063" y="14862"/>
                  <a:pt x="18325" y="17315"/>
                  <a:pt x="17467" y="19493"/>
                </a:cubicBezTo>
                <a:cubicBezTo>
                  <a:pt x="17944" y="18541"/>
                  <a:pt x="18265" y="17505"/>
                  <a:pt x="18384" y="16433"/>
                </a:cubicBezTo>
                <a:cubicBezTo>
                  <a:pt x="18587" y="14802"/>
                  <a:pt x="18432" y="13076"/>
                  <a:pt x="17575" y="11671"/>
                </a:cubicBezTo>
                <a:cubicBezTo>
                  <a:pt x="16586" y="10064"/>
                  <a:pt x="14800" y="9123"/>
                  <a:pt x="13050" y="8421"/>
                </a:cubicBezTo>
                <a:cubicBezTo>
                  <a:pt x="12264" y="8111"/>
                  <a:pt x="11419" y="7790"/>
                  <a:pt x="10978" y="7087"/>
                </a:cubicBezTo>
                <a:cubicBezTo>
                  <a:pt x="10574" y="6432"/>
                  <a:pt x="10609" y="5599"/>
                  <a:pt x="10586" y="4825"/>
                </a:cubicBezTo>
                <a:cubicBezTo>
                  <a:pt x="10526" y="3539"/>
                  <a:pt x="10205" y="2182"/>
                  <a:pt x="9300" y="1253"/>
                </a:cubicBezTo>
                <a:cubicBezTo>
                  <a:pt x="8744" y="683"/>
                  <a:pt x="7932" y="337"/>
                  <a:pt x="7152" y="337"/>
                </a:cubicBezTo>
                <a:cubicBezTo>
                  <a:pt x="6661" y="337"/>
                  <a:pt x="6182" y="474"/>
                  <a:pt x="5787" y="777"/>
                </a:cubicBezTo>
                <a:cubicBezTo>
                  <a:pt x="6478" y="848"/>
                  <a:pt x="7109" y="1015"/>
                  <a:pt x="7645" y="1455"/>
                </a:cubicBezTo>
                <a:cubicBezTo>
                  <a:pt x="8180" y="1896"/>
                  <a:pt x="8538" y="2587"/>
                  <a:pt x="8490" y="3277"/>
                </a:cubicBezTo>
                <a:cubicBezTo>
                  <a:pt x="8442" y="3932"/>
                  <a:pt x="8061" y="4503"/>
                  <a:pt x="7490" y="4801"/>
                </a:cubicBezTo>
                <a:cubicBezTo>
                  <a:pt x="7241" y="4918"/>
                  <a:pt x="6973" y="4976"/>
                  <a:pt x="6706" y="4976"/>
                </a:cubicBezTo>
                <a:cubicBezTo>
                  <a:pt x="6346" y="4976"/>
                  <a:pt x="5988" y="4870"/>
                  <a:pt x="5680" y="4658"/>
                </a:cubicBezTo>
                <a:cubicBezTo>
                  <a:pt x="5156" y="4277"/>
                  <a:pt x="4882" y="3634"/>
                  <a:pt x="4978" y="2991"/>
                </a:cubicBezTo>
                <a:lnTo>
                  <a:pt x="4978" y="2991"/>
                </a:lnTo>
                <a:cubicBezTo>
                  <a:pt x="4263" y="3456"/>
                  <a:pt x="4180" y="4480"/>
                  <a:pt x="4561" y="5230"/>
                </a:cubicBezTo>
                <a:cubicBezTo>
                  <a:pt x="4954" y="5968"/>
                  <a:pt x="5716" y="6480"/>
                  <a:pt x="6490" y="6825"/>
                </a:cubicBezTo>
                <a:cubicBezTo>
                  <a:pt x="7168" y="7135"/>
                  <a:pt x="7990" y="7492"/>
                  <a:pt x="8109" y="8218"/>
                </a:cubicBezTo>
                <a:cubicBezTo>
                  <a:pt x="8157" y="8623"/>
                  <a:pt x="8014" y="9016"/>
                  <a:pt x="7728" y="9302"/>
                </a:cubicBezTo>
                <a:cubicBezTo>
                  <a:pt x="7378" y="9658"/>
                  <a:pt x="6893" y="9821"/>
                  <a:pt x="6396" y="9821"/>
                </a:cubicBezTo>
                <a:cubicBezTo>
                  <a:pt x="5913" y="9821"/>
                  <a:pt x="5419" y="9667"/>
                  <a:pt x="5025" y="9385"/>
                </a:cubicBezTo>
                <a:cubicBezTo>
                  <a:pt x="4228" y="8813"/>
                  <a:pt x="3799" y="7837"/>
                  <a:pt x="3608" y="6873"/>
                </a:cubicBezTo>
                <a:cubicBezTo>
                  <a:pt x="3430" y="5908"/>
                  <a:pt x="3466" y="4920"/>
                  <a:pt x="3394" y="3932"/>
                </a:cubicBezTo>
                <a:cubicBezTo>
                  <a:pt x="3323" y="2956"/>
                  <a:pt x="3120" y="1944"/>
                  <a:pt x="2549" y="1146"/>
                </a:cubicBezTo>
                <a:cubicBezTo>
                  <a:pt x="2074" y="483"/>
                  <a:pt x="1286" y="0"/>
                  <a:pt x="4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167;p1"/>
          <p:cNvSpPr txBox="1">
            <a:spLocks/>
          </p:cNvSpPr>
          <p:nvPr/>
        </p:nvSpPr>
        <p:spPr>
          <a:xfrm>
            <a:off x="2828032" y="713882"/>
            <a:ext cx="3198318" cy="67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pPr marL="0" indent="0">
              <a:lnSpc>
                <a:spcPct val="100000"/>
              </a:lnSpc>
              <a:buSzPts val="2800"/>
            </a:pPr>
            <a:r>
              <a:rPr lang="ru-RU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Команда «</a:t>
            </a:r>
            <a:r>
              <a:rPr lang="en-US" sz="2000" i="1" dirty="0" smtClean="0">
                <a:solidFill>
                  <a:srgbClr val="FF0000"/>
                </a:solidFill>
              </a:rPr>
              <a:t>Technic</a:t>
            </a:r>
            <a:r>
              <a:rPr lang="en-US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»</a:t>
            </a:r>
          </a:p>
          <a:p>
            <a:pPr marL="0" indent="0">
              <a:lnSpc>
                <a:spcPct val="100000"/>
              </a:lnSpc>
              <a:buSzPts val="2800"/>
            </a:pPr>
            <a:r>
              <a:rPr lang="en-US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NSUEM TEAM</a:t>
            </a:r>
            <a:endParaRPr lang="en-US" sz="2000" i="1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5" name="Google Shape;166;p1"/>
          <p:cNvSpPr/>
          <p:nvPr/>
        </p:nvSpPr>
        <p:spPr>
          <a:xfrm rot="7463282">
            <a:off x="6051578" y="126149"/>
            <a:ext cx="1363203" cy="1651295"/>
          </a:xfrm>
          <a:custGeom>
            <a:avLst/>
            <a:gdLst/>
            <a:ahLst/>
            <a:cxnLst/>
            <a:rect l="l" t="t" r="r" b="b"/>
            <a:pathLst>
              <a:path w="18587" h="22464" extrusionOk="0">
                <a:moveTo>
                  <a:pt x="486" y="0"/>
                </a:moveTo>
                <a:cubicBezTo>
                  <a:pt x="324" y="0"/>
                  <a:pt x="161" y="20"/>
                  <a:pt x="1" y="62"/>
                </a:cubicBezTo>
                <a:cubicBezTo>
                  <a:pt x="1013" y="455"/>
                  <a:pt x="1465" y="1563"/>
                  <a:pt x="1573" y="2646"/>
                </a:cubicBezTo>
                <a:cubicBezTo>
                  <a:pt x="1680" y="3730"/>
                  <a:pt x="1453" y="4825"/>
                  <a:pt x="1370" y="5908"/>
                </a:cubicBezTo>
                <a:cubicBezTo>
                  <a:pt x="1251" y="7659"/>
                  <a:pt x="1561" y="9468"/>
                  <a:pt x="2465" y="10969"/>
                </a:cubicBezTo>
                <a:cubicBezTo>
                  <a:pt x="3382" y="12469"/>
                  <a:pt x="5740" y="14243"/>
                  <a:pt x="7478" y="14457"/>
                </a:cubicBezTo>
                <a:cubicBezTo>
                  <a:pt x="7038" y="14625"/>
                  <a:pt x="6489" y="14689"/>
                  <a:pt x="5912" y="14689"/>
                </a:cubicBezTo>
                <a:cubicBezTo>
                  <a:pt x="4974" y="14689"/>
                  <a:pt x="3960" y="14519"/>
                  <a:pt x="3216" y="14350"/>
                </a:cubicBezTo>
                <a:cubicBezTo>
                  <a:pt x="2001" y="14064"/>
                  <a:pt x="930" y="13302"/>
                  <a:pt x="620" y="12100"/>
                </a:cubicBezTo>
                <a:lnTo>
                  <a:pt x="620" y="12100"/>
                </a:lnTo>
                <a:cubicBezTo>
                  <a:pt x="263" y="13243"/>
                  <a:pt x="989" y="14481"/>
                  <a:pt x="1918" y="15231"/>
                </a:cubicBezTo>
                <a:cubicBezTo>
                  <a:pt x="2858" y="15969"/>
                  <a:pt x="4001" y="16422"/>
                  <a:pt x="4978" y="17136"/>
                </a:cubicBezTo>
                <a:cubicBezTo>
                  <a:pt x="6418" y="18207"/>
                  <a:pt x="7371" y="19851"/>
                  <a:pt x="8764" y="20994"/>
                </a:cubicBezTo>
                <a:cubicBezTo>
                  <a:pt x="9890" y="21920"/>
                  <a:pt x="11362" y="22463"/>
                  <a:pt x="12804" y="22463"/>
                </a:cubicBezTo>
                <a:cubicBezTo>
                  <a:pt x="13679" y="22463"/>
                  <a:pt x="14543" y="22263"/>
                  <a:pt x="15312" y="21827"/>
                </a:cubicBezTo>
                <a:cubicBezTo>
                  <a:pt x="15610" y="21648"/>
                  <a:pt x="15896" y="21446"/>
                  <a:pt x="16146" y="21220"/>
                </a:cubicBezTo>
                <a:lnTo>
                  <a:pt x="16146" y="21220"/>
                </a:lnTo>
                <a:cubicBezTo>
                  <a:pt x="15462" y="21708"/>
                  <a:pt x="14649" y="21972"/>
                  <a:pt x="13814" y="21972"/>
                </a:cubicBezTo>
                <a:cubicBezTo>
                  <a:pt x="13632" y="21972"/>
                  <a:pt x="13448" y="21960"/>
                  <a:pt x="13264" y="21934"/>
                </a:cubicBezTo>
                <a:cubicBezTo>
                  <a:pt x="12169" y="21767"/>
                  <a:pt x="11240" y="21041"/>
                  <a:pt x="11121" y="19934"/>
                </a:cubicBezTo>
                <a:lnTo>
                  <a:pt x="11121" y="19934"/>
                </a:lnTo>
                <a:cubicBezTo>
                  <a:pt x="11529" y="20260"/>
                  <a:pt x="12017" y="20530"/>
                  <a:pt x="12529" y="20530"/>
                </a:cubicBezTo>
                <a:cubicBezTo>
                  <a:pt x="12540" y="20530"/>
                  <a:pt x="12551" y="20529"/>
                  <a:pt x="12562" y="20529"/>
                </a:cubicBezTo>
                <a:cubicBezTo>
                  <a:pt x="13098" y="20505"/>
                  <a:pt x="13634" y="20101"/>
                  <a:pt x="13645" y="19565"/>
                </a:cubicBezTo>
                <a:cubicBezTo>
                  <a:pt x="13645" y="19148"/>
                  <a:pt x="13324" y="18767"/>
                  <a:pt x="12931" y="18612"/>
                </a:cubicBezTo>
                <a:cubicBezTo>
                  <a:pt x="12692" y="18535"/>
                  <a:pt x="12444" y="18495"/>
                  <a:pt x="12195" y="18495"/>
                </a:cubicBezTo>
                <a:cubicBezTo>
                  <a:pt x="12023" y="18495"/>
                  <a:pt x="11851" y="18514"/>
                  <a:pt x="11681" y="18553"/>
                </a:cubicBezTo>
                <a:cubicBezTo>
                  <a:pt x="11264" y="18624"/>
                  <a:pt x="10859" y="18755"/>
                  <a:pt x="10431" y="18791"/>
                </a:cubicBezTo>
                <a:cubicBezTo>
                  <a:pt x="10348" y="18799"/>
                  <a:pt x="10265" y="18803"/>
                  <a:pt x="10183" y="18803"/>
                </a:cubicBezTo>
                <a:cubicBezTo>
                  <a:pt x="9645" y="18803"/>
                  <a:pt x="9109" y="18638"/>
                  <a:pt x="8645" y="18338"/>
                </a:cubicBezTo>
                <a:cubicBezTo>
                  <a:pt x="8133" y="17993"/>
                  <a:pt x="7883" y="17481"/>
                  <a:pt x="7788" y="16862"/>
                </a:cubicBezTo>
                <a:lnTo>
                  <a:pt x="7788" y="16862"/>
                </a:lnTo>
                <a:cubicBezTo>
                  <a:pt x="8228" y="17434"/>
                  <a:pt x="8978" y="17684"/>
                  <a:pt x="9693" y="17731"/>
                </a:cubicBezTo>
                <a:cubicBezTo>
                  <a:pt x="9791" y="17738"/>
                  <a:pt x="9890" y="17741"/>
                  <a:pt x="9989" y="17741"/>
                </a:cubicBezTo>
                <a:cubicBezTo>
                  <a:pt x="10604" y="17741"/>
                  <a:pt x="11220" y="17626"/>
                  <a:pt x="11836" y="17565"/>
                </a:cubicBezTo>
                <a:cubicBezTo>
                  <a:pt x="12071" y="17541"/>
                  <a:pt x="12309" y="17525"/>
                  <a:pt x="12547" y="17525"/>
                </a:cubicBezTo>
                <a:cubicBezTo>
                  <a:pt x="13033" y="17525"/>
                  <a:pt x="13515" y="17591"/>
                  <a:pt x="13955" y="17791"/>
                </a:cubicBezTo>
                <a:cubicBezTo>
                  <a:pt x="14610" y="18100"/>
                  <a:pt x="15205" y="18648"/>
                  <a:pt x="15146" y="19374"/>
                </a:cubicBezTo>
                <a:cubicBezTo>
                  <a:pt x="15562" y="17981"/>
                  <a:pt x="14955" y="16493"/>
                  <a:pt x="13705" y="15779"/>
                </a:cubicBezTo>
                <a:cubicBezTo>
                  <a:pt x="12788" y="15290"/>
                  <a:pt x="11669" y="15302"/>
                  <a:pt x="10740" y="14826"/>
                </a:cubicBezTo>
                <a:cubicBezTo>
                  <a:pt x="9371" y="14112"/>
                  <a:pt x="8728" y="12278"/>
                  <a:pt x="9347" y="10861"/>
                </a:cubicBezTo>
                <a:lnTo>
                  <a:pt x="9347" y="10861"/>
                </a:lnTo>
                <a:cubicBezTo>
                  <a:pt x="9276" y="12254"/>
                  <a:pt x="10324" y="13457"/>
                  <a:pt x="11645" y="13897"/>
                </a:cubicBezTo>
                <a:cubicBezTo>
                  <a:pt x="12645" y="14231"/>
                  <a:pt x="13741" y="14064"/>
                  <a:pt x="14765" y="14302"/>
                </a:cubicBezTo>
                <a:cubicBezTo>
                  <a:pt x="17063" y="14862"/>
                  <a:pt x="18325" y="17315"/>
                  <a:pt x="17467" y="19493"/>
                </a:cubicBezTo>
                <a:cubicBezTo>
                  <a:pt x="17944" y="18541"/>
                  <a:pt x="18265" y="17505"/>
                  <a:pt x="18384" y="16433"/>
                </a:cubicBezTo>
                <a:cubicBezTo>
                  <a:pt x="18587" y="14802"/>
                  <a:pt x="18432" y="13076"/>
                  <a:pt x="17575" y="11671"/>
                </a:cubicBezTo>
                <a:cubicBezTo>
                  <a:pt x="16586" y="10064"/>
                  <a:pt x="14800" y="9123"/>
                  <a:pt x="13050" y="8421"/>
                </a:cubicBezTo>
                <a:cubicBezTo>
                  <a:pt x="12264" y="8111"/>
                  <a:pt x="11419" y="7790"/>
                  <a:pt x="10978" y="7087"/>
                </a:cubicBezTo>
                <a:cubicBezTo>
                  <a:pt x="10574" y="6432"/>
                  <a:pt x="10609" y="5599"/>
                  <a:pt x="10586" y="4825"/>
                </a:cubicBezTo>
                <a:cubicBezTo>
                  <a:pt x="10526" y="3539"/>
                  <a:pt x="10205" y="2182"/>
                  <a:pt x="9300" y="1253"/>
                </a:cubicBezTo>
                <a:cubicBezTo>
                  <a:pt x="8744" y="683"/>
                  <a:pt x="7932" y="337"/>
                  <a:pt x="7152" y="337"/>
                </a:cubicBezTo>
                <a:cubicBezTo>
                  <a:pt x="6661" y="337"/>
                  <a:pt x="6182" y="474"/>
                  <a:pt x="5787" y="777"/>
                </a:cubicBezTo>
                <a:cubicBezTo>
                  <a:pt x="6478" y="848"/>
                  <a:pt x="7109" y="1015"/>
                  <a:pt x="7645" y="1455"/>
                </a:cubicBezTo>
                <a:cubicBezTo>
                  <a:pt x="8180" y="1896"/>
                  <a:pt x="8538" y="2587"/>
                  <a:pt x="8490" y="3277"/>
                </a:cubicBezTo>
                <a:cubicBezTo>
                  <a:pt x="8442" y="3932"/>
                  <a:pt x="8061" y="4503"/>
                  <a:pt x="7490" y="4801"/>
                </a:cubicBezTo>
                <a:cubicBezTo>
                  <a:pt x="7241" y="4918"/>
                  <a:pt x="6973" y="4976"/>
                  <a:pt x="6706" y="4976"/>
                </a:cubicBezTo>
                <a:cubicBezTo>
                  <a:pt x="6346" y="4976"/>
                  <a:pt x="5988" y="4870"/>
                  <a:pt x="5680" y="4658"/>
                </a:cubicBezTo>
                <a:cubicBezTo>
                  <a:pt x="5156" y="4277"/>
                  <a:pt x="4882" y="3634"/>
                  <a:pt x="4978" y="2991"/>
                </a:cubicBezTo>
                <a:lnTo>
                  <a:pt x="4978" y="2991"/>
                </a:lnTo>
                <a:cubicBezTo>
                  <a:pt x="4263" y="3456"/>
                  <a:pt x="4180" y="4480"/>
                  <a:pt x="4561" y="5230"/>
                </a:cubicBezTo>
                <a:cubicBezTo>
                  <a:pt x="4954" y="5968"/>
                  <a:pt x="5716" y="6480"/>
                  <a:pt x="6490" y="6825"/>
                </a:cubicBezTo>
                <a:cubicBezTo>
                  <a:pt x="7168" y="7135"/>
                  <a:pt x="7990" y="7492"/>
                  <a:pt x="8109" y="8218"/>
                </a:cubicBezTo>
                <a:cubicBezTo>
                  <a:pt x="8157" y="8623"/>
                  <a:pt x="8014" y="9016"/>
                  <a:pt x="7728" y="9302"/>
                </a:cubicBezTo>
                <a:cubicBezTo>
                  <a:pt x="7378" y="9658"/>
                  <a:pt x="6893" y="9821"/>
                  <a:pt x="6396" y="9821"/>
                </a:cubicBezTo>
                <a:cubicBezTo>
                  <a:pt x="5913" y="9821"/>
                  <a:pt x="5419" y="9667"/>
                  <a:pt x="5025" y="9385"/>
                </a:cubicBezTo>
                <a:cubicBezTo>
                  <a:pt x="4228" y="8813"/>
                  <a:pt x="3799" y="7837"/>
                  <a:pt x="3608" y="6873"/>
                </a:cubicBezTo>
                <a:cubicBezTo>
                  <a:pt x="3430" y="5908"/>
                  <a:pt x="3466" y="4920"/>
                  <a:pt x="3394" y="3932"/>
                </a:cubicBezTo>
                <a:cubicBezTo>
                  <a:pt x="3323" y="2956"/>
                  <a:pt x="3120" y="1944"/>
                  <a:pt x="2549" y="1146"/>
                </a:cubicBezTo>
                <a:cubicBezTo>
                  <a:pt x="2074" y="483"/>
                  <a:pt x="1286" y="0"/>
                  <a:pt x="4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" grpId="0" build="p"/>
      <p:bldP spid="554" grpId="0" build="p"/>
      <p:bldP spid="555" grpId="0" build="p"/>
      <p:bldP spid="556" grpId="0" build="p"/>
      <p:bldP spid="574" grpId="0" build="p"/>
      <p:bldP spid="575" grpId="0" build="p"/>
      <p:bldP spid="31" grpId="0" animBg="1"/>
      <p:bldP spid="32" grpId="0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dd8d1c0005_1_53"/>
          <p:cNvSpPr txBox="1">
            <a:spLocks noGrp="1"/>
          </p:cNvSpPr>
          <p:nvPr>
            <p:ph type="subTitle" idx="3"/>
          </p:nvPr>
        </p:nvSpPr>
        <p:spPr>
          <a:xfrm>
            <a:off x="6660165" y="3416009"/>
            <a:ext cx="1910297" cy="54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smtClean="0">
                <a:solidFill>
                  <a:srgbClr val="CFE2F3"/>
                </a:solidFill>
                <a:latin typeface="Roboto Mono" panose="020B0604020202020204" charset="0"/>
                <a:ea typeface="Roboto Mono" panose="020B0604020202020204" charset="0"/>
                <a:cs typeface="Roboto"/>
                <a:sym typeface="Roboto"/>
              </a:rPr>
              <a:t>Аскаров Тимур</a:t>
            </a:r>
            <a:endParaRPr dirty="0">
              <a:solidFill>
                <a:srgbClr val="CFE2F3"/>
              </a:solidFill>
              <a:latin typeface="Roboto Mono" panose="020B0604020202020204" charset="0"/>
              <a:ea typeface="Roboto Mono" panose="020B0604020202020204" charset="0"/>
            </a:endParaRPr>
          </a:p>
        </p:txBody>
      </p:sp>
      <p:sp>
        <p:nvSpPr>
          <p:cNvPr id="592" name="Google Shape;592;gdd8d1c0005_1_53"/>
          <p:cNvSpPr txBox="1">
            <a:spLocks noGrp="1"/>
          </p:cNvSpPr>
          <p:nvPr>
            <p:ph type="subTitle" idx="1"/>
          </p:nvPr>
        </p:nvSpPr>
        <p:spPr>
          <a:xfrm>
            <a:off x="60300" y="3972568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Архитектор проекта</a:t>
            </a:r>
            <a:endParaRPr dirty="0"/>
          </a:p>
        </p:txBody>
      </p:sp>
      <p:sp>
        <p:nvSpPr>
          <p:cNvPr id="593" name="Google Shape;593;gdd8d1c0005_1_53"/>
          <p:cNvSpPr txBox="1">
            <a:spLocks noGrp="1"/>
          </p:cNvSpPr>
          <p:nvPr>
            <p:ph type="subTitle" idx="2"/>
          </p:nvPr>
        </p:nvSpPr>
        <p:spPr>
          <a:xfrm>
            <a:off x="3131967" y="3918881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Разработчик</a:t>
            </a:r>
            <a:endParaRPr dirty="0"/>
          </a:p>
        </p:txBody>
      </p:sp>
      <p:sp>
        <p:nvSpPr>
          <p:cNvPr id="594" name="Google Shape;594;gdd8d1c0005_1_53"/>
          <p:cNvSpPr txBox="1">
            <a:spLocks noGrp="1"/>
          </p:cNvSpPr>
          <p:nvPr>
            <p:ph type="subTitle" idx="3"/>
          </p:nvPr>
        </p:nvSpPr>
        <p:spPr>
          <a:xfrm>
            <a:off x="3652365" y="3498326"/>
            <a:ext cx="2233346" cy="47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err="1" smtClean="0">
                <a:solidFill>
                  <a:srgbClr val="CFE2F3"/>
                </a:solidFill>
              </a:rPr>
              <a:t>Ломиворотов</a:t>
            </a:r>
            <a:r>
              <a:rPr lang="ru-RU" dirty="0" smtClean="0">
                <a:solidFill>
                  <a:srgbClr val="CFE2F3"/>
                </a:solidFill>
              </a:rPr>
              <a:t> Вадим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95" name="Google Shape;595;gdd8d1c0005_1_53"/>
          <p:cNvSpPr txBox="1">
            <a:spLocks noGrp="1"/>
          </p:cNvSpPr>
          <p:nvPr>
            <p:ph type="subTitle" idx="4"/>
          </p:nvPr>
        </p:nvSpPr>
        <p:spPr>
          <a:xfrm>
            <a:off x="856716" y="3586259"/>
            <a:ext cx="1730727" cy="60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ru-RU" dirty="0" err="1" smtClean="0">
                <a:solidFill>
                  <a:srgbClr val="CFE2F3"/>
                </a:solidFill>
              </a:rPr>
              <a:t>Маллаев</a:t>
            </a:r>
            <a:r>
              <a:rPr lang="ru-RU" dirty="0" smtClean="0">
                <a:solidFill>
                  <a:srgbClr val="CFE2F3"/>
                </a:solidFill>
              </a:rPr>
              <a:t> Яков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613" name="Google Shape;613;gdd8d1c0005_1_53"/>
          <p:cNvSpPr txBox="1">
            <a:spLocks noGrp="1"/>
          </p:cNvSpPr>
          <p:nvPr>
            <p:ph type="subTitle" idx="2"/>
          </p:nvPr>
        </p:nvSpPr>
        <p:spPr>
          <a:xfrm>
            <a:off x="6339547" y="3886418"/>
            <a:ext cx="2370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Тестировщик</a:t>
            </a:r>
            <a:endParaRPr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837338" y="1854844"/>
            <a:ext cx="1554498" cy="1554524"/>
            <a:chOff x="837338" y="1854844"/>
            <a:chExt cx="1554498" cy="1554524"/>
          </a:xfrm>
        </p:grpSpPr>
        <p:grpSp>
          <p:nvGrpSpPr>
            <p:cNvPr id="36" name="Google Shape;565;p6">
              <a:extLst>
                <a:ext uri="{FF2B5EF4-FFF2-40B4-BE49-F238E27FC236}">
                  <a16:creationId xmlns:a16="http://schemas.microsoft.com/office/drawing/2014/main" id="{0B08F504-1983-4714-BB84-A14258587688}"/>
                </a:ext>
              </a:extLst>
            </p:cNvPr>
            <p:cNvGrpSpPr/>
            <p:nvPr/>
          </p:nvGrpSpPr>
          <p:grpSpPr>
            <a:xfrm>
              <a:off x="837338" y="1854844"/>
              <a:ext cx="1554498" cy="1554524"/>
              <a:chOff x="5933622" y="1549730"/>
              <a:chExt cx="1183922" cy="1183942"/>
            </a:xfrm>
          </p:grpSpPr>
          <p:sp>
            <p:nvSpPr>
              <p:cNvPr id="62" name="Google Shape;566;p6">
                <a:extLst>
                  <a:ext uri="{FF2B5EF4-FFF2-40B4-BE49-F238E27FC236}">
                    <a16:creationId xmlns:a16="http://schemas.microsoft.com/office/drawing/2014/main" id="{0F08A058-55C4-4B58-9B05-B7AA380E2F65}"/>
                  </a:ext>
                </a:extLst>
              </p:cNvPr>
              <p:cNvSpPr/>
              <p:nvPr/>
            </p:nvSpPr>
            <p:spPr>
              <a:xfrm flipH="1">
                <a:off x="5942229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567;p6">
                <a:extLst>
                  <a:ext uri="{FF2B5EF4-FFF2-40B4-BE49-F238E27FC236}">
                    <a16:creationId xmlns:a16="http://schemas.microsoft.com/office/drawing/2014/main" id="{EF58C829-AE81-4A31-9E43-DD2F25D2BA95}"/>
                  </a:ext>
                </a:extLst>
              </p:cNvPr>
              <p:cNvSpPr/>
              <p:nvPr/>
            </p:nvSpPr>
            <p:spPr>
              <a:xfrm flipH="1">
                <a:off x="5933622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" name="Google Shape;568;p6">
                <a:extLst>
                  <a:ext uri="{FF2B5EF4-FFF2-40B4-BE49-F238E27FC236}">
                    <a16:creationId xmlns:a16="http://schemas.microsoft.com/office/drawing/2014/main" id="{56844689-74AE-40A8-914C-2638FC5CA067}"/>
                  </a:ext>
                </a:extLst>
              </p:cNvPr>
              <p:cNvGrpSpPr/>
              <p:nvPr/>
            </p:nvGrpSpPr>
            <p:grpSpPr>
              <a:xfrm flipH="1">
                <a:off x="6029209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65" name="Google Shape;569;p6">
                  <a:extLst>
                    <a:ext uri="{FF2B5EF4-FFF2-40B4-BE49-F238E27FC236}">
                      <a16:creationId xmlns:a16="http://schemas.microsoft.com/office/drawing/2014/main" id="{F0DEC0E7-270B-4A6C-96EA-4B25C2EBED39}"/>
                    </a:ext>
                  </a:extLst>
                </p:cNvPr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rgbClr val="C62A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" name="Google Shape;570;p6">
                  <a:extLst>
                    <a:ext uri="{FF2B5EF4-FFF2-40B4-BE49-F238E27FC236}">
                      <a16:creationId xmlns:a16="http://schemas.microsoft.com/office/drawing/2014/main" id="{D56DF33E-550C-434A-B76E-2B66DFCB08DE}"/>
                    </a:ext>
                  </a:extLst>
                </p:cNvPr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35" name="Google Shape;623;gdd8d1c0005_1_53">
              <a:extLst>
                <a:ext uri="{FF2B5EF4-FFF2-40B4-BE49-F238E27FC236}">
                  <a16:creationId xmlns:a16="http://schemas.microsoft.com/office/drawing/2014/main" id="{A670A766-9B9E-400C-B2EC-B4E08E29219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7311" t="4654" r="2193" b="27374"/>
            <a:stretch/>
          </p:blipFill>
          <p:spPr>
            <a:xfrm>
              <a:off x="1046385" y="2091708"/>
              <a:ext cx="1131516" cy="1131516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/>
          <p:cNvGrpSpPr/>
          <p:nvPr/>
        </p:nvGrpSpPr>
        <p:grpSpPr>
          <a:xfrm>
            <a:off x="3751461" y="1812241"/>
            <a:ext cx="1554498" cy="1554524"/>
            <a:chOff x="3751461" y="1812241"/>
            <a:chExt cx="1554498" cy="1554524"/>
          </a:xfrm>
        </p:grpSpPr>
        <p:grpSp>
          <p:nvGrpSpPr>
            <p:cNvPr id="68" name="Google Shape;565;p6">
              <a:extLst>
                <a:ext uri="{FF2B5EF4-FFF2-40B4-BE49-F238E27FC236}">
                  <a16:creationId xmlns:a16="http://schemas.microsoft.com/office/drawing/2014/main" id="{E82493C9-72DF-4728-969F-F3ADAE44B387}"/>
                </a:ext>
              </a:extLst>
            </p:cNvPr>
            <p:cNvGrpSpPr/>
            <p:nvPr/>
          </p:nvGrpSpPr>
          <p:grpSpPr>
            <a:xfrm>
              <a:off x="3751461" y="1812241"/>
              <a:ext cx="1554498" cy="1554524"/>
              <a:chOff x="5933622" y="1549730"/>
              <a:chExt cx="1183922" cy="1183942"/>
            </a:xfrm>
          </p:grpSpPr>
          <p:sp>
            <p:nvSpPr>
              <p:cNvPr id="69" name="Google Shape;566;p6">
                <a:extLst>
                  <a:ext uri="{FF2B5EF4-FFF2-40B4-BE49-F238E27FC236}">
                    <a16:creationId xmlns:a16="http://schemas.microsoft.com/office/drawing/2014/main" id="{D0485838-949F-459D-A8B3-3CBBFB3A17B1}"/>
                  </a:ext>
                </a:extLst>
              </p:cNvPr>
              <p:cNvSpPr/>
              <p:nvPr/>
            </p:nvSpPr>
            <p:spPr>
              <a:xfrm flipH="1">
                <a:off x="5942229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567;p6">
                <a:extLst>
                  <a:ext uri="{FF2B5EF4-FFF2-40B4-BE49-F238E27FC236}">
                    <a16:creationId xmlns:a16="http://schemas.microsoft.com/office/drawing/2014/main" id="{1A65F27A-99A3-408F-A5ED-20B318438D5B}"/>
                  </a:ext>
                </a:extLst>
              </p:cNvPr>
              <p:cNvSpPr/>
              <p:nvPr/>
            </p:nvSpPr>
            <p:spPr>
              <a:xfrm flipH="1">
                <a:off x="5933622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1" name="Google Shape;568;p6">
                <a:extLst>
                  <a:ext uri="{FF2B5EF4-FFF2-40B4-BE49-F238E27FC236}">
                    <a16:creationId xmlns:a16="http://schemas.microsoft.com/office/drawing/2014/main" id="{93FBD74C-1344-48BB-9C1C-CEE56194435E}"/>
                  </a:ext>
                </a:extLst>
              </p:cNvPr>
              <p:cNvGrpSpPr/>
              <p:nvPr/>
            </p:nvGrpSpPr>
            <p:grpSpPr>
              <a:xfrm flipH="1">
                <a:off x="6029209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72" name="Google Shape;569;p6">
                  <a:extLst>
                    <a:ext uri="{FF2B5EF4-FFF2-40B4-BE49-F238E27FC236}">
                      <a16:creationId xmlns:a16="http://schemas.microsoft.com/office/drawing/2014/main" id="{8EC188F5-B06F-4761-A395-1D641E08AE5D}"/>
                    </a:ext>
                  </a:extLst>
                </p:cNvPr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rgbClr val="C62A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" name="Google Shape;570;p6">
                  <a:extLst>
                    <a:ext uri="{FF2B5EF4-FFF2-40B4-BE49-F238E27FC236}">
                      <a16:creationId xmlns:a16="http://schemas.microsoft.com/office/drawing/2014/main" id="{3767E9C3-80CF-4C48-A4E3-3F8056B97759}"/>
                    </a:ext>
                  </a:extLst>
                </p:cNvPr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34" name="Google Shape;624;gdd8d1c0005_1_53">
              <a:extLst>
                <a:ext uri="{FF2B5EF4-FFF2-40B4-BE49-F238E27FC236}">
                  <a16:creationId xmlns:a16="http://schemas.microsoft.com/office/drawing/2014/main" id="{75D55349-24B7-440D-A086-DEC2655C327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1655" t="11979" r="6687" b="24258"/>
            <a:stretch/>
          </p:blipFill>
          <p:spPr>
            <a:xfrm>
              <a:off x="3929773" y="2013371"/>
              <a:ext cx="1191328" cy="1166453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6660165" y="1736596"/>
            <a:ext cx="1554498" cy="1554524"/>
            <a:chOff x="6660165" y="1736596"/>
            <a:chExt cx="1554498" cy="1554524"/>
          </a:xfrm>
        </p:grpSpPr>
        <p:grpSp>
          <p:nvGrpSpPr>
            <p:cNvPr id="75" name="Google Shape;565;p6">
              <a:extLst>
                <a:ext uri="{FF2B5EF4-FFF2-40B4-BE49-F238E27FC236}">
                  <a16:creationId xmlns:a16="http://schemas.microsoft.com/office/drawing/2014/main" id="{02D5C790-1A88-43E9-9A52-51EFEEDFE8ED}"/>
                </a:ext>
              </a:extLst>
            </p:cNvPr>
            <p:cNvGrpSpPr/>
            <p:nvPr/>
          </p:nvGrpSpPr>
          <p:grpSpPr>
            <a:xfrm>
              <a:off x="6660165" y="1736596"/>
              <a:ext cx="1554498" cy="1554524"/>
              <a:chOff x="5933622" y="1549730"/>
              <a:chExt cx="1183922" cy="1183942"/>
            </a:xfrm>
          </p:grpSpPr>
          <p:sp>
            <p:nvSpPr>
              <p:cNvPr id="76" name="Google Shape;566;p6">
                <a:extLst>
                  <a:ext uri="{FF2B5EF4-FFF2-40B4-BE49-F238E27FC236}">
                    <a16:creationId xmlns:a16="http://schemas.microsoft.com/office/drawing/2014/main" id="{D00ABF83-0558-447F-954A-347C28C1E564}"/>
                  </a:ext>
                </a:extLst>
              </p:cNvPr>
              <p:cNvSpPr/>
              <p:nvPr/>
            </p:nvSpPr>
            <p:spPr>
              <a:xfrm flipH="1">
                <a:off x="5942229" y="1558357"/>
                <a:ext cx="1166473" cy="1166453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567;p6">
                <a:extLst>
                  <a:ext uri="{FF2B5EF4-FFF2-40B4-BE49-F238E27FC236}">
                    <a16:creationId xmlns:a16="http://schemas.microsoft.com/office/drawing/2014/main" id="{642DDE6F-2B55-422F-9753-8D376362F2F6}"/>
                  </a:ext>
                </a:extLst>
              </p:cNvPr>
              <p:cNvSpPr/>
              <p:nvPr/>
            </p:nvSpPr>
            <p:spPr>
              <a:xfrm flipH="1">
                <a:off x="5933622" y="1549730"/>
                <a:ext cx="1183922" cy="1183942"/>
              </a:xfrm>
              <a:custGeom>
                <a:avLst/>
                <a:gdLst/>
                <a:ahLst/>
                <a:cxnLst/>
                <a:rect l="l" t="t" r="r" b="b"/>
                <a:pathLst>
                  <a:path w="60520" h="60521" extrusionOk="0">
                    <a:moveTo>
                      <a:pt x="30254" y="894"/>
                    </a:moveTo>
                    <a:cubicBezTo>
                      <a:pt x="46458" y="894"/>
                      <a:pt x="59627" y="14062"/>
                      <a:pt x="59627" y="30254"/>
                    </a:cubicBezTo>
                    <a:cubicBezTo>
                      <a:pt x="59627" y="46459"/>
                      <a:pt x="46447" y="59627"/>
                      <a:pt x="30254" y="59627"/>
                    </a:cubicBezTo>
                    <a:cubicBezTo>
                      <a:pt x="14073" y="59627"/>
                      <a:pt x="893" y="46447"/>
                      <a:pt x="893" y="30254"/>
                    </a:cubicBezTo>
                    <a:cubicBezTo>
                      <a:pt x="893" y="14062"/>
                      <a:pt x="14062" y="894"/>
                      <a:pt x="30254" y="894"/>
                    </a:cubicBezTo>
                    <a:close/>
                    <a:moveTo>
                      <a:pt x="30254" y="1"/>
                    </a:moveTo>
                    <a:cubicBezTo>
                      <a:pt x="13573" y="1"/>
                      <a:pt x="0" y="13574"/>
                      <a:pt x="0" y="30254"/>
                    </a:cubicBezTo>
                    <a:cubicBezTo>
                      <a:pt x="0" y="46947"/>
                      <a:pt x="13573" y="60520"/>
                      <a:pt x="30254" y="60520"/>
                    </a:cubicBezTo>
                    <a:cubicBezTo>
                      <a:pt x="46947" y="60520"/>
                      <a:pt x="60520" y="46947"/>
                      <a:pt x="60520" y="30254"/>
                    </a:cubicBezTo>
                    <a:cubicBezTo>
                      <a:pt x="60520" y="13574"/>
                      <a:pt x="46935" y="1"/>
                      <a:pt x="3025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8" name="Google Shape;568;p6">
                <a:extLst>
                  <a:ext uri="{FF2B5EF4-FFF2-40B4-BE49-F238E27FC236}">
                    <a16:creationId xmlns:a16="http://schemas.microsoft.com/office/drawing/2014/main" id="{3DC0331A-6C20-4924-9AA8-608502BD0F47}"/>
                  </a:ext>
                </a:extLst>
              </p:cNvPr>
              <p:cNvGrpSpPr/>
              <p:nvPr/>
            </p:nvGrpSpPr>
            <p:grpSpPr>
              <a:xfrm flipH="1">
                <a:off x="6029209" y="1659782"/>
                <a:ext cx="992740" cy="963358"/>
                <a:chOff x="2446425" y="1033300"/>
                <a:chExt cx="1176650" cy="1141825"/>
              </a:xfrm>
            </p:grpSpPr>
            <p:sp>
              <p:nvSpPr>
                <p:cNvPr id="79" name="Google Shape;569;p6">
                  <a:extLst>
                    <a:ext uri="{FF2B5EF4-FFF2-40B4-BE49-F238E27FC236}">
                      <a16:creationId xmlns:a16="http://schemas.microsoft.com/office/drawing/2014/main" id="{A2AAB145-09DB-42DD-94FF-C4CA88A3274F}"/>
                    </a:ext>
                  </a:extLst>
                </p:cNvPr>
                <p:cNvSpPr/>
                <p:nvPr/>
              </p:nvSpPr>
              <p:spPr>
                <a:xfrm>
                  <a:off x="2483625" y="1070500"/>
                  <a:ext cx="1108150" cy="10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26" h="42704" extrusionOk="0">
                      <a:moveTo>
                        <a:pt x="21313" y="0"/>
                      </a:moveTo>
                      <a:cubicBezTo>
                        <a:pt x="9538" y="0"/>
                        <a:pt x="1" y="9549"/>
                        <a:pt x="1" y="21325"/>
                      </a:cubicBezTo>
                      <a:cubicBezTo>
                        <a:pt x="1" y="33100"/>
                        <a:pt x="10038" y="41994"/>
                        <a:pt x="21313" y="42649"/>
                      </a:cubicBezTo>
                      <a:cubicBezTo>
                        <a:pt x="21956" y="42685"/>
                        <a:pt x="22584" y="42703"/>
                        <a:pt x="23197" y="42703"/>
                      </a:cubicBezTo>
                      <a:cubicBezTo>
                        <a:pt x="38250" y="42703"/>
                        <a:pt x="44325" y="31820"/>
                        <a:pt x="43685" y="20277"/>
                      </a:cubicBezTo>
                      <a:cubicBezTo>
                        <a:pt x="43018" y="8525"/>
                        <a:pt x="33088" y="0"/>
                        <a:pt x="21313" y="0"/>
                      </a:cubicBezTo>
                      <a:close/>
                    </a:path>
                  </a:pathLst>
                </a:custGeom>
                <a:solidFill>
                  <a:srgbClr val="C62A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" name="Google Shape;570;p6">
                  <a:extLst>
                    <a:ext uri="{FF2B5EF4-FFF2-40B4-BE49-F238E27FC236}">
                      <a16:creationId xmlns:a16="http://schemas.microsoft.com/office/drawing/2014/main" id="{BC83A549-14ED-4B11-AC17-AD46A5EFB3C1}"/>
                    </a:ext>
                  </a:extLst>
                </p:cNvPr>
                <p:cNvSpPr/>
                <p:nvPr/>
              </p:nvSpPr>
              <p:spPr>
                <a:xfrm>
                  <a:off x="2446425" y="1033300"/>
                  <a:ext cx="1176650" cy="1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6" h="45673" extrusionOk="0">
                      <a:moveTo>
                        <a:pt x="22801" y="2977"/>
                      </a:moveTo>
                      <a:cubicBezTo>
                        <a:pt x="34100" y="2977"/>
                        <a:pt x="43089" y="11097"/>
                        <a:pt x="43685" y="21848"/>
                      </a:cubicBezTo>
                      <a:cubicBezTo>
                        <a:pt x="44042" y="28349"/>
                        <a:pt x="42196" y="33981"/>
                        <a:pt x="38470" y="37695"/>
                      </a:cubicBezTo>
                      <a:cubicBezTo>
                        <a:pt x="35144" y="41021"/>
                        <a:pt x="30526" y="42702"/>
                        <a:pt x="24722" y="42702"/>
                      </a:cubicBezTo>
                      <a:cubicBezTo>
                        <a:pt x="24126" y="42702"/>
                        <a:pt x="23517" y="42684"/>
                        <a:pt x="22896" y="42648"/>
                      </a:cubicBezTo>
                      <a:cubicBezTo>
                        <a:pt x="11728" y="42005"/>
                        <a:pt x="2977" y="33290"/>
                        <a:pt x="2977" y="22813"/>
                      </a:cubicBezTo>
                      <a:cubicBezTo>
                        <a:pt x="2977" y="11883"/>
                        <a:pt x="11871" y="2977"/>
                        <a:pt x="22801" y="2977"/>
                      </a:cubicBezTo>
                      <a:close/>
                      <a:moveTo>
                        <a:pt x="22801" y="0"/>
                      </a:moveTo>
                      <a:cubicBezTo>
                        <a:pt x="10228" y="0"/>
                        <a:pt x="0" y="10228"/>
                        <a:pt x="0" y="22801"/>
                      </a:cubicBezTo>
                      <a:cubicBezTo>
                        <a:pt x="0" y="28789"/>
                        <a:pt x="2441" y="34433"/>
                        <a:pt x="6882" y="38707"/>
                      </a:cubicBezTo>
                      <a:cubicBezTo>
                        <a:pt x="11169" y="42827"/>
                        <a:pt x="16788" y="45280"/>
                        <a:pt x="22718" y="45613"/>
                      </a:cubicBezTo>
                      <a:cubicBezTo>
                        <a:pt x="23372" y="45649"/>
                        <a:pt x="24015" y="45672"/>
                        <a:pt x="24658" y="45672"/>
                      </a:cubicBezTo>
                      <a:cubicBezTo>
                        <a:pt x="31231" y="45672"/>
                        <a:pt x="36707" y="43660"/>
                        <a:pt x="40577" y="39803"/>
                      </a:cubicBezTo>
                      <a:cubicBezTo>
                        <a:pt x="44911" y="35481"/>
                        <a:pt x="47066" y="29039"/>
                        <a:pt x="46661" y="21681"/>
                      </a:cubicBezTo>
                      <a:cubicBezTo>
                        <a:pt x="46340" y="15693"/>
                        <a:pt x="43637" y="10085"/>
                        <a:pt x="39148" y="6096"/>
                      </a:cubicBezTo>
                      <a:cubicBezTo>
                        <a:pt x="34731" y="2167"/>
                        <a:pt x="28921" y="0"/>
                        <a:pt x="228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28DFC38-3A2A-4644-AB3C-D93DB61441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11" t="17879" r="1311" b="35949"/>
            <a:stretch/>
          </p:blipFill>
          <p:spPr bwMode="auto">
            <a:xfrm>
              <a:off x="6843949" y="1921726"/>
              <a:ext cx="1180383" cy="118038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Google Shape;166;p1"/>
          <p:cNvSpPr/>
          <p:nvPr/>
        </p:nvSpPr>
        <p:spPr>
          <a:xfrm rot="14136718" flipH="1">
            <a:off x="1583499" y="261807"/>
            <a:ext cx="1363203" cy="1651295"/>
          </a:xfrm>
          <a:custGeom>
            <a:avLst/>
            <a:gdLst/>
            <a:ahLst/>
            <a:cxnLst/>
            <a:rect l="l" t="t" r="r" b="b"/>
            <a:pathLst>
              <a:path w="18587" h="22464" extrusionOk="0">
                <a:moveTo>
                  <a:pt x="486" y="0"/>
                </a:moveTo>
                <a:cubicBezTo>
                  <a:pt x="324" y="0"/>
                  <a:pt x="161" y="20"/>
                  <a:pt x="1" y="62"/>
                </a:cubicBezTo>
                <a:cubicBezTo>
                  <a:pt x="1013" y="455"/>
                  <a:pt x="1465" y="1563"/>
                  <a:pt x="1573" y="2646"/>
                </a:cubicBezTo>
                <a:cubicBezTo>
                  <a:pt x="1680" y="3730"/>
                  <a:pt x="1453" y="4825"/>
                  <a:pt x="1370" y="5908"/>
                </a:cubicBezTo>
                <a:cubicBezTo>
                  <a:pt x="1251" y="7659"/>
                  <a:pt x="1561" y="9468"/>
                  <a:pt x="2465" y="10969"/>
                </a:cubicBezTo>
                <a:cubicBezTo>
                  <a:pt x="3382" y="12469"/>
                  <a:pt x="5740" y="14243"/>
                  <a:pt x="7478" y="14457"/>
                </a:cubicBezTo>
                <a:cubicBezTo>
                  <a:pt x="7038" y="14625"/>
                  <a:pt x="6489" y="14689"/>
                  <a:pt x="5912" y="14689"/>
                </a:cubicBezTo>
                <a:cubicBezTo>
                  <a:pt x="4974" y="14689"/>
                  <a:pt x="3960" y="14519"/>
                  <a:pt x="3216" y="14350"/>
                </a:cubicBezTo>
                <a:cubicBezTo>
                  <a:pt x="2001" y="14064"/>
                  <a:pt x="930" y="13302"/>
                  <a:pt x="620" y="12100"/>
                </a:cubicBezTo>
                <a:lnTo>
                  <a:pt x="620" y="12100"/>
                </a:lnTo>
                <a:cubicBezTo>
                  <a:pt x="263" y="13243"/>
                  <a:pt x="989" y="14481"/>
                  <a:pt x="1918" y="15231"/>
                </a:cubicBezTo>
                <a:cubicBezTo>
                  <a:pt x="2858" y="15969"/>
                  <a:pt x="4001" y="16422"/>
                  <a:pt x="4978" y="17136"/>
                </a:cubicBezTo>
                <a:cubicBezTo>
                  <a:pt x="6418" y="18207"/>
                  <a:pt x="7371" y="19851"/>
                  <a:pt x="8764" y="20994"/>
                </a:cubicBezTo>
                <a:cubicBezTo>
                  <a:pt x="9890" y="21920"/>
                  <a:pt x="11362" y="22463"/>
                  <a:pt x="12804" y="22463"/>
                </a:cubicBezTo>
                <a:cubicBezTo>
                  <a:pt x="13679" y="22463"/>
                  <a:pt x="14543" y="22263"/>
                  <a:pt x="15312" y="21827"/>
                </a:cubicBezTo>
                <a:cubicBezTo>
                  <a:pt x="15610" y="21648"/>
                  <a:pt x="15896" y="21446"/>
                  <a:pt x="16146" y="21220"/>
                </a:cubicBezTo>
                <a:lnTo>
                  <a:pt x="16146" y="21220"/>
                </a:lnTo>
                <a:cubicBezTo>
                  <a:pt x="15462" y="21708"/>
                  <a:pt x="14649" y="21972"/>
                  <a:pt x="13814" y="21972"/>
                </a:cubicBezTo>
                <a:cubicBezTo>
                  <a:pt x="13632" y="21972"/>
                  <a:pt x="13448" y="21960"/>
                  <a:pt x="13264" y="21934"/>
                </a:cubicBezTo>
                <a:cubicBezTo>
                  <a:pt x="12169" y="21767"/>
                  <a:pt x="11240" y="21041"/>
                  <a:pt x="11121" y="19934"/>
                </a:cubicBezTo>
                <a:lnTo>
                  <a:pt x="11121" y="19934"/>
                </a:lnTo>
                <a:cubicBezTo>
                  <a:pt x="11529" y="20260"/>
                  <a:pt x="12017" y="20530"/>
                  <a:pt x="12529" y="20530"/>
                </a:cubicBezTo>
                <a:cubicBezTo>
                  <a:pt x="12540" y="20530"/>
                  <a:pt x="12551" y="20529"/>
                  <a:pt x="12562" y="20529"/>
                </a:cubicBezTo>
                <a:cubicBezTo>
                  <a:pt x="13098" y="20505"/>
                  <a:pt x="13634" y="20101"/>
                  <a:pt x="13645" y="19565"/>
                </a:cubicBezTo>
                <a:cubicBezTo>
                  <a:pt x="13645" y="19148"/>
                  <a:pt x="13324" y="18767"/>
                  <a:pt x="12931" y="18612"/>
                </a:cubicBezTo>
                <a:cubicBezTo>
                  <a:pt x="12692" y="18535"/>
                  <a:pt x="12444" y="18495"/>
                  <a:pt x="12195" y="18495"/>
                </a:cubicBezTo>
                <a:cubicBezTo>
                  <a:pt x="12023" y="18495"/>
                  <a:pt x="11851" y="18514"/>
                  <a:pt x="11681" y="18553"/>
                </a:cubicBezTo>
                <a:cubicBezTo>
                  <a:pt x="11264" y="18624"/>
                  <a:pt x="10859" y="18755"/>
                  <a:pt x="10431" y="18791"/>
                </a:cubicBezTo>
                <a:cubicBezTo>
                  <a:pt x="10348" y="18799"/>
                  <a:pt x="10265" y="18803"/>
                  <a:pt x="10183" y="18803"/>
                </a:cubicBezTo>
                <a:cubicBezTo>
                  <a:pt x="9645" y="18803"/>
                  <a:pt x="9109" y="18638"/>
                  <a:pt x="8645" y="18338"/>
                </a:cubicBezTo>
                <a:cubicBezTo>
                  <a:pt x="8133" y="17993"/>
                  <a:pt x="7883" y="17481"/>
                  <a:pt x="7788" y="16862"/>
                </a:cubicBezTo>
                <a:lnTo>
                  <a:pt x="7788" y="16862"/>
                </a:lnTo>
                <a:cubicBezTo>
                  <a:pt x="8228" y="17434"/>
                  <a:pt x="8978" y="17684"/>
                  <a:pt x="9693" y="17731"/>
                </a:cubicBezTo>
                <a:cubicBezTo>
                  <a:pt x="9791" y="17738"/>
                  <a:pt x="9890" y="17741"/>
                  <a:pt x="9989" y="17741"/>
                </a:cubicBezTo>
                <a:cubicBezTo>
                  <a:pt x="10604" y="17741"/>
                  <a:pt x="11220" y="17626"/>
                  <a:pt x="11836" y="17565"/>
                </a:cubicBezTo>
                <a:cubicBezTo>
                  <a:pt x="12071" y="17541"/>
                  <a:pt x="12309" y="17525"/>
                  <a:pt x="12547" y="17525"/>
                </a:cubicBezTo>
                <a:cubicBezTo>
                  <a:pt x="13033" y="17525"/>
                  <a:pt x="13515" y="17591"/>
                  <a:pt x="13955" y="17791"/>
                </a:cubicBezTo>
                <a:cubicBezTo>
                  <a:pt x="14610" y="18100"/>
                  <a:pt x="15205" y="18648"/>
                  <a:pt x="15146" y="19374"/>
                </a:cubicBezTo>
                <a:cubicBezTo>
                  <a:pt x="15562" y="17981"/>
                  <a:pt x="14955" y="16493"/>
                  <a:pt x="13705" y="15779"/>
                </a:cubicBezTo>
                <a:cubicBezTo>
                  <a:pt x="12788" y="15290"/>
                  <a:pt x="11669" y="15302"/>
                  <a:pt x="10740" y="14826"/>
                </a:cubicBezTo>
                <a:cubicBezTo>
                  <a:pt x="9371" y="14112"/>
                  <a:pt x="8728" y="12278"/>
                  <a:pt x="9347" y="10861"/>
                </a:cubicBezTo>
                <a:lnTo>
                  <a:pt x="9347" y="10861"/>
                </a:lnTo>
                <a:cubicBezTo>
                  <a:pt x="9276" y="12254"/>
                  <a:pt x="10324" y="13457"/>
                  <a:pt x="11645" y="13897"/>
                </a:cubicBezTo>
                <a:cubicBezTo>
                  <a:pt x="12645" y="14231"/>
                  <a:pt x="13741" y="14064"/>
                  <a:pt x="14765" y="14302"/>
                </a:cubicBezTo>
                <a:cubicBezTo>
                  <a:pt x="17063" y="14862"/>
                  <a:pt x="18325" y="17315"/>
                  <a:pt x="17467" y="19493"/>
                </a:cubicBezTo>
                <a:cubicBezTo>
                  <a:pt x="17944" y="18541"/>
                  <a:pt x="18265" y="17505"/>
                  <a:pt x="18384" y="16433"/>
                </a:cubicBezTo>
                <a:cubicBezTo>
                  <a:pt x="18587" y="14802"/>
                  <a:pt x="18432" y="13076"/>
                  <a:pt x="17575" y="11671"/>
                </a:cubicBezTo>
                <a:cubicBezTo>
                  <a:pt x="16586" y="10064"/>
                  <a:pt x="14800" y="9123"/>
                  <a:pt x="13050" y="8421"/>
                </a:cubicBezTo>
                <a:cubicBezTo>
                  <a:pt x="12264" y="8111"/>
                  <a:pt x="11419" y="7790"/>
                  <a:pt x="10978" y="7087"/>
                </a:cubicBezTo>
                <a:cubicBezTo>
                  <a:pt x="10574" y="6432"/>
                  <a:pt x="10609" y="5599"/>
                  <a:pt x="10586" y="4825"/>
                </a:cubicBezTo>
                <a:cubicBezTo>
                  <a:pt x="10526" y="3539"/>
                  <a:pt x="10205" y="2182"/>
                  <a:pt x="9300" y="1253"/>
                </a:cubicBezTo>
                <a:cubicBezTo>
                  <a:pt x="8744" y="683"/>
                  <a:pt x="7932" y="337"/>
                  <a:pt x="7152" y="337"/>
                </a:cubicBezTo>
                <a:cubicBezTo>
                  <a:pt x="6661" y="337"/>
                  <a:pt x="6182" y="474"/>
                  <a:pt x="5787" y="777"/>
                </a:cubicBezTo>
                <a:cubicBezTo>
                  <a:pt x="6478" y="848"/>
                  <a:pt x="7109" y="1015"/>
                  <a:pt x="7645" y="1455"/>
                </a:cubicBezTo>
                <a:cubicBezTo>
                  <a:pt x="8180" y="1896"/>
                  <a:pt x="8538" y="2587"/>
                  <a:pt x="8490" y="3277"/>
                </a:cubicBezTo>
                <a:cubicBezTo>
                  <a:pt x="8442" y="3932"/>
                  <a:pt x="8061" y="4503"/>
                  <a:pt x="7490" y="4801"/>
                </a:cubicBezTo>
                <a:cubicBezTo>
                  <a:pt x="7241" y="4918"/>
                  <a:pt x="6973" y="4976"/>
                  <a:pt x="6706" y="4976"/>
                </a:cubicBezTo>
                <a:cubicBezTo>
                  <a:pt x="6346" y="4976"/>
                  <a:pt x="5988" y="4870"/>
                  <a:pt x="5680" y="4658"/>
                </a:cubicBezTo>
                <a:cubicBezTo>
                  <a:pt x="5156" y="4277"/>
                  <a:pt x="4882" y="3634"/>
                  <a:pt x="4978" y="2991"/>
                </a:cubicBezTo>
                <a:lnTo>
                  <a:pt x="4978" y="2991"/>
                </a:lnTo>
                <a:cubicBezTo>
                  <a:pt x="4263" y="3456"/>
                  <a:pt x="4180" y="4480"/>
                  <a:pt x="4561" y="5230"/>
                </a:cubicBezTo>
                <a:cubicBezTo>
                  <a:pt x="4954" y="5968"/>
                  <a:pt x="5716" y="6480"/>
                  <a:pt x="6490" y="6825"/>
                </a:cubicBezTo>
                <a:cubicBezTo>
                  <a:pt x="7168" y="7135"/>
                  <a:pt x="7990" y="7492"/>
                  <a:pt x="8109" y="8218"/>
                </a:cubicBezTo>
                <a:cubicBezTo>
                  <a:pt x="8157" y="8623"/>
                  <a:pt x="8014" y="9016"/>
                  <a:pt x="7728" y="9302"/>
                </a:cubicBezTo>
                <a:cubicBezTo>
                  <a:pt x="7378" y="9658"/>
                  <a:pt x="6893" y="9821"/>
                  <a:pt x="6396" y="9821"/>
                </a:cubicBezTo>
                <a:cubicBezTo>
                  <a:pt x="5913" y="9821"/>
                  <a:pt x="5419" y="9667"/>
                  <a:pt x="5025" y="9385"/>
                </a:cubicBezTo>
                <a:cubicBezTo>
                  <a:pt x="4228" y="8813"/>
                  <a:pt x="3799" y="7837"/>
                  <a:pt x="3608" y="6873"/>
                </a:cubicBezTo>
                <a:cubicBezTo>
                  <a:pt x="3430" y="5908"/>
                  <a:pt x="3466" y="4920"/>
                  <a:pt x="3394" y="3932"/>
                </a:cubicBezTo>
                <a:cubicBezTo>
                  <a:pt x="3323" y="2956"/>
                  <a:pt x="3120" y="1944"/>
                  <a:pt x="2549" y="1146"/>
                </a:cubicBezTo>
                <a:cubicBezTo>
                  <a:pt x="2074" y="483"/>
                  <a:pt x="1286" y="0"/>
                  <a:pt x="4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67;p1"/>
          <p:cNvSpPr txBox="1">
            <a:spLocks/>
          </p:cNvSpPr>
          <p:nvPr/>
        </p:nvSpPr>
        <p:spPr>
          <a:xfrm>
            <a:off x="2980432" y="866282"/>
            <a:ext cx="3198318" cy="67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Font typeface="Roboto Mono"/>
              <a:buNone/>
              <a:defRPr sz="1600" b="1" i="0" u="none" strike="noStrike" cap="none">
                <a:solidFill>
                  <a:schemeClr val="accen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pPr marL="0" indent="0">
              <a:lnSpc>
                <a:spcPct val="100000"/>
              </a:lnSpc>
              <a:buSzPts val="2800"/>
            </a:pPr>
            <a:r>
              <a:rPr lang="ru-RU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Команда «</a:t>
            </a:r>
            <a:r>
              <a:rPr lang="en-US" sz="2000" i="1" dirty="0" smtClean="0">
                <a:solidFill>
                  <a:srgbClr val="FF0000"/>
                </a:solidFill>
              </a:rPr>
              <a:t>Technic</a:t>
            </a:r>
            <a:r>
              <a:rPr lang="en-US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»</a:t>
            </a:r>
          </a:p>
          <a:p>
            <a:pPr marL="0" indent="0">
              <a:lnSpc>
                <a:spcPct val="100000"/>
              </a:lnSpc>
              <a:buSzPts val="2800"/>
            </a:pPr>
            <a:r>
              <a:rPr lang="en-US" sz="2000" i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NSUEM TEAM</a:t>
            </a:r>
            <a:endParaRPr lang="en-US" sz="2000" i="1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9" name="Google Shape;166;p1"/>
          <p:cNvSpPr/>
          <p:nvPr/>
        </p:nvSpPr>
        <p:spPr>
          <a:xfrm rot="7463282">
            <a:off x="6203978" y="278549"/>
            <a:ext cx="1363203" cy="1651295"/>
          </a:xfrm>
          <a:custGeom>
            <a:avLst/>
            <a:gdLst/>
            <a:ahLst/>
            <a:cxnLst/>
            <a:rect l="l" t="t" r="r" b="b"/>
            <a:pathLst>
              <a:path w="18587" h="22464" extrusionOk="0">
                <a:moveTo>
                  <a:pt x="486" y="0"/>
                </a:moveTo>
                <a:cubicBezTo>
                  <a:pt x="324" y="0"/>
                  <a:pt x="161" y="20"/>
                  <a:pt x="1" y="62"/>
                </a:cubicBezTo>
                <a:cubicBezTo>
                  <a:pt x="1013" y="455"/>
                  <a:pt x="1465" y="1563"/>
                  <a:pt x="1573" y="2646"/>
                </a:cubicBezTo>
                <a:cubicBezTo>
                  <a:pt x="1680" y="3730"/>
                  <a:pt x="1453" y="4825"/>
                  <a:pt x="1370" y="5908"/>
                </a:cubicBezTo>
                <a:cubicBezTo>
                  <a:pt x="1251" y="7659"/>
                  <a:pt x="1561" y="9468"/>
                  <a:pt x="2465" y="10969"/>
                </a:cubicBezTo>
                <a:cubicBezTo>
                  <a:pt x="3382" y="12469"/>
                  <a:pt x="5740" y="14243"/>
                  <a:pt x="7478" y="14457"/>
                </a:cubicBezTo>
                <a:cubicBezTo>
                  <a:pt x="7038" y="14625"/>
                  <a:pt x="6489" y="14689"/>
                  <a:pt x="5912" y="14689"/>
                </a:cubicBezTo>
                <a:cubicBezTo>
                  <a:pt x="4974" y="14689"/>
                  <a:pt x="3960" y="14519"/>
                  <a:pt x="3216" y="14350"/>
                </a:cubicBezTo>
                <a:cubicBezTo>
                  <a:pt x="2001" y="14064"/>
                  <a:pt x="930" y="13302"/>
                  <a:pt x="620" y="12100"/>
                </a:cubicBezTo>
                <a:lnTo>
                  <a:pt x="620" y="12100"/>
                </a:lnTo>
                <a:cubicBezTo>
                  <a:pt x="263" y="13243"/>
                  <a:pt x="989" y="14481"/>
                  <a:pt x="1918" y="15231"/>
                </a:cubicBezTo>
                <a:cubicBezTo>
                  <a:pt x="2858" y="15969"/>
                  <a:pt x="4001" y="16422"/>
                  <a:pt x="4978" y="17136"/>
                </a:cubicBezTo>
                <a:cubicBezTo>
                  <a:pt x="6418" y="18207"/>
                  <a:pt x="7371" y="19851"/>
                  <a:pt x="8764" y="20994"/>
                </a:cubicBezTo>
                <a:cubicBezTo>
                  <a:pt x="9890" y="21920"/>
                  <a:pt x="11362" y="22463"/>
                  <a:pt x="12804" y="22463"/>
                </a:cubicBezTo>
                <a:cubicBezTo>
                  <a:pt x="13679" y="22463"/>
                  <a:pt x="14543" y="22263"/>
                  <a:pt x="15312" y="21827"/>
                </a:cubicBezTo>
                <a:cubicBezTo>
                  <a:pt x="15610" y="21648"/>
                  <a:pt x="15896" y="21446"/>
                  <a:pt x="16146" y="21220"/>
                </a:cubicBezTo>
                <a:lnTo>
                  <a:pt x="16146" y="21220"/>
                </a:lnTo>
                <a:cubicBezTo>
                  <a:pt x="15462" y="21708"/>
                  <a:pt x="14649" y="21972"/>
                  <a:pt x="13814" y="21972"/>
                </a:cubicBezTo>
                <a:cubicBezTo>
                  <a:pt x="13632" y="21972"/>
                  <a:pt x="13448" y="21960"/>
                  <a:pt x="13264" y="21934"/>
                </a:cubicBezTo>
                <a:cubicBezTo>
                  <a:pt x="12169" y="21767"/>
                  <a:pt x="11240" y="21041"/>
                  <a:pt x="11121" y="19934"/>
                </a:cubicBezTo>
                <a:lnTo>
                  <a:pt x="11121" y="19934"/>
                </a:lnTo>
                <a:cubicBezTo>
                  <a:pt x="11529" y="20260"/>
                  <a:pt x="12017" y="20530"/>
                  <a:pt x="12529" y="20530"/>
                </a:cubicBezTo>
                <a:cubicBezTo>
                  <a:pt x="12540" y="20530"/>
                  <a:pt x="12551" y="20529"/>
                  <a:pt x="12562" y="20529"/>
                </a:cubicBezTo>
                <a:cubicBezTo>
                  <a:pt x="13098" y="20505"/>
                  <a:pt x="13634" y="20101"/>
                  <a:pt x="13645" y="19565"/>
                </a:cubicBezTo>
                <a:cubicBezTo>
                  <a:pt x="13645" y="19148"/>
                  <a:pt x="13324" y="18767"/>
                  <a:pt x="12931" y="18612"/>
                </a:cubicBezTo>
                <a:cubicBezTo>
                  <a:pt x="12692" y="18535"/>
                  <a:pt x="12444" y="18495"/>
                  <a:pt x="12195" y="18495"/>
                </a:cubicBezTo>
                <a:cubicBezTo>
                  <a:pt x="12023" y="18495"/>
                  <a:pt x="11851" y="18514"/>
                  <a:pt x="11681" y="18553"/>
                </a:cubicBezTo>
                <a:cubicBezTo>
                  <a:pt x="11264" y="18624"/>
                  <a:pt x="10859" y="18755"/>
                  <a:pt x="10431" y="18791"/>
                </a:cubicBezTo>
                <a:cubicBezTo>
                  <a:pt x="10348" y="18799"/>
                  <a:pt x="10265" y="18803"/>
                  <a:pt x="10183" y="18803"/>
                </a:cubicBezTo>
                <a:cubicBezTo>
                  <a:pt x="9645" y="18803"/>
                  <a:pt x="9109" y="18638"/>
                  <a:pt x="8645" y="18338"/>
                </a:cubicBezTo>
                <a:cubicBezTo>
                  <a:pt x="8133" y="17993"/>
                  <a:pt x="7883" y="17481"/>
                  <a:pt x="7788" y="16862"/>
                </a:cubicBezTo>
                <a:lnTo>
                  <a:pt x="7788" y="16862"/>
                </a:lnTo>
                <a:cubicBezTo>
                  <a:pt x="8228" y="17434"/>
                  <a:pt x="8978" y="17684"/>
                  <a:pt x="9693" y="17731"/>
                </a:cubicBezTo>
                <a:cubicBezTo>
                  <a:pt x="9791" y="17738"/>
                  <a:pt x="9890" y="17741"/>
                  <a:pt x="9989" y="17741"/>
                </a:cubicBezTo>
                <a:cubicBezTo>
                  <a:pt x="10604" y="17741"/>
                  <a:pt x="11220" y="17626"/>
                  <a:pt x="11836" y="17565"/>
                </a:cubicBezTo>
                <a:cubicBezTo>
                  <a:pt x="12071" y="17541"/>
                  <a:pt x="12309" y="17525"/>
                  <a:pt x="12547" y="17525"/>
                </a:cubicBezTo>
                <a:cubicBezTo>
                  <a:pt x="13033" y="17525"/>
                  <a:pt x="13515" y="17591"/>
                  <a:pt x="13955" y="17791"/>
                </a:cubicBezTo>
                <a:cubicBezTo>
                  <a:pt x="14610" y="18100"/>
                  <a:pt x="15205" y="18648"/>
                  <a:pt x="15146" y="19374"/>
                </a:cubicBezTo>
                <a:cubicBezTo>
                  <a:pt x="15562" y="17981"/>
                  <a:pt x="14955" y="16493"/>
                  <a:pt x="13705" y="15779"/>
                </a:cubicBezTo>
                <a:cubicBezTo>
                  <a:pt x="12788" y="15290"/>
                  <a:pt x="11669" y="15302"/>
                  <a:pt x="10740" y="14826"/>
                </a:cubicBezTo>
                <a:cubicBezTo>
                  <a:pt x="9371" y="14112"/>
                  <a:pt x="8728" y="12278"/>
                  <a:pt x="9347" y="10861"/>
                </a:cubicBezTo>
                <a:lnTo>
                  <a:pt x="9347" y="10861"/>
                </a:lnTo>
                <a:cubicBezTo>
                  <a:pt x="9276" y="12254"/>
                  <a:pt x="10324" y="13457"/>
                  <a:pt x="11645" y="13897"/>
                </a:cubicBezTo>
                <a:cubicBezTo>
                  <a:pt x="12645" y="14231"/>
                  <a:pt x="13741" y="14064"/>
                  <a:pt x="14765" y="14302"/>
                </a:cubicBezTo>
                <a:cubicBezTo>
                  <a:pt x="17063" y="14862"/>
                  <a:pt x="18325" y="17315"/>
                  <a:pt x="17467" y="19493"/>
                </a:cubicBezTo>
                <a:cubicBezTo>
                  <a:pt x="17944" y="18541"/>
                  <a:pt x="18265" y="17505"/>
                  <a:pt x="18384" y="16433"/>
                </a:cubicBezTo>
                <a:cubicBezTo>
                  <a:pt x="18587" y="14802"/>
                  <a:pt x="18432" y="13076"/>
                  <a:pt x="17575" y="11671"/>
                </a:cubicBezTo>
                <a:cubicBezTo>
                  <a:pt x="16586" y="10064"/>
                  <a:pt x="14800" y="9123"/>
                  <a:pt x="13050" y="8421"/>
                </a:cubicBezTo>
                <a:cubicBezTo>
                  <a:pt x="12264" y="8111"/>
                  <a:pt x="11419" y="7790"/>
                  <a:pt x="10978" y="7087"/>
                </a:cubicBezTo>
                <a:cubicBezTo>
                  <a:pt x="10574" y="6432"/>
                  <a:pt x="10609" y="5599"/>
                  <a:pt x="10586" y="4825"/>
                </a:cubicBezTo>
                <a:cubicBezTo>
                  <a:pt x="10526" y="3539"/>
                  <a:pt x="10205" y="2182"/>
                  <a:pt x="9300" y="1253"/>
                </a:cubicBezTo>
                <a:cubicBezTo>
                  <a:pt x="8744" y="683"/>
                  <a:pt x="7932" y="337"/>
                  <a:pt x="7152" y="337"/>
                </a:cubicBezTo>
                <a:cubicBezTo>
                  <a:pt x="6661" y="337"/>
                  <a:pt x="6182" y="474"/>
                  <a:pt x="5787" y="777"/>
                </a:cubicBezTo>
                <a:cubicBezTo>
                  <a:pt x="6478" y="848"/>
                  <a:pt x="7109" y="1015"/>
                  <a:pt x="7645" y="1455"/>
                </a:cubicBezTo>
                <a:cubicBezTo>
                  <a:pt x="8180" y="1896"/>
                  <a:pt x="8538" y="2587"/>
                  <a:pt x="8490" y="3277"/>
                </a:cubicBezTo>
                <a:cubicBezTo>
                  <a:pt x="8442" y="3932"/>
                  <a:pt x="8061" y="4503"/>
                  <a:pt x="7490" y="4801"/>
                </a:cubicBezTo>
                <a:cubicBezTo>
                  <a:pt x="7241" y="4918"/>
                  <a:pt x="6973" y="4976"/>
                  <a:pt x="6706" y="4976"/>
                </a:cubicBezTo>
                <a:cubicBezTo>
                  <a:pt x="6346" y="4976"/>
                  <a:pt x="5988" y="4870"/>
                  <a:pt x="5680" y="4658"/>
                </a:cubicBezTo>
                <a:cubicBezTo>
                  <a:pt x="5156" y="4277"/>
                  <a:pt x="4882" y="3634"/>
                  <a:pt x="4978" y="2991"/>
                </a:cubicBezTo>
                <a:lnTo>
                  <a:pt x="4978" y="2991"/>
                </a:lnTo>
                <a:cubicBezTo>
                  <a:pt x="4263" y="3456"/>
                  <a:pt x="4180" y="4480"/>
                  <a:pt x="4561" y="5230"/>
                </a:cubicBezTo>
                <a:cubicBezTo>
                  <a:pt x="4954" y="5968"/>
                  <a:pt x="5716" y="6480"/>
                  <a:pt x="6490" y="6825"/>
                </a:cubicBezTo>
                <a:cubicBezTo>
                  <a:pt x="7168" y="7135"/>
                  <a:pt x="7990" y="7492"/>
                  <a:pt x="8109" y="8218"/>
                </a:cubicBezTo>
                <a:cubicBezTo>
                  <a:pt x="8157" y="8623"/>
                  <a:pt x="8014" y="9016"/>
                  <a:pt x="7728" y="9302"/>
                </a:cubicBezTo>
                <a:cubicBezTo>
                  <a:pt x="7378" y="9658"/>
                  <a:pt x="6893" y="9821"/>
                  <a:pt x="6396" y="9821"/>
                </a:cubicBezTo>
                <a:cubicBezTo>
                  <a:pt x="5913" y="9821"/>
                  <a:pt x="5419" y="9667"/>
                  <a:pt x="5025" y="9385"/>
                </a:cubicBezTo>
                <a:cubicBezTo>
                  <a:pt x="4228" y="8813"/>
                  <a:pt x="3799" y="7837"/>
                  <a:pt x="3608" y="6873"/>
                </a:cubicBezTo>
                <a:cubicBezTo>
                  <a:pt x="3430" y="5908"/>
                  <a:pt x="3466" y="4920"/>
                  <a:pt x="3394" y="3932"/>
                </a:cubicBezTo>
                <a:cubicBezTo>
                  <a:pt x="3323" y="2956"/>
                  <a:pt x="3120" y="1944"/>
                  <a:pt x="2549" y="1146"/>
                </a:cubicBezTo>
                <a:cubicBezTo>
                  <a:pt x="2074" y="483"/>
                  <a:pt x="1286" y="0"/>
                  <a:pt x="4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" grpId="0" build="p"/>
      <p:bldP spid="592" grpId="0" build="p"/>
      <p:bldP spid="593" grpId="0" build="p"/>
      <p:bldP spid="594" grpId="0" build="p"/>
      <p:bldP spid="595" grpId="0" build="p"/>
      <p:bldP spid="613" grpId="0" build="p"/>
      <p:bldP spid="37" grpId="0" animBg="1"/>
      <p:bldP spid="38" grpId="0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2"/>
          <p:cNvGrpSpPr/>
          <p:nvPr/>
        </p:nvGrpSpPr>
        <p:grpSpPr>
          <a:xfrm>
            <a:off x="6168747" y="75958"/>
            <a:ext cx="1246300" cy="1045075"/>
            <a:chOff x="5882575" y="2372750"/>
            <a:chExt cx="1246300" cy="1045075"/>
          </a:xfrm>
        </p:grpSpPr>
        <p:sp>
          <p:nvSpPr>
            <p:cNvPr id="278" name="Google Shape;278;p2"/>
            <p:cNvSpPr/>
            <p:nvPr/>
          </p:nvSpPr>
          <p:spPr>
            <a:xfrm>
              <a:off x="6308525" y="2778025"/>
              <a:ext cx="777500" cy="557475"/>
            </a:xfrm>
            <a:custGeom>
              <a:avLst/>
              <a:gdLst/>
              <a:ahLst/>
              <a:cxnLst/>
              <a:rect l="l" t="t" r="r" b="b"/>
              <a:pathLst>
                <a:path w="31100" h="22299" extrusionOk="0">
                  <a:moveTo>
                    <a:pt x="22424" y="1"/>
                  </a:moveTo>
                  <a:cubicBezTo>
                    <a:pt x="21252" y="1"/>
                    <a:pt x="20061" y="274"/>
                    <a:pt x="18943" y="851"/>
                  </a:cubicBezTo>
                  <a:lnTo>
                    <a:pt x="5191" y="7947"/>
                  </a:lnTo>
                  <a:cubicBezTo>
                    <a:pt x="1453" y="9876"/>
                    <a:pt x="0" y="14436"/>
                    <a:pt x="1929" y="18174"/>
                  </a:cubicBezTo>
                  <a:cubicBezTo>
                    <a:pt x="3281" y="20795"/>
                    <a:pt x="5926" y="22298"/>
                    <a:pt x="8675" y="22298"/>
                  </a:cubicBezTo>
                  <a:cubicBezTo>
                    <a:pt x="9848" y="22298"/>
                    <a:pt x="11039" y="22025"/>
                    <a:pt x="12156" y="21449"/>
                  </a:cubicBezTo>
                  <a:lnTo>
                    <a:pt x="25908" y="14352"/>
                  </a:lnTo>
                  <a:cubicBezTo>
                    <a:pt x="29647" y="12424"/>
                    <a:pt x="31099" y="7864"/>
                    <a:pt x="29170" y="4125"/>
                  </a:cubicBezTo>
                  <a:cubicBezTo>
                    <a:pt x="27818" y="1504"/>
                    <a:pt x="25173" y="1"/>
                    <a:pt x="22424" y="1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6279950" y="2741075"/>
              <a:ext cx="848925" cy="631525"/>
            </a:xfrm>
            <a:custGeom>
              <a:avLst/>
              <a:gdLst/>
              <a:ahLst/>
              <a:cxnLst/>
              <a:rect l="l" t="t" r="r" b="b"/>
              <a:pathLst>
                <a:path w="33957" h="25261" extrusionOk="0">
                  <a:moveTo>
                    <a:pt x="23563" y="2984"/>
                  </a:moveTo>
                  <a:cubicBezTo>
                    <a:pt x="24194" y="2984"/>
                    <a:pt x="24825" y="3079"/>
                    <a:pt x="25432" y="3281"/>
                  </a:cubicBezTo>
                  <a:cubicBezTo>
                    <a:pt x="27789" y="4031"/>
                    <a:pt x="29456" y="6115"/>
                    <a:pt x="29659" y="8580"/>
                  </a:cubicBezTo>
                  <a:cubicBezTo>
                    <a:pt x="29873" y="11032"/>
                    <a:pt x="28575" y="13378"/>
                    <a:pt x="26384" y="14509"/>
                  </a:cubicBezTo>
                  <a:lnTo>
                    <a:pt x="12633" y="21605"/>
                  </a:lnTo>
                  <a:cubicBezTo>
                    <a:pt x="11737" y="22067"/>
                    <a:pt x="10780" y="22286"/>
                    <a:pt x="9838" y="22286"/>
                  </a:cubicBezTo>
                  <a:cubicBezTo>
                    <a:pt x="7625" y="22286"/>
                    <a:pt x="5491" y="21078"/>
                    <a:pt x="4405" y="18974"/>
                  </a:cubicBezTo>
                  <a:cubicBezTo>
                    <a:pt x="2858" y="15973"/>
                    <a:pt x="4036" y="12294"/>
                    <a:pt x="7037" y="10746"/>
                  </a:cubicBezTo>
                  <a:lnTo>
                    <a:pt x="20788" y="3662"/>
                  </a:lnTo>
                  <a:cubicBezTo>
                    <a:pt x="21646" y="3210"/>
                    <a:pt x="22598" y="2984"/>
                    <a:pt x="23563" y="2984"/>
                  </a:cubicBezTo>
                  <a:close/>
                  <a:moveTo>
                    <a:pt x="23583" y="0"/>
                  </a:moveTo>
                  <a:cubicBezTo>
                    <a:pt x="22177" y="0"/>
                    <a:pt x="20752" y="328"/>
                    <a:pt x="19419" y="1019"/>
                  </a:cubicBezTo>
                  <a:lnTo>
                    <a:pt x="5667" y="8103"/>
                  </a:lnTo>
                  <a:cubicBezTo>
                    <a:pt x="1929" y="10020"/>
                    <a:pt x="0" y="14247"/>
                    <a:pt x="1000" y="18331"/>
                  </a:cubicBezTo>
                  <a:cubicBezTo>
                    <a:pt x="1986" y="22394"/>
                    <a:pt x="5629" y="25260"/>
                    <a:pt x="9820" y="25260"/>
                  </a:cubicBezTo>
                  <a:cubicBezTo>
                    <a:pt x="9829" y="25260"/>
                    <a:pt x="9838" y="25260"/>
                    <a:pt x="9847" y="25260"/>
                  </a:cubicBezTo>
                  <a:cubicBezTo>
                    <a:pt x="11287" y="25260"/>
                    <a:pt x="12716" y="24915"/>
                    <a:pt x="14002" y="24248"/>
                  </a:cubicBezTo>
                  <a:lnTo>
                    <a:pt x="27754" y="17164"/>
                  </a:lnTo>
                  <a:cubicBezTo>
                    <a:pt x="32206" y="14854"/>
                    <a:pt x="33957" y="9377"/>
                    <a:pt x="31659" y="4924"/>
                  </a:cubicBezTo>
                  <a:cubicBezTo>
                    <a:pt x="30049" y="1796"/>
                    <a:pt x="26872" y="0"/>
                    <a:pt x="235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6074850" y="2409825"/>
              <a:ext cx="859950" cy="599800"/>
            </a:xfrm>
            <a:custGeom>
              <a:avLst/>
              <a:gdLst/>
              <a:ahLst/>
              <a:cxnLst/>
              <a:rect l="l" t="t" r="r" b="b"/>
              <a:pathLst>
                <a:path w="34398" h="23992" extrusionOk="0">
                  <a:moveTo>
                    <a:pt x="25722" y="1"/>
                  </a:moveTo>
                  <a:cubicBezTo>
                    <a:pt x="24550" y="1"/>
                    <a:pt x="23359" y="274"/>
                    <a:pt x="22242" y="851"/>
                  </a:cubicBezTo>
                  <a:lnTo>
                    <a:pt x="5192" y="9649"/>
                  </a:lnTo>
                  <a:cubicBezTo>
                    <a:pt x="1453" y="11578"/>
                    <a:pt x="1" y="16138"/>
                    <a:pt x="1929" y="19877"/>
                  </a:cubicBezTo>
                  <a:cubicBezTo>
                    <a:pt x="3280" y="22495"/>
                    <a:pt x="5921" y="23992"/>
                    <a:pt x="8666" y="23992"/>
                  </a:cubicBezTo>
                  <a:cubicBezTo>
                    <a:pt x="9842" y="23992"/>
                    <a:pt x="11036" y="23717"/>
                    <a:pt x="12157" y="23139"/>
                  </a:cubicBezTo>
                  <a:lnTo>
                    <a:pt x="29207" y="14352"/>
                  </a:lnTo>
                  <a:cubicBezTo>
                    <a:pt x="32945" y="12424"/>
                    <a:pt x="34398" y="7864"/>
                    <a:pt x="32469" y="4125"/>
                  </a:cubicBezTo>
                  <a:cubicBezTo>
                    <a:pt x="31117" y="1504"/>
                    <a:pt x="28471" y="1"/>
                    <a:pt x="25722" y="1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6058175" y="2372750"/>
              <a:ext cx="919500" cy="674200"/>
            </a:xfrm>
            <a:custGeom>
              <a:avLst/>
              <a:gdLst/>
              <a:ahLst/>
              <a:cxnLst/>
              <a:rect l="l" t="t" r="r" b="b"/>
              <a:pathLst>
                <a:path w="36780" h="26968" extrusionOk="0">
                  <a:moveTo>
                    <a:pt x="26373" y="2989"/>
                  </a:moveTo>
                  <a:cubicBezTo>
                    <a:pt x="29183" y="2989"/>
                    <a:pt x="31648" y="4905"/>
                    <a:pt x="32314" y="7644"/>
                  </a:cubicBezTo>
                  <a:cubicBezTo>
                    <a:pt x="32981" y="10382"/>
                    <a:pt x="31695" y="13216"/>
                    <a:pt x="29195" y="14526"/>
                  </a:cubicBezTo>
                  <a:lnTo>
                    <a:pt x="12157" y="23313"/>
                  </a:lnTo>
                  <a:cubicBezTo>
                    <a:pt x="11262" y="23771"/>
                    <a:pt x="10306" y="23989"/>
                    <a:pt x="9364" y="23989"/>
                  </a:cubicBezTo>
                  <a:cubicBezTo>
                    <a:pt x="7151" y="23989"/>
                    <a:pt x="5016" y="22786"/>
                    <a:pt x="3930" y="20681"/>
                  </a:cubicBezTo>
                  <a:cubicBezTo>
                    <a:pt x="2382" y="17681"/>
                    <a:pt x="3561" y="14002"/>
                    <a:pt x="6561" y="12454"/>
                  </a:cubicBezTo>
                  <a:lnTo>
                    <a:pt x="23599" y="3667"/>
                  </a:lnTo>
                  <a:cubicBezTo>
                    <a:pt x="24456" y="3215"/>
                    <a:pt x="25409" y="2989"/>
                    <a:pt x="26373" y="2989"/>
                  </a:cubicBezTo>
                  <a:close/>
                  <a:moveTo>
                    <a:pt x="26394" y="1"/>
                  </a:moveTo>
                  <a:cubicBezTo>
                    <a:pt x="24993" y="1"/>
                    <a:pt x="23572" y="326"/>
                    <a:pt x="22242" y="1012"/>
                  </a:cubicBezTo>
                  <a:lnTo>
                    <a:pt x="5192" y="9811"/>
                  </a:lnTo>
                  <a:cubicBezTo>
                    <a:pt x="1930" y="11490"/>
                    <a:pt x="1" y="14978"/>
                    <a:pt x="310" y="18633"/>
                  </a:cubicBezTo>
                  <a:cubicBezTo>
                    <a:pt x="620" y="22300"/>
                    <a:pt x="3097" y="25408"/>
                    <a:pt x="6597" y="26527"/>
                  </a:cubicBezTo>
                  <a:cubicBezTo>
                    <a:pt x="7502" y="26813"/>
                    <a:pt x="8431" y="26956"/>
                    <a:pt x="9383" y="26968"/>
                  </a:cubicBezTo>
                  <a:cubicBezTo>
                    <a:pt x="10824" y="26968"/>
                    <a:pt x="12241" y="26611"/>
                    <a:pt x="13515" y="25956"/>
                  </a:cubicBezTo>
                  <a:lnTo>
                    <a:pt x="30576" y="17157"/>
                  </a:lnTo>
                  <a:cubicBezTo>
                    <a:pt x="35029" y="14859"/>
                    <a:pt x="36779" y="9382"/>
                    <a:pt x="34481" y="4917"/>
                  </a:cubicBezTo>
                  <a:cubicBezTo>
                    <a:pt x="32861" y="1794"/>
                    <a:pt x="29684" y="1"/>
                    <a:pt x="2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5915300" y="2633575"/>
              <a:ext cx="883175" cy="747250"/>
            </a:xfrm>
            <a:custGeom>
              <a:avLst/>
              <a:gdLst/>
              <a:ahLst/>
              <a:cxnLst/>
              <a:rect l="l" t="t" r="r" b="b"/>
              <a:pathLst>
                <a:path w="35327" h="29890" extrusionOk="0">
                  <a:moveTo>
                    <a:pt x="17906" y="0"/>
                  </a:moveTo>
                  <a:cubicBezTo>
                    <a:pt x="17603" y="0"/>
                    <a:pt x="17298" y="7"/>
                    <a:pt x="16991" y="21"/>
                  </a:cubicBezTo>
                  <a:cubicBezTo>
                    <a:pt x="7442" y="449"/>
                    <a:pt x="1" y="7474"/>
                    <a:pt x="370" y="15713"/>
                  </a:cubicBezTo>
                  <a:cubicBezTo>
                    <a:pt x="716" y="23695"/>
                    <a:pt x="8281" y="29889"/>
                    <a:pt x="17435" y="29889"/>
                  </a:cubicBezTo>
                  <a:cubicBezTo>
                    <a:pt x="17730" y="29889"/>
                    <a:pt x="18027" y="29883"/>
                    <a:pt x="18325" y="29870"/>
                  </a:cubicBezTo>
                  <a:cubicBezTo>
                    <a:pt x="27873" y="29441"/>
                    <a:pt x="35327" y="22416"/>
                    <a:pt x="34958" y="14177"/>
                  </a:cubicBezTo>
                  <a:cubicBezTo>
                    <a:pt x="34600" y="6191"/>
                    <a:pt x="27059" y="0"/>
                    <a:pt x="17906" y="0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5882575" y="2596325"/>
              <a:ext cx="948950" cy="821500"/>
            </a:xfrm>
            <a:custGeom>
              <a:avLst/>
              <a:gdLst/>
              <a:ahLst/>
              <a:cxnLst/>
              <a:rect l="l" t="t" r="r" b="b"/>
              <a:pathLst>
                <a:path w="37958" h="32860" extrusionOk="0">
                  <a:moveTo>
                    <a:pt x="19217" y="2975"/>
                  </a:moveTo>
                  <a:cubicBezTo>
                    <a:pt x="27563" y="2975"/>
                    <a:pt x="34469" y="8559"/>
                    <a:pt x="34790" y="15727"/>
                  </a:cubicBezTo>
                  <a:cubicBezTo>
                    <a:pt x="34945" y="19275"/>
                    <a:pt x="33481" y="22692"/>
                    <a:pt x="30659" y="25359"/>
                  </a:cubicBezTo>
                  <a:cubicBezTo>
                    <a:pt x="27778" y="28074"/>
                    <a:pt x="23837" y="29681"/>
                    <a:pt x="19574" y="29871"/>
                  </a:cubicBezTo>
                  <a:cubicBezTo>
                    <a:pt x="19300" y="29883"/>
                    <a:pt x="19015" y="29883"/>
                    <a:pt x="18741" y="29883"/>
                  </a:cubicBezTo>
                  <a:cubicBezTo>
                    <a:pt x="10394" y="29883"/>
                    <a:pt x="3489" y="24299"/>
                    <a:pt x="3167" y="17132"/>
                  </a:cubicBezTo>
                  <a:cubicBezTo>
                    <a:pt x="3013" y="13584"/>
                    <a:pt x="4465" y="10167"/>
                    <a:pt x="7299" y="7500"/>
                  </a:cubicBezTo>
                  <a:cubicBezTo>
                    <a:pt x="10180" y="4773"/>
                    <a:pt x="14109" y="3178"/>
                    <a:pt x="18383" y="2987"/>
                  </a:cubicBezTo>
                  <a:cubicBezTo>
                    <a:pt x="18657" y="2975"/>
                    <a:pt x="18943" y="2975"/>
                    <a:pt x="19217" y="2975"/>
                  </a:cubicBezTo>
                  <a:close/>
                  <a:moveTo>
                    <a:pt x="19215" y="1"/>
                  </a:moveTo>
                  <a:cubicBezTo>
                    <a:pt x="18892" y="1"/>
                    <a:pt x="18567" y="8"/>
                    <a:pt x="18241" y="23"/>
                  </a:cubicBezTo>
                  <a:cubicBezTo>
                    <a:pt x="13264" y="237"/>
                    <a:pt x="8656" y="2130"/>
                    <a:pt x="5251" y="5345"/>
                  </a:cubicBezTo>
                  <a:cubicBezTo>
                    <a:pt x="1798" y="8607"/>
                    <a:pt x="0" y="12846"/>
                    <a:pt x="191" y="17263"/>
                  </a:cubicBezTo>
                  <a:cubicBezTo>
                    <a:pt x="584" y="26038"/>
                    <a:pt x="8811" y="32860"/>
                    <a:pt x="18741" y="32860"/>
                  </a:cubicBezTo>
                  <a:cubicBezTo>
                    <a:pt x="19062" y="32860"/>
                    <a:pt x="19384" y="32848"/>
                    <a:pt x="19705" y="32836"/>
                  </a:cubicBezTo>
                  <a:cubicBezTo>
                    <a:pt x="24682" y="32622"/>
                    <a:pt x="29302" y="30729"/>
                    <a:pt x="32695" y="27514"/>
                  </a:cubicBezTo>
                  <a:cubicBezTo>
                    <a:pt x="36160" y="24252"/>
                    <a:pt x="37957" y="20013"/>
                    <a:pt x="37755" y="15596"/>
                  </a:cubicBezTo>
                  <a:cubicBezTo>
                    <a:pt x="37363" y="6832"/>
                    <a:pt x="29142" y="1"/>
                    <a:pt x="19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6102825" y="2792425"/>
              <a:ext cx="507825" cy="429550"/>
            </a:xfrm>
            <a:custGeom>
              <a:avLst/>
              <a:gdLst/>
              <a:ahLst/>
              <a:cxnLst/>
              <a:rect l="l" t="t" r="r" b="b"/>
              <a:pathLst>
                <a:path w="20313" h="17182" extrusionOk="0">
                  <a:moveTo>
                    <a:pt x="10308" y="1"/>
                  </a:moveTo>
                  <a:cubicBezTo>
                    <a:pt x="10132" y="1"/>
                    <a:pt x="9954" y="5"/>
                    <a:pt x="9776" y="13"/>
                  </a:cubicBezTo>
                  <a:cubicBezTo>
                    <a:pt x="4287" y="251"/>
                    <a:pt x="1" y="4299"/>
                    <a:pt x="215" y="9038"/>
                  </a:cubicBezTo>
                  <a:cubicBezTo>
                    <a:pt x="423" y="13622"/>
                    <a:pt x="4754" y="17182"/>
                    <a:pt x="10006" y="17182"/>
                  </a:cubicBezTo>
                  <a:cubicBezTo>
                    <a:pt x="10182" y="17182"/>
                    <a:pt x="10360" y="17178"/>
                    <a:pt x="10538" y="17170"/>
                  </a:cubicBezTo>
                  <a:cubicBezTo>
                    <a:pt x="16039" y="16920"/>
                    <a:pt x="20313" y="12883"/>
                    <a:pt x="20099" y="8145"/>
                  </a:cubicBezTo>
                  <a:cubicBezTo>
                    <a:pt x="19903" y="3560"/>
                    <a:pt x="15561" y="1"/>
                    <a:pt x="10308" y="1"/>
                  </a:cubicBezTo>
                  <a:close/>
                </a:path>
              </a:pathLst>
            </a:custGeom>
            <a:solidFill>
              <a:srgbClr val="842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6068300" y="2754925"/>
              <a:ext cx="577475" cy="504250"/>
            </a:xfrm>
            <a:custGeom>
              <a:avLst/>
              <a:gdLst/>
              <a:ahLst/>
              <a:cxnLst/>
              <a:rect l="l" t="t" r="r" b="b"/>
              <a:pathLst>
                <a:path w="23099" h="20170" extrusionOk="0">
                  <a:moveTo>
                    <a:pt x="11693" y="2977"/>
                  </a:moveTo>
                  <a:cubicBezTo>
                    <a:pt x="16146" y="2977"/>
                    <a:pt x="19837" y="5930"/>
                    <a:pt x="20015" y="9704"/>
                  </a:cubicBezTo>
                  <a:cubicBezTo>
                    <a:pt x="20098" y="11562"/>
                    <a:pt x="19325" y="13348"/>
                    <a:pt x="17836" y="14753"/>
                  </a:cubicBezTo>
                  <a:cubicBezTo>
                    <a:pt x="16288" y="16217"/>
                    <a:pt x="14169" y="17074"/>
                    <a:pt x="11871" y="17181"/>
                  </a:cubicBezTo>
                  <a:cubicBezTo>
                    <a:pt x="11723" y="17188"/>
                    <a:pt x="11575" y="17191"/>
                    <a:pt x="11428" y="17191"/>
                  </a:cubicBezTo>
                  <a:cubicBezTo>
                    <a:pt x="6957" y="17191"/>
                    <a:pt x="3258" y="14247"/>
                    <a:pt x="3096" y="10466"/>
                  </a:cubicBezTo>
                  <a:cubicBezTo>
                    <a:pt x="3013" y="8609"/>
                    <a:pt x="3775" y="6811"/>
                    <a:pt x="5263" y="5418"/>
                  </a:cubicBezTo>
                  <a:cubicBezTo>
                    <a:pt x="6811" y="3954"/>
                    <a:pt x="8930" y="3096"/>
                    <a:pt x="11228" y="2989"/>
                  </a:cubicBezTo>
                  <a:cubicBezTo>
                    <a:pt x="11395" y="2977"/>
                    <a:pt x="11538" y="2977"/>
                    <a:pt x="11693" y="2977"/>
                  </a:cubicBezTo>
                  <a:close/>
                  <a:moveTo>
                    <a:pt x="11669" y="0"/>
                  </a:moveTo>
                  <a:cubicBezTo>
                    <a:pt x="11480" y="0"/>
                    <a:pt x="11289" y="4"/>
                    <a:pt x="11097" y="13"/>
                  </a:cubicBezTo>
                  <a:cubicBezTo>
                    <a:pt x="8085" y="156"/>
                    <a:pt x="5287" y="1298"/>
                    <a:pt x="3227" y="3251"/>
                  </a:cubicBezTo>
                  <a:cubicBezTo>
                    <a:pt x="1096" y="5251"/>
                    <a:pt x="1" y="7859"/>
                    <a:pt x="120" y="10597"/>
                  </a:cubicBezTo>
                  <a:cubicBezTo>
                    <a:pt x="358" y="15979"/>
                    <a:pt x="5370" y="20170"/>
                    <a:pt x="11407" y="20170"/>
                  </a:cubicBezTo>
                  <a:cubicBezTo>
                    <a:pt x="11609" y="20170"/>
                    <a:pt x="11800" y="20158"/>
                    <a:pt x="12002" y="20158"/>
                  </a:cubicBezTo>
                  <a:cubicBezTo>
                    <a:pt x="15015" y="20015"/>
                    <a:pt x="17801" y="18872"/>
                    <a:pt x="19872" y="16919"/>
                  </a:cubicBezTo>
                  <a:cubicBezTo>
                    <a:pt x="22003" y="14919"/>
                    <a:pt x="23099" y="12312"/>
                    <a:pt x="22980" y="9573"/>
                  </a:cubicBezTo>
                  <a:cubicBezTo>
                    <a:pt x="22737" y="4193"/>
                    <a:pt x="17726" y="0"/>
                    <a:pt x="116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5964725" y="2982275"/>
              <a:ext cx="420325" cy="357275"/>
            </a:xfrm>
            <a:custGeom>
              <a:avLst/>
              <a:gdLst/>
              <a:ahLst/>
              <a:cxnLst/>
              <a:rect l="l" t="t" r="r" b="b"/>
              <a:pathLst>
                <a:path w="16813" h="14291" extrusionOk="0">
                  <a:moveTo>
                    <a:pt x="12761" y="1"/>
                  </a:moveTo>
                  <a:cubicBezTo>
                    <a:pt x="12718" y="1"/>
                    <a:pt x="12676" y="2"/>
                    <a:pt x="12633" y="3"/>
                  </a:cubicBezTo>
                  <a:cubicBezTo>
                    <a:pt x="11740" y="3"/>
                    <a:pt x="10871" y="277"/>
                    <a:pt x="10144" y="801"/>
                  </a:cubicBezTo>
                  <a:lnTo>
                    <a:pt x="8049" y="2253"/>
                  </a:lnTo>
                  <a:cubicBezTo>
                    <a:pt x="7326" y="1740"/>
                    <a:pt x="6465" y="1455"/>
                    <a:pt x="5590" y="1455"/>
                  </a:cubicBezTo>
                  <a:cubicBezTo>
                    <a:pt x="5573" y="1455"/>
                    <a:pt x="5555" y="1455"/>
                    <a:pt x="5537" y="1456"/>
                  </a:cubicBezTo>
                  <a:cubicBezTo>
                    <a:pt x="4525" y="1468"/>
                    <a:pt x="3548" y="1777"/>
                    <a:pt x="2727" y="2349"/>
                  </a:cubicBezTo>
                  <a:cubicBezTo>
                    <a:pt x="631" y="3813"/>
                    <a:pt x="0" y="6552"/>
                    <a:pt x="1322" y="8456"/>
                  </a:cubicBezTo>
                  <a:cubicBezTo>
                    <a:pt x="1846" y="9207"/>
                    <a:pt x="2608" y="9754"/>
                    <a:pt x="3489" y="9992"/>
                  </a:cubicBezTo>
                  <a:cubicBezTo>
                    <a:pt x="3417" y="10909"/>
                    <a:pt x="3656" y="11814"/>
                    <a:pt x="4168" y="12564"/>
                  </a:cubicBezTo>
                  <a:cubicBezTo>
                    <a:pt x="4930" y="13660"/>
                    <a:pt x="6168" y="14279"/>
                    <a:pt x="7573" y="14279"/>
                  </a:cubicBezTo>
                  <a:lnTo>
                    <a:pt x="7573" y="14291"/>
                  </a:lnTo>
                  <a:cubicBezTo>
                    <a:pt x="9799" y="14255"/>
                    <a:pt x="11752" y="12767"/>
                    <a:pt x="12347" y="10612"/>
                  </a:cubicBezTo>
                  <a:cubicBezTo>
                    <a:pt x="12526" y="9897"/>
                    <a:pt x="12526" y="9159"/>
                    <a:pt x="12323" y="8445"/>
                  </a:cubicBezTo>
                  <a:lnTo>
                    <a:pt x="14443" y="6980"/>
                  </a:lnTo>
                  <a:cubicBezTo>
                    <a:pt x="15288" y="6385"/>
                    <a:pt x="15907" y="5516"/>
                    <a:pt x="16181" y="4516"/>
                  </a:cubicBezTo>
                  <a:cubicBezTo>
                    <a:pt x="16812" y="2235"/>
                    <a:pt x="15101" y="1"/>
                    <a:pt x="1276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5937325" y="2945125"/>
              <a:ext cx="477475" cy="431350"/>
            </a:xfrm>
            <a:custGeom>
              <a:avLst/>
              <a:gdLst/>
              <a:ahLst/>
              <a:cxnLst/>
              <a:rect l="l" t="t" r="r" b="b"/>
              <a:pathLst>
                <a:path w="19099" h="17254" extrusionOk="0">
                  <a:moveTo>
                    <a:pt x="13801" y="2976"/>
                  </a:moveTo>
                  <a:cubicBezTo>
                    <a:pt x="14488" y="2976"/>
                    <a:pt x="15136" y="3306"/>
                    <a:pt x="15551" y="3870"/>
                  </a:cubicBezTo>
                  <a:cubicBezTo>
                    <a:pt x="16265" y="4894"/>
                    <a:pt x="15872" y="6418"/>
                    <a:pt x="14681" y="7240"/>
                  </a:cubicBezTo>
                  <a:lnTo>
                    <a:pt x="11514" y="9431"/>
                  </a:lnTo>
                  <a:cubicBezTo>
                    <a:pt x="11562" y="9490"/>
                    <a:pt x="11610" y="9550"/>
                    <a:pt x="11657" y="9621"/>
                  </a:cubicBezTo>
                  <a:cubicBezTo>
                    <a:pt x="12514" y="10847"/>
                    <a:pt x="12050" y="12657"/>
                    <a:pt x="10621" y="13645"/>
                  </a:cubicBezTo>
                  <a:cubicBezTo>
                    <a:pt x="10050" y="14050"/>
                    <a:pt x="9371" y="14264"/>
                    <a:pt x="8669" y="14276"/>
                  </a:cubicBezTo>
                  <a:cubicBezTo>
                    <a:pt x="8645" y="14277"/>
                    <a:pt x="8621" y="14277"/>
                    <a:pt x="8597" y="14277"/>
                  </a:cubicBezTo>
                  <a:cubicBezTo>
                    <a:pt x="7766" y="14277"/>
                    <a:pt x="6976" y="13876"/>
                    <a:pt x="6490" y="13205"/>
                  </a:cubicBezTo>
                  <a:cubicBezTo>
                    <a:pt x="5847" y="12288"/>
                    <a:pt x="5942" y="11038"/>
                    <a:pt x="6645" y="10062"/>
                  </a:cubicBezTo>
                  <a:lnTo>
                    <a:pt x="6645" y="10062"/>
                  </a:lnTo>
                  <a:cubicBezTo>
                    <a:pt x="6371" y="10133"/>
                    <a:pt x="6097" y="10169"/>
                    <a:pt x="5811" y="10169"/>
                  </a:cubicBezTo>
                  <a:cubicBezTo>
                    <a:pt x="5787" y="10169"/>
                    <a:pt x="5763" y="10170"/>
                    <a:pt x="5740" y="10170"/>
                  </a:cubicBezTo>
                  <a:cubicBezTo>
                    <a:pt x="4909" y="10170"/>
                    <a:pt x="4130" y="9768"/>
                    <a:pt x="3644" y="9097"/>
                  </a:cubicBezTo>
                  <a:cubicBezTo>
                    <a:pt x="2787" y="7859"/>
                    <a:pt x="3251" y="6061"/>
                    <a:pt x="4680" y="5073"/>
                  </a:cubicBezTo>
                  <a:cubicBezTo>
                    <a:pt x="5252" y="4656"/>
                    <a:pt x="5930" y="4442"/>
                    <a:pt x="6633" y="4442"/>
                  </a:cubicBezTo>
                  <a:cubicBezTo>
                    <a:pt x="6668" y="4440"/>
                    <a:pt x="6703" y="4440"/>
                    <a:pt x="6738" y="4440"/>
                  </a:cubicBezTo>
                  <a:cubicBezTo>
                    <a:pt x="7557" y="4440"/>
                    <a:pt x="8332" y="4839"/>
                    <a:pt x="8812" y="5501"/>
                  </a:cubicBezTo>
                  <a:cubicBezTo>
                    <a:pt x="8859" y="5573"/>
                    <a:pt x="8895" y="5632"/>
                    <a:pt x="8931" y="5704"/>
                  </a:cubicBezTo>
                  <a:lnTo>
                    <a:pt x="12098" y="3501"/>
                  </a:lnTo>
                  <a:cubicBezTo>
                    <a:pt x="12574" y="3168"/>
                    <a:pt x="13145" y="2989"/>
                    <a:pt x="13741" y="2977"/>
                  </a:cubicBezTo>
                  <a:lnTo>
                    <a:pt x="13729" y="2977"/>
                  </a:lnTo>
                  <a:cubicBezTo>
                    <a:pt x="13753" y="2977"/>
                    <a:pt x="13777" y="2976"/>
                    <a:pt x="13801" y="2976"/>
                  </a:cubicBezTo>
                  <a:close/>
                  <a:moveTo>
                    <a:pt x="13800" y="0"/>
                  </a:moveTo>
                  <a:cubicBezTo>
                    <a:pt x="13777" y="0"/>
                    <a:pt x="13753" y="0"/>
                    <a:pt x="13729" y="1"/>
                  </a:cubicBezTo>
                  <a:lnTo>
                    <a:pt x="13741" y="1"/>
                  </a:lnTo>
                  <a:cubicBezTo>
                    <a:pt x="12538" y="1"/>
                    <a:pt x="11383" y="370"/>
                    <a:pt x="10407" y="1060"/>
                  </a:cubicBezTo>
                  <a:lnTo>
                    <a:pt x="9062" y="1989"/>
                  </a:lnTo>
                  <a:cubicBezTo>
                    <a:pt x="8323" y="1643"/>
                    <a:pt x="7529" y="1465"/>
                    <a:pt x="6712" y="1465"/>
                  </a:cubicBezTo>
                  <a:cubicBezTo>
                    <a:pt x="6686" y="1465"/>
                    <a:pt x="6659" y="1465"/>
                    <a:pt x="6633" y="1465"/>
                  </a:cubicBezTo>
                  <a:cubicBezTo>
                    <a:pt x="3728" y="1477"/>
                    <a:pt x="1180" y="3442"/>
                    <a:pt x="418" y="6252"/>
                  </a:cubicBezTo>
                  <a:cubicBezTo>
                    <a:pt x="1" y="7799"/>
                    <a:pt x="287" y="9466"/>
                    <a:pt x="1192" y="10788"/>
                  </a:cubicBezTo>
                  <a:cubicBezTo>
                    <a:pt x="1692" y="11502"/>
                    <a:pt x="2358" y="12086"/>
                    <a:pt x="3132" y="12490"/>
                  </a:cubicBezTo>
                  <a:cubicBezTo>
                    <a:pt x="3239" y="13348"/>
                    <a:pt x="3549" y="14181"/>
                    <a:pt x="4049" y="14907"/>
                  </a:cubicBezTo>
                  <a:cubicBezTo>
                    <a:pt x="5107" y="16376"/>
                    <a:pt x="6802" y="17253"/>
                    <a:pt x="8608" y="17253"/>
                  </a:cubicBezTo>
                  <a:cubicBezTo>
                    <a:pt x="8632" y="17253"/>
                    <a:pt x="8656" y="17253"/>
                    <a:pt x="8681" y="17253"/>
                  </a:cubicBezTo>
                  <a:cubicBezTo>
                    <a:pt x="9978" y="17241"/>
                    <a:pt x="11252" y="16836"/>
                    <a:pt x="12324" y="16086"/>
                  </a:cubicBezTo>
                  <a:cubicBezTo>
                    <a:pt x="14217" y="14776"/>
                    <a:pt x="15193" y="12645"/>
                    <a:pt x="15050" y="10609"/>
                  </a:cubicBezTo>
                  <a:lnTo>
                    <a:pt x="16384" y="9681"/>
                  </a:lnTo>
                  <a:cubicBezTo>
                    <a:pt x="17539" y="8895"/>
                    <a:pt x="18360" y="7716"/>
                    <a:pt x="18718" y="6371"/>
                  </a:cubicBezTo>
                  <a:cubicBezTo>
                    <a:pt x="19099" y="4930"/>
                    <a:pt x="18837" y="3406"/>
                    <a:pt x="18003" y="2168"/>
                  </a:cubicBezTo>
                  <a:cubicBezTo>
                    <a:pt x="17029" y="818"/>
                    <a:pt x="15464" y="0"/>
                    <a:pt x="138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2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Пользователи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dirty="0"/>
          </a:p>
        </p:txBody>
      </p:sp>
      <p:sp>
        <p:nvSpPr>
          <p:cNvPr id="289" name="Google Shape;289;p2"/>
          <p:cNvSpPr txBox="1">
            <a:spLocks noGrp="1"/>
          </p:cNvSpPr>
          <p:nvPr>
            <p:ph type="body" idx="1"/>
          </p:nvPr>
        </p:nvSpPr>
        <p:spPr>
          <a:xfrm>
            <a:off x="720000" y="1160100"/>
            <a:ext cx="7704000" cy="3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Компания 4portfolio с 2012 года занимается облачными решениями для размещения портфолио учеников без привязки к образовательной организации. После включения обязательного пункта о цифровом (электронном) портфолио в ФГОС в компанию пришло множество вузов с запросом на сотрудничество.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К платформе подключаются отдельные обучаемые, школы, университеты, колледжи и работодатели для которых будет актуально наше решение.  Аудитория, которая будет работать с нашим решением,— все пользователи сайта: преподаватели вузов, учителя, студенты, школьники, родители, работодатели.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2"/>
          <p:cNvGrpSpPr/>
          <p:nvPr/>
        </p:nvGrpSpPr>
        <p:grpSpPr>
          <a:xfrm rot="-495126">
            <a:off x="8220587" y="4195341"/>
            <a:ext cx="621676" cy="856516"/>
            <a:chOff x="2446425" y="1033300"/>
            <a:chExt cx="1176650" cy="1710350"/>
          </a:xfrm>
        </p:grpSpPr>
        <p:sp>
          <p:nvSpPr>
            <p:cNvPr id="291" name="Google Shape;291;p2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rgbClr val="B4D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7" name="Google Shape;297;p2"/>
          <p:cNvGrpSpPr/>
          <p:nvPr/>
        </p:nvGrpSpPr>
        <p:grpSpPr>
          <a:xfrm>
            <a:off x="177263" y="148126"/>
            <a:ext cx="1065797" cy="1162999"/>
            <a:chOff x="587275" y="1794575"/>
            <a:chExt cx="1587425" cy="1732200"/>
          </a:xfrm>
        </p:grpSpPr>
        <p:sp>
          <p:nvSpPr>
            <p:cNvPr id="298" name="Google Shape;298;p2"/>
            <p:cNvSpPr/>
            <p:nvPr/>
          </p:nvSpPr>
          <p:spPr>
            <a:xfrm>
              <a:off x="789075" y="2044125"/>
              <a:ext cx="1344825" cy="1445575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777475" y="2006925"/>
              <a:ext cx="1397225" cy="1519850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629225" y="1831875"/>
              <a:ext cx="1252275" cy="1056100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587275" y="1794575"/>
              <a:ext cx="1259700" cy="1130650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962900" y="1929800"/>
              <a:ext cx="735825" cy="532425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rgbClr val="B4D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945650" y="1893800"/>
              <a:ext cx="792675" cy="605775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4" name="Google Shape;304;p2"/>
          <p:cNvGrpSpPr/>
          <p:nvPr/>
        </p:nvGrpSpPr>
        <p:grpSpPr>
          <a:xfrm rot="1259815">
            <a:off x="235254" y="4050708"/>
            <a:ext cx="655180" cy="861489"/>
            <a:chOff x="4095150" y="1836675"/>
            <a:chExt cx="1170400" cy="1685050"/>
          </a:xfrm>
        </p:grpSpPr>
        <p:sp>
          <p:nvSpPr>
            <p:cNvPr id="305" name="Google Shape;305;p2"/>
            <p:cNvSpPr/>
            <p:nvPr/>
          </p:nvSpPr>
          <p:spPr>
            <a:xfrm>
              <a:off x="4213025" y="2121225"/>
              <a:ext cx="934350" cy="1363300"/>
            </a:xfrm>
            <a:custGeom>
              <a:avLst/>
              <a:gdLst/>
              <a:ahLst/>
              <a:cxnLst/>
              <a:rect l="l" t="t" r="r" b="b"/>
              <a:pathLst>
                <a:path w="37374" h="54532" extrusionOk="0">
                  <a:moveTo>
                    <a:pt x="18836" y="1"/>
                  </a:moveTo>
                  <a:cubicBezTo>
                    <a:pt x="8596" y="1"/>
                    <a:pt x="0" y="8299"/>
                    <a:pt x="0" y="18539"/>
                  </a:cubicBezTo>
                  <a:lnTo>
                    <a:pt x="0" y="18681"/>
                  </a:lnTo>
                  <a:lnTo>
                    <a:pt x="0" y="18765"/>
                  </a:lnTo>
                  <a:lnTo>
                    <a:pt x="0" y="46887"/>
                  </a:lnTo>
                  <a:cubicBezTo>
                    <a:pt x="0" y="51066"/>
                    <a:pt x="3727" y="54483"/>
                    <a:pt x="7894" y="54483"/>
                  </a:cubicBezTo>
                  <a:cubicBezTo>
                    <a:pt x="12073" y="54460"/>
                    <a:pt x="15466" y="51078"/>
                    <a:pt x="15478" y="46887"/>
                  </a:cubicBezTo>
                  <a:lnTo>
                    <a:pt x="15478" y="43673"/>
                  </a:lnTo>
                  <a:cubicBezTo>
                    <a:pt x="16585" y="43875"/>
                    <a:pt x="17705" y="43976"/>
                    <a:pt x="18824" y="43976"/>
                  </a:cubicBezTo>
                  <a:cubicBezTo>
                    <a:pt x="19943" y="43976"/>
                    <a:pt x="21062" y="43875"/>
                    <a:pt x="22170" y="43673"/>
                  </a:cubicBezTo>
                  <a:lnTo>
                    <a:pt x="22170" y="46935"/>
                  </a:lnTo>
                  <a:cubicBezTo>
                    <a:pt x="22170" y="51126"/>
                    <a:pt x="25575" y="54531"/>
                    <a:pt x="29766" y="54531"/>
                  </a:cubicBezTo>
                  <a:cubicBezTo>
                    <a:pt x="33957" y="54531"/>
                    <a:pt x="37362" y="51126"/>
                    <a:pt x="37362" y="46935"/>
                  </a:cubicBezTo>
                  <a:lnTo>
                    <a:pt x="37362" y="18693"/>
                  </a:lnTo>
                  <a:cubicBezTo>
                    <a:pt x="37374" y="9728"/>
                    <a:pt x="29170" y="1"/>
                    <a:pt x="18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4176100" y="2084025"/>
              <a:ext cx="1008775" cy="1437700"/>
            </a:xfrm>
            <a:custGeom>
              <a:avLst/>
              <a:gdLst/>
              <a:ahLst/>
              <a:cxnLst/>
              <a:rect l="l" t="t" r="r" b="b"/>
              <a:pathLst>
                <a:path w="40351" h="57508" extrusionOk="0">
                  <a:moveTo>
                    <a:pt x="20313" y="2977"/>
                  </a:moveTo>
                  <a:cubicBezTo>
                    <a:pt x="29921" y="2977"/>
                    <a:pt x="37363" y="12228"/>
                    <a:pt x="37363" y="20181"/>
                  </a:cubicBezTo>
                  <a:lnTo>
                    <a:pt x="37363" y="48423"/>
                  </a:lnTo>
                  <a:cubicBezTo>
                    <a:pt x="37363" y="51792"/>
                    <a:pt x="34624" y="54531"/>
                    <a:pt x="31255" y="54531"/>
                  </a:cubicBezTo>
                  <a:cubicBezTo>
                    <a:pt x="27885" y="54531"/>
                    <a:pt x="25147" y="51792"/>
                    <a:pt x="25147" y="48423"/>
                  </a:cubicBezTo>
                  <a:lnTo>
                    <a:pt x="25147" y="43375"/>
                  </a:lnTo>
                  <a:lnTo>
                    <a:pt x="23385" y="43696"/>
                  </a:lnTo>
                  <a:cubicBezTo>
                    <a:pt x="22367" y="43881"/>
                    <a:pt x="21337" y="43973"/>
                    <a:pt x="20307" y="43973"/>
                  </a:cubicBezTo>
                  <a:cubicBezTo>
                    <a:pt x="19277" y="43973"/>
                    <a:pt x="18247" y="43881"/>
                    <a:pt x="17229" y="43696"/>
                  </a:cubicBezTo>
                  <a:lnTo>
                    <a:pt x="15479" y="43375"/>
                  </a:lnTo>
                  <a:lnTo>
                    <a:pt x="15479" y="48375"/>
                  </a:lnTo>
                  <a:cubicBezTo>
                    <a:pt x="15467" y="51745"/>
                    <a:pt x="12740" y="54471"/>
                    <a:pt x="9371" y="54483"/>
                  </a:cubicBezTo>
                  <a:cubicBezTo>
                    <a:pt x="5966" y="54483"/>
                    <a:pt x="2977" y="51626"/>
                    <a:pt x="2977" y="48375"/>
                  </a:cubicBezTo>
                  <a:lnTo>
                    <a:pt x="2977" y="20253"/>
                  </a:lnTo>
                  <a:lnTo>
                    <a:pt x="2977" y="20181"/>
                  </a:lnTo>
                  <a:lnTo>
                    <a:pt x="2977" y="20169"/>
                  </a:lnTo>
                  <a:lnTo>
                    <a:pt x="2977" y="20027"/>
                  </a:lnTo>
                  <a:cubicBezTo>
                    <a:pt x="2977" y="10621"/>
                    <a:pt x="10752" y="2977"/>
                    <a:pt x="20313" y="2977"/>
                  </a:cubicBezTo>
                  <a:close/>
                  <a:moveTo>
                    <a:pt x="20280" y="0"/>
                  </a:moveTo>
                  <a:cubicBezTo>
                    <a:pt x="14950" y="0"/>
                    <a:pt x="9825" y="2106"/>
                    <a:pt x="6025" y="5858"/>
                  </a:cubicBezTo>
                  <a:cubicBezTo>
                    <a:pt x="2144" y="9656"/>
                    <a:pt x="1" y="14681"/>
                    <a:pt x="1" y="20015"/>
                  </a:cubicBezTo>
                  <a:lnTo>
                    <a:pt x="1" y="20134"/>
                  </a:lnTo>
                  <a:lnTo>
                    <a:pt x="1" y="20157"/>
                  </a:lnTo>
                  <a:lnTo>
                    <a:pt x="1" y="20253"/>
                  </a:lnTo>
                  <a:lnTo>
                    <a:pt x="1" y="48375"/>
                  </a:lnTo>
                  <a:cubicBezTo>
                    <a:pt x="1" y="53293"/>
                    <a:pt x="4299" y="57460"/>
                    <a:pt x="9383" y="57460"/>
                  </a:cubicBezTo>
                  <a:cubicBezTo>
                    <a:pt x="14395" y="57448"/>
                    <a:pt x="18455" y="53388"/>
                    <a:pt x="18455" y="48375"/>
                  </a:cubicBezTo>
                  <a:lnTo>
                    <a:pt x="18455" y="46863"/>
                  </a:lnTo>
                  <a:cubicBezTo>
                    <a:pt x="19075" y="46923"/>
                    <a:pt x="19694" y="46952"/>
                    <a:pt x="20313" y="46952"/>
                  </a:cubicBezTo>
                  <a:cubicBezTo>
                    <a:pt x="20932" y="46952"/>
                    <a:pt x="21551" y="46923"/>
                    <a:pt x="22170" y="46863"/>
                  </a:cubicBezTo>
                  <a:lnTo>
                    <a:pt x="22170" y="48423"/>
                  </a:lnTo>
                  <a:cubicBezTo>
                    <a:pt x="22182" y="53435"/>
                    <a:pt x="26242" y="57495"/>
                    <a:pt x="31255" y="57507"/>
                  </a:cubicBezTo>
                  <a:cubicBezTo>
                    <a:pt x="36267" y="57507"/>
                    <a:pt x="40339" y="53435"/>
                    <a:pt x="40351" y="48423"/>
                  </a:cubicBezTo>
                  <a:lnTo>
                    <a:pt x="40351" y="20181"/>
                  </a:lnTo>
                  <a:cubicBezTo>
                    <a:pt x="40351" y="15359"/>
                    <a:pt x="38232" y="10359"/>
                    <a:pt x="34553" y="6453"/>
                  </a:cubicBezTo>
                  <a:cubicBezTo>
                    <a:pt x="30635" y="2286"/>
                    <a:pt x="25587" y="0"/>
                    <a:pt x="20325" y="0"/>
                  </a:cubicBezTo>
                  <a:cubicBezTo>
                    <a:pt x="20310" y="0"/>
                    <a:pt x="20295" y="0"/>
                    <a:pt x="202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4132350" y="1874175"/>
              <a:ext cx="1096000" cy="1096000"/>
            </a:xfrm>
            <a:custGeom>
              <a:avLst/>
              <a:gdLst/>
              <a:ahLst/>
              <a:cxnLst/>
              <a:rect l="l" t="t" r="r" b="b"/>
              <a:pathLst>
                <a:path w="43840" h="43840" extrusionOk="0">
                  <a:moveTo>
                    <a:pt x="21920" y="0"/>
                  </a:moveTo>
                  <a:cubicBezTo>
                    <a:pt x="9811" y="0"/>
                    <a:pt x="0" y="9811"/>
                    <a:pt x="0" y="21920"/>
                  </a:cubicBezTo>
                  <a:cubicBezTo>
                    <a:pt x="0" y="34016"/>
                    <a:pt x="9811" y="43839"/>
                    <a:pt x="21920" y="43839"/>
                  </a:cubicBezTo>
                  <a:cubicBezTo>
                    <a:pt x="34017" y="43839"/>
                    <a:pt x="43839" y="34016"/>
                    <a:pt x="43839" y="21920"/>
                  </a:cubicBezTo>
                  <a:cubicBezTo>
                    <a:pt x="43839" y="9811"/>
                    <a:pt x="34017" y="0"/>
                    <a:pt x="219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095150" y="1836675"/>
              <a:ext cx="1170400" cy="1170700"/>
            </a:xfrm>
            <a:custGeom>
              <a:avLst/>
              <a:gdLst/>
              <a:ahLst/>
              <a:cxnLst/>
              <a:rect l="l" t="t" r="r" b="b"/>
              <a:pathLst>
                <a:path w="46816" h="46828" extrusionOk="0">
                  <a:moveTo>
                    <a:pt x="23408" y="2977"/>
                  </a:moveTo>
                  <a:cubicBezTo>
                    <a:pt x="34671" y="2977"/>
                    <a:pt x="43839" y="12145"/>
                    <a:pt x="43839" y="23420"/>
                  </a:cubicBezTo>
                  <a:cubicBezTo>
                    <a:pt x="43839" y="34683"/>
                    <a:pt x="34671" y="43851"/>
                    <a:pt x="23408" y="43851"/>
                  </a:cubicBezTo>
                  <a:cubicBezTo>
                    <a:pt x="12133" y="43851"/>
                    <a:pt x="2977" y="34683"/>
                    <a:pt x="2977" y="23420"/>
                  </a:cubicBezTo>
                  <a:cubicBezTo>
                    <a:pt x="2977" y="12145"/>
                    <a:pt x="12133" y="2977"/>
                    <a:pt x="23408" y="2977"/>
                  </a:cubicBezTo>
                  <a:close/>
                  <a:moveTo>
                    <a:pt x="23408" y="0"/>
                  </a:moveTo>
                  <a:cubicBezTo>
                    <a:pt x="10490" y="0"/>
                    <a:pt x="0" y="10513"/>
                    <a:pt x="0" y="23420"/>
                  </a:cubicBezTo>
                  <a:cubicBezTo>
                    <a:pt x="0" y="36326"/>
                    <a:pt x="10490" y="46827"/>
                    <a:pt x="23408" y="46827"/>
                  </a:cubicBezTo>
                  <a:cubicBezTo>
                    <a:pt x="36302" y="46827"/>
                    <a:pt x="46816" y="36326"/>
                    <a:pt x="46816" y="23420"/>
                  </a:cubicBezTo>
                  <a:cubicBezTo>
                    <a:pt x="46816" y="10513"/>
                    <a:pt x="36314" y="0"/>
                    <a:pt x="23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329100" y="2127175"/>
              <a:ext cx="702200" cy="389350"/>
            </a:xfrm>
            <a:custGeom>
              <a:avLst/>
              <a:gdLst/>
              <a:ahLst/>
              <a:cxnLst/>
              <a:rect l="l" t="t" r="r" b="b"/>
              <a:pathLst>
                <a:path w="28088" h="15574" extrusionOk="0">
                  <a:moveTo>
                    <a:pt x="7787" y="1"/>
                  </a:moveTo>
                  <a:cubicBezTo>
                    <a:pt x="3477" y="1"/>
                    <a:pt x="1" y="3477"/>
                    <a:pt x="1" y="7787"/>
                  </a:cubicBezTo>
                  <a:cubicBezTo>
                    <a:pt x="1" y="12097"/>
                    <a:pt x="3477" y="15574"/>
                    <a:pt x="7787" y="15574"/>
                  </a:cubicBezTo>
                  <a:lnTo>
                    <a:pt x="20301" y="15574"/>
                  </a:lnTo>
                  <a:cubicBezTo>
                    <a:pt x="24611" y="15574"/>
                    <a:pt x="28087" y="12097"/>
                    <a:pt x="28087" y="7787"/>
                  </a:cubicBezTo>
                  <a:cubicBezTo>
                    <a:pt x="28087" y="3477"/>
                    <a:pt x="24611" y="1"/>
                    <a:pt x="20301" y="1"/>
                  </a:cubicBezTo>
                  <a:close/>
                </a:path>
              </a:pathLst>
            </a:custGeom>
            <a:solidFill>
              <a:srgbClr val="B4D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294875" y="2090250"/>
              <a:ext cx="776600" cy="463500"/>
            </a:xfrm>
            <a:custGeom>
              <a:avLst/>
              <a:gdLst/>
              <a:ahLst/>
              <a:cxnLst/>
              <a:rect l="l" t="t" r="r" b="b"/>
              <a:pathLst>
                <a:path w="31064" h="18540" extrusionOk="0">
                  <a:moveTo>
                    <a:pt x="21778" y="2977"/>
                  </a:moveTo>
                  <a:cubicBezTo>
                    <a:pt x="25241" y="2977"/>
                    <a:pt x="28063" y="5788"/>
                    <a:pt x="28063" y="9264"/>
                  </a:cubicBezTo>
                  <a:cubicBezTo>
                    <a:pt x="28063" y="12752"/>
                    <a:pt x="25241" y="15564"/>
                    <a:pt x="21778" y="15564"/>
                  </a:cubicBezTo>
                  <a:cubicBezTo>
                    <a:pt x="21742" y="15564"/>
                    <a:pt x="21706" y="15563"/>
                    <a:pt x="21670" y="15563"/>
                  </a:cubicBezTo>
                  <a:lnTo>
                    <a:pt x="9156" y="15563"/>
                  </a:lnTo>
                  <a:cubicBezTo>
                    <a:pt x="5715" y="15515"/>
                    <a:pt x="2953" y="12705"/>
                    <a:pt x="2953" y="9264"/>
                  </a:cubicBezTo>
                  <a:cubicBezTo>
                    <a:pt x="2953" y="5823"/>
                    <a:pt x="5715" y="3025"/>
                    <a:pt x="9156" y="2978"/>
                  </a:cubicBezTo>
                  <a:lnTo>
                    <a:pt x="21670" y="2978"/>
                  </a:lnTo>
                  <a:cubicBezTo>
                    <a:pt x="21706" y="2977"/>
                    <a:pt x="21742" y="2977"/>
                    <a:pt x="21778" y="2977"/>
                  </a:cubicBezTo>
                  <a:close/>
                  <a:moveTo>
                    <a:pt x="21801" y="0"/>
                  </a:moveTo>
                  <a:cubicBezTo>
                    <a:pt x="21757" y="0"/>
                    <a:pt x="21713" y="1"/>
                    <a:pt x="21670" y="1"/>
                  </a:cubicBezTo>
                  <a:lnTo>
                    <a:pt x="9156" y="1"/>
                  </a:lnTo>
                  <a:cubicBezTo>
                    <a:pt x="4072" y="61"/>
                    <a:pt x="0" y="4192"/>
                    <a:pt x="0" y="9264"/>
                  </a:cubicBezTo>
                  <a:cubicBezTo>
                    <a:pt x="0" y="14348"/>
                    <a:pt x="4072" y="18480"/>
                    <a:pt x="9156" y="18539"/>
                  </a:cubicBezTo>
                  <a:lnTo>
                    <a:pt x="21670" y="18539"/>
                  </a:lnTo>
                  <a:cubicBezTo>
                    <a:pt x="21706" y="18540"/>
                    <a:pt x="21743" y="18540"/>
                    <a:pt x="21779" y="18540"/>
                  </a:cubicBezTo>
                  <a:cubicBezTo>
                    <a:pt x="26896" y="18540"/>
                    <a:pt x="31064" y="14395"/>
                    <a:pt x="31064" y="9264"/>
                  </a:cubicBezTo>
                  <a:cubicBezTo>
                    <a:pt x="31064" y="4141"/>
                    <a:pt x="26908" y="0"/>
                    <a:pt x="21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/>
      <p:bldP spid="28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"/>
          <p:cNvSpPr txBox="1">
            <a:spLocks noGrp="1"/>
          </p:cNvSpPr>
          <p:nvPr>
            <p:ph type="title"/>
          </p:nvPr>
        </p:nvSpPr>
        <p:spPr>
          <a:xfrm>
            <a:off x="720000" y="1717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/>
              <a:t>Проблемы</a:t>
            </a:r>
            <a:endParaRPr dirty="0"/>
          </a:p>
        </p:txBody>
      </p:sp>
      <p:sp>
        <p:nvSpPr>
          <p:cNvPr id="316" name="Google Shape;316;p3"/>
          <p:cNvSpPr txBox="1">
            <a:spLocks noGrp="1"/>
          </p:cNvSpPr>
          <p:nvPr>
            <p:ph type="subTitle" idx="1"/>
          </p:nvPr>
        </p:nvSpPr>
        <p:spPr>
          <a:xfrm>
            <a:off x="-327250" y="952100"/>
            <a:ext cx="846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Как была выявлена проблема? Какую проблему мы решали?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317" name="Google Shape;317;p3"/>
          <p:cNvSpPr txBox="1">
            <a:spLocks noGrp="1"/>
          </p:cNvSpPr>
          <p:nvPr>
            <p:ph type="subTitle" idx="4"/>
          </p:nvPr>
        </p:nvSpPr>
        <p:spPr>
          <a:xfrm>
            <a:off x="1231625" y="1271925"/>
            <a:ext cx="7872600" cy="17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Наша команда создаёт чат-бота, который сможет ответить на большинство возникших вопросов у пользователя сайта.</a:t>
            </a:r>
            <a:br>
              <a:rPr lang="en" dirty="0">
                <a:solidFill>
                  <a:srgbClr val="CFE2F3"/>
                </a:solidFill>
              </a:rPr>
            </a:br>
            <a:r>
              <a:rPr lang="en" dirty="0">
                <a:solidFill>
                  <a:srgbClr val="CFE2F3"/>
                </a:solidFill>
              </a:rPr>
              <a:t>В случае невозможности помочь, сохранить обращение для дальнейшего обучения бота и направить информацию к специалисту для обратной связи.</a:t>
            </a:r>
            <a:endParaRPr dirty="0">
              <a:solidFill>
                <a:srgbClr val="CFE2F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Проблема была выявлена заказчиком, после чего у него появилась потребность в чат-боте. </a:t>
            </a: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endParaRPr dirty="0">
              <a:solidFill>
                <a:srgbClr val="CFE2F3"/>
              </a:solidFill>
            </a:endParaRPr>
          </a:p>
        </p:txBody>
      </p:sp>
      <p:sp>
        <p:nvSpPr>
          <p:cNvPr id="318" name="Google Shape;318;p3"/>
          <p:cNvSpPr txBox="1">
            <a:spLocks noGrp="1"/>
          </p:cNvSpPr>
          <p:nvPr>
            <p:ph type="subTitle" idx="5"/>
          </p:nvPr>
        </p:nvSpPr>
        <p:spPr>
          <a:xfrm>
            <a:off x="774734" y="3177210"/>
            <a:ext cx="7588182" cy="1040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Что происходило с пользователями, когда они сталкивались с проблемой? 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319" name="Google Shape;319;p3"/>
          <p:cNvSpPr txBox="1">
            <a:spLocks noGrp="1"/>
          </p:cNvSpPr>
          <p:nvPr>
            <p:ph type="subTitle" idx="8"/>
          </p:nvPr>
        </p:nvSpPr>
        <p:spPr>
          <a:xfrm>
            <a:off x="1193825" y="3779500"/>
            <a:ext cx="79482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Раньше пользователи, сталкиваясь с проблемами, обращались в тех. поддержку сайта, ожидая ответа неопределённое время.</a:t>
            </a:r>
            <a:endParaRPr dirty="0">
              <a:solidFill>
                <a:srgbClr val="CFE2F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Благодаря нашему чат-боту пользователи смогут получать ответы сразу.</a:t>
            </a:r>
            <a:endParaRPr dirty="0">
              <a:solidFill>
                <a:srgbClr val="CFE2F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CFE2F3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5602" y="3907539"/>
            <a:ext cx="973037" cy="973021"/>
            <a:chOff x="195602" y="3907539"/>
            <a:chExt cx="973037" cy="973021"/>
          </a:xfrm>
        </p:grpSpPr>
        <p:grpSp>
          <p:nvGrpSpPr>
            <p:cNvPr id="320" name="Google Shape;320;p3"/>
            <p:cNvGrpSpPr/>
            <p:nvPr/>
          </p:nvGrpSpPr>
          <p:grpSpPr>
            <a:xfrm>
              <a:off x="195602" y="3907539"/>
              <a:ext cx="973037" cy="973021"/>
              <a:chOff x="5686721" y="1540347"/>
              <a:chExt cx="2062831" cy="2062796"/>
            </a:xfrm>
          </p:grpSpPr>
          <p:sp>
            <p:nvSpPr>
              <p:cNvPr id="321" name="Google Shape;321;p3"/>
              <p:cNvSpPr/>
              <p:nvPr/>
            </p:nvSpPr>
            <p:spPr>
              <a:xfrm>
                <a:off x="5686721" y="1540347"/>
                <a:ext cx="2062831" cy="2062796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 w="223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3"/>
              <p:cNvSpPr/>
              <p:nvPr/>
            </p:nvSpPr>
            <p:spPr>
              <a:xfrm>
                <a:off x="6419478" y="1588953"/>
                <a:ext cx="441605" cy="765726"/>
              </a:xfrm>
              <a:custGeom>
                <a:avLst/>
                <a:gdLst/>
                <a:ahLst/>
                <a:cxnLst/>
                <a:rect l="l" t="t" r="r" b="b"/>
                <a:pathLst>
                  <a:path w="12765" h="22134" extrusionOk="0">
                    <a:moveTo>
                      <a:pt x="8526" y="0"/>
                    </a:moveTo>
                    <a:cubicBezTo>
                      <a:pt x="5633" y="0"/>
                      <a:pt x="2763" y="441"/>
                      <a:pt x="1" y="1310"/>
                    </a:cubicBezTo>
                    <a:lnTo>
                      <a:pt x="3763" y="16978"/>
                    </a:lnTo>
                    <a:lnTo>
                      <a:pt x="7931" y="22134"/>
                    </a:lnTo>
                    <a:lnTo>
                      <a:pt x="10990" y="17145"/>
                    </a:lnTo>
                    <a:lnTo>
                      <a:pt x="12764" y="310"/>
                    </a:lnTo>
                    <a:cubicBezTo>
                      <a:pt x="11360" y="107"/>
                      <a:pt x="9943" y="0"/>
                      <a:pt x="8526" y="0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3"/>
              <p:cNvSpPr/>
              <p:nvPr/>
            </p:nvSpPr>
            <p:spPr>
              <a:xfrm>
                <a:off x="6517105" y="2597674"/>
                <a:ext cx="494743" cy="950152"/>
              </a:xfrm>
              <a:custGeom>
                <a:avLst/>
                <a:gdLst/>
                <a:ahLst/>
                <a:cxnLst/>
                <a:rect l="l" t="t" r="r" b="b"/>
                <a:pathLst>
                  <a:path w="14301" h="27465" extrusionOk="0">
                    <a:moveTo>
                      <a:pt x="5585" y="1"/>
                    </a:moveTo>
                    <a:lnTo>
                      <a:pt x="2263" y="5418"/>
                    </a:lnTo>
                    <a:lnTo>
                      <a:pt x="1" y="26885"/>
                    </a:lnTo>
                    <a:cubicBezTo>
                      <a:pt x="1884" y="27272"/>
                      <a:pt x="3794" y="27464"/>
                      <a:pt x="5702" y="27464"/>
                    </a:cubicBezTo>
                    <a:cubicBezTo>
                      <a:pt x="8606" y="27464"/>
                      <a:pt x="11505" y="27018"/>
                      <a:pt x="14300" y="26135"/>
                    </a:cubicBezTo>
                    <a:lnTo>
                      <a:pt x="9073" y="4322"/>
                    </a:lnTo>
                    <a:lnTo>
                      <a:pt x="5585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3"/>
              <p:cNvSpPr/>
              <p:nvPr/>
            </p:nvSpPr>
            <p:spPr>
              <a:xfrm>
                <a:off x="5724638" y="2320049"/>
                <a:ext cx="881065" cy="468797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3551" extrusionOk="0">
                    <a:moveTo>
                      <a:pt x="1226" y="1"/>
                    </a:moveTo>
                    <a:cubicBezTo>
                      <a:pt x="72" y="4442"/>
                      <a:pt x="0" y="9085"/>
                      <a:pt x="1024" y="13550"/>
                    </a:cubicBezTo>
                    <a:lnTo>
                      <a:pt x="20324" y="8918"/>
                    </a:lnTo>
                    <a:lnTo>
                      <a:pt x="25468" y="4751"/>
                    </a:lnTo>
                    <a:lnTo>
                      <a:pt x="21146" y="2108"/>
                    </a:lnTo>
                    <a:lnTo>
                      <a:pt x="1226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3"/>
              <p:cNvSpPr/>
              <p:nvPr/>
            </p:nvSpPr>
            <p:spPr>
              <a:xfrm>
                <a:off x="6848283" y="2197721"/>
                <a:ext cx="845640" cy="465891"/>
              </a:xfrm>
              <a:custGeom>
                <a:avLst/>
                <a:gdLst/>
                <a:ahLst/>
                <a:cxnLst/>
                <a:rect l="l" t="t" r="r" b="b"/>
                <a:pathLst>
                  <a:path w="24444" h="13467" extrusionOk="0">
                    <a:moveTo>
                      <a:pt x="22336" y="1"/>
                    </a:moveTo>
                    <a:lnTo>
                      <a:pt x="4334" y="4323"/>
                    </a:lnTo>
                    <a:lnTo>
                      <a:pt x="0" y="7811"/>
                    </a:lnTo>
                    <a:lnTo>
                      <a:pt x="6084" y="11538"/>
                    </a:lnTo>
                    <a:lnTo>
                      <a:pt x="24313" y="13467"/>
                    </a:lnTo>
                    <a:cubicBezTo>
                      <a:pt x="24396" y="12562"/>
                      <a:pt x="24444" y="11645"/>
                      <a:pt x="24444" y="10716"/>
                    </a:cubicBezTo>
                    <a:cubicBezTo>
                      <a:pt x="24444" y="7037"/>
                      <a:pt x="23730" y="3406"/>
                      <a:pt x="22336" y="1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3"/>
              <p:cNvSpPr/>
              <p:nvPr/>
            </p:nvSpPr>
            <p:spPr>
              <a:xfrm>
                <a:off x="5876198" y="2583248"/>
                <a:ext cx="740644" cy="826302"/>
              </a:xfrm>
              <a:custGeom>
                <a:avLst/>
                <a:gdLst/>
                <a:ahLst/>
                <a:cxnLst/>
                <a:rect l="l" t="t" r="r" b="b"/>
                <a:pathLst>
                  <a:path w="21409" h="23885" extrusionOk="0">
                    <a:moveTo>
                      <a:pt x="21408" y="1"/>
                    </a:moveTo>
                    <a:lnTo>
                      <a:pt x="15943" y="1310"/>
                    </a:lnTo>
                    <a:lnTo>
                      <a:pt x="1" y="14217"/>
                    </a:lnTo>
                    <a:cubicBezTo>
                      <a:pt x="2406" y="18182"/>
                      <a:pt x="5739" y="21503"/>
                      <a:pt x="9716" y="23885"/>
                    </a:cubicBezTo>
                    <a:lnTo>
                      <a:pt x="20789" y="5835"/>
                    </a:lnTo>
                    <a:lnTo>
                      <a:pt x="21408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3"/>
              <p:cNvSpPr/>
              <p:nvPr/>
            </p:nvSpPr>
            <p:spPr>
              <a:xfrm>
                <a:off x="6776602" y="1672984"/>
                <a:ext cx="703143" cy="727014"/>
              </a:xfrm>
              <a:custGeom>
                <a:avLst/>
                <a:gdLst/>
                <a:ahLst/>
                <a:cxnLst/>
                <a:rect l="l" t="t" r="r" b="b"/>
                <a:pathLst>
                  <a:path w="20325" h="21015" extrusionOk="0">
                    <a:moveTo>
                      <a:pt x="9692" y="0"/>
                    </a:moveTo>
                    <a:lnTo>
                      <a:pt x="667" y="14728"/>
                    </a:lnTo>
                    <a:lnTo>
                      <a:pt x="1" y="21015"/>
                    </a:lnTo>
                    <a:lnTo>
                      <a:pt x="6406" y="19479"/>
                    </a:lnTo>
                    <a:lnTo>
                      <a:pt x="20325" y="8215"/>
                    </a:lnTo>
                    <a:cubicBezTo>
                      <a:pt x="17491" y="4667"/>
                      <a:pt x="13848" y="1857"/>
                      <a:pt x="9692" y="0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3"/>
              <p:cNvSpPr/>
              <p:nvPr/>
            </p:nvSpPr>
            <p:spPr>
              <a:xfrm>
                <a:off x="5887338" y="1738473"/>
                <a:ext cx="717950" cy="670174"/>
              </a:xfrm>
              <a:custGeom>
                <a:avLst/>
                <a:gdLst/>
                <a:ahLst/>
                <a:cxnLst/>
                <a:rect l="l" t="t" r="r" b="b"/>
                <a:pathLst>
                  <a:path w="20753" h="19372" extrusionOk="0">
                    <a:moveTo>
                      <a:pt x="8894" y="0"/>
                    </a:moveTo>
                    <a:cubicBezTo>
                      <a:pt x="5310" y="2239"/>
                      <a:pt x="2274" y="5263"/>
                      <a:pt x="0" y="8835"/>
                    </a:cubicBezTo>
                    <a:lnTo>
                      <a:pt x="16443" y="18919"/>
                    </a:lnTo>
                    <a:lnTo>
                      <a:pt x="20753" y="19372"/>
                    </a:lnTo>
                    <a:lnTo>
                      <a:pt x="19145" y="12656"/>
                    </a:lnTo>
                    <a:lnTo>
                      <a:pt x="8894" y="0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3"/>
              <p:cNvSpPr/>
              <p:nvPr/>
            </p:nvSpPr>
            <p:spPr>
              <a:xfrm>
                <a:off x="6788538" y="2568856"/>
                <a:ext cx="831664" cy="774374"/>
              </a:xfrm>
              <a:custGeom>
                <a:avLst/>
                <a:gdLst/>
                <a:ahLst/>
                <a:cxnLst/>
                <a:rect l="l" t="t" r="r" b="b"/>
                <a:pathLst>
                  <a:path w="24040" h="22384" extrusionOk="0">
                    <a:moveTo>
                      <a:pt x="1" y="0"/>
                    </a:moveTo>
                    <a:lnTo>
                      <a:pt x="1227" y="5155"/>
                    </a:lnTo>
                    <a:lnTo>
                      <a:pt x="15181" y="22384"/>
                    </a:lnTo>
                    <a:cubicBezTo>
                      <a:pt x="19099" y="19348"/>
                      <a:pt x="22147" y="15347"/>
                      <a:pt x="24040" y="10775"/>
                    </a:cubicBezTo>
                    <a:lnTo>
                      <a:pt x="7811" y="8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0" name="Google Shape;330;p3"/>
            <p:cNvGrpSpPr/>
            <p:nvPr/>
          </p:nvGrpSpPr>
          <p:grpSpPr>
            <a:xfrm>
              <a:off x="311136" y="4022943"/>
              <a:ext cx="742000" cy="742213"/>
              <a:chOff x="5931412" y="1785003"/>
              <a:chExt cx="1573035" cy="1573484"/>
            </a:xfrm>
          </p:grpSpPr>
          <p:sp>
            <p:nvSpPr>
              <p:cNvPr id="331" name="Google Shape;331;p3"/>
              <p:cNvSpPr/>
              <p:nvPr/>
            </p:nvSpPr>
            <p:spPr>
              <a:xfrm>
                <a:off x="5931412" y="1785003"/>
                <a:ext cx="1573035" cy="1573484"/>
              </a:xfrm>
              <a:custGeom>
                <a:avLst/>
                <a:gdLst/>
                <a:ahLst/>
                <a:cxnLst/>
                <a:rect l="l" t="t" r="r" b="b"/>
                <a:pathLst>
                  <a:path w="45470" h="45483" extrusionOk="0">
                    <a:moveTo>
                      <a:pt x="22741" y="1"/>
                    </a:moveTo>
                    <a:cubicBezTo>
                      <a:pt x="10180" y="1"/>
                      <a:pt x="0" y="10180"/>
                      <a:pt x="0" y="22741"/>
                    </a:cubicBezTo>
                    <a:cubicBezTo>
                      <a:pt x="0" y="35303"/>
                      <a:pt x="10180" y="45482"/>
                      <a:pt x="22741" y="45482"/>
                    </a:cubicBezTo>
                    <a:cubicBezTo>
                      <a:pt x="35290" y="45482"/>
                      <a:pt x="45470" y="35303"/>
                      <a:pt x="45470" y="22741"/>
                    </a:cubicBezTo>
                    <a:cubicBezTo>
                      <a:pt x="45470" y="10180"/>
                      <a:pt x="35290" y="1"/>
                      <a:pt x="22741" y="1"/>
                    </a:cubicBezTo>
                    <a:close/>
                  </a:path>
                </a:pathLst>
              </a:custGeom>
              <a:solidFill>
                <a:srgbClr val="C62A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3"/>
              <p:cNvSpPr/>
              <p:nvPr/>
            </p:nvSpPr>
            <p:spPr>
              <a:xfrm>
                <a:off x="6213949" y="2148700"/>
                <a:ext cx="1007960" cy="558571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16146" extrusionOk="0">
                    <a:moveTo>
                      <a:pt x="7787" y="1"/>
                    </a:moveTo>
                    <a:cubicBezTo>
                      <a:pt x="3477" y="1"/>
                      <a:pt x="1" y="3477"/>
                      <a:pt x="1" y="7787"/>
                    </a:cubicBezTo>
                    <a:lnTo>
                      <a:pt x="1" y="8371"/>
                    </a:lnTo>
                    <a:cubicBezTo>
                      <a:pt x="1" y="12681"/>
                      <a:pt x="3477" y="16146"/>
                      <a:pt x="7787" y="16146"/>
                    </a:cubicBezTo>
                    <a:lnTo>
                      <a:pt x="21361" y="16146"/>
                    </a:lnTo>
                    <a:cubicBezTo>
                      <a:pt x="25671" y="16146"/>
                      <a:pt x="29135" y="12681"/>
                      <a:pt x="29135" y="8371"/>
                    </a:cubicBezTo>
                    <a:lnTo>
                      <a:pt x="29135" y="7787"/>
                    </a:lnTo>
                    <a:cubicBezTo>
                      <a:pt x="29135" y="3477"/>
                      <a:pt x="25671" y="1"/>
                      <a:pt x="21361" y="1"/>
                    </a:cubicBezTo>
                    <a:close/>
                  </a:path>
                </a:pathLst>
              </a:custGeom>
              <a:solidFill>
                <a:srgbClr val="B4DEFF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3"/>
              <p:cNvSpPr/>
              <p:nvPr/>
            </p:nvSpPr>
            <p:spPr>
              <a:xfrm>
                <a:off x="6466458" y="2524367"/>
                <a:ext cx="159033" cy="434582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12562" extrusionOk="0">
                    <a:moveTo>
                      <a:pt x="2298" y="0"/>
                    </a:moveTo>
                    <a:cubicBezTo>
                      <a:pt x="1024" y="0"/>
                      <a:pt x="0" y="1024"/>
                      <a:pt x="0" y="2298"/>
                    </a:cubicBezTo>
                    <a:lnTo>
                      <a:pt x="0" y="10263"/>
                    </a:lnTo>
                    <a:cubicBezTo>
                      <a:pt x="0" y="11537"/>
                      <a:pt x="1024" y="12561"/>
                      <a:pt x="2298" y="12561"/>
                    </a:cubicBezTo>
                    <a:cubicBezTo>
                      <a:pt x="3572" y="12561"/>
                      <a:pt x="4596" y="11537"/>
                      <a:pt x="4596" y="10263"/>
                    </a:cubicBezTo>
                    <a:lnTo>
                      <a:pt x="4596" y="2298"/>
                    </a:lnTo>
                    <a:cubicBezTo>
                      <a:pt x="4596" y="1024"/>
                      <a:pt x="3572" y="0"/>
                      <a:pt x="2298" y="0"/>
                    </a:cubicBezTo>
                    <a:close/>
                  </a:path>
                </a:pathLst>
              </a:custGeom>
              <a:solidFill>
                <a:srgbClr val="C017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3"/>
              <p:cNvSpPr/>
              <p:nvPr/>
            </p:nvSpPr>
            <p:spPr>
              <a:xfrm>
                <a:off x="6431863" y="2807562"/>
                <a:ext cx="388018" cy="378954"/>
              </a:xfrm>
              <a:custGeom>
                <a:avLst/>
                <a:gdLst/>
                <a:ahLst/>
                <a:cxnLst/>
                <a:rect l="l" t="t" r="r" b="b"/>
                <a:pathLst>
                  <a:path w="11216" h="10954" extrusionOk="0">
                    <a:moveTo>
                      <a:pt x="5616" y="0"/>
                    </a:moveTo>
                    <a:cubicBezTo>
                      <a:pt x="2698" y="0"/>
                      <a:pt x="270" y="2289"/>
                      <a:pt x="131" y="5233"/>
                    </a:cubicBezTo>
                    <a:cubicBezTo>
                      <a:pt x="0" y="8257"/>
                      <a:pt x="2334" y="10817"/>
                      <a:pt x="5358" y="10948"/>
                    </a:cubicBezTo>
                    <a:cubicBezTo>
                      <a:pt x="5446" y="10952"/>
                      <a:pt x="5533" y="10954"/>
                      <a:pt x="5620" y="10954"/>
                    </a:cubicBezTo>
                    <a:cubicBezTo>
                      <a:pt x="8529" y="10954"/>
                      <a:pt x="10946" y="8657"/>
                      <a:pt x="11085" y="5733"/>
                    </a:cubicBezTo>
                    <a:cubicBezTo>
                      <a:pt x="11216" y="2708"/>
                      <a:pt x="8882" y="149"/>
                      <a:pt x="5858" y="6"/>
                    </a:cubicBezTo>
                    <a:cubicBezTo>
                      <a:pt x="5777" y="2"/>
                      <a:pt x="5696" y="0"/>
                      <a:pt x="5616" y="0"/>
                    </a:cubicBezTo>
                    <a:close/>
                  </a:path>
                </a:pathLst>
              </a:custGeom>
              <a:solidFill>
                <a:srgbClr val="C017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95611" y="1271913"/>
            <a:ext cx="973037" cy="973021"/>
            <a:chOff x="195611" y="1271913"/>
            <a:chExt cx="973037" cy="973021"/>
          </a:xfrm>
        </p:grpSpPr>
        <p:grpSp>
          <p:nvGrpSpPr>
            <p:cNvPr id="335" name="Google Shape;335;p3"/>
            <p:cNvGrpSpPr/>
            <p:nvPr/>
          </p:nvGrpSpPr>
          <p:grpSpPr>
            <a:xfrm>
              <a:off x="195611" y="1271913"/>
              <a:ext cx="973037" cy="973021"/>
              <a:chOff x="5686721" y="1540347"/>
              <a:chExt cx="2062831" cy="2062796"/>
            </a:xfrm>
          </p:grpSpPr>
          <p:sp>
            <p:nvSpPr>
              <p:cNvPr id="336" name="Google Shape;336;p3"/>
              <p:cNvSpPr/>
              <p:nvPr/>
            </p:nvSpPr>
            <p:spPr>
              <a:xfrm>
                <a:off x="5686721" y="1540347"/>
                <a:ext cx="2062831" cy="2062796"/>
              </a:xfrm>
              <a:custGeom>
                <a:avLst/>
                <a:gdLst/>
                <a:ahLst/>
                <a:cxnLst/>
                <a:rect l="l" t="t" r="r" b="b"/>
                <a:pathLst>
                  <a:path w="59628" h="59627" extrusionOk="0">
                    <a:moveTo>
                      <a:pt x="29814" y="0"/>
                    </a:moveTo>
                    <a:cubicBezTo>
                      <a:pt x="13348" y="0"/>
                      <a:pt x="1" y="13347"/>
                      <a:pt x="1" y="29813"/>
                    </a:cubicBezTo>
                    <a:cubicBezTo>
                      <a:pt x="1" y="46280"/>
                      <a:pt x="13348" y="59627"/>
                      <a:pt x="29814" y="59627"/>
                    </a:cubicBezTo>
                    <a:cubicBezTo>
                      <a:pt x="46268" y="59627"/>
                      <a:pt x="59627" y="46280"/>
                      <a:pt x="59627" y="29813"/>
                    </a:cubicBezTo>
                    <a:cubicBezTo>
                      <a:pt x="59627" y="13347"/>
                      <a:pt x="46268" y="0"/>
                      <a:pt x="29814" y="0"/>
                    </a:cubicBezTo>
                    <a:close/>
                  </a:path>
                </a:pathLst>
              </a:custGeom>
              <a:solidFill>
                <a:srgbClr val="F7F169"/>
              </a:solidFill>
              <a:ln w="223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3"/>
              <p:cNvSpPr/>
              <p:nvPr/>
            </p:nvSpPr>
            <p:spPr>
              <a:xfrm>
                <a:off x="6419478" y="1588953"/>
                <a:ext cx="441605" cy="765726"/>
              </a:xfrm>
              <a:custGeom>
                <a:avLst/>
                <a:gdLst/>
                <a:ahLst/>
                <a:cxnLst/>
                <a:rect l="l" t="t" r="r" b="b"/>
                <a:pathLst>
                  <a:path w="12765" h="22134" extrusionOk="0">
                    <a:moveTo>
                      <a:pt x="8526" y="0"/>
                    </a:moveTo>
                    <a:cubicBezTo>
                      <a:pt x="5633" y="0"/>
                      <a:pt x="2763" y="441"/>
                      <a:pt x="1" y="1310"/>
                    </a:cubicBezTo>
                    <a:lnTo>
                      <a:pt x="3763" y="16978"/>
                    </a:lnTo>
                    <a:lnTo>
                      <a:pt x="7931" y="22134"/>
                    </a:lnTo>
                    <a:lnTo>
                      <a:pt x="10990" y="17145"/>
                    </a:lnTo>
                    <a:lnTo>
                      <a:pt x="12764" y="310"/>
                    </a:lnTo>
                    <a:cubicBezTo>
                      <a:pt x="11360" y="107"/>
                      <a:pt x="9943" y="0"/>
                      <a:pt x="8526" y="0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3"/>
              <p:cNvSpPr/>
              <p:nvPr/>
            </p:nvSpPr>
            <p:spPr>
              <a:xfrm>
                <a:off x="6517105" y="2597674"/>
                <a:ext cx="494743" cy="950152"/>
              </a:xfrm>
              <a:custGeom>
                <a:avLst/>
                <a:gdLst/>
                <a:ahLst/>
                <a:cxnLst/>
                <a:rect l="l" t="t" r="r" b="b"/>
                <a:pathLst>
                  <a:path w="14301" h="27465" extrusionOk="0">
                    <a:moveTo>
                      <a:pt x="5585" y="1"/>
                    </a:moveTo>
                    <a:lnTo>
                      <a:pt x="2263" y="5418"/>
                    </a:lnTo>
                    <a:lnTo>
                      <a:pt x="1" y="26885"/>
                    </a:lnTo>
                    <a:cubicBezTo>
                      <a:pt x="1884" y="27272"/>
                      <a:pt x="3794" y="27464"/>
                      <a:pt x="5702" y="27464"/>
                    </a:cubicBezTo>
                    <a:cubicBezTo>
                      <a:pt x="8606" y="27464"/>
                      <a:pt x="11505" y="27018"/>
                      <a:pt x="14300" y="26135"/>
                    </a:cubicBezTo>
                    <a:lnTo>
                      <a:pt x="9073" y="4322"/>
                    </a:lnTo>
                    <a:lnTo>
                      <a:pt x="5585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3"/>
              <p:cNvSpPr/>
              <p:nvPr/>
            </p:nvSpPr>
            <p:spPr>
              <a:xfrm>
                <a:off x="5724638" y="2320049"/>
                <a:ext cx="881065" cy="468797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3551" extrusionOk="0">
                    <a:moveTo>
                      <a:pt x="1226" y="1"/>
                    </a:moveTo>
                    <a:cubicBezTo>
                      <a:pt x="72" y="4442"/>
                      <a:pt x="0" y="9085"/>
                      <a:pt x="1024" y="13550"/>
                    </a:cubicBezTo>
                    <a:lnTo>
                      <a:pt x="20324" y="8918"/>
                    </a:lnTo>
                    <a:lnTo>
                      <a:pt x="25468" y="4751"/>
                    </a:lnTo>
                    <a:lnTo>
                      <a:pt x="21146" y="2108"/>
                    </a:lnTo>
                    <a:lnTo>
                      <a:pt x="1226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3"/>
              <p:cNvSpPr/>
              <p:nvPr/>
            </p:nvSpPr>
            <p:spPr>
              <a:xfrm>
                <a:off x="6848283" y="2197721"/>
                <a:ext cx="845640" cy="465891"/>
              </a:xfrm>
              <a:custGeom>
                <a:avLst/>
                <a:gdLst/>
                <a:ahLst/>
                <a:cxnLst/>
                <a:rect l="l" t="t" r="r" b="b"/>
                <a:pathLst>
                  <a:path w="24444" h="13467" extrusionOk="0">
                    <a:moveTo>
                      <a:pt x="22336" y="1"/>
                    </a:moveTo>
                    <a:lnTo>
                      <a:pt x="4334" y="4323"/>
                    </a:lnTo>
                    <a:lnTo>
                      <a:pt x="0" y="7811"/>
                    </a:lnTo>
                    <a:lnTo>
                      <a:pt x="6084" y="11538"/>
                    </a:lnTo>
                    <a:lnTo>
                      <a:pt x="24313" y="13467"/>
                    </a:lnTo>
                    <a:cubicBezTo>
                      <a:pt x="24396" y="12562"/>
                      <a:pt x="24444" y="11645"/>
                      <a:pt x="24444" y="10716"/>
                    </a:cubicBezTo>
                    <a:cubicBezTo>
                      <a:pt x="24444" y="7037"/>
                      <a:pt x="23730" y="3406"/>
                      <a:pt x="22336" y="1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3"/>
              <p:cNvSpPr/>
              <p:nvPr/>
            </p:nvSpPr>
            <p:spPr>
              <a:xfrm>
                <a:off x="5876198" y="2583248"/>
                <a:ext cx="740644" cy="826302"/>
              </a:xfrm>
              <a:custGeom>
                <a:avLst/>
                <a:gdLst/>
                <a:ahLst/>
                <a:cxnLst/>
                <a:rect l="l" t="t" r="r" b="b"/>
                <a:pathLst>
                  <a:path w="21409" h="23885" extrusionOk="0">
                    <a:moveTo>
                      <a:pt x="21408" y="1"/>
                    </a:moveTo>
                    <a:lnTo>
                      <a:pt x="15943" y="1310"/>
                    </a:lnTo>
                    <a:lnTo>
                      <a:pt x="1" y="14217"/>
                    </a:lnTo>
                    <a:cubicBezTo>
                      <a:pt x="2406" y="18182"/>
                      <a:pt x="5739" y="21503"/>
                      <a:pt x="9716" y="23885"/>
                    </a:cubicBezTo>
                    <a:lnTo>
                      <a:pt x="20789" y="5835"/>
                    </a:lnTo>
                    <a:lnTo>
                      <a:pt x="21408" y="1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6776602" y="1672984"/>
                <a:ext cx="703143" cy="727014"/>
              </a:xfrm>
              <a:custGeom>
                <a:avLst/>
                <a:gdLst/>
                <a:ahLst/>
                <a:cxnLst/>
                <a:rect l="l" t="t" r="r" b="b"/>
                <a:pathLst>
                  <a:path w="20325" h="21015" extrusionOk="0">
                    <a:moveTo>
                      <a:pt x="9692" y="0"/>
                    </a:moveTo>
                    <a:lnTo>
                      <a:pt x="667" y="14728"/>
                    </a:lnTo>
                    <a:lnTo>
                      <a:pt x="1" y="21015"/>
                    </a:lnTo>
                    <a:lnTo>
                      <a:pt x="6406" y="19479"/>
                    </a:lnTo>
                    <a:lnTo>
                      <a:pt x="20325" y="8215"/>
                    </a:lnTo>
                    <a:cubicBezTo>
                      <a:pt x="17491" y="4667"/>
                      <a:pt x="13848" y="1857"/>
                      <a:pt x="9692" y="0"/>
                    </a:cubicBez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5887338" y="1738473"/>
                <a:ext cx="717950" cy="670174"/>
              </a:xfrm>
              <a:custGeom>
                <a:avLst/>
                <a:gdLst/>
                <a:ahLst/>
                <a:cxnLst/>
                <a:rect l="l" t="t" r="r" b="b"/>
                <a:pathLst>
                  <a:path w="20753" h="19372" extrusionOk="0">
                    <a:moveTo>
                      <a:pt x="8894" y="0"/>
                    </a:moveTo>
                    <a:cubicBezTo>
                      <a:pt x="5310" y="2239"/>
                      <a:pt x="2274" y="5263"/>
                      <a:pt x="0" y="8835"/>
                    </a:cubicBezTo>
                    <a:lnTo>
                      <a:pt x="16443" y="18919"/>
                    </a:lnTo>
                    <a:lnTo>
                      <a:pt x="20753" y="19372"/>
                    </a:lnTo>
                    <a:lnTo>
                      <a:pt x="19145" y="12656"/>
                    </a:lnTo>
                    <a:lnTo>
                      <a:pt x="8894" y="0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6788538" y="2568856"/>
                <a:ext cx="831664" cy="774374"/>
              </a:xfrm>
              <a:custGeom>
                <a:avLst/>
                <a:gdLst/>
                <a:ahLst/>
                <a:cxnLst/>
                <a:rect l="l" t="t" r="r" b="b"/>
                <a:pathLst>
                  <a:path w="24040" h="22384" extrusionOk="0">
                    <a:moveTo>
                      <a:pt x="1" y="0"/>
                    </a:moveTo>
                    <a:lnTo>
                      <a:pt x="1227" y="5155"/>
                    </a:lnTo>
                    <a:lnTo>
                      <a:pt x="15181" y="22384"/>
                    </a:lnTo>
                    <a:cubicBezTo>
                      <a:pt x="19099" y="19348"/>
                      <a:pt x="22147" y="15347"/>
                      <a:pt x="24040" y="10775"/>
                    </a:cubicBezTo>
                    <a:lnTo>
                      <a:pt x="7811" y="8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1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p3"/>
            <p:cNvGrpSpPr/>
            <p:nvPr/>
          </p:nvGrpSpPr>
          <p:grpSpPr>
            <a:xfrm>
              <a:off x="311032" y="1387317"/>
              <a:ext cx="742000" cy="742213"/>
              <a:chOff x="5931412" y="1785003"/>
              <a:chExt cx="1573035" cy="1573484"/>
            </a:xfrm>
          </p:grpSpPr>
          <p:sp>
            <p:nvSpPr>
              <p:cNvPr id="346" name="Google Shape;346;p3"/>
              <p:cNvSpPr/>
              <p:nvPr/>
            </p:nvSpPr>
            <p:spPr>
              <a:xfrm>
                <a:off x="5931412" y="1785003"/>
                <a:ext cx="1573035" cy="1573484"/>
              </a:xfrm>
              <a:custGeom>
                <a:avLst/>
                <a:gdLst/>
                <a:ahLst/>
                <a:cxnLst/>
                <a:rect l="l" t="t" r="r" b="b"/>
                <a:pathLst>
                  <a:path w="45470" h="45483" extrusionOk="0">
                    <a:moveTo>
                      <a:pt x="22741" y="1"/>
                    </a:moveTo>
                    <a:cubicBezTo>
                      <a:pt x="10180" y="1"/>
                      <a:pt x="0" y="10180"/>
                      <a:pt x="0" y="22741"/>
                    </a:cubicBezTo>
                    <a:cubicBezTo>
                      <a:pt x="0" y="35303"/>
                      <a:pt x="10180" y="45482"/>
                      <a:pt x="22741" y="45482"/>
                    </a:cubicBezTo>
                    <a:cubicBezTo>
                      <a:pt x="35290" y="45482"/>
                      <a:pt x="45470" y="35303"/>
                      <a:pt x="45470" y="22741"/>
                    </a:cubicBezTo>
                    <a:cubicBezTo>
                      <a:pt x="45470" y="10180"/>
                      <a:pt x="35290" y="1"/>
                      <a:pt x="22741" y="1"/>
                    </a:cubicBezTo>
                    <a:close/>
                  </a:path>
                </a:pathLst>
              </a:custGeom>
              <a:solidFill>
                <a:srgbClr val="C62A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6213949" y="2148700"/>
                <a:ext cx="1007960" cy="558571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16146" extrusionOk="0">
                    <a:moveTo>
                      <a:pt x="7787" y="1"/>
                    </a:moveTo>
                    <a:cubicBezTo>
                      <a:pt x="3477" y="1"/>
                      <a:pt x="1" y="3477"/>
                      <a:pt x="1" y="7787"/>
                    </a:cubicBezTo>
                    <a:lnTo>
                      <a:pt x="1" y="8371"/>
                    </a:lnTo>
                    <a:cubicBezTo>
                      <a:pt x="1" y="12681"/>
                      <a:pt x="3477" y="16146"/>
                      <a:pt x="7787" y="16146"/>
                    </a:cubicBezTo>
                    <a:lnTo>
                      <a:pt x="21361" y="16146"/>
                    </a:lnTo>
                    <a:cubicBezTo>
                      <a:pt x="25671" y="16146"/>
                      <a:pt x="29135" y="12681"/>
                      <a:pt x="29135" y="8371"/>
                    </a:cubicBezTo>
                    <a:lnTo>
                      <a:pt x="29135" y="7787"/>
                    </a:lnTo>
                    <a:cubicBezTo>
                      <a:pt x="29135" y="3477"/>
                      <a:pt x="25671" y="1"/>
                      <a:pt x="21361" y="1"/>
                    </a:cubicBezTo>
                    <a:close/>
                  </a:path>
                </a:pathLst>
              </a:custGeom>
              <a:solidFill>
                <a:srgbClr val="B4DEFF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6466458" y="2524367"/>
                <a:ext cx="159033" cy="434582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12562" extrusionOk="0">
                    <a:moveTo>
                      <a:pt x="2298" y="0"/>
                    </a:moveTo>
                    <a:cubicBezTo>
                      <a:pt x="1024" y="0"/>
                      <a:pt x="0" y="1024"/>
                      <a:pt x="0" y="2298"/>
                    </a:cubicBezTo>
                    <a:lnTo>
                      <a:pt x="0" y="10263"/>
                    </a:lnTo>
                    <a:cubicBezTo>
                      <a:pt x="0" y="11537"/>
                      <a:pt x="1024" y="12561"/>
                      <a:pt x="2298" y="12561"/>
                    </a:cubicBezTo>
                    <a:cubicBezTo>
                      <a:pt x="3572" y="12561"/>
                      <a:pt x="4596" y="11537"/>
                      <a:pt x="4596" y="10263"/>
                    </a:cubicBezTo>
                    <a:lnTo>
                      <a:pt x="4596" y="2298"/>
                    </a:lnTo>
                    <a:cubicBezTo>
                      <a:pt x="4596" y="1024"/>
                      <a:pt x="3572" y="0"/>
                      <a:pt x="2298" y="0"/>
                    </a:cubicBezTo>
                    <a:close/>
                  </a:path>
                </a:pathLst>
              </a:custGeom>
              <a:solidFill>
                <a:srgbClr val="C017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3"/>
              <p:cNvSpPr/>
              <p:nvPr/>
            </p:nvSpPr>
            <p:spPr>
              <a:xfrm>
                <a:off x="6431863" y="2807562"/>
                <a:ext cx="388018" cy="378954"/>
              </a:xfrm>
              <a:custGeom>
                <a:avLst/>
                <a:gdLst/>
                <a:ahLst/>
                <a:cxnLst/>
                <a:rect l="l" t="t" r="r" b="b"/>
                <a:pathLst>
                  <a:path w="11216" h="10954" extrusionOk="0">
                    <a:moveTo>
                      <a:pt x="5616" y="0"/>
                    </a:moveTo>
                    <a:cubicBezTo>
                      <a:pt x="2698" y="0"/>
                      <a:pt x="270" y="2289"/>
                      <a:pt x="131" y="5233"/>
                    </a:cubicBezTo>
                    <a:cubicBezTo>
                      <a:pt x="0" y="8257"/>
                      <a:pt x="2334" y="10817"/>
                      <a:pt x="5358" y="10948"/>
                    </a:cubicBezTo>
                    <a:cubicBezTo>
                      <a:pt x="5446" y="10952"/>
                      <a:pt x="5533" y="10954"/>
                      <a:pt x="5620" y="10954"/>
                    </a:cubicBezTo>
                    <a:cubicBezTo>
                      <a:pt x="8529" y="10954"/>
                      <a:pt x="10946" y="8657"/>
                      <a:pt x="11085" y="5733"/>
                    </a:cubicBezTo>
                    <a:cubicBezTo>
                      <a:pt x="11216" y="2708"/>
                      <a:pt x="8882" y="149"/>
                      <a:pt x="5858" y="6"/>
                    </a:cubicBezTo>
                    <a:cubicBezTo>
                      <a:pt x="5777" y="2"/>
                      <a:pt x="5696" y="0"/>
                      <a:pt x="5616" y="0"/>
                    </a:cubicBezTo>
                    <a:close/>
                  </a:path>
                </a:pathLst>
              </a:custGeom>
              <a:solidFill>
                <a:srgbClr val="C01700"/>
              </a:solidFill>
              <a:ln w="74425" cap="flat" cmpd="sng">
                <a:solidFill>
                  <a:srgbClr val="0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" grpId="0" build="p"/>
      <p:bldP spid="317" grpId="0" build="p"/>
      <p:bldP spid="318" grpId="0" build="p"/>
      <p:bldP spid="3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dd6c8eaa19_1_1"/>
          <p:cNvSpPr txBox="1">
            <a:spLocks noGrp="1"/>
          </p:cNvSpPr>
          <p:nvPr>
            <p:ph type="title"/>
          </p:nvPr>
        </p:nvSpPr>
        <p:spPr>
          <a:xfrm>
            <a:off x="720000" y="1717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Решение</a:t>
            </a:r>
            <a:endParaRPr/>
          </a:p>
        </p:txBody>
      </p:sp>
      <p:sp>
        <p:nvSpPr>
          <p:cNvPr id="355" name="Google Shape;355;gdd6c8eaa19_1_1"/>
          <p:cNvSpPr txBox="1">
            <a:spLocks noGrp="1"/>
          </p:cNvSpPr>
          <p:nvPr>
            <p:ph type="subTitle" idx="1"/>
          </p:nvPr>
        </p:nvSpPr>
        <p:spPr>
          <a:xfrm>
            <a:off x="839794" y="996501"/>
            <a:ext cx="651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Как устроено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356" name="Google Shape;356;gdd6c8eaa19_1_1"/>
          <p:cNvSpPr txBox="1">
            <a:spLocks noGrp="1"/>
          </p:cNvSpPr>
          <p:nvPr>
            <p:ph type="subTitle" idx="4"/>
          </p:nvPr>
        </p:nvSpPr>
        <p:spPr>
          <a:xfrm>
            <a:off x="1224825" y="1346650"/>
            <a:ext cx="7872600" cy="17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Мы создали чат-бота с помощью платформы Dialogflow, который отвечает на большинство возникших вопросов у пользователя.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В случае невозможности помочь, он сохраняет обращение для дальнейшего обучения и направляет информацию к специалисту для обратной связи.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rgbClr val="CFE2F3"/>
                </a:solidFill>
              </a:rPr>
              <a:t> </a:t>
            </a:r>
            <a:endParaRPr sz="1600"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endParaRPr sz="1600" dirty="0">
              <a:solidFill>
                <a:srgbClr val="CFE2F3"/>
              </a:solidFill>
            </a:endParaRPr>
          </a:p>
        </p:txBody>
      </p:sp>
      <p:sp>
        <p:nvSpPr>
          <p:cNvPr id="357" name="Google Shape;357;gdd6c8eaa19_1_1"/>
          <p:cNvSpPr txBox="1">
            <a:spLocks noGrp="1"/>
          </p:cNvSpPr>
          <p:nvPr>
            <p:ph type="subTitle" idx="5"/>
          </p:nvPr>
        </p:nvSpPr>
        <p:spPr>
          <a:xfrm>
            <a:off x="951350" y="3264538"/>
            <a:ext cx="5902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Обратная связь заказчика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358" name="Google Shape;358;gdd6c8eaa19_1_1"/>
          <p:cNvSpPr txBox="1">
            <a:spLocks noGrp="1"/>
          </p:cNvSpPr>
          <p:nvPr>
            <p:ph type="subTitle" idx="8"/>
          </p:nvPr>
        </p:nvSpPr>
        <p:spPr>
          <a:xfrm>
            <a:off x="1149325" y="3641625"/>
            <a:ext cx="79482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grpSp>
        <p:nvGrpSpPr>
          <p:cNvPr id="359" name="Google Shape;359;gdd6c8eaa19_1_1"/>
          <p:cNvGrpSpPr/>
          <p:nvPr/>
        </p:nvGrpSpPr>
        <p:grpSpPr>
          <a:xfrm>
            <a:off x="176286" y="1346650"/>
            <a:ext cx="973037" cy="973021"/>
            <a:chOff x="5686721" y="1540347"/>
            <a:chExt cx="2062831" cy="2062796"/>
          </a:xfrm>
        </p:grpSpPr>
        <p:sp>
          <p:nvSpPr>
            <p:cNvPr id="360" name="Google Shape;360;gdd6c8eaa19_1_1"/>
            <p:cNvSpPr/>
            <p:nvPr/>
          </p:nvSpPr>
          <p:spPr>
            <a:xfrm>
              <a:off x="5686721" y="1540347"/>
              <a:ext cx="2062831" cy="2062796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 w="223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gdd6c8eaa19_1_1"/>
            <p:cNvSpPr/>
            <p:nvPr/>
          </p:nvSpPr>
          <p:spPr>
            <a:xfrm>
              <a:off x="6419478" y="1588953"/>
              <a:ext cx="441605" cy="765726"/>
            </a:xfrm>
            <a:custGeom>
              <a:avLst/>
              <a:gdLst/>
              <a:ahLst/>
              <a:cxnLst/>
              <a:rect l="l" t="t" r="r" b="b"/>
              <a:pathLst>
                <a:path w="12765" h="22134" extrusionOk="0">
                  <a:moveTo>
                    <a:pt x="8526" y="0"/>
                  </a:moveTo>
                  <a:cubicBezTo>
                    <a:pt x="5633" y="0"/>
                    <a:pt x="2763" y="441"/>
                    <a:pt x="1" y="1310"/>
                  </a:cubicBezTo>
                  <a:lnTo>
                    <a:pt x="3763" y="16978"/>
                  </a:lnTo>
                  <a:lnTo>
                    <a:pt x="7931" y="22134"/>
                  </a:lnTo>
                  <a:lnTo>
                    <a:pt x="10990" y="17145"/>
                  </a:lnTo>
                  <a:lnTo>
                    <a:pt x="12764" y="310"/>
                  </a:lnTo>
                  <a:cubicBezTo>
                    <a:pt x="11360" y="107"/>
                    <a:pt x="9943" y="0"/>
                    <a:pt x="8526" y="0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dd6c8eaa19_1_1"/>
            <p:cNvSpPr/>
            <p:nvPr/>
          </p:nvSpPr>
          <p:spPr>
            <a:xfrm>
              <a:off x="6517105" y="2597674"/>
              <a:ext cx="494743" cy="950152"/>
            </a:xfrm>
            <a:custGeom>
              <a:avLst/>
              <a:gdLst/>
              <a:ahLst/>
              <a:cxnLst/>
              <a:rect l="l" t="t" r="r" b="b"/>
              <a:pathLst>
                <a:path w="14301" h="27465" extrusionOk="0">
                  <a:moveTo>
                    <a:pt x="5585" y="1"/>
                  </a:moveTo>
                  <a:lnTo>
                    <a:pt x="2263" y="5418"/>
                  </a:lnTo>
                  <a:lnTo>
                    <a:pt x="1" y="26885"/>
                  </a:lnTo>
                  <a:cubicBezTo>
                    <a:pt x="1884" y="27272"/>
                    <a:pt x="3794" y="27464"/>
                    <a:pt x="5702" y="27464"/>
                  </a:cubicBezTo>
                  <a:cubicBezTo>
                    <a:pt x="8606" y="27464"/>
                    <a:pt x="11505" y="27018"/>
                    <a:pt x="14300" y="26135"/>
                  </a:cubicBezTo>
                  <a:lnTo>
                    <a:pt x="9073" y="4322"/>
                  </a:lnTo>
                  <a:lnTo>
                    <a:pt x="5585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dd6c8eaa19_1_1"/>
            <p:cNvSpPr/>
            <p:nvPr/>
          </p:nvSpPr>
          <p:spPr>
            <a:xfrm>
              <a:off x="5724638" y="2320049"/>
              <a:ext cx="881065" cy="468797"/>
            </a:xfrm>
            <a:custGeom>
              <a:avLst/>
              <a:gdLst/>
              <a:ahLst/>
              <a:cxnLst/>
              <a:rect l="l" t="t" r="r" b="b"/>
              <a:pathLst>
                <a:path w="25468" h="13551" extrusionOk="0">
                  <a:moveTo>
                    <a:pt x="1226" y="1"/>
                  </a:moveTo>
                  <a:cubicBezTo>
                    <a:pt x="72" y="4442"/>
                    <a:pt x="0" y="9085"/>
                    <a:pt x="1024" y="13550"/>
                  </a:cubicBezTo>
                  <a:lnTo>
                    <a:pt x="20324" y="8918"/>
                  </a:lnTo>
                  <a:lnTo>
                    <a:pt x="25468" y="4751"/>
                  </a:lnTo>
                  <a:lnTo>
                    <a:pt x="21146" y="2108"/>
                  </a:lnTo>
                  <a:lnTo>
                    <a:pt x="1226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gdd6c8eaa19_1_1"/>
            <p:cNvSpPr/>
            <p:nvPr/>
          </p:nvSpPr>
          <p:spPr>
            <a:xfrm>
              <a:off x="6848283" y="2197721"/>
              <a:ext cx="845640" cy="465891"/>
            </a:xfrm>
            <a:custGeom>
              <a:avLst/>
              <a:gdLst/>
              <a:ahLst/>
              <a:cxnLst/>
              <a:rect l="l" t="t" r="r" b="b"/>
              <a:pathLst>
                <a:path w="24444" h="13467" extrusionOk="0">
                  <a:moveTo>
                    <a:pt x="22336" y="1"/>
                  </a:moveTo>
                  <a:lnTo>
                    <a:pt x="4334" y="4323"/>
                  </a:lnTo>
                  <a:lnTo>
                    <a:pt x="0" y="7811"/>
                  </a:lnTo>
                  <a:lnTo>
                    <a:pt x="6084" y="11538"/>
                  </a:lnTo>
                  <a:lnTo>
                    <a:pt x="24313" y="13467"/>
                  </a:lnTo>
                  <a:cubicBezTo>
                    <a:pt x="24396" y="12562"/>
                    <a:pt x="24444" y="11645"/>
                    <a:pt x="24444" y="10716"/>
                  </a:cubicBezTo>
                  <a:cubicBezTo>
                    <a:pt x="24444" y="7037"/>
                    <a:pt x="23730" y="3406"/>
                    <a:pt x="22336" y="1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gdd6c8eaa19_1_1"/>
            <p:cNvSpPr/>
            <p:nvPr/>
          </p:nvSpPr>
          <p:spPr>
            <a:xfrm>
              <a:off x="5876198" y="2583248"/>
              <a:ext cx="740644" cy="826302"/>
            </a:xfrm>
            <a:custGeom>
              <a:avLst/>
              <a:gdLst/>
              <a:ahLst/>
              <a:cxnLst/>
              <a:rect l="l" t="t" r="r" b="b"/>
              <a:pathLst>
                <a:path w="21409" h="23885" extrusionOk="0">
                  <a:moveTo>
                    <a:pt x="21408" y="1"/>
                  </a:moveTo>
                  <a:lnTo>
                    <a:pt x="15943" y="1310"/>
                  </a:lnTo>
                  <a:lnTo>
                    <a:pt x="1" y="14217"/>
                  </a:lnTo>
                  <a:cubicBezTo>
                    <a:pt x="2406" y="18182"/>
                    <a:pt x="5739" y="21503"/>
                    <a:pt x="9716" y="23885"/>
                  </a:cubicBezTo>
                  <a:lnTo>
                    <a:pt x="20789" y="5835"/>
                  </a:lnTo>
                  <a:lnTo>
                    <a:pt x="21408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gdd6c8eaa19_1_1"/>
            <p:cNvSpPr/>
            <p:nvPr/>
          </p:nvSpPr>
          <p:spPr>
            <a:xfrm>
              <a:off x="6776602" y="1672984"/>
              <a:ext cx="703143" cy="727014"/>
            </a:xfrm>
            <a:custGeom>
              <a:avLst/>
              <a:gdLst/>
              <a:ahLst/>
              <a:cxnLst/>
              <a:rect l="l" t="t" r="r" b="b"/>
              <a:pathLst>
                <a:path w="20325" h="21015" extrusionOk="0">
                  <a:moveTo>
                    <a:pt x="9692" y="0"/>
                  </a:moveTo>
                  <a:lnTo>
                    <a:pt x="667" y="14728"/>
                  </a:lnTo>
                  <a:lnTo>
                    <a:pt x="1" y="21015"/>
                  </a:lnTo>
                  <a:lnTo>
                    <a:pt x="6406" y="19479"/>
                  </a:lnTo>
                  <a:lnTo>
                    <a:pt x="20325" y="8215"/>
                  </a:lnTo>
                  <a:cubicBezTo>
                    <a:pt x="17491" y="4667"/>
                    <a:pt x="13848" y="1857"/>
                    <a:pt x="9692" y="0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gdd6c8eaa19_1_1"/>
            <p:cNvSpPr/>
            <p:nvPr/>
          </p:nvSpPr>
          <p:spPr>
            <a:xfrm>
              <a:off x="5887338" y="1738473"/>
              <a:ext cx="717950" cy="670174"/>
            </a:xfrm>
            <a:custGeom>
              <a:avLst/>
              <a:gdLst/>
              <a:ahLst/>
              <a:cxnLst/>
              <a:rect l="l" t="t" r="r" b="b"/>
              <a:pathLst>
                <a:path w="20753" h="19372" extrusionOk="0">
                  <a:moveTo>
                    <a:pt x="8894" y="0"/>
                  </a:moveTo>
                  <a:cubicBezTo>
                    <a:pt x="5310" y="2239"/>
                    <a:pt x="2274" y="5263"/>
                    <a:pt x="0" y="8835"/>
                  </a:cubicBezTo>
                  <a:lnTo>
                    <a:pt x="16443" y="18919"/>
                  </a:lnTo>
                  <a:lnTo>
                    <a:pt x="20753" y="19372"/>
                  </a:lnTo>
                  <a:lnTo>
                    <a:pt x="19145" y="12656"/>
                  </a:lnTo>
                  <a:lnTo>
                    <a:pt x="8894" y="0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gdd6c8eaa19_1_1"/>
            <p:cNvSpPr/>
            <p:nvPr/>
          </p:nvSpPr>
          <p:spPr>
            <a:xfrm>
              <a:off x="6788538" y="2568856"/>
              <a:ext cx="831664" cy="774374"/>
            </a:xfrm>
            <a:custGeom>
              <a:avLst/>
              <a:gdLst/>
              <a:ahLst/>
              <a:cxnLst/>
              <a:rect l="l" t="t" r="r" b="b"/>
              <a:pathLst>
                <a:path w="24040" h="22384" extrusionOk="0">
                  <a:moveTo>
                    <a:pt x="1" y="0"/>
                  </a:moveTo>
                  <a:lnTo>
                    <a:pt x="1227" y="5155"/>
                  </a:lnTo>
                  <a:lnTo>
                    <a:pt x="15181" y="22384"/>
                  </a:lnTo>
                  <a:cubicBezTo>
                    <a:pt x="19099" y="19348"/>
                    <a:pt x="22147" y="15347"/>
                    <a:pt x="24040" y="10775"/>
                  </a:cubicBezTo>
                  <a:lnTo>
                    <a:pt x="7811" y="8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gdd6c8eaa19_1_1"/>
          <p:cNvGrpSpPr/>
          <p:nvPr/>
        </p:nvGrpSpPr>
        <p:grpSpPr>
          <a:xfrm>
            <a:off x="291707" y="1462055"/>
            <a:ext cx="742000" cy="742213"/>
            <a:chOff x="5931412" y="1785003"/>
            <a:chExt cx="1573035" cy="1573484"/>
          </a:xfrm>
        </p:grpSpPr>
        <p:sp>
          <p:nvSpPr>
            <p:cNvPr id="370" name="Google Shape;370;gdd6c8eaa19_1_1"/>
            <p:cNvSpPr/>
            <p:nvPr/>
          </p:nvSpPr>
          <p:spPr>
            <a:xfrm>
              <a:off x="5931412" y="1785003"/>
              <a:ext cx="1573035" cy="1573484"/>
            </a:xfrm>
            <a:custGeom>
              <a:avLst/>
              <a:gdLst/>
              <a:ahLst/>
              <a:cxnLst/>
              <a:rect l="l" t="t" r="r" b="b"/>
              <a:pathLst>
                <a:path w="45470" h="45483" extrusionOk="0">
                  <a:moveTo>
                    <a:pt x="22741" y="1"/>
                  </a:moveTo>
                  <a:cubicBezTo>
                    <a:pt x="10180" y="1"/>
                    <a:pt x="0" y="10180"/>
                    <a:pt x="0" y="22741"/>
                  </a:cubicBezTo>
                  <a:cubicBezTo>
                    <a:pt x="0" y="35303"/>
                    <a:pt x="10180" y="45482"/>
                    <a:pt x="22741" y="45482"/>
                  </a:cubicBezTo>
                  <a:cubicBezTo>
                    <a:pt x="35290" y="45482"/>
                    <a:pt x="45470" y="35303"/>
                    <a:pt x="45470" y="22741"/>
                  </a:cubicBezTo>
                  <a:cubicBezTo>
                    <a:pt x="45470" y="10180"/>
                    <a:pt x="35290" y="1"/>
                    <a:pt x="22741" y="1"/>
                  </a:cubicBezTo>
                  <a:close/>
                </a:path>
              </a:pathLst>
            </a:custGeom>
            <a:solidFill>
              <a:srgbClr val="C62A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gdd6c8eaa19_1_1"/>
            <p:cNvSpPr/>
            <p:nvPr/>
          </p:nvSpPr>
          <p:spPr>
            <a:xfrm>
              <a:off x="6213949" y="2148700"/>
              <a:ext cx="1007960" cy="558571"/>
            </a:xfrm>
            <a:custGeom>
              <a:avLst/>
              <a:gdLst/>
              <a:ahLst/>
              <a:cxnLst/>
              <a:rect l="l" t="t" r="r" b="b"/>
              <a:pathLst>
                <a:path w="29136" h="16146" extrusionOk="0">
                  <a:moveTo>
                    <a:pt x="7787" y="1"/>
                  </a:moveTo>
                  <a:cubicBezTo>
                    <a:pt x="3477" y="1"/>
                    <a:pt x="1" y="3477"/>
                    <a:pt x="1" y="7787"/>
                  </a:cubicBezTo>
                  <a:lnTo>
                    <a:pt x="1" y="8371"/>
                  </a:lnTo>
                  <a:cubicBezTo>
                    <a:pt x="1" y="12681"/>
                    <a:pt x="3477" y="16146"/>
                    <a:pt x="7787" y="16146"/>
                  </a:cubicBezTo>
                  <a:lnTo>
                    <a:pt x="21361" y="16146"/>
                  </a:lnTo>
                  <a:cubicBezTo>
                    <a:pt x="25671" y="16146"/>
                    <a:pt x="29135" y="12681"/>
                    <a:pt x="29135" y="8371"/>
                  </a:cubicBezTo>
                  <a:lnTo>
                    <a:pt x="29135" y="7787"/>
                  </a:lnTo>
                  <a:cubicBezTo>
                    <a:pt x="29135" y="3477"/>
                    <a:pt x="25671" y="1"/>
                    <a:pt x="21361" y="1"/>
                  </a:cubicBezTo>
                  <a:close/>
                </a:path>
              </a:pathLst>
            </a:custGeom>
            <a:solidFill>
              <a:srgbClr val="B4DEFF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dd6c8eaa19_1_1"/>
            <p:cNvSpPr/>
            <p:nvPr/>
          </p:nvSpPr>
          <p:spPr>
            <a:xfrm>
              <a:off x="6466458" y="2524367"/>
              <a:ext cx="159033" cy="434582"/>
            </a:xfrm>
            <a:custGeom>
              <a:avLst/>
              <a:gdLst/>
              <a:ahLst/>
              <a:cxnLst/>
              <a:rect l="l" t="t" r="r" b="b"/>
              <a:pathLst>
                <a:path w="4597" h="12562" extrusionOk="0">
                  <a:moveTo>
                    <a:pt x="2298" y="0"/>
                  </a:moveTo>
                  <a:cubicBezTo>
                    <a:pt x="1024" y="0"/>
                    <a:pt x="0" y="1024"/>
                    <a:pt x="0" y="2298"/>
                  </a:cubicBezTo>
                  <a:lnTo>
                    <a:pt x="0" y="10263"/>
                  </a:lnTo>
                  <a:cubicBezTo>
                    <a:pt x="0" y="11537"/>
                    <a:pt x="1024" y="12561"/>
                    <a:pt x="2298" y="12561"/>
                  </a:cubicBezTo>
                  <a:cubicBezTo>
                    <a:pt x="3572" y="12561"/>
                    <a:pt x="4596" y="11537"/>
                    <a:pt x="4596" y="10263"/>
                  </a:cubicBezTo>
                  <a:lnTo>
                    <a:pt x="4596" y="2298"/>
                  </a:lnTo>
                  <a:cubicBezTo>
                    <a:pt x="4596" y="1024"/>
                    <a:pt x="3572" y="0"/>
                    <a:pt x="2298" y="0"/>
                  </a:cubicBezTo>
                  <a:close/>
                </a:path>
              </a:pathLst>
            </a:custGeom>
            <a:solidFill>
              <a:srgbClr val="C017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dd6c8eaa19_1_1"/>
            <p:cNvSpPr/>
            <p:nvPr/>
          </p:nvSpPr>
          <p:spPr>
            <a:xfrm>
              <a:off x="6431863" y="2807562"/>
              <a:ext cx="388018" cy="378954"/>
            </a:xfrm>
            <a:custGeom>
              <a:avLst/>
              <a:gdLst/>
              <a:ahLst/>
              <a:cxnLst/>
              <a:rect l="l" t="t" r="r" b="b"/>
              <a:pathLst>
                <a:path w="11216" h="10954" extrusionOk="0">
                  <a:moveTo>
                    <a:pt x="5616" y="0"/>
                  </a:moveTo>
                  <a:cubicBezTo>
                    <a:pt x="2698" y="0"/>
                    <a:pt x="270" y="2289"/>
                    <a:pt x="131" y="5233"/>
                  </a:cubicBezTo>
                  <a:cubicBezTo>
                    <a:pt x="0" y="8257"/>
                    <a:pt x="2334" y="10817"/>
                    <a:pt x="5358" y="10948"/>
                  </a:cubicBezTo>
                  <a:cubicBezTo>
                    <a:pt x="5446" y="10952"/>
                    <a:pt x="5533" y="10954"/>
                    <a:pt x="5620" y="10954"/>
                  </a:cubicBezTo>
                  <a:cubicBezTo>
                    <a:pt x="8529" y="10954"/>
                    <a:pt x="10946" y="8657"/>
                    <a:pt x="11085" y="5733"/>
                  </a:cubicBezTo>
                  <a:cubicBezTo>
                    <a:pt x="11216" y="2708"/>
                    <a:pt x="8882" y="149"/>
                    <a:pt x="5858" y="6"/>
                  </a:cubicBezTo>
                  <a:cubicBezTo>
                    <a:pt x="5777" y="2"/>
                    <a:pt x="5696" y="0"/>
                    <a:pt x="5616" y="0"/>
                  </a:cubicBezTo>
                  <a:close/>
                </a:path>
              </a:pathLst>
            </a:custGeom>
            <a:solidFill>
              <a:srgbClr val="C017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" name="Google Shape;374;gdd6c8eaa19_1_1"/>
          <p:cNvGrpSpPr/>
          <p:nvPr/>
        </p:nvGrpSpPr>
        <p:grpSpPr>
          <a:xfrm>
            <a:off x="176186" y="3641613"/>
            <a:ext cx="973037" cy="973021"/>
            <a:chOff x="5686721" y="1540347"/>
            <a:chExt cx="2062831" cy="2062796"/>
          </a:xfrm>
        </p:grpSpPr>
        <p:sp>
          <p:nvSpPr>
            <p:cNvPr id="375" name="Google Shape;375;gdd6c8eaa19_1_1"/>
            <p:cNvSpPr/>
            <p:nvPr/>
          </p:nvSpPr>
          <p:spPr>
            <a:xfrm>
              <a:off x="5686721" y="1540347"/>
              <a:ext cx="2062831" cy="2062796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 w="223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gdd6c8eaa19_1_1"/>
            <p:cNvSpPr/>
            <p:nvPr/>
          </p:nvSpPr>
          <p:spPr>
            <a:xfrm>
              <a:off x="6419478" y="1588953"/>
              <a:ext cx="441605" cy="765726"/>
            </a:xfrm>
            <a:custGeom>
              <a:avLst/>
              <a:gdLst/>
              <a:ahLst/>
              <a:cxnLst/>
              <a:rect l="l" t="t" r="r" b="b"/>
              <a:pathLst>
                <a:path w="12765" h="22134" extrusionOk="0">
                  <a:moveTo>
                    <a:pt x="8526" y="0"/>
                  </a:moveTo>
                  <a:cubicBezTo>
                    <a:pt x="5633" y="0"/>
                    <a:pt x="2763" y="441"/>
                    <a:pt x="1" y="1310"/>
                  </a:cubicBezTo>
                  <a:lnTo>
                    <a:pt x="3763" y="16978"/>
                  </a:lnTo>
                  <a:lnTo>
                    <a:pt x="7931" y="22134"/>
                  </a:lnTo>
                  <a:lnTo>
                    <a:pt x="10990" y="17145"/>
                  </a:lnTo>
                  <a:lnTo>
                    <a:pt x="12764" y="310"/>
                  </a:lnTo>
                  <a:cubicBezTo>
                    <a:pt x="11360" y="107"/>
                    <a:pt x="9943" y="0"/>
                    <a:pt x="8526" y="0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gdd6c8eaa19_1_1"/>
            <p:cNvSpPr/>
            <p:nvPr/>
          </p:nvSpPr>
          <p:spPr>
            <a:xfrm>
              <a:off x="6517105" y="2597674"/>
              <a:ext cx="494743" cy="950152"/>
            </a:xfrm>
            <a:custGeom>
              <a:avLst/>
              <a:gdLst/>
              <a:ahLst/>
              <a:cxnLst/>
              <a:rect l="l" t="t" r="r" b="b"/>
              <a:pathLst>
                <a:path w="14301" h="27465" extrusionOk="0">
                  <a:moveTo>
                    <a:pt x="5585" y="1"/>
                  </a:moveTo>
                  <a:lnTo>
                    <a:pt x="2263" y="5418"/>
                  </a:lnTo>
                  <a:lnTo>
                    <a:pt x="1" y="26885"/>
                  </a:lnTo>
                  <a:cubicBezTo>
                    <a:pt x="1884" y="27272"/>
                    <a:pt x="3794" y="27464"/>
                    <a:pt x="5702" y="27464"/>
                  </a:cubicBezTo>
                  <a:cubicBezTo>
                    <a:pt x="8606" y="27464"/>
                    <a:pt x="11505" y="27018"/>
                    <a:pt x="14300" y="26135"/>
                  </a:cubicBezTo>
                  <a:lnTo>
                    <a:pt x="9073" y="4322"/>
                  </a:lnTo>
                  <a:lnTo>
                    <a:pt x="5585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gdd6c8eaa19_1_1"/>
            <p:cNvSpPr/>
            <p:nvPr/>
          </p:nvSpPr>
          <p:spPr>
            <a:xfrm>
              <a:off x="5724638" y="2320049"/>
              <a:ext cx="881065" cy="468797"/>
            </a:xfrm>
            <a:custGeom>
              <a:avLst/>
              <a:gdLst/>
              <a:ahLst/>
              <a:cxnLst/>
              <a:rect l="l" t="t" r="r" b="b"/>
              <a:pathLst>
                <a:path w="25468" h="13551" extrusionOk="0">
                  <a:moveTo>
                    <a:pt x="1226" y="1"/>
                  </a:moveTo>
                  <a:cubicBezTo>
                    <a:pt x="72" y="4442"/>
                    <a:pt x="0" y="9085"/>
                    <a:pt x="1024" y="13550"/>
                  </a:cubicBezTo>
                  <a:lnTo>
                    <a:pt x="20324" y="8918"/>
                  </a:lnTo>
                  <a:lnTo>
                    <a:pt x="25468" y="4751"/>
                  </a:lnTo>
                  <a:lnTo>
                    <a:pt x="21146" y="2108"/>
                  </a:lnTo>
                  <a:lnTo>
                    <a:pt x="1226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gdd6c8eaa19_1_1"/>
            <p:cNvSpPr/>
            <p:nvPr/>
          </p:nvSpPr>
          <p:spPr>
            <a:xfrm>
              <a:off x="6848283" y="2197721"/>
              <a:ext cx="845640" cy="465891"/>
            </a:xfrm>
            <a:custGeom>
              <a:avLst/>
              <a:gdLst/>
              <a:ahLst/>
              <a:cxnLst/>
              <a:rect l="l" t="t" r="r" b="b"/>
              <a:pathLst>
                <a:path w="24444" h="13467" extrusionOk="0">
                  <a:moveTo>
                    <a:pt x="22336" y="1"/>
                  </a:moveTo>
                  <a:lnTo>
                    <a:pt x="4334" y="4323"/>
                  </a:lnTo>
                  <a:lnTo>
                    <a:pt x="0" y="7811"/>
                  </a:lnTo>
                  <a:lnTo>
                    <a:pt x="6084" y="11538"/>
                  </a:lnTo>
                  <a:lnTo>
                    <a:pt x="24313" y="13467"/>
                  </a:lnTo>
                  <a:cubicBezTo>
                    <a:pt x="24396" y="12562"/>
                    <a:pt x="24444" y="11645"/>
                    <a:pt x="24444" y="10716"/>
                  </a:cubicBezTo>
                  <a:cubicBezTo>
                    <a:pt x="24444" y="7037"/>
                    <a:pt x="23730" y="3406"/>
                    <a:pt x="22336" y="1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gdd6c8eaa19_1_1"/>
            <p:cNvSpPr/>
            <p:nvPr/>
          </p:nvSpPr>
          <p:spPr>
            <a:xfrm>
              <a:off x="5876198" y="2583248"/>
              <a:ext cx="740644" cy="826302"/>
            </a:xfrm>
            <a:custGeom>
              <a:avLst/>
              <a:gdLst/>
              <a:ahLst/>
              <a:cxnLst/>
              <a:rect l="l" t="t" r="r" b="b"/>
              <a:pathLst>
                <a:path w="21409" h="23885" extrusionOk="0">
                  <a:moveTo>
                    <a:pt x="21408" y="1"/>
                  </a:moveTo>
                  <a:lnTo>
                    <a:pt x="15943" y="1310"/>
                  </a:lnTo>
                  <a:lnTo>
                    <a:pt x="1" y="14217"/>
                  </a:lnTo>
                  <a:cubicBezTo>
                    <a:pt x="2406" y="18182"/>
                    <a:pt x="5739" y="21503"/>
                    <a:pt x="9716" y="23885"/>
                  </a:cubicBezTo>
                  <a:lnTo>
                    <a:pt x="20789" y="5835"/>
                  </a:lnTo>
                  <a:lnTo>
                    <a:pt x="21408" y="1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gdd6c8eaa19_1_1"/>
            <p:cNvSpPr/>
            <p:nvPr/>
          </p:nvSpPr>
          <p:spPr>
            <a:xfrm>
              <a:off x="6776602" y="1672984"/>
              <a:ext cx="703143" cy="727014"/>
            </a:xfrm>
            <a:custGeom>
              <a:avLst/>
              <a:gdLst/>
              <a:ahLst/>
              <a:cxnLst/>
              <a:rect l="l" t="t" r="r" b="b"/>
              <a:pathLst>
                <a:path w="20325" h="21015" extrusionOk="0">
                  <a:moveTo>
                    <a:pt x="9692" y="0"/>
                  </a:moveTo>
                  <a:lnTo>
                    <a:pt x="667" y="14728"/>
                  </a:lnTo>
                  <a:lnTo>
                    <a:pt x="1" y="21015"/>
                  </a:lnTo>
                  <a:lnTo>
                    <a:pt x="6406" y="19479"/>
                  </a:lnTo>
                  <a:lnTo>
                    <a:pt x="20325" y="8215"/>
                  </a:lnTo>
                  <a:cubicBezTo>
                    <a:pt x="17491" y="4667"/>
                    <a:pt x="13848" y="1857"/>
                    <a:pt x="9692" y="0"/>
                  </a:cubicBez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gdd6c8eaa19_1_1"/>
            <p:cNvSpPr/>
            <p:nvPr/>
          </p:nvSpPr>
          <p:spPr>
            <a:xfrm>
              <a:off x="5887338" y="1738473"/>
              <a:ext cx="717950" cy="670174"/>
            </a:xfrm>
            <a:custGeom>
              <a:avLst/>
              <a:gdLst/>
              <a:ahLst/>
              <a:cxnLst/>
              <a:rect l="l" t="t" r="r" b="b"/>
              <a:pathLst>
                <a:path w="20753" h="19372" extrusionOk="0">
                  <a:moveTo>
                    <a:pt x="8894" y="0"/>
                  </a:moveTo>
                  <a:cubicBezTo>
                    <a:pt x="5310" y="2239"/>
                    <a:pt x="2274" y="5263"/>
                    <a:pt x="0" y="8835"/>
                  </a:cubicBezTo>
                  <a:lnTo>
                    <a:pt x="16443" y="18919"/>
                  </a:lnTo>
                  <a:lnTo>
                    <a:pt x="20753" y="19372"/>
                  </a:lnTo>
                  <a:lnTo>
                    <a:pt x="19145" y="12656"/>
                  </a:lnTo>
                  <a:lnTo>
                    <a:pt x="8894" y="0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gdd6c8eaa19_1_1"/>
            <p:cNvSpPr/>
            <p:nvPr/>
          </p:nvSpPr>
          <p:spPr>
            <a:xfrm>
              <a:off x="6788538" y="2568856"/>
              <a:ext cx="831664" cy="774374"/>
            </a:xfrm>
            <a:custGeom>
              <a:avLst/>
              <a:gdLst/>
              <a:ahLst/>
              <a:cxnLst/>
              <a:rect l="l" t="t" r="r" b="b"/>
              <a:pathLst>
                <a:path w="24040" h="22384" extrusionOk="0">
                  <a:moveTo>
                    <a:pt x="1" y="0"/>
                  </a:moveTo>
                  <a:lnTo>
                    <a:pt x="1227" y="5155"/>
                  </a:lnTo>
                  <a:lnTo>
                    <a:pt x="15181" y="22384"/>
                  </a:lnTo>
                  <a:cubicBezTo>
                    <a:pt x="19099" y="19348"/>
                    <a:pt x="22147" y="15347"/>
                    <a:pt x="24040" y="10775"/>
                  </a:cubicBezTo>
                  <a:lnTo>
                    <a:pt x="7811" y="8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1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gdd6c8eaa19_1_1"/>
          <p:cNvGrpSpPr/>
          <p:nvPr/>
        </p:nvGrpSpPr>
        <p:grpSpPr>
          <a:xfrm>
            <a:off x="291607" y="3757017"/>
            <a:ext cx="742000" cy="742213"/>
            <a:chOff x="5931412" y="1785003"/>
            <a:chExt cx="1573035" cy="1573484"/>
          </a:xfrm>
        </p:grpSpPr>
        <p:sp>
          <p:nvSpPr>
            <p:cNvPr id="385" name="Google Shape;385;gdd6c8eaa19_1_1"/>
            <p:cNvSpPr/>
            <p:nvPr/>
          </p:nvSpPr>
          <p:spPr>
            <a:xfrm>
              <a:off x="5931412" y="1785003"/>
              <a:ext cx="1573035" cy="1573484"/>
            </a:xfrm>
            <a:custGeom>
              <a:avLst/>
              <a:gdLst/>
              <a:ahLst/>
              <a:cxnLst/>
              <a:rect l="l" t="t" r="r" b="b"/>
              <a:pathLst>
                <a:path w="45470" h="45483" extrusionOk="0">
                  <a:moveTo>
                    <a:pt x="22741" y="1"/>
                  </a:moveTo>
                  <a:cubicBezTo>
                    <a:pt x="10180" y="1"/>
                    <a:pt x="0" y="10180"/>
                    <a:pt x="0" y="22741"/>
                  </a:cubicBezTo>
                  <a:cubicBezTo>
                    <a:pt x="0" y="35303"/>
                    <a:pt x="10180" y="45482"/>
                    <a:pt x="22741" y="45482"/>
                  </a:cubicBezTo>
                  <a:cubicBezTo>
                    <a:pt x="35290" y="45482"/>
                    <a:pt x="45470" y="35303"/>
                    <a:pt x="45470" y="22741"/>
                  </a:cubicBezTo>
                  <a:cubicBezTo>
                    <a:pt x="45470" y="10180"/>
                    <a:pt x="35290" y="1"/>
                    <a:pt x="22741" y="1"/>
                  </a:cubicBezTo>
                  <a:close/>
                </a:path>
              </a:pathLst>
            </a:custGeom>
            <a:solidFill>
              <a:srgbClr val="C62A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dd6c8eaa19_1_1"/>
            <p:cNvSpPr/>
            <p:nvPr/>
          </p:nvSpPr>
          <p:spPr>
            <a:xfrm>
              <a:off x="6213949" y="2148700"/>
              <a:ext cx="1007960" cy="558571"/>
            </a:xfrm>
            <a:custGeom>
              <a:avLst/>
              <a:gdLst/>
              <a:ahLst/>
              <a:cxnLst/>
              <a:rect l="l" t="t" r="r" b="b"/>
              <a:pathLst>
                <a:path w="29136" h="16146" extrusionOk="0">
                  <a:moveTo>
                    <a:pt x="7787" y="1"/>
                  </a:moveTo>
                  <a:cubicBezTo>
                    <a:pt x="3477" y="1"/>
                    <a:pt x="1" y="3477"/>
                    <a:pt x="1" y="7787"/>
                  </a:cubicBezTo>
                  <a:lnTo>
                    <a:pt x="1" y="8371"/>
                  </a:lnTo>
                  <a:cubicBezTo>
                    <a:pt x="1" y="12681"/>
                    <a:pt x="3477" y="16146"/>
                    <a:pt x="7787" y="16146"/>
                  </a:cubicBezTo>
                  <a:lnTo>
                    <a:pt x="21361" y="16146"/>
                  </a:lnTo>
                  <a:cubicBezTo>
                    <a:pt x="25671" y="16146"/>
                    <a:pt x="29135" y="12681"/>
                    <a:pt x="29135" y="8371"/>
                  </a:cubicBezTo>
                  <a:lnTo>
                    <a:pt x="29135" y="7787"/>
                  </a:lnTo>
                  <a:cubicBezTo>
                    <a:pt x="29135" y="3477"/>
                    <a:pt x="25671" y="1"/>
                    <a:pt x="21361" y="1"/>
                  </a:cubicBezTo>
                  <a:close/>
                </a:path>
              </a:pathLst>
            </a:custGeom>
            <a:solidFill>
              <a:srgbClr val="B4DEFF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dd6c8eaa19_1_1"/>
            <p:cNvSpPr/>
            <p:nvPr/>
          </p:nvSpPr>
          <p:spPr>
            <a:xfrm>
              <a:off x="6466458" y="2524367"/>
              <a:ext cx="159033" cy="434582"/>
            </a:xfrm>
            <a:custGeom>
              <a:avLst/>
              <a:gdLst/>
              <a:ahLst/>
              <a:cxnLst/>
              <a:rect l="l" t="t" r="r" b="b"/>
              <a:pathLst>
                <a:path w="4597" h="12562" extrusionOk="0">
                  <a:moveTo>
                    <a:pt x="2298" y="0"/>
                  </a:moveTo>
                  <a:cubicBezTo>
                    <a:pt x="1024" y="0"/>
                    <a:pt x="0" y="1024"/>
                    <a:pt x="0" y="2298"/>
                  </a:cubicBezTo>
                  <a:lnTo>
                    <a:pt x="0" y="10263"/>
                  </a:lnTo>
                  <a:cubicBezTo>
                    <a:pt x="0" y="11537"/>
                    <a:pt x="1024" y="12561"/>
                    <a:pt x="2298" y="12561"/>
                  </a:cubicBezTo>
                  <a:cubicBezTo>
                    <a:pt x="3572" y="12561"/>
                    <a:pt x="4596" y="11537"/>
                    <a:pt x="4596" y="10263"/>
                  </a:cubicBezTo>
                  <a:lnTo>
                    <a:pt x="4596" y="2298"/>
                  </a:lnTo>
                  <a:cubicBezTo>
                    <a:pt x="4596" y="1024"/>
                    <a:pt x="3572" y="0"/>
                    <a:pt x="2298" y="0"/>
                  </a:cubicBezTo>
                  <a:close/>
                </a:path>
              </a:pathLst>
            </a:custGeom>
            <a:solidFill>
              <a:srgbClr val="C017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gdd6c8eaa19_1_1"/>
            <p:cNvSpPr/>
            <p:nvPr/>
          </p:nvSpPr>
          <p:spPr>
            <a:xfrm>
              <a:off x="6431863" y="2807562"/>
              <a:ext cx="388018" cy="378954"/>
            </a:xfrm>
            <a:custGeom>
              <a:avLst/>
              <a:gdLst/>
              <a:ahLst/>
              <a:cxnLst/>
              <a:rect l="l" t="t" r="r" b="b"/>
              <a:pathLst>
                <a:path w="11216" h="10954" extrusionOk="0">
                  <a:moveTo>
                    <a:pt x="5616" y="0"/>
                  </a:moveTo>
                  <a:cubicBezTo>
                    <a:pt x="2698" y="0"/>
                    <a:pt x="270" y="2289"/>
                    <a:pt x="131" y="5233"/>
                  </a:cubicBezTo>
                  <a:cubicBezTo>
                    <a:pt x="0" y="8257"/>
                    <a:pt x="2334" y="10817"/>
                    <a:pt x="5358" y="10948"/>
                  </a:cubicBezTo>
                  <a:cubicBezTo>
                    <a:pt x="5446" y="10952"/>
                    <a:pt x="5533" y="10954"/>
                    <a:pt x="5620" y="10954"/>
                  </a:cubicBezTo>
                  <a:cubicBezTo>
                    <a:pt x="8529" y="10954"/>
                    <a:pt x="10946" y="8657"/>
                    <a:pt x="11085" y="5733"/>
                  </a:cubicBezTo>
                  <a:cubicBezTo>
                    <a:pt x="11216" y="2708"/>
                    <a:pt x="8882" y="149"/>
                    <a:pt x="5858" y="6"/>
                  </a:cubicBezTo>
                  <a:cubicBezTo>
                    <a:pt x="5777" y="2"/>
                    <a:pt x="5696" y="0"/>
                    <a:pt x="5616" y="0"/>
                  </a:cubicBezTo>
                  <a:close/>
                </a:path>
              </a:pathLst>
            </a:custGeom>
            <a:solidFill>
              <a:srgbClr val="C01700"/>
            </a:solidFill>
            <a:ln w="74425" cap="flat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 build="p"/>
      <p:bldP spid="356" grpId="0" build="p"/>
      <p:bldP spid="357" grpId="0" build="p"/>
      <p:bldP spid="35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"/>
          <p:cNvSpPr txBox="1">
            <a:spLocks noGrp="1"/>
          </p:cNvSpPr>
          <p:nvPr>
            <p:ph type="subTitle" idx="1"/>
          </p:nvPr>
        </p:nvSpPr>
        <p:spPr>
          <a:xfrm>
            <a:off x="5395106" y="239206"/>
            <a:ext cx="33069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За месяц работы наша команда изучила проблему и разработала чат-бота, исходя из потребностей пользователя. </a:t>
            </a:r>
            <a:endParaRPr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dirty="0">
              <a:solidFill>
                <a:srgbClr val="CFE2F3"/>
              </a:solidFill>
            </a:endParaRPr>
          </a:p>
        </p:txBody>
      </p:sp>
      <p:pic>
        <p:nvPicPr>
          <p:cNvPr id="394" name="Google Shape;39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43" y="130667"/>
            <a:ext cx="4063927" cy="243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7" y="2659638"/>
            <a:ext cx="2739194" cy="23037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009" y="2650678"/>
            <a:ext cx="2958321" cy="2321672"/>
          </a:xfrm>
          <a:prstGeom prst="rect">
            <a:avLst/>
          </a:prstGeom>
        </p:spPr>
      </p:pic>
      <p:grpSp>
        <p:nvGrpSpPr>
          <p:cNvPr id="6" name="Google Shape;304;p2"/>
          <p:cNvGrpSpPr/>
          <p:nvPr/>
        </p:nvGrpSpPr>
        <p:grpSpPr>
          <a:xfrm>
            <a:off x="186763" y="1749875"/>
            <a:ext cx="655180" cy="861489"/>
            <a:chOff x="4095150" y="1836675"/>
            <a:chExt cx="1170400" cy="1685050"/>
          </a:xfrm>
        </p:grpSpPr>
        <p:sp>
          <p:nvSpPr>
            <p:cNvPr id="7" name="Google Shape;305;p2"/>
            <p:cNvSpPr/>
            <p:nvPr/>
          </p:nvSpPr>
          <p:spPr>
            <a:xfrm>
              <a:off x="4213025" y="2121225"/>
              <a:ext cx="934350" cy="1363300"/>
            </a:xfrm>
            <a:custGeom>
              <a:avLst/>
              <a:gdLst/>
              <a:ahLst/>
              <a:cxnLst/>
              <a:rect l="l" t="t" r="r" b="b"/>
              <a:pathLst>
                <a:path w="37374" h="54532" extrusionOk="0">
                  <a:moveTo>
                    <a:pt x="18836" y="1"/>
                  </a:moveTo>
                  <a:cubicBezTo>
                    <a:pt x="8596" y="1"/>
                    <a:pt x="0" y="8299"/>
                    <a:pt x="0" y="18539"/>
                  </a:cubicBezTo>
                  <a:lnTo>
                    <a:pt x="0" y="18681"/>
                  </a:lnTo>
                  <a:lnTo>
                    <a:pt x="0" y="18765"/>
                  </a:lnTo>
                  <a:lnTo>
                    <a:pt x="0" y="46887"/>
                  </a:lnTo>
                  <a:cubicBezTo>
                    <a:pt x="0" y="51066"/>
                    <a:pt x="3727" y="54483"/>
                    <a:pt x="7894" y="54483"/>
                  </a:cubicBezTo>
                  <a:cubicBezTo>
                    <a:pt x="12073" y="54460"/>
                    <a:pt x="15466" y="51078"/>
                    <a:pt x="15478" y="46887"/>
                  </a:cubicBezTo>
                  <a:lnTo>
                    <a:pt x="15478" y="43673"/>
                  </a:lnTo>
                  <a:cubicBezTo>
                    <a:pt x="16585" y="43875"/>
                    <a:pt x="17705" y="43976"/>
                    <a:pt x="18824" y="43976"/>
                  </a:cubicBezTo>
                  <a:cubicBezTo>
                    <a:pt x="19943" y="43976"/>
                    <a:pt x="21062" y="43875"/>
                    <a:pt x="22170" y="43673"/>
                  </a:cubicBezTo>
                  <a:lnTo>
                    <a:pt x="22170" y="46935"/>
                  </a:lnTo>
                  <a:cubicBezTo>
                    <a:pt x="22170" y="51126"/>
                    <a:pt x="25575" y="54531"/>
                    <a:pt x="29766" y="54531"/>
                  </a:cubicBezTo>
                  <a:cubicBezTo>
                    <a:pt x="33957" y="54531"/>
                    <a:pt x="37362" y="51126"/>
                    <a:pt x="37362" y="46935"/>
                  </a:cubicBezTo>
                  <a:lnTo>
                    <a:pt x="37362" y="18693"/>
                  </a:lnTo>
                  <a:cubicBezTo>
                    <a:pt x="37374" y="9728"/>
                    <a:pt x="29170" y="1"/>
                    <a:pt x="18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306;p2"/>
            <p:cNvSpPr/>
            <p:nvPr/>
          </p:nvSpPr>
          <p:spPr>
            <a:xfrm>
              <a:off x="4176100" y="2084025"/>
              <a:ext cx="1008775" cy="1437700"/>
            </a:xfrm>
            <a:custGeom>
              <a:avLst/>
              <a:gdLst/>
              <a:ahLst/>
              <a:cxnLst/>
              <a:rect l="l" t="t" r="r" b="b"/>
              <a:pathLst>
                <a:path w="40351" h="57508" extrusionOk="0">
                  <a:moveTo>
                    <a:pt x="20313" y="2977"/>
                  </a:moveTo>
                  <a:cubicBezTo>
                    <a:pt x="29921" y="2977"/>
                    <a:pt x="37363" y="12228"/>
                    <a:pt x="37363" y="20181"/>
                  </a:cubicBezTo>
                  <a:lnTo>
                    <a:pt x="37363" y="48423"/>
                  </a:lnTo>
                  <a:cubicBezTo>
                    <a:pt x="37363" y="51792"/>
                    <a:pt x="34624" y="54531"/>
                    <a:pt x="31255" y="54531"/>
                  </a:cubicBezTo>
                  <a:cubicBezTo>
                    <a:pt x="27885" y="54531"/>
                    <a:pt x="25147" y="51792"/>
                    <a:pt x="25147" y="48423"/>
                  </a:cubicBezTo>
                  <a:lnTo>
                    <a:pt x="25147" y="43375"/>
                  </a:lnTo>
                  <a:lnTo>
                    <a:pt x="23385" y="43696"/>
                  </a:lnTo>
                  <a:cubicBezTo>
                    <a:pt x="22367" y="43881"/>
                    <a:pt x="21337" y="43973"/>
                    <a:pt x="20307" y="43973"/>
                  </a:cubicBezTo>
                  <a:cubicBezTo>
                    <a:pt x="19277" y="43973"/>
                    <a:pt x="18247" y="43881"/>
                    <a:pt x="17229" y="43696"/>
                  </a:cubicBezTo>
                  <a:lnTo>
                    <a:pt x="15479" y="43375"/>
                  </a:lnTo>
                  <a:lnTo>
                    <a:pt x="15479" y="48375"/>
                  </a:lnTo>
                  <a:cubicBezTo>
                    <a:pt x="15467" y="51745"/>
                    <a:pt x="12740" y="54471"/>
                    <a:pt x="9371" y="54483"/>
                  </a:cubicBezTo>
                  <a:cubicBezTo>
                    <a:pt x="5966" y="54483"/>
                    <a:pt x="2977" y="51626"/>
                    <a:pt x="2977" y="48375"/>
                  </a:cubicBezTo>
                  <a:lnTo>
                    <a:pt x="2977" y="20253"/>
                  </a:lnTo>
                  <a:lnTo>
                    <a:pt x="2977" y="20181"/>
                  </a:lnTo>
                  <a:lnTo>
                    <a:pt x="2977" y="20169"/>
                  </a:lnTo>
                  <a:lnTo>
                    <a:pt x="2977" y="20027"/>
                  </a:lnTo>
                  <a:cubicBezTo>
                    <a:pt x="2977" y="10621"/>
                    <a:pt x="10752" y="2977"/>
                    <a:pt x="20313" y="2977"/>
                  </a:cubicBezTo>
                  <a:close/>
                  <a:moveTo>
                    <a:pt x="20280" y="0"/>
                  </a:moveTo>
                  <a:cubicBezTo>
                    <a:pt x="14950" y="0"/>
                    <a:pt x="9825" y="2106"/>
                    <a:pt x="6025" y="5858"/>
                  </a:cubicBezTo>
                  <a:cubicBezTo>
                    <a:pt x="2144" y="9656"/>
                    <a:pt x="1" y="14681"/>
                    <a:pt x="1" y="20015"/>
                  </a:cubicBezTo>
                  <a:lnTo>
                    <a:pt x="1" y="20134"/>
                  </a:lnTo>
                  <a:lnTo>
                    <a:pt x="1" y="20157"/>
                  </a:lnTo>
                  <a:lnTo>
                    <a:pt x="1" y="20253"/>
                  </a:lnTo>
                  <a:lnTo>
                    <a:pt x="1" y="48375"/>
                  </a:lnTo>
                  <a:cubicBezTo>
                    <a:pt x="1" y="53293"/>
                    <a:pt x="4299" y="57460"/>
                    <a:pt x="9383" y="57460"/>
                  </a:cubicBezTo>
                  <a:cubicBezTo>
                    <a:pt x="14395" y="57448"/>
                    <a:pt x="18455" y="53388"/>
                    <a:pt x="18455" y="48375"/>
                  </a:cubicBezTo>
                  <a:lnTo>
                    <a:pt x="18455" y="46863"/>
                  </a:lnTo>
                  <a:cubicBezTo>
                    <a:pt x="19075" y="46923"/>
                    <a:pt x="19694" y="46952"/>
                    <a:pt x="20313" y="46952"/>
                  </a:cubicBezTo>
                  <a:cubicBezTo>
                    <a:pt x="20932" y="46952"/>
                    <a:pt x="21551" y="46923"/>
                    <a:pt x="22170" y="46863"/>
                  </a:cubicBezTo>
                  <a:lnTo>
                    <a:pt x="22170" y="48423"/>
                  </a:lnTo>
                  <a:cubicBezTo>
                    <a:pt x="22182" y="53435"/>
                    <a:pt x="26242" y="57495"/>
                    <a:pt x="31255" y="57507"/>
                  </a:cubicBezTo>
                  <a:cubicBezTo>
                    <a:pt x="36267" y="57507"/>
                    <a:pt x="40339" y="53435"/>
                    <a:pt x="40351" y="48423"/>
                  </a:cubicBezTo>
                  <a:lnTo>
                    <a:pt x="40351" y="20181"/>
                  </a:lnTo>
                  <a:cubicBezTo>
                    <a:pt x="40351" y="15359"/>
                    <a:pt x="38232" y="10359"/>
                    <a:pt x="34553" y="6453"/>
                  </a:cubicBezTo>
                  <a:cubicBezTo>
                    <a:pt x="30635" y="2286"/>
                    <a:pt x="25587" y="0"/>
                    <a:pt x="20325" y="0"/>
                  </a:cubicBezTo>
                  <a:cubicBezTo>
                    <a:pt x="20310" y="0"/>
                    <a:pt x="20295" y="0"/>
                    <a:pt x="202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307;p2"/>
            <p:cNvSpPr/>
            <p:nvPr/>
          </p:nvSpPr>
          <p:spPr>
            <a:xfrm>
              <a:off x="4132350" y="1874175"/>
              <a:ext cx="1096000" cy="1096000"/>
            </a:xfrm>
            <a:custGeom>
              <a:avLst/>
              <a:gdLst/>
              <a:ahLst/>
              <a:cxnLst/>
              <a:rect l="l" t="t" r="r" b="b"/>
              <a:pathLst>
                <a:path w="43840" h="43840" extrusionOk="0">
                  <a:moveTo>
                    <a:pt x="21920" y="0"/>
                  </a:moveTo>
                  <a:cubicBezTo>
                    <a:pt x="9811" y="0"/>
                    <a:pt x="0" y="9811"/>
                    <a:pt x="0" y="21920"/>
                  </a:cubicBezTo>
                  <a:cubicBezTo>
                    <a:pt x="0" y="34016"/>
                    <a:pt x="9811" y="43839"/>
                    <a:pt x="21920" y="43839"/>
                  </a:cubicBezTo>
                  <a:cubicBezTo>
                    <a:pt x="34017" y="43839"/>
                    <a:pt x="43839" y="34016"/>
                    <a:pt x="43839" y="21920"/>
                  </a:cubicBezTo>
                  <a:cubicBezTo>
                    <a:pt x="43839" y="9811"/>
                    <a:pt x="34017" y="0"/>
                    <a:pt x="219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308;p2"/>
            <p:cNvSpPr/>
            <p:nvPr/>
          </p:nvSpPr>
          <p:spPr>
            <a:xfrm>
              <a:off x="4095150" y="1836675"/>
              <a:ext cx="1170400" cy="1170700"/>
            </a:xfrm>
            <a:custGeom>
              <a:avLst/>
              <a:gdLst/>
              <a:ahLst/>
              <a:cxnLst/>
              <a:rect l="l" t="t" r="r" b="b"/>
              <a:pathLst>
                <a:path w="46816" h="46828" extrusionOk="0">
                  <a:moveTo>
                    <a:pt x="23408" y="2977"/>
                  </a:moveTo>
                  <a:cubicBezTo>
                    <a:pt x="34671" y="2977"/>
                    <a:pt x="43839" y="12145"/>
                    <a:pt x="43839" y="23420"/>
                  </a:cubicBezTo>
                  <a:cubicBezTo>
                    <a:pt x="43839" y="34683"/>
                    <a:pt x="34671" y="43851"/>
                    <a:pt x="23408" y="43851"/>
                  </a:cubicBezTo>
                  <a:cubicBezTo>
                    <a:pt x="12133" y="43851"/>
                    <a:pt x="2977" y="34683"/>
                    <a:pt x="2977" y="23420"/>
                  </a:cubicBezTo>
                  <a:cubicBezTo>
                    <a:pt x="2977" y="12145"/>
                    <a:pt x="12133" y="2977"/>
                    <a:pt x="23408" y="2977"/>
                  </a:cubicBezTo>
                  <a:close/>
                  <a:moveTo>
                    <a:pt x="23408" y="0"/>
                  </a:moveTo>
                  <a:cubicBezTo>
                    <a:pt x="10490" y="0"/>
                    <a:pt x="0" y="10513"/>
                    <a:pt x="0" y="23420"/>
                  </a:cubicBezTo>
                  <a:cubicBezTo>
                    <a:pt x="0" y="36326"/>
                    <a:pt x="10490" y="46827"/>
                    <a:pt x="23408" y="46827"/>
                  </a:cubicBezTo>
                  <a:cubicBezTo>
                    <a:pt x="36302" y="46827"/>
                    <a:pt x="46816" y="36326"/>
                    <a:pt x="46816" y="23420"/>
                  </a:cubicBezTo>
                  <a:cubicBezTo>
                    <a:pt x="46816" y="10513"/>
                    <a:pt x="36314" y="0"/>
                    <a:pt x="234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309;p2"/>
            <p:cNvSpPr/>
            <p:nvPr/>
          </p:nvSpPr>
          <p:spPr>
            <a:xfrm>
              <a:off x="4329100" y="2127175"/>
              <a:ext cx="702200" cy="389350"/>
            </a:xfrm>
            <a:custGeom>
              <a:avLst/>
              <a:gdLst/>
              <a:ahLst/>
              <a:cxnLst/>
              <a:rect l="l" t="t" r="r" b="b"/>
              <a:pathLst>
                <a:path w="28088" h="15574" extrusionOk="0">
                  <a:moveTo>
                    <a:pt x="7787" y="1"/>
                  </a:moveTo>
                  <a:cubicBezTo>
                    <a:pt x="3477" y="1"/>
                    <a:pt x="1" y="3477"/>
                    <a:pt x="1" y="7787"/>
                  </a:cubicBezTo>
                  <a:cubicBezTo>
                    <a:pt x="1" y="12097"/>
                    <a:pt x="3477" y="15574"/>
                    <a:pt x="7787" y="15574"/>
                  </a:cubicBezTo>
                  <a:lnTo>
                    <a:pt x="20301" y="15574"/>
                  </a:lnTo>
                  <a:cubicBezTo>
                    <a:pt x="24611" y="15574"/>
                    <a:pt x="28087" y="12097"/>
                    <a:pt x="28087" y="7787"/>
                  </a:cubicBezTo>
                  <a:cubicBezTo>
                    <a:pt x="28087" y="3477"/>
                    <a:pt x="24611" y="1"/>
                    <a:pt x="20301" y="1"/>
                  </a:cubicBezTo>
                  <a:close/>
                </a:path>
              </a:pathLst>
            </a:custGeom>
            <a:solidFill>
              <a:srgbClr val="B4D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310;p2"/>
            <p:cNvSpPr/>
            <p:nvPr/>
          </p:nvSpPr>
          <p:spPr>
            <a:xfrm>
              <a:off x="4294875" y="2090250"/>
              <a:ext cx="776600" cy="463500"/>
            </a:xfrm>
            <a:custGeom>
              <a:avLst/>
              <a:gdLst/>
              <a:ahLst/>
              <a:cxnLst/>
              <a:rect l="l" t="t" r="r" b="b"/>
              <a:pathLst>
                <a:path w="31064" h="18540" extrusionOk="0">
                  <a:moveTo>
                    <a:pt x="21778" y="2977"/>
                  </a:moveTo>
                  <a:cubicBezTo>
                    <a:pt x="25241" y="2977"/>
                    <a:pt x="28063" y="5788"/>
                    <a:pt x="28063" y="9264"/>
                  </a:cubicBezTo>
                  <a:cubicBezTo>
                    <a:pt x="28063" y="12752"/>
                    <a:pt x="25241" y="15564"/>
                    <a:pt x="21778" y="15564"/>
                  </a:cubicBezTo>
                  <a:cubicBezTo>
                    <a:pt x="21742" y="15564"/>
                    <a:pt x="21706" y="15563"/>
                    <a:pt x="21670" y="15563"/>
                  </a:cubicBezTo>
                  <a:lnTo>
                    <a:pt x="9156" y="15563"/>
                  </a:lnTo>
                  <a:cubicBezTo>
                    <a:pt x="5715" y="15515"/>
                    <a:pt x="2953" y="12705"/>
                    <a:pt x="2953" y="9264"/>
                  </a:cubicBezTo>
                  <a:cubicBezTo>
                    <a:pt x="2953" y="5823"/>
                    <a:pt x="5715" y="3025"/>
                    <a:pt x="9156" y="2978"/>
                  </a:cubicBezTo>
                  <a:lnTo>
                    <a:pt x="21670" y="2978"/>
                  </a:lnTo>
                  <a:cubicBezTo>
                    <a:pt x="21706" y="2977"/>
                    <a:pt x="21742" y="2977"/>
                    <a:pt x="21778" y="2977"/>
                  </a:cubicBezTo>
                  <a:close/>
                  <a:moveTo>
                    <a:pt x="21801" y="0"/>
                  </a:moveTo>
                  <a:cubicBezTo>
                    <a:pt x="21757" y="0"/>
                    <a:pt x="21713" y="1"/>
                    <a:pt x="21670" y="1"/>
                  </a:cubicBezTo>
                  <a:lnTo>
                    <a:pt x="9156" y="1"/>
                  </a:lnTo>
                  <a:cubicBezTo>
                    <a:pt x="4072" y="61"/>
                    <a:pt x="0" y="4192"/>
                    <a:pt x="0" y="9264"/>
                  </a:cubicBezTo>
                  <a:cubicBezTo>
                    <a:pt x="0" y="14348"/>
                    <a:pt x="4072" y="18480"/>
                    <a:pt x="9156" y="18539"/>
                  </a:cubicBezTo>
                  <a:lnTo>
                    <a:pt x="21670" y="18539"/>
                  </a:lnTo>
                  <a:cubicBezTo>
                    <a:pt x="21706" y="18540"/>
                    <a:pt x="21743" y="18540"/>
                    <a:pt x="21779" y="18540"/>
                  </a:cubicBezTo>
                  <a:cubicBezTo>
                    <a:pt x="26896" y="18540"/>
                    <a:pt x="31064" y="14395"/>
                    <a:pt x="31064" y="9264"/>
                  </a:cubicBezTo>
                  <a:cubicBezTo>
                    <a:pt x="31064" y="4141"/>
                    <a:pt x="26908" y="0"/>
                    <a:pt x="21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"/>
          <p:cNvGrpSpPr/>
          <p:nvPr/>
        </p:nvGrpSpPr>
        <p:grpSpPr>
          <a:xfrm rot="-495126">
            <a:off x="2554077" y="4163241"/>
            <a:ext cx="621676" cy="856516"/>
            <a:chOff x="2446425" y="1033300"/>
            <a:chExt cx="1176650" cy="1710350"/>
          </a:xfrm>
        </p:grpSpPr>
        <p:sp>
          <p:nvSpPr>
            <p:cNvPr id="14" name="Google Shape;291;p2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94;p2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95;p2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rgbClr val="B4D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96;p2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77;p2"/>
          <p:cNvGrpSpPr/>
          <p:nvPr/>
        </p:nvGrpSpPr>
        <p:grpSpPr>
          <a:xfrm>
            <a:off x="4582757" y="1919152"/>
            <a:ext cx="1132062" cy="949282"/>
            <a:chOff x="5882575" y="2372750"/>
            <a:chExt cx="1246300" cy="1045075"/>
          </a:xfrm>
        </p:grpSpPr>
        <p:sp>
          <p:nvSpPr>
            <p:cNvPr id="21" name="Google Shape;278;p2"/>
            <p:cNvSpPr/>
            <p:nvPr/>
          </p:nvSpPr>
          <p:spPr>
            <a:xfrm>
              <a:off x="6308525" y="2778025"/>
              <a:ext cx="777500" cy="557475"/>
            </a:xfrm>
            <a:custGeom>
              <a:avLst/>
              <a:gdLst/>
              <a:ahLst/>
              <a:cxnLst/>
              <a:rect l="l" t="t" r="r" b="b"/>
              <a:pathLst>
                <a:path w="31100" h="22299" extrusionOk="0">
                  <a:moveTo>
                    <a:pt x="22424" y="1"/>
                  </a:moveTo>
                  <a:cubicBezTo>
                    <a:pt x="21252" y="1"/>
                    <a:pt x="20061" y="274"/>
                    <a:pt x="18943" y="851"/>
                  </a:cubicBezTo>
                  <a:lnTo>
                    <a:pt x="5191" y="7947"/>
                  </a:lnTo>
                  <a:cubicBezTo>
                    <a:pt x="1453" y="9876"/>
                    <a:pt x="0" y="14436"/>
                    <a:pt x="1929" y="18174"/>
                  </a:cubicBezTo>
                  <a:cubicBezTo>
                    <a:pt x="3281" y="20795"/>
                    <a:pt x="5926" y="22298"/>
                    <a:pt x="8675" y="22298"/>
                  </a:cubicBezTo>
                  <a:cubicBezTo>
                    <a:pt x="9848" y="22298"/>
                    <a:pt x="11039" y="22025"/>
                    <a:pt x="12156" y="21449"/>
                  </a:cubicBezTo>
                  <a:lnTo>
                    <a:pt x="25908" y="14352"/>
                  </a:lnTo>
                  <a:cubicBezTo>
                    <a:pt x="29647" y="12424"/>
                    <a:pt x="31099" y="7864"/>
                    <a:pt x="29170" y="4125"/>
                  </a:cubicBezTo>
                  <a:cubicBezTo>
                    <a:pt x="27818" y="1504"/>
                    <a:pt x="25173" y="1"/>
                    <a:pt x="22424" y="1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79;p2"/>
            <p:cNvSpPr/>
            <p:nvPr/>
          </p:nvSpPr>
          <p:spPr>
            <a:xfrm>
              <a:off x="6279950" y="2741075"/>
              <a:ext cx="848925" cy="631525"/>
            </a:xfrm>
            <a:custGeom>
              <a:avLst/>
              <a:gdLst/>
              <a:ahLst/>
              <a:cxnLst/>
              <a:rect l="l" t="t" r="r" b="b"/>
              <a:pathLst>
                <a:path w="33957" h="25261" extrusionOk="0">
                  <a:moveTo>
                    <a:pt x="23563" y="2984"/>
                  </a:moveTo>
                  <a:cubicBezTo>
                    <a:pt x="24194" y="2984"/>
                    <a:pt x="24825" y="3079"/>
                    <a:pt x="25432" y="3281"/>
                  </a:cubicBezTo>
                  <a:cubicBezTo>
                    <a:pt x="27789" y="4031"/>
                    <a:pt x="29456" y="6115"/>
                    <a:pt x="29659" y="8580"/>
                  </a:cubicBezTo>
                  <a:cubicBezTo>
                    <a:pt x="29873" y="11032"/>
                    <a:pt x="28575" y="13378"/>
                    <a:pt x="26384" y="14509"/>
                  </a:cubicBezTo>
                  <a:lnTo>
                    <a:pt x="12633" y="21605"/>
                  </a:lnTo>
                  <a:cubicBezTo>
                    <a:pt x="11737" y="22067"/>
                    <a:pt x="10780" y="22286"/>
                    <a:pt x="9838" y="22286"/>
                  </a:cubicBezTo>
                  <a:cubicBezTo>
                    <a:pt x="7625" y="22286"/>
                    <a:pt x="5491" y="21078"/>
                    <a:pt x="4405" y="18974"/>
                  </a:cubicBezTo>
                  <a:cubicBezTo>
                    <a:pt x="2858" y="15973"/>
                    <a:pt x="4036" y="12294"/>
                    <a:pt x="7037" y="10746"/>
                  </a:cubicBezTo>
                  <a:lnTo>
                    <a:pt x="20788" y="3662"/>
                  </a:lnTo>
                  <a:cubicBezTo>
                    <a:pt x="21646" y="3210"/>
                    <a:pt x="22598" y="2984"/>
                    <a:pt x="23563" y="2984"/>
                  </a:cubicBezTo>
                  <a:close/>
                  <a:moveTo>
                    <a:pt x="23583" y="0"/>
                  </a:moveTo>
                  <a:cubicBezTo>
                    <a:pt x="22177" y="0"/>
                    <a:pt x="20752" y="328"/>
                    <a:pt x="19419" y="1019"/>
                  </a:cubicBezTo>
                  <a:lnTo>
                    <a:pt x="5667" y="8103"/>
                  </a:lnTo>
                  <a:cubicBezTo>
                    <a:pt x="1929" y="10020"/>
                    <a:pt x="0" y="14247"/>
                    <a:pt x="1000" y="18331"/>
                  </a:cubicBezTo>
                  <a:cubicBezTo>
                    <a:pt x="1986" y="22394"/>
                    <a:pt x="5629" y="25260"/>
                    <a:pt x="9820" y="25260"/>
                  </a:cubicBezTo>
                  <a:cubicBezTo>
                    <a:pt x="9829" y="25260"/>
                    <a:pt x="9838" y="25260"/>
                    <a:pt x="9847" y="25260"/>
                  </a:cubicBezTo>
                  <a:cubicBezTo>
                    <a:pt x="11287" y="25260"/>
                    <a:pt x="12716" y="24915"/>
                    <a:pt x="14002" y="24248"/>
                  </a:cubicBezTo>
                  <a:lnTo>
                    <a:pt x="27754" y="17164"/>
                  </a:lnTo>
                  <a:cubicBezTo>
                    <a:pt x="32206" y="14854"/>
                    <a:pt x="33957" y="9377"/>
                    <a:pt x="31659" y="4924"/>
                  </a:cubicBezTo>
                  <a:cubicBezTo>
                    <a:pt x="30049" y="1796"/>
                    <a:pt x="26872" y="0"/>
                    <a:pt x="235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80;p2"/>
            <p:cNvSpPr/>
            <p:nvPr/>
          </p:nvSpPr>
          <p:spPr>
            <a:xfrm>
              <a:off x="6074850" y="2409825"/>
              <a:ext cx="859950" cy="599800"/>
            </a:xfrm>
            <a:custGeom>
              <a:avLst/>
              <a:gdLst/>
              <a:ahLst/>
              <a:cxnLst/>
              <a:rect l="l" t="t" r="r" b="b"/>
              <a:pathLst>
                <a:path w="34398" h="23992" extrusionOk="0">
                  <a:moveTo>
                    <a:pt x="25722" y="1"/>
                  </a:moveTo>
                  <a:cubicBezTo>
                    <a:pt x="24550" y="1"/>
                    <a:pt x="23359" y="274"/>
                    <a:pt x="22242" y="851"/>
                  </a:cubicBezTo>
                  <a:lnTo>
                    <a:pt x="5192" y="9649"/>
                  </a:lnTo>
                  <a:cubicBezTo>
                    <a:pt x="1453" y="11578"/>
                    <a:pt x="1" y="16138"/>
                    <a:pt x="1929" y="19877"/>
                  </a:cubicBezTo>
                  <a:cubicBezTo>
                    <a:pt x="3280" y="22495"/>
                    <a:pt x="5921" y="23992"/>
                    <a:pt x="8666" y="23992"/>
                  </a:cubicBezTo>
                  <a:cubicBezTo>
                    <a:pt x="9842" y="23992"/>
                    <a:pt x="11036" y="23717"/>
                    <a:pt x="12157" y="23139"/>
                  </a:cubicBezTo>
                  <a:lnTo>
                    <a:pt x="29207" y="14352"/>
                  </a:lnTo>
                  <a:cubicBezTo>
                    <a:pt x="32945" y="12424"/>
                    <a:pt x="34398" y="7864"/>
                    <a:pt x="32469" y="4125"/>
                  </a:cubicBezTo>
                  <a:cubicBezTo>
                    <a:pt x="31117" y="1504"/>
                    <a:pt x="28471" y="1"/>
                    <a:pt x="25722" y="1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81;p2"/>
            <p:cNvSpPr/>
            <p:nvPr/>
          </p:nvSpPr>
          <p:spPr>
            <a:xfrm>
              <a:off x="6058175" y="2372750"/>
              <a:ext cx="919500" cy="674200"/>
            </a:xfrm>
            <a:custGeom>
              <a:avLst/>
              <a:gdLst/>
              <a:ahLst/>
              <a:cxnLst/>
              <a:rect l="l" t="t" r="r" b="b"/>
              <a:pathLst>
                <a:path w="36780" h="26968" extrusionOk="0">
                  <a:moveTo>
                    <a:pt x="26373" y="2989"/>
                  </a:moveTo>
                  <a:cubicBezTo>
                    <a:pt x="29183" y="2989"/>
                    <a:pt x="31648" y="4905"/>
                    <a:pt x="32314" y="7644"/>
                  </a:cubicBezTo>
                  <a:cubicBezTo>
                    <a:pt x="32981" y="10382"/>
                    <a:pt x="31695" y="13216"/>
                    <a:pt x="29195" y="14526"/>
                  </a:cubicBezTo>
                  <a:lnTo>
                    <a:pt x="12157" y="23313"/>
                  </a:lnTo>
                  <a:cubicBezTo>
                    <a:pt x="11262" y="23771"/>
                    <a:pt x="10306" y="23989"/>
                    <a:pt x="9364" y="23989"/>
                  </a:cubicBezTo>
                  <a:cubicBezTo>
                    <a:pt x="7151" y="23989"/>
                    <a:pt x="5016" y="22786"/>
                    <a:pt x="3930" y="20681"/>
                  </a:cubicBezTo>
                  <a:cubicBezTo>
                    <a:pt x="2382" y="17681"/>
                    <a:pt x="3561" y="14002"/>
                    <a:pt x="6561" y="12454"/>
                  </a:cubicBezTo>
                  <a:lnTo>
                    <a:pt x="23599" y="3667"/>
                  </a:lnTo>
                  <a:cubicBezTo>
                    <a:pt x="24456" y="3215"/>
                    <a:pt x="25409" y="2989"/>
                    <a:pt x="26373" y="2989"/>
                  </a:cubicBezTo>
                  <a:close/>
                  <a:moveTo>
                    <a:pt x="26394" y="1"/>
                  </a:moveTo>
                  <a:cubicBezTo>
                    <a:pt x="24993" y="1"/>
                    <a:pt x="23572" y="326"/>
                    <a:pt x="22242" y="1012"/>
                  </a:cubicBezTo>
                  <a:lnTo>
                    <a:pt x="5192" y="9811"/>
                  </a:lnTo>
                  <a:cubicBezTo>
                    <a:pt x="1930" y="11490"/>
                    <a:pt x="1" y="14978"/>
                    <a:pt x="310" y="18633"/>
                  </a:cubicBezTo>
                  <a:cubicBezTo>
                    <a:pt x="620" y="22300"/>
                    <a:pt x="3097" y="25408"/>
                    <a:pt x="6597" y="26527"/>
                  </a:cubicBezTo>
                  <a:cubicBezTo>
                    <a:pt x="7502" y="26813"/>
                    <a:pt x="8431" y="26956"/>
                    <a:pt x="9383" y="26968"/>
                  </a:cubicBezTo>
                  <a:cubicBezTo>
                    <a:pt x="10824" y="26968"/>
                    <a:pt x="12241" y="26611"/>
                    <a:pt x="13515" y="25956"/>
                  </a:cubicBezTo>
                  <a:lnTo>
                    <a:pt x="30576" y="17157"/>
                  </a:lnTo>
                  <a:cubicBezTo>
                    <a:pt x="35029" y="14859"/>
                    <a:pt x="36779" y="9382"/>
                    <a:pt x="34481" y="4917"/>
                  </a:cubicBezTo>
                  <a:cubicBezTo>
                    <a:pt x="32861" y="1794"/>
                    <a:pt x="29684" y="1"/>
                    <a:pt x="2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82;p2"/>
            <p:cNvSpPr/>
            <p:nvPr/>
          </p:nvSpPr>
          <p:spPr>
            <a:xfrm>
              <a:off x="5915300" y="2633575"/>
              <a:ext cx="883175" cy="747250"/>
            </a:xfrm>
            <a:custGeom>
              <a:avLst/>
              <a:gdLst/>
              <a:ahLst/>
              <a:cxnLst/>
              <a:rect l="l" t="t" r="r" b="b"/>
              <a:pathLst>
                <a:path w="35327" h="29890" extrusionOk="0">
                  <a:moveTo>
                    <a:pt x="17906" y="0"/>
                  </a:moveTo>
                  <a:cubicBezTo>
                    <a:pt x="17603" y="0"/>
                    <a:pt x="17298" y="7"/>
                    <a:pt x="16991" y="21"/>
                  </a:cubicBezTo>
                  <a:cubicBezTo>
                    <a:pt x="7442" y="449"/>
                    <a:pt x="1" y="7474"/>
                    <a:pt x="370" y="15713"/>
                  </a:cubicBezTo>
                  <a:cubicBezTo>
                    <a:pt x="716" y="23695"/>
                    <a:pt x="8281" y="29889"/>
                    <a:pt x="17435" y="29889"/>
                  </a:cubicBezTo>
                  <a:cubicBezTo>
                    <a:pt x="17730" y="29889"/>
                    <a:pt x="18027" y="29883"/>
                    <a:pt x="18325" y="29870"/>
                  </a:cubicBezTo>
                  <a:cubicBezTo>
                    <a:pt x="27873" y="29441"/>
                    <a:pt x="35327" y="22416"/>
                    <a:pt x="34958" y="14177"/>
                  </a:cubicBezTo>
                  <a:cubicBezTo>
                    <a:pt x="34600" y="6191"/>
                    <a:pt x="27059" y="0"/>
                    <a:pt x="17906" y="0"/>
                  </a:cubicBezTo>
                  <a:close/>
                </a:path>
              </a:pathLst>
            </a:custGeom>
            <a:solidFill>
              <a:srgbClr val="C6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83;p2"/>
            <p:cNvSpPr/>
            <p:nvPr/>
          </p:nvSpPr>
          <p:spPr>
            <a:xfrm>
              <a:off x="5882575" y="2596325"/>
              <a:ext cx="948950" cy="821500"/>
            </a:xfrm>
            <a:custGeom>
              <a:avLst/>
              <a:gdLst/>
              <a:ahLst/>
              <a:cxnLst/>
              <a:rect l="l" t="t" r="r" b="b"/>
              <a:pathLst>
                <a:path w="37958" h="32860" extrusionOk="0">
                  <a:moveTo>
                    <a:pt x="19217" y="2975"/>
                  </a:moveTo>
                  <a:cubicBezTo>
                    <a:pt x="27563" y="2975"/>
                    <a:pt x="34469" y="8559"/>
                    <a:pt x="34790" y="15727"/>
                  </a:cubicBezTo>
                  <a:cubicBezTo>
                    <a:pt x="34945" y="19275"/>
                    <a:pt x="33481" y="22692"/>
                    <a:pt x="30659" y="25359"/>
                  </a:cubicBezTo>
                  <a:cubicBezTo>
                    <a:pt x="27778" y="28074"/>
                    <a:pt x="23837" y="29681"/>
                    <a:pt x="19574" y="29871"/>
                  </a:cubicBezTo>
                  <a:cubicBezTo>
                    <a:pt x="19300" y="29883"/>
                    <a:pt x="19015" y="29883"/>
                    <a:pt x="18741" y="29883"/>
                  </a:cubicBezTo>
                  <a:cubicBezTo>
                    <a:pt x="10394" y="29883"/>
                    <a:pt x="3489" y="24299"/>
                    <a:pt x="3167" y="17132"/>
                  </a:cubicBezTo>
                  <a:cubicBezTo>
                    <a:pt x="3013" y="13584"/>
                    <a:pt x="4465" y="10167"/>
                    <a:pt x="7299" y="7500"/>
                  </a:cubicBezTo>
                  <a:cubicBezTo>
                    <a:pt x="10180" y="4773"/>
                    <a:pt x="14109" y="3178"/>
                    <a:pt x="18383" y="2987"/>
                  </a:cubicBezTo>
                  <a:cubicBezTo>
                    <a:pt x="18657" y="2975"/>
                    <a:pt x="18943" y="2975"/>
                    <a:pt x="19217" y="2975"/>
                  </a:cubicBezTo>
                  <a:close/>
                  <a:moveTo>
                    <a:pt x="19215" y="1"/>
                  </a:moveTo>
                  <a:cubicBezTo>
                    <a:pt x="18892" y="1"/>
                    <a:pt x="18567" y="8"/>
                    <a:pt x="18241" y="23"/>
                  </a:cubicBezTo>
                  <a:cubicBezTo>
                    <a:pt x="13264" y="237"/>
                    <a:pt x="8656" y="2130"/>
                    <a:pt x="5251" y="5345"/>
                  </a:cubicBezTo>
                  <a:cubicBezTo>
                    <a:pt x="1798" y="8607"/>
                    <a:pt x="0" y="12846"/>
                    <a:pt x="191" y="17263"/>
                  </a:cubicBezTo>
                  <a:cubicBezTo>
                    <a:pt x="584" y="26038"/>
                    <a:pt x="8811" y="32860"/>
                    <a:pt x="18741" y="32860"/>
                  </a:cubicBezTo>
                  <a:cubicBezTo>
                    <a:pt x="19062" y="32860"/>
                    <a:pt x="19384" y="32848"/>
                    <a:pt x="19705" y="32836"/>
                  </a:cubicBezTo>
                  <a:cubicBezTo>
                    <a:pt x="24682" y="32622"/>
                    <a:pt x="29302" y="30729"/>
                    <a:pt x="32695" y="27514"/>
                  </a:cubicBezTo>
                  <a:cubicBezTo>
                    <a:pt x="36160" y="24252"/>
                    <a:pt x="37957" y="20013"/>
                    <a:pt x="37755" y="15596"/>
                  </a:cubicBezTo>
                  <a:cubicBezTo>
                    <a:pt x="37363" y="6832"/>
                    <a:pt x="29142" y="1"/>
                    <a:pt x="19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84;p2"/>
            <p:cNvSpPr/>
            <p:nvPr/>
          </p:nvSpPr>
          <p:spPr>
            <a:xfrm>
              <a:off x="6102825" y="2792425"/>
              <a:ext cx="507825" cy="429550"/>
            </a:xfrm>
            <a:custGeom>
              <a:avLst/>
              <a:gdLst/>
              <a:ahLst/>
              <a:cxnLst/>
              <a:rect l="l" t="t" r="r" b="b"/>
              <a:pathLst>
                <a:path w="20313" h="17182" extrusionOk="0">
                  <a:moveTo>
                    <a:pt x="10308" y="1"/>
                  </a:moveTo>
                  <a:cubicBezTo>
                    <a:pt x="10132" y="1"/>
                    <a:pt x="9954" y="5"/>
                    <a:pt x="9776" y="13"/>
                  </a:cubicBezTo>
                  <a:cubicBezTo>
                    <a:pt x="4287" y="251"/>
                    <a:pt x="1" y="4299"/>
                    <a:pt x="215" y="9038"/>
                  </a:cubicBezTo>
                  <a:cubicBezTo>
                    <a:pt x="423" y="13622"/>
                    <a:pt x="4754" y="17182"/>
                    <a:pt x="10006" y="17182"/>
                  </a:cubicBezTo>
                  <a:cubicBezTo>
                    <a:pt x="10182" y="17182"/>
                    <a:pt x="10360" y="17178"/>
                    <a:pt x="10538" y="17170"/>
                  </a:cubicBezTo>
                  <a:cubicBezTo>
                    <a:pt x="16039" y="16920"/>
                    <a:pt x="20313" y="12883"/>
                    <a:pt x="20099" y="8145"/>
                  </a:cubicBezTo>
                  <a:cubicBezTo>
                    <a:pt x="19903" y="3560"/>
                    <a:pt x="15561" y="1"/>
                    <a:pt x="10308" y="1"/>
                  </a:cubicBezTo>
                  <a:close/>
                </a:path>
              </a:pathLst>
            </a:custGeom>
            <a:solidFill>
              <a:srgbClr val="842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5;p2"/>
            <p:cNvSpPr/>
            <p:nvPr/>
          </p:nvSpPr>
          <p:spPr>
            <a:xfrm>
              <a:off x="6068300" y="2754925"/>
              <a:ext cx="577475" cy="504250"/>
            </a:xfrm>
            <a:custGeom>
              <a:avLst/>
              <a:gdLst/>
              <a:ahLst/>
              <a:cxnLst/>
              <a:rect l="l" t="t" r="r" b="b"/>
              <a:pathLst>
                <a:path w="23099" h="20170" extrusionOk="0">
                  <a:moveTo>
                    <a:pt x="11693" y="2977"/>
                  </a:moveTo>
                  <a:cubicBezTo>
                    <a:pt x="16146" y="2977"/>
                    <a:pt x="19837" y="5930"/>
                    <a:pt x="20015" y="9704"/>
                  </a:cubicBezTo>
                  <a:cubicBezTo>
                    <a:pt x="20098" y="11562"/>
                    <a:pt x="19325" y="13348"/>
                    <a:pt x="17836" y="14753"/>
                  </a:cubicBezTo>
                  <a:cubicBezTo>
                    <a:pt x="16288" y="16217"/>
                    <a:pt x="14169" y="17074"/>
                    <a:pt x="11871" y="17181"/>
                  </a:cubicBezTo>
                  <a:cubicBezTo>
                    <a:pt x="11723" y="17188"/>
                    <a:pt x="11575" y="17191"/>
                    <a:pt x="11428" y="17191"/>
                  </a:cubicBezTo>
                  <a:cubicBezTo>
                    <a:pt x="6957" y="17191"/>
                    <a:pt x="3258" y="14247"/>
                    <a:pt x="3096" y="10466"/>
                  </a:cubicBezTo>
                  <a:cubicBezTo>
                    <a:pt x="3013" y="8609"/>
                    <a:pt x="3775" y="6811"/>
                    <a:pt x="5263" y="5418"/>
                  </a:cubicBezTo>
                  <a:cubicBezTo>
                    <a:pt x="6811" y="3954"/>
                    <a:pt x="8930" y="3096"/>
                    <a:pt x="11228" y="2989"/>
                  </a:cubicBezTo>
                  <a:cubicBezTo>
                    <a:pt x="11395" y="2977"/>
                    <a:pt x="11538" y="2977"/>
                    <a:pt x="11693" y="2977"/>
                  </a:cubicBezTo>
                  <a:close/>
                  <a:moveTo>
                    <a:pt x="11669" y="0"/>
                  </a:moveTo>
                  <a:cubicBezTo>
                    <a:pt x="11480" y="0"/>
                    <a:pt x="11289" y="4"/>
                    <a:pt x="11097" y="13"/>
                  </a:cubicBezTo>
                  <a:cubicBezTo>
                    <a:pt x="8085" y="156"/>
                    <a:pt x="5287" y="1298"/>
                    <a:pt x="3227" y="3251"/>
                  </a:cubicBezTo>
                  <a:cubicBezTo>
                    <a:pt x="1096" y="5251"/>
                    <a:pt x="1" y="7859"/>
                    <a:pt x="120" y="10597"/>
                  </a:cubicBezTo>
                  <a:cubicBezTo>
                    <a:pt x="358" y="15979"/>
                    <a:pt x="5370" y="20170"/>
                    <a:pt x="11407" y="20170"/>
                  </a:cubicBezTo>
                  <a:cubicBezTo>
                    <a:pt x="11609" y="20170"/>
                    <a:pt x="11800" y="20158"/>
                    <a:pt x="12002" y="20158"/>
                  </a:cubicBezTo>
                  <a:cubicBezTo>
                    <a:pt x="15015" y="20015"/>
                    <a:pt x="17801" y="18872"/>
                    <a:pt x="19872" y="16919"/>
                  </a:cubicBezTo>
                  <a:cubicBezTo>
                    <a:pt x="22003" y="14919"/>
                    <a:pt x="23099" y="12312"/>
                    <a:pt x="22980" y="9573"/>
                  </a:cubicBezTo>
                  <a:cubicBezTo>
                    <a:pt x="22737" y="4193"/>
                    <a:pt x="17726" y="0"/>
                    <a:pt x="116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86;p2"/>
            <p:cNvSpPr/>
            <p:nvPr/>
          </p:nvSpPr>
          <p:spPr>
            <a:xfrm>
              <a:off x="5964725" y="2982275"/>
              <a:ext cx="420325" cy="357275"/>
            </a:xfrm>
            <a:custGeom>
              <a:avLst/>
              <a:gdLst/>
              <a:ahLst/>
              <a:cxnLst/>
              <a:rect l="l" t="t" r="r" b="b"/>
              <a:pathLst>
                <a:path w="16813" h="14291" extrusionOk="0">
                  <a:moveTo>
                    <a:pt x="12761" y="1"/>
                  </a:moveTo>
                  <a:cubicBezTo>
                    <a:pt x="12718" y="1"/>
                    <a:pt x="12676" y="2"/>
                    <a:pt x="12633" y="3"/>
                  </a:cubicBezTo>
                  <a:cubicBezTo>
                    <a:pt x="11740" y="3"/>
                    <a:pt x="10871" y="277"/>
                    <a:pt x="10144" y="801"/>
                  </a:cubicBezTo>
                  <a:lnTo>
                    <a:pt x="8049" y="2253"/>
                  </a:lnTo>
                  <a:cubicBezTo>
                    <a:pt x="7326" y="1740"/>
                    <a:pt x="6465" y="1455"/>
                    <a:pt x="5590" y="1455"/>
                  </a:cubicBezTo>
                  <a:cubicBezTo>
                    <a:pt x="5573" y="1455"/>
                    <a:pt x="5555" y="1455"/>
                    <a:pt x="5537" y="1456"/>
                  </a:cubicBezTo>
                  <a:cubicBezTo>
                    <a:pt x="4525" y="1468"/>
                    <a:pt x="3548" y="1777"/>
                    <a:pt x="2727" y="2349"/>
                  </a:cubicBezTo>
                  <a:cubicBezTo>
                    <a:pt x="631" y="3813"/>
                    <a:pt x="0" y="6552"/>
                    <a:pt x="1322" y="8456"/>
                  </a:cubicBezTo>
                  <a:cubicBezTo>
                    <a:pt x="1846" y="9207"/>
                    <a:pt x="2608" y="9754"/>
                    <a:pt x="3489" y="9992"/>
                  </a:cubicBezTo>
                  <a:cubicBezTo>
                    <a:pt x="3417" y="10909"/>
                    <a:pt x="3656" y="11814"/>
                    <a:pt x="4168" y="12564"/>
                  </a:cubicBezTo>
                  <a:cubicBezTo>
                    <a:pt x="4930" y="13660"/>
                    <a:pt x="6168" y="14279"/>
                    <a:pt x="7573" y="14279"/>
                  </a:cubicBezTo>
                  <a:lnTo>
                    <a:pt x="7573" y="14291"/>
                  </a:lnTo>
                  <a:cubicBezTo>
                    <a:pt x="9799" y="14255"/>
                    <a:pt x="11752" y="12767"/>
                    <a:pt x="12347" y="10612"/>
                  </a:cubicBezTo>
                  <a:cubicBezTo>
                    <a:pt x="12526" y="9897"/>
                    <a:pt x="12526" y="9159"/>
                    <a:pt x="12323" y="8445"/>
                  </a:cubicBezTo>
                  <a:lnTo>
                    <a:pt x="14443" y="6980"/>
                  </a:lnTo>
                  <a:cubicBezTo>
                    <a:pt x="15288" y="6385"/>
                    <a:pt x="15907" y="5516"/>
                    <a:pt x="16181" y="4516"/>
                  </a:cubicBezTo>
                  <a:cubicBezTo>
                    <a:pt x="16812" y="2235"/>
                    <a:pt x="15101" y="1"/>
                    <a:pt x="1276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87;p2"/>
            <p:cNvSpPr/>
            <p:nvPr/>
          </p:nvSpPr>
          <p:spPr>
            <a:xfrm>
              <a:off x="5937325" y="2945125"/>
              <a:ext cx="477475" cy="431350"/>
            </a:xfrm>
            <a:custGeom>
              <a:avLst/>
              <a:gdLst/>
              <a:ahLst/>
              <a:cxnLst/>
              <a:rect l="l" t="t" r="r" b="b"/>
              <a:pathLst>
                <a:path w="19099" h="17254" extrusionOk="0">
                  <a:moveTo>
                    <a:pt x="13801" y="2976"/>
                  </a:moveTo>
                  <a:cubicBezTo>
                    <a:pt x="14488" y="2976"/>
                    <a:pt x="15136" y="3306"/>
                    <a:pt x="15551" y="3870"/>
                  </a:cubicBezTo>
                  <a:cubicBezTo>
                    <a:pt x="16265" y="4894"/>
                    <a:pt x="15872" y="6418"/>
                    <a:pt x="14681" y="7240"/>
                  </a:cubicBezTo>
                  <a:lnTo>
                    <a:pt x="11514" y="9431"/>
                  </a:lnTo>
                  <a:cubicBezTo>
                    <a:pt x="11562" y="9490"/>
                    <a:pt x="11610" y="9550"/>
                    <a:pt x="11657" y="9621"/>
                  </a:cubicBezTo>
                  <a:cubicBezTo>
                    <a:pt x="12514" y="10847"/>
                    <a:pt x="12050" y="12657"/>
                    <a:pt x="10621" y="13645"/>
                  </a:cubicBezTo>
                  <a:cubicBezTo>
                    <a:pt x="10050" y="14050"/>
                    <a:pt x="9371" y="14264"/>
                    <a:pt x="8669" y="14276"/>
                  </a:cubicBezTo>
                  <a:cubicBezTo>
                    <a:pt x="8645" y="14277"/>
                    <a:pt x="8621" y="14277"/>
                    <a:pt x="8597" y="14277"/>
                  </a:cubicBezTo>
                  <a:cubicBezTo>
                    <a:pt x="7766" y="14277"/>
                    <a:pt x="6976" y="13876"/>
                    <a:pt x="6490" y="13205"/>
                  </a:cubicBezTo>
                  <a:cubicBezTo>
                    <a:pt x="5847" y="12288"/>
                    <a:pt x="5942" y="11038"/>
                    <a:pt x="6645" y="10062"/>
                  </a:cubicBezTo>
                  <a:lnTo>
                    <a:pt x="6645" y="10062"/>
                  </a:lnTo>
                  <a:cubicBezTo>
                    <a:pt x="6371" y="10133"/>
                    <a:pt x="6097" y="10169"/>
                    <a:pt x="5811" y="10169"/>
                  </a:cubicBezTo>
                  <a:cubicBezTo>
                    <a:pt x="5787" y="10169"/>
                    <a:pt x="5763" y="10170"/>
                    <a:pt x="5740" y="10170"/>
                  </a:cubicBezTo>
                  <a:cubicBezTo>
                    <a:pt x="4909" y="10170"/>
                    <a:pt x="4130" y="9768"/>
                    <a:pt x="3644" y="9097"/>
                  </a:cubicBezTo>
                  <a:cubicBezTo>
                    <a:pt x="2787" y="7859"/>
                    <a:pt x="3251" y="6061"/>
                    <a:pt x="4680" y="5073"/>
                  </a:cubicBezTo>
                  <a:cubicBezTo>
                    <a:pt x="5252" y="4656"/>
                    <a:pt x="5930" y="4442"/>
                    <a:pt x="6633" y="4442"/>
                  </a:cubicBezTo>
                  <a:cubicBezTo>
                    <a:pt x="6668" y="4440"/>
                    <a:pt x="6703" y="4440"/>
                    <a:pt x="6738" y="4440"/>
                  </a:cubicBezTo>
                  <a:cubicBezTo>
                    <a:pt x="7557" y="4440"/>
                    <a:pt x="8332" y="4839"/>
                    <a:pt x="8812" y="5501"/>
                  </a:cubicBezTo>
                  <a:cubicBezTo>
                    <a:pt x="8859" y="5573"/>
                    <a:pt x="8895" y="5632"/>
                    <a:pt x="8931" y="5704"/>
                  </a:cubicBezTo>
                  <a:lnTo>
                    <a:pt x="12098" y="3501"/>
                  </a:lnTo>
                  <a:cubicBezTo>
                    <a:pt x="12574" y="3168"/>
                    <a:pt x="13145" y="2989"/>
                    <a:pt x="13741" y="2977"/>
                  </a:cubicBezTo>
                  <a:lnTo>
                    <a:pt x="13729" y="2977"/>
                  </a:lnTo>
                  <a:cubicBezTo>
                    <a:pt x="13753" y="2977"/>
                    <a:pt x="13777" y="2976"/>
                    <a:pt x="13801" y="2976"/>
                  </a:cubicBezTo>
                  <a:close/>
                  <a:moveTo>
                    <a:pt x="13800" y="0"/>
                  </a:moveTo>
                  <a:cubicBezTo>
                    <a:pt x="13777" y="0"/>
                    <a:pt x="13753" y="0"/>
                    <a:pt x="13729" y="1"/>
                  </a:cubicBezTo>
                  <a:lnTo>
                    <a:pt x="13741" y="1"/>
                  </a:lnTo>
                  <a:cubicBezTo>
                    <a:pt x="12538" y="1"/>
                    <a:pt x="11383" y="370"/>
                    <a:pt x="10407" y="1060"/>
                  </a:cubicBezTo>
                  <a:lnTo>
                    <a:pt x="9062" y="1989"/>
                  </a:lnTo>
                  <a:cubicBezTo>
                    <a:pt x="8323" y="1643"/>
                    <a:pt x="7529" y="1465"/>
                    <a:pt x="6712" y="1465"/>
                  </a:cubicBezTo>
                  <a:cubicBezTo>
                    <a:pt x="6686" y="1465"/>
                    <a:pt x="6659" y="1465"/>
                    <a:pt x="6633" y="1465"/>
                  </a:cubicBezTo>
                  <a:cubicBezTo>
                    <a:pt x="3728" y="1477"/>
                    <a:pt x="1180" y="3442"/>
                    <a:pt x="418" y="6252"/>
                  </a:cubicBezTo>
                  <a:cubicBezTo>
                    <a:pt x="1" y="7799"/>
                    <a:pt x="287" y="9466"/>
                    <a:pt x="1192" y="10788"/>
                  </a:cubicBezTo>
                  <a:cubicBezTo>
                    <a:pt x="1692" y="11502"/>
                    <a:pt x="2358" y="12086"/>
                    <a:pt x="3132" y="12490"/>
                  </a:cubicBezTo>
                  <a:cubicBezTo>
                    <a:pt x="3239" y="13348"/>
                    <a:pt x="3549" y="14181"/>
                    <a:pt x="4049" y="14907"/>
                  </a:cubicBezTo>
                  <a:cubicBezTo>
                    <a:pt x="5107" y="16376"/>
                    <a:pt x="6802" y="17253"/>
                    <a:pt x="8608" y="17253"/>
                  </a:cubicBezTo>
                  <a:cubicBezTo>
                    <a:pt x="8632" y="17253"/>
                    <a:pt x="8656" y="17253"/>
                    <a:pt x="8681" y="17253"/>
                  </a:cubicBezTo>
                  <a:cubicBezTo>
                    <a:pt x="9978" y="17241"/>
                    <a:pt x="11252" y="16836"/>
                    <a:pt x="12324" y="16086"/>
                  </a:cubicBezTo>
                  <a:cubicBezTo>
                    <a:pt x="14217" y="14776"/>
                    <a:pt x="15193" y="12645"/>
                    <a:pt x="15050" y="10609"/>
                  </a:cubicBezTo>
                  <a:lnTo>
                    <a:pt x="16384" y="9681"/>
                  </a:lnTo>
                  <a:cubicBezTo>
                    <a:pt x="17539" y="8895"/>
                    <a:pt x="18360" y="7716"/>
                    <a:pt x="18718" y="6371"/>
                  </a:cubicBezTo>
                  <a:cubicBezTo>
                    <a:pt x="19099" y="4930"/>
                    <a:pt x="18837" y="3406"/>
                    <a:pt x="18003" y="2168"/>
                  </a:cubicBezTo>
                  <a:cubicBezTo>
                    <a:pt x="17029" y="818"/>
                    <a:pt x="15464" y="0"/>
                    <a:pt x="138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91" y="1566329"/>
            <a:ext cx="2417055" cy="341498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dd6c8eaa19_1_14"/>
          <p:cNvSpPr txBox="1">
            <a:spLocks noGrp="1"/>
          </p:cNvSpPr>
          <p:nvPr>
            <p:ph type="subTitle" idx="4"/>
          </p:nvPr>
        </p:nvSpPr>
        <p:spPr>
          <a:xfrm>
            <a:off x="551400" y="1350450"/>
            <a:ext cx="7872600" cy="24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Каждый участник нашей команды уделял несколько часов в неделю на реализацию проекта.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Материальные расходы на проект отсутсвуют. 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Также, огромный вклад в развитие команды и проекта внесли наши наставники Андрей Игоревич и Наталья Сергеевна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rPr lang="en" sz="160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Дальнейшие затраты на проект не планируются, т.к. проект будет передан заказчику.</a:t>
            </a:r>
            <a:endParaRPr sz="160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dd6c8eaa19_1_14"/>
          <p:cNvSpPr txBox="1">
            <a:spLocks noGrp="1"/>
          </p:cNvSpPr>
          <p:nvPr>
            <p:ph type="title"/>
          </p:nvPr>
        </p:nvSpPr>
        <p:spPr>
          <a:xfrm>
            <a:off x="720000" y="1717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Затраты на проект</a:t>
            </a:r>
            <a:endParaRPr/>
          </a:p>
        </p:txBody>
      </p:sp>
      <p:sp>
        <p:nvSpPr>
          <p:cNvPr id="401" name="Google Shape;401;gdd6c8eaa19_1_14"/>
          <p:cNvSpPr txBox="1">
            <a:spLocks noGrp="1"/>
          </p:cNvSpPr>
          <p:nvPr>
            <p:ph type="subTitle" idx="4"/>
          </p:nvPr>
        </p:nvSpPr>
        <p:spPr>
          <a:xfrm>
            <a:off x="551400" y="3938000"/>
            <a:ext cx="78726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360000" bIns="91425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i="1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Прим: Пестунов Андрей Игоревич — Заведующий кафедрой, кандидат физико-математических наук, доцент.</a:t>
            </a:r>
            <a:endParaRPr i="1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rPr lang="en" i="1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Ермашкевич Наталья Сергеевна — кандидат экономических наук, старший преподаватель.</a:t>
            </a:r>
            <a:endParaRPr i="1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237;gdd6c8eaa19_0_16"/>
          <p:cNvGrpSpPr/>
          <p:nvPr/>
        </p:nvGrpSpPr>
        <p:grpSpPr>
          <a:xfrm>
            <a:off x="1321675" y="409244"/>
            <a:ext cx="647511" cy="941206"/>
            <a:chOff x="2446425" y="1033300"/>
            <a:chExt cx="1176650" cy="1710350"/>
          </a:xfrm>
        </p:grpSpPr>
        <p:sp>
          <p:nvSpPr>
            <p:cNvPr id="6" name="Google Shape;238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39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40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41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42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43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244;gdd6c8eaa19_0_16"/>
          <p:cNvGrpSpPr/>
          <p:nvPr/>
        </p:nvGrpSpPr>
        <p:grpSpPr>
          <a:xfrm>
            <a:off x="353782" y="284018"/>
            <a:ext cx="551642" cy="801854"/>
            <a:chOff x="2446425" y="1033300"/>
            <a:chExt cx="1176650" cy="1710350"/>
          </a:xfrm>
        </p:grpSpPr>
        <p:sp>
          <p:nvSpPr>
            <p:cNvPr id="13" name="Google Shape;245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46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47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48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49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50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251;gdd6c8eaa19_0_16"/>
          <p:cNvGrpSpPr/>
          <p:nvPr/>
        </p:nvGrpSpPr>
        <p:grpSpPr>
          <a:xfrm flipH="1">
            <a:off x="2437464" y="284018"/>
            <a:ext cx="551642" cy="801854"/>
            <a:chOff x="2446425" y="1033300"/>
            <a:chExt cx="1176650" cy="1710350"/>
          </a:xfrm>
        </p:grpSpPr>
        <p:sp>
          <p:nvSpPr>
            <p:cNvPr id="20" name="Google Shape;252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53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54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55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56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7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37;gdd6c8eaa19_0_16"/>
          <p:cNvGrpSpPr/>
          <p:nvPr/>
        </p:nvGrpSpPr>
        <p:grpSpPr>
          <a:xfrm flipH="1">
            <a:off x="7332630" y="422591"/>
            <a:ext cx="665931" cy="941206"/>
            <a:chOff x="2446425" y="1033300"/>
            <a:chExt cx="1176650" cy="1710350"/>
          </a:xfrm>
        </p:grpSpPr>
        <p:sp>
          <p:nvSpPr>
            <p:cNvPr id="27" name="Google Shape;238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39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40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41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42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43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244;gdd6c8eaa19_0_16"/>
          <p:cNvGrpSpPr/>
          <p:nvPr/>
        </p:nvGrpSpPr>
        <p:grpSpPr>
          <a:xfrm flipH="1">
            <a:off x="6268867" y="297365"/>
            <a:ext cx="567335" cy="801854"/>
            <a:chOff x="2446425" y="1033300"/>
            <a:chExt cx="1176650" cy="1710350"/>
          </a:xfrm>
        </p:grpSpPr>
        <p:sp>
          <p:nvSpPr>
            <p:cNvPr id="34" name="Google Shape;245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46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47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48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49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50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" name="Google Shape;251;gdd6c8eaa19_0_16"/>
          <p:cNvGrpSpPr/>
          <p:nvPr/>
        </p:nvGrpSpPr>
        <p:grpSpPr>
          <a:xfrm>
            <a:off x="8352549" y="297365"/>
            <a:ext cx="567335" cy="801854"/>
            <a:chOff x="2446425" y="1033300"/>
            <a:chExt cx="1176650" cy="1710350"/>
          </a:xfrm>
        </p:grpSpPr>
        <p:sp>
          <p:nvSpPr>
            <p:cNvPr id="41" name="Google Shape;252;gdd6c8eaa19_0_16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53;gdd6c8eaa19_0_16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54;gdd6c8eaa19_0_16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55;gdd6c8eaa19_0_16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56;gdd6c8eaa19_0_16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57;gdd6c8eaa19_0_16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" grpId="0" build="p"/>
      <p:bldP spid="40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"/>
          <p:cNvSpPr txBox="1">
            <a:spLocks noGrp="1"/>
          </p:cNvSpPr>
          <p:nvPr>
            <p:ph type="title"/>
          </p:nvPr>
        </p:nvSpPr>
        <p:spPr>
          <a:xfrm>
            <a:off x="1842150" y="368825"/>
            <a:ext cx="545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Перспективы</a:t>
            </a:r>
            <a:endParaRPr/>
          </a:p>
        </p:txBody>
      </p:sp>
      <p:sp>
        <p:nvSpPr>
          <p:cNvPr id="407" name="Google Shape;407;p8"/>
          <p:cNvSpPr txBox="1">
            <a:spLocks noGrp="1"/>
          </p:cNvSpPr>
          <p:nvPr>
            <p:ph type="subTitle" idx="1"/>
          </p:nvPr>
        </p:nvSpPr>
        <p:spPr>
          <a:xfrm>
            <a:off x="2054800" y="1264150"/>
            <a:ext cx="4765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400"/>
              <a:buChar char="●"/>
            </a:pPr>
            <a:r>
              <a:rPr lang="en" dirty="0">
                <a:solidFill>
                  <a:srgbClr val="CFE2F3"/>
                </a:solidFill>
              </a:rPr>
              <a:t>Чат-бот будет передан заказчику для дальнейшей интеграции на сервис и последующего администрирования.</a:t>
            </a:r>
            <a:endParaRPr dirty="0">
              <a:solidFill>
                <a:srgbClr val="CFE2F3"/>
              </a:solidFill>
              <a:highlight>
                <a:schemeClr val="dk1"/>
              </a:highlight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dirty="0">
              <a:solidFill>
                <a:srgbClr val="CFE2F3"/>
              </a:solidFill>
              <a:highlight>
                <a:schemeClr val="dk1"/>
              </a:highlight>
            </a:endParaRPr>
          </a:p>
          <a:p>
            <a:pPr marL="45720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400"/>
              <a:buChar char="●"/>
            </a:pPr>
            <a:r>
              <a:rPr lang="en" dirty="0">
                <a:solidFill>
                  <a:srgbClr val="CFE2F3"/>
                </a:solidFill>
              </a:rPr>
              <a:t>Поддержкой и администрированием чат-бота также будет заниматься заказчик.</a:t>
            </a:r>
            <a:endParaRPr dirty="0">
              <a:solidFill>
                <a:srgbClr val="CFE2F3"/>
              </a:solidFill>
              <a:highlight>
                <a:schemeClr val="dk1"/>
              </a:highlight>
            </a:endParaRPr>
          </a:p>
        </p:txBody>
      </p:sp>
      <p:grpSp>
        <p:nvGrpSpPr>
          <p:cNvPr id="408" name="Google Shape;408;p8"/>
          <p:cNvGrpSpPr/>
          <p:nvPr/>
        </p:nvGrpSpPr>
        <p:grpSpPr>
          <a:xfrm>
            <a:off x="719998" y="3792485"/>
            <a:ext cx="521962" cy="758711"/>
            <a:chOff x="2446425" y="1033300"/>
            <a:chExt cx="1176650" cy="1710350"/>
          </a:xfrm>
        </p:grpSpPr>
        <p:sp>
          <p:nvSpPr>
            <p:cNvPr id="409" name="Google Shape;409;p8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5" name="Google Shape;415;p8"/>
          <p:cNvGrpSpPr/>
          <p:nvPr/>
        </p:nvGrpSpPr>
        <p:grpSpPr>
          <a:xfrm>
            <a:off x="4108634" y="4268950"/>
            <a:ext cx="926731" cy="1011249"/>
            <a:chOff x="5316699" y="4268950"/>
            <a:chExt cx="926731" cy="1011249"/>
          </a:xfrm>
        </p:grpSpPr>
        <p:sp>
          <p:nvSpPr>
            <p:cNvPr id="416" name="Google Shape;416;p8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8"/>
          <p:cNvGrpSpPr/>
          <p:nvPr/>
        </p:nvGrpSpPr>
        <p:grpSpPr>
          <a:xfrm>
            <a:off x="1267887" y="2165353"/>
            <a:ext cx="719514" cy="785033"/>
            <a:chOff x="5316699" y="4268950"/>
            <a:chExt cx="926731" cy="1011249"/>
          </a:xfrm>
        </p:grpSpPr>
        <p:sp>
          <p:nvSpPr>
            <p:cNvPr id="423" name="Google Shape;423;p8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9" name="Google Shape;429;p8"/>
          <p:cNvGrpSpPr/>
          <p:nvPr/>
        </p:nvGrpSpPr>
        <p:grpSpPr>
          <a:xfrm flipH="1">
            <a:off x="7083297" y="2009401"/>
            <a:ext cx="876317" cy="956035"/>
            <a:chOff x="5316699" y="4268950"/>
            <a:chExt cx="926731" cy="1011249"/>
          </a:xfrm>
        </p:grpSpPr>
        <p:sp>
          <p:nvSpPr>
            <p:cNvPr id="430" name="Google Shape;430;p8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8"/>
          <p:cNvGrpSpPr/>
          <p:nvPr/>
        </p:nvGrpSpPr>
        <p:grpSpPr>
          <a:xfrm flipH="1">
            <a:off x="300273" y="304244"/>
            <a:ext cx="1001333" cy="1092352"/>
            <a:chOff x="5316699" y="4268950"/>
            <a:chExt cx="926731" cy="1011249"/>
          </a:xfrm>
        </p:grpSpPr>
        <p:sp>
          <p:nvSpPr>
            <p:cNvPr id="437" name="Google Shape;437;p8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8"/>
          <p:cNvGrpSpPr/>
          <p:nvPr/>
        </p:nvGrpSpPr>
        <p:grpSpPr>
          <a:xfrm>
            <a:off x="8063662" y="429028"/>
            <a:ext cx="719514" cy="785033"/>
            <a:chOff x="5316699" y="4268950"/>
            <a:chExt cx="926731" cy="1011249"/>
          </a:xfrm>
        </p:grpSpPr>
        <p:sp>
          <p:nvSpPr>
            <p:cNvPr id="444" name="Google Shape;444;p8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0" name="Google Shape;450;p8"/>
          <p:cNvGrpSpPr/>
          <p:nvPr/>
        </p:nvGrpSpPr>
        <p:grpSpPr>
          <a:xfrm flipH="1">
            <a:off x="7902048" y="3792485"/>
            <a:ext cx="521962" cy="758711"/>
            <a:chOff x="2446425" y="1033300"/>
            <a:chExt cx="1176650" cy="1710350"/>
          </a:xfrm>
        </p:grpSpPr>
        <p:sp>
          <p:nvSpPr>
            <p:cNvPr id="451" name="Google Shape;451;p8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Первоначальный план</a:t>
            </a:r>
            <a:endParaRPr/>
          </a:p>
        </p:txBody>
      </p:sp>
      <p:sp>
        <p:nvSpPr>
          <p:cNvPr id="462" name="Google Shape;462;p7"/>
          <p:cNvSpPr txBox="1"/>
          <p:nvPr/>
        </p:nvSpPr>
        <p:spPr>
          <a:xfrm flipH="1">
            <a:off x="4070189" y="2278976"/>
            <a:ext cx="21009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10-27 мая</a:t>
            </a:r>
            <a:endParaRPr sz="1600" b="0" i="0" u="none" strike="noStrike" cap="none">
              <a:solidFill>
                <a:schemeClr val="accent2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3" name="Google Shape;463;p7"/>
          <p:cNvSpPr txBox="1"/>
          <p:nvPr/>
        </p:nvSpPr>
        <p:spPr>
          <a:xfrm flipH="1">
            <a:off x="4070349" y="1538600"/>
            <a:ext cx="2385300" cy="7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rgbClr val="CFE2F3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Обсуждение, доработка, обучение, тестирование и согласование</a:t>
            </a:r>
            <a:endParaRPr sz="1400" b="0" i="0" u="none" strike="noStrike" cap="none">
              <a:solidFill>
                <a:srgbClr val="CFE2F3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4" name="Google Shape;464;p7"/>
          <p:cNvSpPr txBox="1"/>
          <p:nvPr/>
        </p:nvSpPr>
        <p:spPr>
          <a:xfrm flipH="1">
            <a:off x="503687" y="2288173"/>
            <a:ext cx="22008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dirty="0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26 апреля</a:t>
            </a:r>
            <a:endParaRPr sz="1600" b="0" i="0" u="none" strike="noStrike" cap="none" dirty="0">
              <a:solidFill>
                <a:schemeClr val="accent2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5" name="Google Shape;465;p7"/>
          <p:cNvSpPr txBox="1"/>
          <p:nvPr/>
        </p:nvSpPr>
        <p:spPr>
          <a:xfrm flipH="1">
            <a:off x="488663" y="1913839"/>
            <a:ext cx="22008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dirty="0">
                <a:solidFill>
                  <a:srgbClr val="CFE2F3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Выбор платформы.</a:t>
            </a:r>
            <a:endParaRPr dirty="0">
              <a:solidFill>
                <a:srgbClr val="CFE2F3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6" name="Google Shape;466;p7"/>
          <p:cNvSpPr txBox="1"/>
          <p:nvPr/>
        </p:nvSpPr>
        <p:spPr>
          <a:xfrm flipH="1">
            <a:off x="6158575" y="3652313"/>
            <a:ext cx="22008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28 мая - 3 июня</a:t>
            </a:r>
            <a:endParaRPr sz="1600" b="0" i="0" u="none" strike="noStrike" cap="none">
              <a:solidFill>
                <a:schemeClr val="accent2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7" name="Google Shape;467;p7"/>
          <p:cNvSpPr txBox="1"/>
          <p:nvPr/>
        </p:nvSpPr>
        <p:spPr>
          <a:xfrm flipH="1">
            <a:off x="6158575" y="3870289"/>
            <a:ext cx="22008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rgbClr val="CFE2F3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Установка и настройка чат-бота на портале.</a:t>
            </a:r>
            <a:endParaRPr sz="1400" b="0" i="0" u="none" strike="noStrike" cap="none">
              <a:solidFill>
                <a:srgbClr val="CFE2F3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8" name="Google Shape;468;p7"/>
          <p:cNvSpPr txBox="1"/>
          <p:nvPr/>
        </p:nvSpPr>
        <p:spPr>
          <a:xfrm flipH="1">
            <a:off x="2297675" y="3744475"/>
            <a:ext cx="22008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>
                <a:solidFill>
                  <a:schemeClr val="accent2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28 апреля - 8 мая</a:t>
            </a:r>
            <a:endParaRPr sz="1600" b="0" i="0" u="none" strike="noStrike" cap="none">
              <a:solidFill>
                <a:schemeClr val="accent2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9" name="Google Shape;469;p7"/>
          <p:cNvSpPr txBox="1"/>
          <p:nvPr/>
        </p:nvSpPr>
        <p:spPr>
          <a:xfrm flipH="1">
            <a:off x="1955075" y="4020525"/>
            <a:ext cx="3080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rgbClr val="CFE2F3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Разработка структуры, интерфейса, перечня вопросов и возможных ответов.</a:t>
            </a:r>
            <a:endParaRPr>
              <a:solidFill>
                <a:srgbClr val="CFE2F3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solidFill>
                <a:srgbClr val="CFE2F3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470" name="Google Shape;470;p7"/>
          <p:cNvCxnSpPr/>
          <p:nvPr/>
        </p:nvCxnSpPr>
        <p:spPr>
          <a:xfrm rot="10800000" flipH="1">
            <a:off x="612800" y="3138375"/>
            <a:ext cx="7816800" cy="600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471" name="Google Shape;471;p7"/>
          <p:cNvCxnSpPr/>
          <p:nvPr/>
        </p:nvCxnSpPr>
        <p:spPr>
          <a:xfrm rot="10800000">
            <a:off x="1596575" y="2621412"/>
            <a:ext cx="0" cy="2013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72" name="Google Shape;472;p7"/>
          <p:cNvCxnSpPr/>
          <p:nvPr/>
        </p:nvCxnSpPr>
        <p:spPr>
          <a:xfrm rot="10800000">
            <a:off x="5120650" y="2628049"/>
            <a:ext cx="0" cy="191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73" name="Google Shape;473;p7"/>
          <p:cNvCxnSpPr/>
          <p:nvPr/>
        </p:nvCxnSpPr>
        <p:spPr>
          <a:xfrm>
            <a:off x="7280125" y="3403075"/>
            <a:ext cx="0" cy="191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74" name="Google Shape;474;p7"/>
          <p:cNvCxnSpPr/>
          <p:nvPr/>
        </p:nvCxnSpPr>
        <p:spPr>
          <a:xfrm>
            <a:off x="3409888" y="3522287"/>
            <a:ext cx="0" cy="191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475" name="Google Shape;475;p7"/>
          <p:cNvGrpSpPr/>
          <p:nvPr/>
        </p:nvGrpSpPr>
        <p:grpSpPr>
          <a:xfrm>
            <a:off x="3043900" y="2790978"/>
            <a:ext cx="732000" cy="700800"/>
            <a:chOff x="3345275" y="2309303"/>
            <a:chExt cx="732000" cy="700800"/>
          </a:xfrm>
        </p:grpSpPr>
        <p:sp>
          <p:nvSpPr>
            <p:cNvPr id="476" name="Google Shape;476;p7"/>
            <p:cNvSpPr/>
            <p:nvPr/>
          </p:nvSpPr>
          <p:spPr>
            <a:xfrm>
              <a:off x="3345275" y="2309303"/>
              <a:ext cx="732000" cy="7008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7"/>
            <p:cNvSpPr/>
            <p:nvPr/>
          </p:nvSpPr>
          <p:spPr>
            <a:xfrm>
              <a:off x="3377871" y="2340587"/>
              <a:ext cx="666900" cy="638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7"/>
          <p:cNvGrpSpPr/>
          <p:nvPr/>
        </p:nvGrpSpPr>
        <p:grpSpPr>
          <a:xfrm>
            <a:off x="3198926" y="2955930"/>
            <a:ext cx="421927" cy="370882"/>
            <a:chOff x="-3030525" y="3973150"/>
            <a:chExt cx="293025" cy="257575"/>
          </a:xfrm>
        </p:grpSpPr>
        <p:sp>
          <p:nvSpPr>
            <p:cNvPr id="479" name="Google Shape;479;p7"/>
            <p:cNvSpPr/>
            <p:nvPr/>
          </p:nvSpPr>
          <p:spPr>
            <a:xfrm>
              <a:off x="-3029750" y="397315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1702" y="1355"/>
                  </a:moveTo>
                  <a:cubicBezTo>
                    <a:pt x="1891" y="1355"/>
                    <a:pt x="2049" y="1513"/>
                    <a:pt x="2049" y="1702"/>
                  </a:cubicBezTo>
                  <a:cubicBezTo>
                    <a:pt x="2049" y="1922"/>
                    <a:pt x="1891" y="2080"/>
                    <a:pt x="1702" y="2080"/>
                  </a:cubicBezTo>
                  <a:cubicBezTo>
                    <a:pt x="1513" y="2080"/>
                    <a:pt x="1356" y="1922"/>
                    <a:pt x="1356" y="1702"/>
                  </a:cubicBezTo>
                  <a:cubicBezTo>
                    <a:pt x="1356" y="1513"/>
                    <a:pt x="1513" y="1355"/>
                    <a:pt x="1702" y="1355"/>
                  </a:cubicBezTo>
                  <a:close/>
                  <a:moveTo>
                    <a:pt x="3088" y="1355"/>
                  </a:moveTo>
                  <a:cubicBezTo>
                    <a:pt x="3277" y="1355"/>
                    <a:pt x="3435" y="1513"/>
                    <a:pt x="3435" y="1702"/>
                  </a:cubicBezTo>
                  <a:cubicBezTo>
                    <a:pt x="3435" y="1922"/>
                    <a:pt x="3277" y="2080"/>
                    <a:pt x="3088" y="2080"/>
                  </a:cubicBezTo>
                  <a:cubicBezTo>
                    <a:pt x="2868" y="2080"/>
                    <a:pt x="2710" y="1922"/>
                    <a:pt x="2710" y="1702"/>
                  </a:cubicBezTo>
                  <a:cubicBezTo>
                    <a:pt x="2710" y="1513"/>
                    <a:pt x="2868" y="1355"/>
                    <a:pt x="3088" y="1355"/>
                  </a:cubicBezTo>
                  <a:close/>
                  <a:moveTo>
                    <a:pt x="9925" y="1387"/>
                  </a:moveTo>
                  <a:cubicBezTo>
                    <a:pt x="10366" y="1387"/>
                    <a:pt x="10366" y="2080"/>
                    <a:pt x="9925" y="2080"/>
                  </a:cubicBezTo>
                  <a:lnTo>
                    <a:pt x="5829" y="2080"/>
                  </a:lnTo>
                  <a:cubicBezTo>
                    <a:pt x="5388" y="2080"/>
                    <a:pt x="5357" y="1387"/>
                    <a:pt x="5829" y="138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58" y="505"/>
                    <a:pt x="11248" y="1"/>
                    <a:pt x="106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7"/>
            <p:cNvSpPr/>
            <p:nvPr/>
          </p:nvSpPr>
          <p:spPr>
            <a:xfrm>
              <a:off x="-3030525" y="4059000"/>
              <a:ext cx="292225" cy="171725"/>
            </a:xfrm>
            <a:custGeom>
              <a:avLst/>
              <a:gdLst/>
              <a:ahLst/>
              <a:cxnLst/>
              <a:rect l="l" t="t" r="r" b="b"/>
              <a:pathLst>
                <a:path w="11689" h="6869" extrusionOk="0">
                  <a:moveTo>
                    <a:pt x="3773" y="1366"/>
                  </a:moveTo>
                  <a:cubicBezTo>
                    <a:pt x="4065" y="1366"/>
                    <a:pt x="4260" y="1775"/>
                    <a:pt x="3970" y="1985"/>
                  </a:cubicBezTo>
                  <a:lnTo>
                    <a:pt x="2363" y="3088"/>
                  </a:lnTo>
                  <a:lnTo>
                    <a:pt x="3970" y="4191"/>
                  </a:lnTo>
                  <a:cubicBezTo>
                    <a:pt x="4252" y="4370"/>
                    <a:pt x="4075" y="4801"/>
                    <a:pt x="3795" y="4801"/>
                  </a:cubicBezTo>
                  <a:cubicBezTo>
                    <a:pt x="3731" y="4801"/>
                    <a:pt x="3662" y="4779"/>
                    <a:pt x="3592" y="4726"/>
                  </a:cubicBezTo>
                  <a:lnTo>
                    <a:pt x="1544" y="3372"/>
                  </a:lnTo>
                  <a:cubicBezTo>
                    <a:pt x="1324" y="3246"/>
                    <a:pt x="1324" y="2962"/>
                    <a:pt x="1544" y="2805"/>
                  </a:cubicBezTo>
                  <a:lnTo>
                    <a:pt x="3592" y="1418"/>
                  </a:lnTo>
                  <a:cubicBezTo>
                    <a:pt x="3654" y="1382"/>
                    <a:pt x="3715" y="1366"/>
                    <a:pt x="3773" y="1366"/>
                  </a:cubicBezTo>
                  <a:close/>
                  <a:moveTo>
                    <a:pt x="7912" y="1407"/>
                  </a:moveTo>
                  <a:cubicBezTo>
                    <a:pt x="7979" y="1407"/>
                    <a:pt x="8053" y="1429"/>
                    <a:pt x="8129" y="1481"/>
                  </a:cubicBezTo>
                  <a:lnTo>
                    <a:pt x="10145" y="2836"/>
                  </a:lnTo>
                  <a:cubicBezTo>
                    <a:pt x="10366" y="2962"/>
                    <a:pt x="10366" y="3277"/>
                    <a:pt x="10145" y="3403"/>
                  </a:cubicBezTo>
                  <a:lnTo>
                    <a:pt x="8129" y="4789"/>
                  </a:lnTo>
                  <a:cubicBezTo>
                    <a:pt x="8061" y="4826"/>
                    <a:pt x="7996" y="4841"/>
                    <a:pt x="7935" y="4841"/>
                  </a:cubicBezTo>
                  <a:cubicBezTo>
                    <a:pt x="7624" y="4841"/>
                    <a:pt x="7430" y="4433"/>
                    <a:pt x="7719" y="4222"/>
                  </a:cubicBezTo>
                  <a:lnTo>
                    <a:pt x="9326" y="3120"/>
                  </a:lnTo>
                  <a:lnTo>
                    <a:pt x="7719" y="2017"/>
                  </a:lnTo>
                  <a:cubicBezTo>
                    <a:pt x="7437" y="1837"/>
                    <a:pt x="7615" y="1407"/>
                    <a:pt x="7912" y="1407"/>
                  </a:cubicBezTo>
                  <a:close/>
                  <a:moveTo>
                    <a:pt x="6515" y="714"/>
                  </a:moveTo>
                  <a:cubicBezTo>
                    <a:pt x="6728" y="714"/>
                    <a:pt x="6948" y="909"/>
                    <a:pt x="6868" y="1166"/>
                  </a:cubicBezTo>
                  <a:lnTo>
                    <a:pt x="5482" y="5262"/>
                  </a:lnTo>
                  <a:cubicBezTo>
                    <a:pt x="5434" y="5420"/>
                    <a:pt x="5306" y="5489"/>
                    <a:pt x="5176" y="5489"/>
                  </a:cubicBezTo>
                  <a:cubicBezTo>
                    <a:pt x="4968" y="5489"/>
                    <a:pt x="4755" y="5313"/>
                    <a:pt x="4852" y="5041"/>
                  </a:cubicBezTo>
                  <a:lnTo>
                    <a:pt x="6207" y="946"/>
                  </a:lnTo>
                  <a:cubicBezTo>
                    <a:pt x="6265" y="782"/>
                    <a:pt x="6389" y="714"/>
                    <a:pt x="6515" y="714"/>
                  </a:cubicBezTo>
                  <a:close/>
                  <a:moveTo>
                    <a:pt x="0" y="1"/>
                  </a:moveTo>
                  <a:lnTo>
                    <a:pt x="0" y="5829"/>
                  </a:lnTo>
                  <a:lnTo>
                    <a:pt x="32" y="5829"/>
                  </a:lnTo>
                  <a:cubicBezTo>
                    <a:pt x="32" y="6396"/>
                    <a:pt x="504" y="6869"/>
                    <a:pt x="1072" y="6869"/>
                  </a:cubicBezTo>
                  <a:lnTo>
                    <a:pt x="10681" y="6869"/>
                  </a:lnTo>
                  <a:cubicBezTo>
                    <a:pt x="11216" y="6869"/>
                    <a:pt x="11689" y="6396"/>
                    <a:pt x="11689" y="5829"/>
                  </a:cubicBezTo>
                  <a:lnTo>
                    <a:pt x="116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1" name="Google Shape;481;p7"/>
          <p:cNvGrpSpPr/>
          <p:nvPr/>
        </p:nvGrpSpPr>
        <p:grpSpPr>
          <a:xfrm>
            <a:off x="1223075" y="2832778"/>
            <a:ext cx="732000" cy="700800"/>
            <a:chOff x="3345275" y="2309303"/>
            <a:chExt cx="732000" cy="700800"/>
          </a:xfrm>
        </p:grpSpPr>
        <p:sp>
          <p:nvSpPr>
            <p:cNvPr id="482" name="Google Shape;482;p7"/>
            <p:cNvSpPr/>
            <p:nvPr/>
          </p:nvSpPr>
          <p:spPr>
            <a:xfrm>
              <a:off x="3345275" y="2309303"/>
              <a:ext cx="732000" cy="7008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7"/>
            <p:cNvSpPr/>
            <p:nvPr/>
          </p:nvSpPr>
          <p:spPr>
            <a:xfrm>
              <a:off x="3377871" y="2340587"/>
              <a:ext cx="666900" cy="638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7"/>
          <p:cNvGrpSpPr/>
          <p:nvPr/>
        </p:nvGrpSpPr>
        <p:grpSpPr>
          <a:xfrm>
            <a:off x="4754650" y="2747265"/>
            <a:ext cx="732000" cy="700800"/>
            <a:chOff x="3345275" y="2309303"/>
            <a:chExt cx="732000" cy="700800"/>
          </a:xfrm>
        </p:grpSpPr>
        <p:sp>
          <p:nvSpPr>
            <p:cNvPr id="485" name="Google Shape;485;p7"/>
            <p:cNvSpPr/>
            <p:nvPr/>
          </p:nvSpPr>
          <p:spPr>
            <a:xfrm>
              <a:off x="3345275" y="2309303"/>
              <a:ext cx="732000" cy="7008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7"/>
            <p:cNvSpPr/>
            <p:nvPr/>
          </p:nvSpPr>
          <p:spPr>
            <a:xfrm>
              <a:off x="3377871" y="2340587"/>
              <a:ext cx="666900" cy="638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7"/>
          <p:cNvGrpSpPr/>
          <p:nvPr/>
        </p:nvGrpSpPr>
        <p:grpSpPr>
          <a:xfrm>
            <a:off x="1434458" y="3013542"/>
            <a:ext cx="339253" cy="339253"/>
            <a:chOff x="1492675" y="4992125"/>
            <a:chExt cx="481825" cy="481825"/>
          </a:xfrm>
        </p:grpSpPr>
        <p:sp>
          <p:nvSpPr>
            <p:cNvPr id="488" name="Google Shape;488;p7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7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p7"/>
          <p:cNvGrpSpPr/>
          <p:nvPr/>
        </p:nvGrpSpPr>
        <p:grpSpPr>
          <a:xfrm>
            <a:off x="4944673" y="2906374"/>
            <a:ext cx="351940" cy="349163"/>
            <a:chOff x="3133425" y="3955025"/>
            <a:chExt cx="297750" cy="295400"/>
          </a:xfrm>
        </p:grpSpPr>
        <p:sp>
          <p:nvSpPr>
            <p:cNvPr id="491" name="Google Shape;491;p7"/>
            <p:cNvSpPr/>
            <p:nvPr/>
          </p:nvSpPr>
          <p:spPr>
            <a:xfrm>
              <a:off x="3133425" y="4058225"/>
              <a:ext cx="297750" cy="192200"/>
            </a:xfrm>
            <a:custGeom>
              <a:avLst/>
              <a:gdLst/>
              <a:ahLst/>
              <a:cxnLst/>
              <a:rect l="l" t="t" r="r" b="b"/>
              <a:pathLst>
                <a:path w="11910" h="7688" extrusionOk="0">
                  <a:moveTo>
                    <a:pt x="5923" y="0"/>
                  </a:moveTo>
                  <a:cubicBezTo>
                    <a:pt x="5325" y="0"/>
                    <a:pt x="4821" y="347"/>
                    <a:pt x="4631" y="914"/>
                  </a:cubicBezTo>
                  <a:cubicBezTo>
                    <a:pt x="4505" y="1166"/>
                    <a:pt x="4505" y="1449"/>
                    <a:pt x="4568" y="1764"/>
                  </a:cubicBezTo>
                  <a:cubicBezTo>
                    <a:pt x="4884" y="1922"/>
                    <a:pt x="5199" y="2016"/>
                    <a:pt x="5577" y="2048"/>
                  </a:cubicBezTo>
                  <a:lnTo>
                    <a:pt x="5577" y="2741"/>
                  </a:lnTo>
                  <a:lnTo>
                    <a:pt x="2458" y="2741"/>
                  </a:lnTo>
                  <a:cubicBezTo>
                    <a:pt x="1859" y="2741"/>
                    <a:pt x="1418" y="3214"/>
                    <a:pt x="1418" y="3781"/>
                  </a:cubicBezTo>
                  <a:lnTo>
                    <a:pt x="1418" y="4190"/>
                  </a:lnTo>
                  <a:cubicBezTo>
                    <a:pt x="630" y="4316"/>
                    <a:pt x="0" y="5041"/>
                    <a:pt x="0" y="5891"/>
                  </a:cubicBezTo>
                  <a:cubicBezTo>
                    <a:pt x="0" y="6837"/>
                    <a:pt x="788" y="7687"/>
                    <a:pt x="1765" y="7687"/>
                  </a:cubicBezTo>
                  <a:cubicBezTo>
                    <a:pt x="2710" y="7687"/>
                    <a:pt x="3497" y="6900"/>
                    <a:pt x="3497" y="5891"/>
                  </a:cubicBezTo>
                  <a:cubicBezTo>
                    <a:pt x="3497" y="5072"/>
                    <a:pt x="2930" y="4316"/>
                    <a:pt x="2143" y="4190"/>
                  </a:cubicBezTo>
                  <a:lnTo>
                    <a:pt x="2143" y="3781"/>
                  </a:lnTo>
                  <a:cubicBezTo>
                    <a:pt x="2143" y="3592"/>
                    <a:pt x="2300" y="3434"/>
                    <a:pt x="2489" y="3434"/>
                  </a:cubicBezTo>
                  <a:lnTo>
                    <a:pt x="5608" y="3434"/>
                  </a:lnTo>
                  <a:lnTo>
                    <a:pt x="5608" y="4127"/>
                  </a:lnTo>
                  <a:cubicBezTo>
                    <a:pt x="4821" y="4285"/>
                    <a:pt x="4222" y="5009"/>
                    <a:pt x="4222" y="5860"/>
                  </a:cubicBezTo>
                  <a:cubicBezTo>
                    <a:pt x="4222" y="6805"/>
                    <a:pt x="5010" y="7656"/>
                    <a:pt x="5955" y="7656"/>
                  </a:cubicBezTo>
                  <a:cubicBezTo>
                    <a:pt x="6900" y="7656"/>
                    <a:pt x="7687" y="6868"/>
                    <a:pt x="7687" y="5860"/>
                  </a:cubicBezTo>
                  <a:cubicBezTo>
                    <a:pt x="7687" y="5041"/>
                    <a:pt x="7089" y="4285"/>
                    <a:pt x="6301" y="4127"/>
                  </a:cubicBezTo>
                  <a:lnTo>
                    <a:pt x="6301" y="3434"/>
                  </a:lnTo>
                  <a:lnTo>
                    <a:pt x="9452" y="3434"/>
                  </a:lnTo>
                  <a:cubicBezTo>
                    <a:pt x="9641" y="3434"/>
                    <a:pt x="9798" y="3592"/>
                    <a:pt x="9798" y="3781"/>
                  </a:cubicBezTo>
                  <a:lnTo>
                    <a:pt x="9798" y="4190"/>
                  </a:lnTo>
                  <a:cubicBezTo>
                    <a:pt x="9011" y="4316"/>
                    <a:pt x="8444" y="5041"/>
                    <a:pt x="8444" y="5891"/>
                  </a:cubicBezTo>
                  <a:cubicBezTo>
                    <a:pt x="8444" y="6837"/>
                    <a:pt x="9231" y="7687"/>
                    <a:pt x="10176" y="7687"/>
                  </a:cubicBezTo>
                  <a:cubicBezTo>
                    <a:pt x="11121" y="7687"/>
                    <a:pt x="11909" y="6900"/>
                    <a:pt x="11909" y="5891"/>
                  </a:cubicBezTo>
                  <a:cubicBezTo>
                    <a:pt x="11783" y="5135"/>
                    <a:pt x="11185" y="4379"/>
                    <a:pt x="10397" y="4222"/>
                  </a:cubicBezTo>
                  <a:lnTo>
                    <a:pt x="10397" y="3812"/>
                  </a:lnTo>
                  <a:cubicBezTo>
                    <a:pt x="10397" y="3245"/>
                    <a:pt x="9924" y="2804"/>
                    <a:pt x="9389" y="2804"/>
                  </a:cubicBezTo>
                  <a:lnTo>
                    <a:pt x="6238" y="2804"/>
                  </a:lnTo>
                  <a:lnTo>
                    <a:pt x="6238" y="2079"/>
                  </a:lnTo>
                  <a:cubicBezTo>
                    <a:pt x="6585" y="2048"/>
                    <a:pt x="6900" y="1922"/>
                    <a:pt x="7215" y="1827"/>
                  </a:cubicBezTo>
                  <a:cubicBezTo>
                    <a:pt x="7341" y="1418"/>
                    <a:pt x="7246" y="977"/>
                    <a:pt x="7057" y="630"/>
                  </a:cubicBezTo>
                  <a:cubicBezTo>
                    <a:pt x="6774" y="221"/>
                    <a:pt x="6396" y="0"/>
                    <a:pt x="5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3263375" y="40070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284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3203525" y="3955025"/>
              <a:ext cx="155175" cy="135500"/>
            </a:xfrm>
            <a:custGeom>
              <a:avLst/>
              <a:gdLst/>
              <a:ahLst/>
              <a:cxnLst/>
              <a:rect l="l" t="t" r="r" b="b"/>
              <a:pathLst>
                <a:path w="6207" h="5420" extrusionOk="0">
                  <a:moveTo>
                    <a:pt x="3119" y="1"/>
                  </a:moveTo>
                  <a:cubicBezTo>
                    <a:pt x="1386" y="1"/>
                    <a:pt x="0" y="1387"/>
                    <a:pt x="0" y="3120"/>
                  </a:cubicBezTo>
                  <a:cubicBezTo>
                    <a:pt x="0" y="4002"/>
                    <a:pt x="410" y="4853"/>
                    <a:pt x="1071" y="5420"/>
                  </a:cubicBezTo>
                  <a:cubicBezTo>
                    <a:pt x="1071" y="5231"/>
                    <a:pt x="1103" y="5042"/>
                    <a:pt x="1197" y="4853"/>
                  </a:cubicBezTo>
                  <a:cubicBezTo>
                    <a:pt x="1323" y="4380"/>
                    <a:pt x="1701" y="3971"/>
                    <a:pt x="2111" y="3750"/>
                  </a:cubicBezTo>
                  <a:cubicBezTo>
                    <a:pt x="1890" y="3498"/>
                    <a:pt x="1733" y="3151"/>
                    <a:pt x="1733" y="2805"/>
                  </a:cubicBezTo>
                  <a:cubicBezTo>
                    <a:pt x="1733" y="2049"/>
                    <a:pt x="2363" y="1419"/>
                    <a:pt x="3119" y="1419"/>
                  </a:cubicBezTo>
                  <a:cubicBezTo>
                    <a:pt x="3844" y="1419"/>
                    <a:pt x="4474" y="2049"/>
                    <a:pt x="4474" y="2805"/>
                  </a:cubicBezTo>
                  <a:cubicBezTo>
                    <a:pt x="4474" y="3151"/>
                    <a:pt x="4348" y="3498"/>
                    <a:pt x="4096" y="3750"/>
                  </a:cubicBezTo>
                  <a:cubicBezTo>
                    <a:pt x="4379" y="3876"/>
                    <a:pt x="4600" y="4097"/>
                    <a:pt x="4789" y="4380"/>
                  </a:cubicBezTo>
                  <a:cubicBezTo>
                    <a:pt x="5009" y="4695"/>
                    <a:pt x="5135" y="5042"/>
                    <a:pt x="5167" y="5420"/>
                  </a:cubicBezTo>
                  <a:cubicBezTo>
                    <a:pt x="5797" y="4853"/>
                    <a:pt x="6207" y="4065"/>
                    <a:pt x="6207" y="3120"/>
                  </a:cubicBezTo>
                  <a:cubicBezTo>
                    <a:pt x="6207" y="1387"/>
                    <a:pt x="4852" y="1"/>
                    <a:pt x="3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4" name="Google Shape;494;p7"/>
          <p:cNvGrpSpPr/>
          <p:nvPr/>
        </p:nvGrpSpPr>
        <p:grpSpPr>
          <a:xfrm>
            <a:off x="6914125" y="2730540"/>
            <a:ext cx="732000" cy="700800"/>
            <a:chOff x="3345275" y="2309303"/>
            <a:chExt cx="732000" cy="700800"/>
          </a:xfrm>
        </p:grpSpPr>
        <p:sp>
          <p:nvSpPr>
            <p:cNvPr id="495" name="Google Shape;495;p7"/>
            <p:cNvSpPr/>
            <p:nvPr/>
          </p:nvSpPr>
          <p:spPr>
            <a:xfrm>
              <a:off x="3345275" y="2309303"/>
              <a:ext cx="732000" cy="7008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3377871" y="2340587"/>
              <a:ext cx="666900" cy="638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7"/>
          <p:cNvGrpSpPr/>
          <p:nvPr/>
        </p:nvGrpSpPr>
        <p:grpSpPr>
          <a:xfrm>
            <a:off x="7069164" y="2881329"/>
            <a:ext cx="421927" cy="399248"/>
            <a:chOff x="-1592325" y="3957400"/>
            <a:chExt cx="293025" cy="277275"/>
          </a:xfrm>
        </p:grpSpPr>
        <p:sp>
          <p:nvSpPr>
            <p:cNvPr id="498" name="Google Shape;498;p7"/>
            <p:cNvSpPr/>
            <p:nvPr/>
          </p:nvSpPr>
          <p:spPr>
            <a:xfrm>
              <a:off x="-1591550" y="395740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9894" y="1355"/>
                  </a:moveTo>
                  <a:cubicBezTo>
                    <a:pt x="10335" y="1355"/>
                    <a:pt x="10366" y="2017"/>
                    <a:pt x="9894" y="2017"/>
                  </a:cubicBezTo>
                  <a:lnTo>
                    <a:pt x="5798" y="2017"/>
                  </a:lnTo>
                  <a:cubicBezTo>
                    <a:pt x="5778" y="2019"/>
                    <a:pt x="5759" y="2021"/>
                    <a:pt x="5741" y="2021"/>
                  </a:cubicBezTo>
                  <a:cubicBezTo>
                    <a:pt x="5326" y="2021"/>
                    <a:pt x="5345" y="1355"/>
                    <a:pt x="5798" y="1355"/>
                  </a:cubicBezTo>
                  <a:close/>
                  <a:moveTo>
                    <a:pt x="1671" y="1355"/>
                  </a:moveTo>
                  <a:cubicBezTo>
                    <a:pt x="1860" y="1355"/>
                    <a:pt x="2017" y="1513"/>
                    <a:pt x="2017" y="1702"/>
                  </a:cubicBezTo>
                  <a:cubicBezTo>
                    <a:pt x="2017" y="1891"/>
                    <a:pt x="1860" y="2048"/>
                    <a:pt x="1671" y="2048"/>
                  </a:cubicBezTo>
                  <a:cubicBezTo>
                    <a:pt x="1482" y="2048"/>
                    <a:pt x="1324" y="1891"/>
                    <a:pt x="1324" y="1702"/>
                  </a:cubicBezTo>
                  <a:cubicBezTo>
                    <a:pt x="1356" y="1513"/>
                    <a:pt x="1513" y="1355"/>
                    <a:pt x="1671" y="1355"/>
                  </a:cubicBezTo>
                  <a:close/>
                  <a:moveTo>
                    <a:pt x="3057" y="1355"/>
                  </a:moveTo>
                  <a:cubicBezTo>
                    <a:pt x="3246" y="1355"/>
                    <a:pt x="3404" y="1513"/>
                    <a:pt x="3404" y="1702"/>
                  </a:cubicBezTo>
                  <a:cubicBezTo>
                    <a:pt x="3404" y="1891"/>
                    <a:pt x="3246" y="2048"/>
                    <a:pt x="3057" y="2048"/>
                  </a:cubicBezTo>
                  <a:cubicBezTo>
                    <a:pt x="2836" y="2048"/>
                    <a:pt x="2679" y="1891"/>
                    <a:pt x="2679" y="1702"/>
                  </a:cubicBezTo>
                  <a:cubicBezTo>
                    <a:pt x="2679" y="1513"/>
                    <a:pt x="2836" y="1355"/>
                    <a:pt x="3057" y="1355"/>
                  </a:cubicBezTo>
                  <a:close/>
                  <a:moveTo>
                    <a:pt x="4412" y="1355"/>
                  </a:moveTo>
                  <a:cubicBezTo>
                    <a:pt x="4632" y="1355"/>
                    <a:pt x="4790" y="1513"/>
                    <a:pt x="4790" y="1702"/>
                  </a:cubicBezTo>
                  <a:cubicBezTo>
                    <a:pt x="4790" y="1891"/>
                    <a:pt x="4632" y="2048"/>
                    <a:pt x="4412" y="2048"/>
                  </a:cubicBezTo>
                  <a:cubicBezTo>
                    <a:pt x="4223" y="2048"/>
                    <a:pt x="4065" y="1891"/>
                    <a:pt x="4065" y="1702"/>
                  </a:cubicBezTo>
                  <a:cubicBezTo>
                    <a:pt x="4065" y="1513"/>
                    <a:pt x="4223" y="1355"/>
                    <a:pt x="4412" y="1355"/>
                  </a:cubicBezTo>
                  <a:close/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89" y="505"/>
                    <a:pt x="11154" y="0"/>
                    <a:pt x="106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-1592325" y="4043250"/>
              <a:ext cx="291450" cy="171725"/>
            </a:xfrm>
            <a:custGeom>
              <a:avLst/>
              <a:gdLst/>
              <a:ahLst/>
              <a:cxnLst/>
              <a:rect l="l" t="t" r="r" b="b"/>
              <a:pathLst>
                <a:path w="11658" h="6869" extrusionOk="0">
                  <a:moveTo>
                    <a:pt x="0" y="0"/>
                  </a:moveTo>
                  <a:lnTo>
                    <a:pt x="0" y="5829"/>
                  </a:lnTo>
                  <a:cubicBezTo>
                    <a:pt x="0" y="6396"/>
                    <a:pt x="473" y="6869"/>
                    <a:pt x="1040" y="6869"/>
                  </a:cubicBezTo>
                  <a:lnTo>
                    <a:pt x="2867" y="6869"/>
                  </a:lnTo>
                  <a:lnTo>
                    <a:pt x="2647" y="6616"/>
                  </a:lnTo>
                  <a:cubicBezTo>
                    <a:pt x="2521" y="6522"/>
                    <a:pt x="2521" y="6270"/>
                    <a:pt x="2647" y="6144"/>
                  </a:cubicBezTo>
                  <a:lnTo>
                    <a:pt x="2993" y="5797"/>
                  </a:lnTo>
                  <a:cubicBezTo>
                    <a:pt x="2962" y="5734"/>
                    <a:pt x="2930" y="5608"/>
                    <a:pt x="2867" y="5482"/>
                  </a:cubicBezTo>
                  <a:lnTo>
                    <a:pt x="2363" y="5482"/>
                  </a:lnTo>
                  <a:cubicBezTo>
                    <a:pt x="2174" y="5482"/>
                    <a:pt x="2017" y="5325"/>
                    <a:pt x="2017" y="5136"/>
                  </a:cubicBezTo>
                  <a:lnTo>
                    <a:pt x="2017" y="3750"/>
                  </a:lnTo>
                  <a:cubicBezTo>
                    <a:pt x="2017" y="3561"/>
                    <a:pt x="2174" y="3403"/>
                    <a:pt x="2363" y="3403"/>
                  </a:cubicBezTo>
                  <a:lnTo>
                    <a:pt x="2867" y="3403"/>
                  </a:lnTo>
                  <a:cubicBezTo>
                    <a:pt x="2930" y="3277"/>
                    <a:pt x="2962" y="3214"/>
                    <a:pt x="2993" y="3088"/>
                  </a:cubicBezTo>
                  <a:lnTo>
                    <a:pt x="2647" y="2741"/>
                  </a:lnTo>
                  <a:cubicBezTo>
                    <a:pt x="2521" y="2615"/>
                    <a:pt x="2521" y="2363"/>
                    <a:pt x="2647" y="2269"/>
                  </a:cubicBezTo>
                  <a:lnTo>
                    <a:pt x="3624" y="1261"/>
                  </a:lnTo>
                  <a:cubicBezTo>
                    <a:pt x="3687" y="1213"/>
                    <a:pt x="3773" y="1190"/>
                    <a:pt x="3860" y="1190"/>
                  </a:cubicBezTo>
                  <a:cubicBezTo>
                    <a:pt x="3946" y="1190"/>
                    <a:pt x="4033" y="1213"/>
                    <a:pt x="4096" y="1261"/>
                  </a:cubicBezTo>
                  <a:lnTo>
                    <a:pt x="4443" y="1639"/>
                  </a:lnTo>
                  <a:cubicBezTo>
                    <a:pt x="4537" y="1576"/>
                    <a:pt x="4663" y="1544"/>
                    <a:pt x="4758" y="1513"/>
                  </a:cubicBezTo>
                  <a:lnTo>
                    <a:pt x="4758" y="1009"/>
                  </a:lnTo>
                  <a:cubicBezTo>
                    <a:pt x="4758" y="788"/>
                    <a:pt x="4915" y="631"/>
                    <a:pt x="5136" y="631"/>
                  </a:cubicBezTo>
                  <a:lnTo>
                    <a:pt x="6490" y="631"/>
                  </a:lnTo>
                  <a:cubicBezTo>
                    <a:pt x="6711" y="631"/>
                    <a:pt x="6869" y="788"/>
                    <a:pt x="6869" y="1009"/>
                  </a:cubicBezTo>
                  <a:lnTo>
                    <a:pt x="6869" y="1513"/>
                  </a:lnTo>
                  <a:cubicBezTo>
                    <a:pt x="6963" y="1544"/>
                    <a:pt x="7058" y="1576"/>
                    <a:pt x="7184" y="1639"/>
                  </a:cubicBezTo>
                  <a:lnTo>
                    <a:pt x="7530" y="1261"/>
                  </a:lnTo>
                  <a:cubicBezTo>
                    <a:pt x="7593" y="1213"/>
                    <a:pt x="7680" y="1190"/>
                    <a:pt x="7766" y="1190"/>
                  </a:cubicBezTo>
                  <a:cubicBezTo>
                    <a:pt x="7853" y="1190"/>
                    <a:pt x="7940" y="1213"/>
                    <a:pt x="8003" y="1261"/>
                  </a:cubicBezTo>
                  <a:lnTo>
                    <a:pt x="8979" y="2269"/>
                  </a:lnTo>
                  <a:cubicBezTo>
                    <a:pt x="9105" y="2363"/>
                    <a:pt x="9105" y="2615"/>
                    <a:pt x="8979" y="2741"/>
                  </a:cubicBezTo>
                  <a:lnTo>
                    <a:pt x="8633" y="3088"/>
                  </a:lnTo>
                  <a:cubicBezTo>
                    <a:pt x="8664" y="3151"/>
                    <a:pt x="8696" y="3277"/>
                    <a:pt x="8759" y="3403"/>
                  </a:cubicBezTo>
                  <a:lnTo>
                    <a:pt x="9263" y="3403"/>
                  </a:lnTo>
                  <a:cubicBezTo>
                    <a:pt x="9452" y="3403"/>
                    <a:pt x="9609" y="3561"/>
                    <a:pt x="9609" y="3750"/>
                  </a:cubicBezTo>
                  <a:lnTo>
                    <a:pt x="9609" y="5136"/>
                  </a:lnTo>
                  <a:cubicBezTo>
                    <a:pt x="9609" y="5325"/>
                    <a:pt x="9452" y="5482"/>
                    <a:pt x="9263" y="5482"/>
                  </a:cubicBezTo>
                  <a:lnTo>
                    <a:pt x="8759" y="5482"/>
                  </a:lnTo>
                  <a:cubicBezTo>
                    <a:pt x="8727" y="5608"/>
                    <a:pt x="8664" y="5671"/>
                    <a:pt x="8633" y="5797"/>
                  </a:cubicBezTo>
                  <a:lnTo>
                    <a:pt x="8979" y="6144"/>
                  </a:lnTo>
                  <a:cubicBezTo>
                    <a:pt x="9105" y="6270"/>
                    <a:pt x="9105" y="6522"/>
                    <a:pt x="8979" y="6616"/>
                  </a:cubicBezTo>
                  <a:lnTo>
                    <a:pt x="8759" y="6869"/>
                  </a:lnTo>
                  <a:lnTo>
                    <a:pt x="10586" y="6869"/>
                  </a:lnTo>
                  <a:cubicBezTo>
                    <a:pt x="11153" y="6869"/>
                    <a:pt x="11657" y="6396"/>
                    <a:pt x="11657" y="5829"/>
                  </a:cubicBezTo>
                  <a:lnTo>
                    <a:pt x="11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-1471825" y="41291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42" y="1"/>
                    <a:pt x="1" y="473"/>
                    <a:pt x="1" y="1009"/>
                  </a:cubicBezTo>
                  <a:cubicBezTo>
                    <a:pt x="1" y="1576"/>
                    <a:pt x="442" y="2048"/>
                    <a:pt x="1009" y="2048"/>
                  </a:cubicBezTo>
                  <a:cubicBezTo>
                    <a:pt x="1576" y="2048"/>
                    <a:pt x="2049" y="1576"/>
                    <a:pt x="2049" y="1009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-1526175" y="4077900"/>
              <a:ext cx="156775" cy="156775"/>
            </a:xfrm>
            <a:custGeom>
              <a:avLst/>
              <a:gdLst/>
              <a:ahLst/>
              <a:cxnLst/>
              <a:rect l="l" t="t" r="r" b="b"/>
              <a:pathLst>
                <a:path w="6271" h="6271" extrusionOk="0">
                  <a:moveTo>
                    <a:pt x="3183" y="1418"/>
                  </a:moveTo>
                  <a:cubicBezTo>
                    <a:pt x="4128" y="1418"/>
                    <a:pt x="4884" y="2175"/>
                    <a:pt x="4884" y="3120"/>
                  </a:cubicBezTo>
                  <a:cubicBezTo>
                    <a:pt x="4884" y="4033"/>
                    <a:pt x="4128" y="4821"/>
                    <a:pt x="3183" y="4821"/>
                  </a:cubicBezTo>
                  <a:cubicBezTo>
                    <a:pt x="2238" y="4821"/>
                    <a:pt x="1482" y="4065"/>
                    <a:pt x="1482" y="3120"/>
                  </a:cubicBezTo>
                  <a:cubicBezTo>
                    <a:pt x="1482" y="2175"/>
                    <a:pt x="2238" y="1418"/>
                    <a:pt x="3183" y="1418"/>
                  </a:cubicBezTo>
                  <a:close/>
                  <a:moveTo>
                    <a:pt x="2805" y="1"/>
                  </a:moveTo>
                  <a:lnTo>
                    <a:pt x="2805" y="442"/>
                  </a:lnTo>
                  <a:cubicBezTo>
                    <a:pt x="2805" y="599"/>
                    <a:pt x="2679" y="725"/>
                    <a:pt x="2521" y="757"/>
                  </a:cubicBezTo>
                  <a:cubicBezTo>
                    <a:pt x="2332" y="788"/>
                    <a:pt x="2080" y="914"/>
                    <a:pt x="1891" y="1040"/>
                  </a:cubicBezTo>
                  <a:cubicBezTo>
                    <a:pt x="1847" y="1063"/>
                    <a:pt x="1794" y="1073"/>
                    <a:pt x="1739" y="1073"/>
                  </a:cubicBezTo>
                  <a:cubicBezTo>
                    <a:pt x="1639" y="1073"/>
                    <a:pt x="1531" y="1038"/>
                    <a:pt x="1450" y="977"/>
                  </a:cubicBezTo>
                  <a:lnTo>
                    <a:pt x="1135" y="662"/>
                  </a:lnTo>
                  <a:lnTo>
                    <a:pt x="662" y="1135"/>
                  </a:lnTo>
                  <a:lnTo>
                    <a:pt x="978" y="1450"/>
                  </a:lnTo>
                  <a:cubicBezTo>
                    <a:pt x="1104" y="1576"/>
                    <a:pt x="1104" y="1733"/>
                    <a:pt x="1041" y="1891"/>
                  </a:cubicBezTo>
                  <a:cubicBezTo>
                    <a:pt x="915" y="2080"/>
                    <a:pt x="820" y="2301"/>
                    <a:pt x="757" y="2521"/>
                  </a:cubicBezTo>
                  <a:cubicBezTo>
                    <a:pt x="726" y="2679"/>
                    <a:pt x="599" y="2805"/>
                    <a:pt x="442" y="2805"/>
                  </a:cubicBezTo>
                  <a:lnTo>
                    <a:pt x="1" y="2805"/>
                  </a:lnTo>
                  <a:lnTo>
                    <a:pt x="1" y="3466"/>
                  </a:lnTo>
                  <a:lnTo>
                    <a:pt x="442" y="3466"/>
                  </a:lnTo>
                  <a:cubicBezTo>
                    <a:pt x="599" y="3466"/>
                    <a:pt x="726" y="3592"/>
                    <a:pt x="757" y="3750"/>
                  </a:cubicBezTo>
                  <a:cubicBezTo>
                    <a:pt x="789" y="3939"/>
                    <a:pt x="915" y="4191"/>
                    <a:pt x="1041" y="4380"/>
                  </a:cubicBezTo>
                  <a:cubicBezTo>
                    <a:pt x="1104" y="4506"/>
                    <a:pt x="1072" y="4695"/>
                    <a:pt x="978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4" y="5220"/>
                    <a:pt x="1609" y="5189"/>
                    <a:pt x="1698" y="5189"/>
                  </a:cubicBezTo>
                  <a:cubicBezTo>
                    <a:pt x="1761" y="5189"/>
                    <a:pt x="1826" y="5204"/>
                    <a:pt x="1891" y="5230"/>
                  </a:cubicBezTo>
                  <a:cubicBezTo>
                    <a:pt x="2080" y="5357"/>
                    <a:pt x="2301" y="5451"/>
                    <a:pt x="2521" y="5514"/>
                  </a:cubicBezTo>
                  <a:cubicBezTo>
                    <a:pt x="2679" y="5546"/>
                    <a:pt x="2805" y="5672"/>
                    <a:pt x="2805" y="5829"/>
                  </a:cubicBezTo>
                  <a:lnTo>
                    <a:pt x="2805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92" y="5546"/>
                    <a:pt x="3750" y="5514"/>
                  </a:cubicBezTo>
                  <a:cubicBezTo>
                    <a:pt x="3939" y="5483"/>
                    <a:pt x="4160" y="5357"/>
                    <a:pt x="4380" y="5230"/>
                  </a:cubicBezTo>
                  <a:cubicBezTo>
                    <a:pt x="4414" y="5208"/>
                    <a:pt x="4463" y="5198"/>
                    <a:pt x="4517" y="5198"/>
                  </a:cubicBezTo>
                  <a:cubicBezTo>
                    <a:pt x="4615" y="5198"/>
                    <a:pt x="4729" y="5232"/>
                    <a:pt x="4790" y="5294"/>
                  </a:cubicBezTo>
                  <a:lnTo>
                    <a:pt x="5105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68" y="4695"/>
                    <a:pt x="5168" y="4537"/>
                    <a:pt x="5231" y="4380"/>
                  </a:cubicBezTo>
                  <a:cubicBezTo>
                    <a:pt x="5357" y="4191"/>
                    <a:pt x="5420" y="3970"/>
                    <a:pt x="5514" y="3750"/>
                  </a:cubicBezTo>
                  <a:cubicBezTo>
                    <a:pt x="5546" y="3592"/>
                    <a:pt x="5672" y="3466"/>
                    <a:pt x="5829" y="3466"/>
                  </a:cubicBezTo>
                  <a:lnTo>
                    <a:pt x="6270" y="3466"/>
                  </a:lnTo>
                  <a:lnTo>
                    <a:pt x="6270" y="2773"/>
                  </a:lnTo>
                  <a:lnTo>
                    <a:pt x="5829" y="2773"/>
                  </a:lnTo>
                  <a:cubicBezTo>
                    <a:pt x="5672" y="2773"/>
                    <a:pt x="5546" y="2647"/>
                    <a:pt x="5514" y="2490"/>
                  </a:cubicBezTo>
                  <a:cubicBezTo>
                    <a:pt x="5483" y="2301"/>
                    <a:pt x="5357" y="2049"/>
                    <a:pt x="5231" y="1859"/>
                  </a:cubicBezTo>
                  <a:cubicBezTo>
                    <a:pt x="5168" y="1733"/>
                    <a:pt x="5199" y="1544"/>
                    <a:pt x="5262" y="1418"/>
                  </a:cubicBezTo>
                  <a:lnTo>
                    <a:pt x="5577" y="1103"/>
                  </a:lnTo>
                  <a:lnTo>
                    <a:pt x="5105" y="631"/>
                  </a:lnTo>
                  <a:lnTo>
                    <a:pt x="4790" y="946"/>
                  </a:lnTo>
                  <a:cubicBezTo>
                    <a:pt x="4739" y="1013"/>
                    <a:pt x="4670" y="1045"/>
                    <a:pt x="4593" y="1045"/>
                  </a:cubicBezTo>
                  <a:cubicBezTo>
                    <a:pt x="4526" y="1045"/>
                    <a:pt x="4453" y="1021"/>
                    <a:pt x="4380" y="977"/>
                  </a:cubicBezTo>
                  <a:cubicBezTo>
                    <a:pt x="4160" y="883"/>
                    <a:pt x="3971" y="788"/>
                    <a:pt x="3750" y="725"/>
                  </a:cubicBezTo>
                  <a:cubicBezTo>
                    <a:pt x="3592" y="662"/>
                    <a:pt x="3466" y="568"/>
                    <a:pt x="3466" y="410"/>
                  </a:cubicBezTo>
                  <a:lnTo>
                    <a:pt x="34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" grpId="0"/>
      <p:bldP spid="463" grpId="0"/>
      <p:bldP spid="464" grpId="0"/>
      <p:bldP spid="465" grpId="0"/>
      <p:bldP spid="466" grpId="0"/>
      <p:bldP spid="467" grpId="0"/>
      <p:bldP spid="468" grpId="0"/>
      <p:bldP spid="4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3"/>
          <p:cNvSpPr txBox="1">
            <a:spLocks noGrp="1"/>
          </p:cNvSpPr>
          <p:nvPr>
            <p:ph type="subTitle" idx="13"/>
          </p:nvPr>
        </p:nvSpPr>
        <p:spPr>
          <a:xfrm>
            <a:off x="4148875" y="2485300"/>
            <a:ext cx="4842300" cy="23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Разработка структуры и перечня вопросов и возможных ответов далось нам сложнее.</a:t>
            </a: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При разработке с нуля было сложно определиться с чего начать разработку, а также сразу сориентироваться в функционале платформы Dialogflow из-за чего были сдвинуты сроки работы Помимо этого потребовалось больше времени как на работу с сайтом 4portfolio, так и на проработку вопросов и ответов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07" name="Google Shape;507;p23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Как в итоге получилось</a:t>
            </a:r>
            <a:endParaRPr/>
          </a:p>
        </p:txBody>
      </p:sp>
      <p:sp>
        <p:nvSpPr>
          <p:cNvPr id="508" name="Google Shape;508;p23"/>
          <p:cNvSpPr txBox="1">
            <a:spLocks noGrp="1"/>
          </p:cNvSpPr>
          <p:nvPr>
            <p:ph type="subTitle" idx="1"/>
          </p:nvPr>
        </p:nvSpPr>
        <p:spPr>
          <a:xfrm>
            <a:off x="1026000" y="1383850"/>
            <a:ext cx="22383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dirty="0"/>
              <a:t>Выбор платформы.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rPr lang="en" i="1" dirty="0"/>
              <a:t>26 апреля</a:t>
            </a:r>
            <a:endParaRPr i="1" dirty="0"/>
          </a:p>
        </p:txBody>
      </p:sp>
      <p:sp>
        <p:nvSpPr>
          <p:cNvPr id="509" name="Google Shape;509;p23"/>
          <p:cNvSpPr txBox="1">
            <a:spLocks noGrp="1"/>
          </p:cNvSpPr>
          <p:nvPr>
            <p:ph type="subTitle" idx="4"/>
          </p:nvPr>
        </p:nvSpPr>
        <p:spPr>
          <a:xfrm>
            <a:off x="4148875" y="1426200"/>
            <a:ext cx="4932900" cy="8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Самым простым было выбрать платформу, с чем мы успешно справились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10" name="Google Shape;510;p23"/>
          <p:cNvSpPr txBox="1">
            <a:spLocks noGrp="1"/>
          </p:cNvSpPr>
          <p:nvPr>
            <p:ph type="subTitle" idx="7"/>
          </p:nvPr>
        </p:nvSpPr>
        <p:spPr>
          <a:xfrm>
            <a:off x="974751" y="2485275"/>
            <a:ext cx="3006600" cy="185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dirty="0"/>
              <a:t>Разработка структуры, интерфейса, перечня вопросов и возможных ответов.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i="1" dirty="0"/>
              <a:t>28 апреля - 8 мая</a:t>
            </a:r>
            <a:endParaRPr i="1" dirty="0"/>
          </a:p>
        </p:txBody>
      </p:sp>
      <p:grpSp>
        <p:nvGrpSpPr>
          <p:cNvPr id="511" name="Google Shape;511;p23"/>
          <p:cNvGrpSpPr/>
          <p:nvPr/>
        </p:nvGrpSpPr>
        <p:grpSpPr>
          <a:xfrm>
            <a:off x="152825" y="1363003"/>
            <a:ext cx="732000" cy="700800"/>
            <a:chOff x="1223075" y="2832778"/>
            <a:chExt cx="732000" cy="700800"/>
          </a:xfrm>
        </p:grpSpPr>
        <p:grpSp>
          <p:nvGrpSpPr>
            <p:cNvPr id="512" name="Google Shape;512;p23"/>
            <p:cNvGrpSpPr/>
            <p:nvPr/>
          </p:nvGrpSpPr>
          <p:grpSpPr>
            <a:xfrm>
              <a:off x="1223075" y="2832778"/>
              <a:ext cx="732000" cy="700800"/>
              <a:chOff x="3345275" y="2309303"/>
              <a:chExt cx="732000" cy="700800"/>
            </a:xfrm>
          </p:grpSpPr>
          <p:sp>
            <p:nvSpPr>
              <p:cNvPr id="513" name="Google Shape;513;p23"/>
              <p:cNvSpPr/>
              <p:nvPr/>
            </p:nvSpPr>
            <p:spPr>
              <a:xfrm>
                <a:off x="3345275" y="2309303"/>
                <a:ext cx="732000" cy="7008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3377871" y="2340587"/>
                <a:ext cx="666900" cy="6384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" name="Google Shape;515;p23"/>
            <p:cNvGrpSpPr/>
            <p:nvPr/>
          </p:nvGrpSpPr>
          <p:grpSpPr>
            <a:xfrm>
              <a:off x="1434458" y="3013542"/>
              <a:ext cx="339253" cy="339253"/>
              <a:chOff x="1492675" y="4992125"/>
              <a:chExt cx="481825" cy="481825"/>
            </a:xfrm>
          </p:grpSpPr>
          <p:sp>
            <p:nvSpPr>
              <p:cNvPr id="516" name="Google Shape;516;p23"/>
              <p:cNvSpPr/>
              <p:nvPr/>
            </p:nvSpPr>
            <p:spPr>
              <a:xfrm>
                <a:off x="1492675" y="4992125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12728" y="5990"/>
                    </a:moveTo>
                    <a:cubicBezTo>
                      <a:pt x="13161" y="5990"/>
                      <a:pt x="13595" y="6156"/>
                      <a:pt x="13925" y="6487"/>
                    </a:cubicBezTo>
                    <a:cubicBezTo>
                      <a:pt x="14587" y="7149"/>
                      <a:pt x="14587" y="8221"/>
                      <a:pt x="13928" y="8884"/>
                    </a:cubicBezTo>
                    <a:lnTo>
                      <a:pt x="10028" y="12780"/>
                    </a:lnTo>
                    <a:cubicBezTo>
                      <a:pt x="9709" y="13100"/>
                      <a:pt x="9278" y="13280"/>
                      <a:pt x="8830" y="13280"/>
                    </a:cubicBezTo>
                    <a:lnTo>
                      <a:pt x="8815" y="13280"/>
                    </a:lnTo>
                    <a:cubicBezTo>
                      <a:pt x="8811" y="13280"/>
                      <a:pt x="8807" y="13280"/>
                      <a:pt x="8804" y="13280"/>
                    </a:cubicBezTo>
                    <a:cubicBezTo>
                      <a:pt x="8362" y="13280"/>
                      <a:pt x="7936" y="13103"/>
                      <a:pt x="7622" y="12789"/>
                    </a:cubicBezTo>
                    <a:lnTo>
                      <a:pt x="5346" y="10528"/>
                    </a:lnTo>
                    <a:cubicBezTo>
                      <a:pt x="4632" y="9877"/>
                      <a:pt x="4605" y="8760"/>
                      <a:pt x="5288" y="8077"/>
                    </a:cubicBezTo>
                    <a:cubicBezTo>
                      <a:pt x="5620" y="7745"/>
                      <a:pt x="6053" y="7581"/>
                      <a:pt x="6485" y="7581"/>
                    </a:cubicBezTo>
                    <a:cubicBezTo>
                      <a:pt x="6944" y="7581"/>
                      <a:pt x="7402" y="7766"/>
                      <a:pt x="7737" y="8134"/>
                    </a:cubicBezTo>
                    <a:lnTo>
                      <a:pt x="8812" y="9206"/>
                    </a:lnTo>
                    <a:lnTo>
                      <a:pt x="11531" y="6487"/>
                    </a:lnTo>
                    <a:cubicBezTo>
                      <a:pt x="11861" y="6156"/>
                      <a:pt x="12294" y="5990"/>
                      <a:pt x="12728" y="5990"/>
                    </a:cubicBezTo>
                    <a:close/>
                    <a:moveTo>
                      <a:pt x="9637" y="1"/>
                    </a:moveTo>
                    <a:cubicBezTo>
                      <a:pt x="7095" y="1"/>
                      <a:pt x="4686" y="1012"/>
                      <a:pt x="2849" y="2849"/>
                    </a:cubicBezTo>
                    <a:cubicBezTo>
                      <a:pt x="1013" y="4686"/>
                      <a:pt x="1" y="7098"/>
                      <a:pt x="1" y="9637"/>
                    </a:cubicBezTo>
                    <a:cubicBezTo>
                      <a:pt x="1" y="12175"/>
                      <a:pt x="1013" y="14587"/>
                      <a:pt x="2849" y="16424"/>
                    </a:cubicBezTo>
                    <a:cubicBezTo>
                      <a:pt x="4686" y="18261"/>
                      <a:pt x="7095" y="19273"/>
                      <a:pt x="9637" y="19273"/>
                    </a:cubicBezTo>
                    <a:cubicBezTo>
                      <a:pt x="12175" y="19273"/>
                      <a:pt x="14584" y="18261"/>
                      <a:pt x="16421" y="16424"/>
                    </a:cubicBezTo>
                    <a:cubicBezTo>
                      <a:pt x="18258" y="14587"/>
                      <a:pt x="19273" y="12175"/>
                      <a:pt x="19273" y="9637"/>
                    </a:cubicBezTo>
                    <a:cubicBezTo>
                      <a:pt x="19273" y="7098"/>
                      <a:pt x="18258" y="4686"/>
                      <a:pt x="16421" y="2849"/>
                    </a:cubicBezTo>
                    <a:cubicBezTo>
                      <a:pt x="14584" y="1012"/>
                      <a:pt x="12175" y="1"/>
                      <a:pt x="96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23"/>
              <p:cNvSpPr/>
              <p:nvPr/>
            </p:nvSpPr>
            <p:spPr>
              <a:xfrm>
                <a:off x="1639625" y="5170175"/>
                <a:ext cx="190100" cy="125750"/>
              </a:xfrm>
              <a:custGeom>
                <a:avLst/>
                <a:gdLst/>
                <a:ahLst/>
                <a:cxnLst/>
                <a:rect l="l" t="t" r="r" b="b"/>
                <a:pathLst>
                  <a:path w="7604" h="5030" extrusionOk="0">
                    <a:moveTo>
                      <a:pt x="6852" y="0"/>
                    </a:moveTo>
                    <a:cubicBezTo>
                      <a:pt x="6851" y="0"/>
                      <a:pt x="6850" y="0"/>
                      <a:pt x="6848" y="0"/>
                    </a:cubicBezTo>
                    <a:cubicBezTo>
                      <a:pt x="6698" y="0"/>
                      <a:pt x="6556" y="57"/>
                      <a:pt x="6451" y="163"/>
                    </a:cubicBezTo>
                    <a:lnTo>
                      <a:pt x="3334" y="3279"/>
                    </a:lnTo>
                    <a:cubicBezTo>
                      <a:pt x="3224" y="3391"/>
                      <a:pt x="3080" y="3447"/>
                      <a:pt x="2935" y="3447"/>
                    </a:cubicBezTo>
                    <a:cubicBezTo>
                      <a:pt x="2791" y="3447"/>
                      <a:pt x="2646" y="3391"/>
                      <a:pt x="2536" y="3279"/>
                    </a:cubicBezTo>
                    <a:cubicBezTo>
                      <a:pt x="2533" y="3279"/>
                      <a:pt x="2533" y="3279"/>
                      <a:pt x="2530" y="3276"/>
                    </a:cubicBezTo>
                    <a:cubicBezTo>
                      <a:pt x="2521" y="3267"/>
                      <a:pt x="2509" y="3255"/>
                      <a:pt x="2497" y="3246"/>
                    </a:cubicBezTo>
                    <a:lnTo>
                      <a:pt x="1061" y="1810"/>
                    </a:lnTo>
                    <a:cubicBezTo>
                      <a:pt x="948" y="1678"/>
                      <a:pt x="789" y="1611"/>
                      <a:pt x="629" y="1611"/>
                    </a:cubicBezTo>
                    <a:cubicBezTo>
                      <a:pt x="486" y="1611"/>
                      <a:pt x="342" y="1666"/>
                      <a:pt x="233" y="1777"/>
                    </a:cubicBezTo>
                    <a:cubicBezTo>
                      <a:pt x="1" y="2009"/>
                      <a:pt x="16" y="2391"/>
                      <a:pt x="266" y="2605"/>
                    </a:cubicBezTo>
                    <a:lnTo>
                      <a:pt x="2542" y="4869"/>
                    </a:lnTo>
                    <a:cubicBezTo>
                      <a:pt x="2645" y="4972"/>
                      <a:pt x="2782" y="5029"/>
                      <a:pt x="2926" y="5029"/>
                    </a:cubicBezTo>
                    <a:cubicBezTo>
                      <a:pt x="2929" y="5029"/>
                      <a:pt x="2933" y="5029"/>
                      <a:pt x="2937" y="5029"/>
                    </a:cubicBezTo>
                    <a:lnTo>
                      <a:pt x="2943" y="5029"/>
                    </a:lnTo>
                    <a:cubicBezTo>
                      <a:pt x="3096" y="5029"/>
                      <a:pt x="3241" y="4969"/>
                      <a:pt x="3352" y="4860"/>
                    </a:cubicBezTo>
                    <a:lnTo>
                      <a:pt x="7249" y="964"/>
                    </a:lnTo>
                    <a:cubicBezTo>
                      <a:pt x="7603" y="606"/>
                      <a:pt x="7352" y="0"/>
                      <a:pt x="68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8" name="Google Shape;518;p23"/>
          <p:cNvGrpSpPr/>
          <p:nvPr/>
        </p:nvGrpSpPr>
        <p:grpSpPr>
          <a:xfrm>
            <a:off x="152825" y="2485303"/>
            <a:ext cx="732000" cy="700800"/>
            <a:chOff x="3043900" y="2790978"/>
            <a:chExt cx="732000" cy="700800"/>
          </a:xfrm>
        </p:grpSpPr>
        <p:grpSp>
          <p:nvGrpSpPr>
            <p:cNvPr id="519" name="Google Shape;519;p23"/>
            <p:cNvGrpSpPr/>
            <p:nvPr/>
          </p:nvGrpSpPr>
          <p:grpSpPr>
            <a:xfrm>
              <a:off x="3043900" y="2790978"/>
              <a:ext cx="732000" cy="700800"/>
              <a:chOff x="3345275" y="2309303"/>
              <a:chExt cx="732000" cy="700800"/>
            </a:xfrm>
          </p:grpSpPr>
          <p:sp>
            <p:nvSpPr>
              <p:cNvPr id="520" name="Google Shape;520;p23"/>
              <p:cNvSpPr/>
              <p:nvPr/>
            </p:nvSpPr>
            <p:spPr>
              <a:xfrm>
                <a:off x="3345275" y="2309303"/>
                <a:ext cx="732000" cy="7008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3"/>
              <p:cNvSpPr/>
              <p:nvPr/>
            </p:nvSpPr>
            <p:spPr>
              <a:xfrm>
                <a:off x="3377871" y="2340587"/>
                <a:ext cx="666900" cy="6384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2" name="Google Shape;522;p23"/>
            <p:cNvGrpSpPr/>
            <p:nvPr/>
          </p:nvGrpSpPr>
          <p:grpSpPr>
            <a:xfrm>
              <a:off x="3198926" y="2955930"/>
              <a:ext cx="421927" cy="370882"/>
              <a:chOff x="-3030525" y="3973150"/>
              <a:chExt cx="293025" cy="257575"/>
            </a:xfrm>
          </p:grpSpPr>
          <p:sp>
            <p:nvSpPr>
              <p:cNvPr id="523" name="Google Shape;523;p23"/>
              <p:cNvSpPr/>
              <p:nvPr/>
            </p:nvSpPr>
            <p:spPr>
              <a:xfrm>
                <a:off x="-3029750" y="3973150"/>
                <a:ext cx="2922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2742" extrusionOk="0">
                    <a:moveTo>
                      <a:pt x="1702" y="1355"/>
                    </a:moveTo>
                    <a:cubicBezTo>
                      <a:pt x="1891" y="1355"/>
                      <a:pt x="2049" y="1513"/>
                      <a:pt x="2049" y="1702"/>
                    </a:cubicBezTo>
                    <a:cubicBezTo>
                      <a:pt x="2049" y="1922"/>
                      <a:pt x="1891" y="2080"/>
                      <a:pt x="1702" y="2080"/>
                    </a:cubicBezTo>
                    <a:cubicBezTo>
                      <a:pt x="1513" y="2080"/>
                      <a:pt x="1356" y="1922"/>
                      <a:pt x="1356" y="1702"/>
                    </a:cubicBezTo>
                    <a:cubicBezTo>
                      <a:pt x="1356" y="1513"/>
                      <a:pt x="1513" y="1355"/>
                      <a:pt x="1702" y="1355"/>
                    </a:cubicBezTo>
                    <a:close/>
                    <a:moveTo>
                      <a:pt x="3088" y="1355"/>
                    </a:moveTo>
                    <a:cubicBezTo>
                      <a:pt x="3277" y="1355"/>
                      <a:pt x="3435" y="1513"/>
                      <a:pt x="3435" y="1702"/>
                    </a:cubicBezTo>
                    <a:cubicBezTo>
                      <a:pt x="3435" y="1922"/>
                      <a:pt x="3277" y="2080"/>
                      <a:pt x="3088" y="2080"/>
                    </a:cubicBezTo>
                    <a:cubicBezTo>
                      <a:pt x="2868" y="2080"/>
                      <a:pt x="2710" y="1922"/>
                      <a:pt x="2710" y="1702"/>
                    </a:cubicBezTo>
                    <a:cubicBezTo>
                      <a:pt x="2710" y="1513"/>
                      <a:pt x="2868" y="1355"/>
                      <a:pt x="3088" y="1355"/>
                    </a:cubicBezTo>
                    <a:close/>
                    <a:moveTo>
                      <a:pt x="9925" y="1387"/>
                    </a:moveTo>
                    <a:cubicBezTo>
                      <a:pt x="10366" y="1387"/>
                      <a:pt x="10366" y="2080"/>
                      <a:pt x="9925" y="2080"/>
                    </a:cubicBezTo>
                    <a:lnTo>
                      <a:pt x="5829" y="2080"/>
                    </a:lnTo>
                    <a:cubicBezTo>
                      <a:pt x="5388" y="2080"/>
                      <a:pt x="5357" y="1387"/>
                      <a:pt x="5829" y="1387"/>
                    </a:cubicBezTo>
                    <a:close/>
                    <a:moveTo>
                      <a:pt x="1041" y="1"/>
                    </a:moveTo>
                    <a:cubicBezTo>
                      <a:pt x="473" y="1"/>
                      <a:pt x="1" y="473"/>
                      <a:pt x="1" y="1040"/>
                    </a:cubicBezTo>
                    <a:lnTo>
                      <a:pt x="1" y="2741"/>
                    </a:lnTo>
                    <a:lnTo>
                      <a:pt x="11689" y="2741"/>
                    </a:lnTo>
                    <a:lnTo>
                      <a:pt x="11689" y="1040"/>
                    </a:lnTo>
                    <a:cubicBezTo>
                      <a:pt x="11658" y="505"/>
                      <a:pt x="11248" y="1"/>
                      <a:pt x="106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23"/>
              <p:cNvSpPr/>
              <p:nvPr/>
            </p:nvSpPr>
            <p:spPr>
              <a:xfrm>
                <a:off x="-3030525" y="4059000"/>
                <a:ext cx="292225" cy="17172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6869" extrusionOk="0">
                    <a:moveTo>
                      <a:pt x="3773" y="1366"/>
                    </a:moveTo>
                    <a:cubicBezTo>
                      <a:pt x="4065" y="1366"/>
                      <a:pt x="4260" y="1775"/>
                      <a:pt x="3970" y="1985"/>
                    </a:cubicBezTo>
                    <a:lnTo>
                      <a:pt x="2363" y="3088"/>
                    </a:lnTo>
                    <a:lnTo>
                      <a:pt x="3970" y="4191"/>
                    </a:lnTo>
                    <a:cubicBezTo>
                      <a:pt x="4252" y="4370"/>
                      <a:pt x="4075" y="4801"/>
                      <a:pt x="3795" y="4801"/>
                    </a:cubicBezTo>
                    <a:cubicBezTo>
                      <a:pt x="3731" y="4801"/>
                      <a:pt x="3662" y="4779"/>
                      <a:pt x="3592" y="4726"/>
                    </a:cubicBezTo>
                    <a:lnTo>
                      <a:pt x="1544" y="3372"/>
                    </a:lnTo>
                    <a:cubicBezTo>
                      <a:pt x="1324" y="3246"/>
                      <a:pt x="1324" y="2962"/>
                      <a:pt x="1544" y="2805"/>
                    </a:cubicBezTo>
                    <a:lnTo>
                      <a:pt x="3592" y="1418"/>
                    </a:lnTo>
                    <a:cubicBezTo>
                      <a:pt x="3654" y="1382"/>
                      <a:pt x="3715" y="1366"/>
                      <a:pt x="3773" y="1366"/>
                    </a:cubicBezTo>
                    <a:close/>
                    <a:moveTo>
                      <a:pt x="7912" y="1407"/>
                    </a:moveTo>
                    <a:cubicBezTo>
                      <a:pt x="7979" y="1407"/>
                      <a:pt x="8053" y="1429"/>
                      <a:pt x="8129" y="1481"/>
                    </a:cubicBezTo>
                    <a:lnTo>
                      <a:pt x="10145" y="2836"/>
                    </a:lnTo>
                    <a:cubicBezTo>
                      <a:pt x="10366" y="2962"/>
                      <a:pt x="10366" y="3277"/>
                      <a:pt x="10145" y="3403"/>
                    </a:cubicBezTo>
                    <a:lnTo>
                      <a:pt x="8129" y="4789"/>
                    </a:lnTo>
                    <a:cubicBezTo>
                      <a:pt x="8061" y="4826"/>
                      <a:pt x="7996" y="4841"/>
                      <a:pt x="7935" y="4841"/>
                    </a:cubicBezTo>
                    <a:cubicBezTo>
                      <a:pt x="7624" y="4841"/>
                      <a:pt x="7430" y="4433"/>
                      <a:pt x="7719" y="4222"/>
                    </a:cubicBezTo>
                    <a:lnTo>
                      <a:pt x="9326" y="3120"/>
                    </a:lnTo>
                    <a:lnTo>
                      <a:pt x="7719" y="2017"/>
                    </a:lnTo>
                    <a:cubicBezTo>
                      <a:pt x="7437" y="1837"/>
                      <a:pt x="7615" y="1407"/>
                      <a:pt x="7912" y="1407"/>
                    </a:cubicBezTo>
                    <a:close/>
                    <a:moveTo>
                      <a:pt x="6515" y="714"/>
                    </a:moveTo>
                    <a:cubicBezTo>
                      <a:pt x="6728" y="714"/>
                      <a:pt x="6948" y="909"/>
                      <a:pt x="6868" y="1166"/>
                    </a:cubicBezTo>
                    <a:lnTo>
                      <a:pt x="5482" y="5262"/>
                    </a:lnTo>
                    <a:cubicBezTo>
                      <a:pt x="5434" y="5420"/>
                      <a:pt x="5306" y="5489"/>
                      <a:pt x="5176" y="5489"/>
                    </a:cubicBezTo>
                    <a:cubicBezTo>
                      <a:pt x="4968" y="5489"/>
                      <a:pt x="4755" y="5313"/>
                      <a:pt x="4852" y="5041"/>
                    </a:cubicBezTo>
                    <a:lnTo>
                      <a:pt x="6207" y="946"/>
                    </a:lnTo>
                    <a:cubicBezTo>
                      <a:pt x="6265" y="782"/>
                      <a:pt x="6389" y="714"/>
                      <a:pt x="6515" y="714"/>
                    </a:cubicBezTo>
                    <a:close/>
                    <a:moveTo>
                      <a:pt x="0" y="1"/>
                    </a:moveTo>
                    <a:lnTo>
                      <a:pt x="0" y="5829"/>
                    </a:lnTo>
                    <a:lnTo>
                      <a:pt x="32" y="5829"/>
                    </a:lnTo>
                    <a:cubicBezTo>
                      <a:pt x="32" y="6396"/>
                      <a:pt x="504" y="6869"/>
                      <a:pt x="1072" y="6869"/>
                    </a:cubicBezTo>
                    <a:lnTo>
                      <a:pt x="10681" y="6869"/>
                    </a:lnTo>
                    <a:cubicBezTo>
                      <a:pt x="11216" y="6869"/>
                      <a:pt x="11689" y="6396"/>
                      <a:pt x="11689" y="5829"/>
                    </a:cubicBezTo>
                    <a:lnTo>
                      <a:pt x="1168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 build="p"/>
      <p:bldP spid="508" grpId="0" build="p"/>
      <p:bldP spid="509" grpId="0" build="p"/>
      <p:bldP spid="5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dd8d1c0005_0_240"/>
          <p:cNvSpPr txBox="1">
            <a:spLocks noGrp="1"/>
          </p:cNvSpPr>
          <p:nvPr>
            <p:ph type="subTitle" idx="13"/>
          </p:nvPr>
        </p:nvSpPr>
        <p:spPr>
          <a:xfrm>
            <a:off x="4148875" y="3144675"/>
            <a:ext cx="48423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В итоге работа была выполнена в срок, несмотря на события риска, связанные с неточным определением временных рамок проекта.</a:t>
            </a: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CFE2F3"/>
              </a:solidFill>
            </a:endParaRPr>
          </a:p>
        </p:txBody>
      </p:sp>
      <p:sp>
        <p:nvSpPr>
          <p:cNvPr id="530" name="Google Shape;530;gdd8d1c0005_0_240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Как в итоге получилось</a:t>
            </a:r>
            <a:endParaRPr/>
          </a:p>
        </p:txBody>
      </p:sp>
      <p:sp>
        <p:nvSpPr>
          <p:cNvPr id="531" name="Google Shape;531;gdd8d1c0005_0_240"/>
          <p:cNvSpPr txBox="1">
            <a:spLocks noGrp="1"/>
          </p:cNvSpPr>
          <p:nvPr>
            <p:ph type="subTitle" idx="4"/>
          </p:nvPr>
        </p:nvSpPr>
        <p:spPr>
          <a:xfrm>
            <a:off x="4148875" y="1426200"/>
            <a:ext cx="47256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FE2F3"/>
                </a:solidFill>
              </a:rPr>
              <a:t>Из-за сдвижения сроков пришлось в ускоренном темпе обсуждать с заказчиком проделанную работу, дорабатывать недочёты и обучать чат-бота.</a:t>
            </a: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CFE2F3"/>
              </a:solidFill>
            </a:endParaRPr>
          </a:p>
          <a:p>
            <a:pPr marL="0" lvl="0" indent="0" algn="just" rtl="0"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endParaRPr dirty="0">
              <a:solidFill>
                <a:srgbClr val="CFE2F3"/>
              </a:solidFill>
            </a:endParaRPr>
          </a:p>
        </p:txBody>
      </p:sp>
      <p:sp>
        <p:nvSpPr>
          <p:cNvPr id="532" name="Google Shape;532;gdd8d1c0005_0_240"/>
          <p:cNvSpPr txBox="1">
            <a:spLocks noGrp="1"/>
          </p:cNvSpPr>
          <p:nvPr>
            <p:ph type="subTitle" idx="7"/>
          </p:nvPr>
        </p:nvSpPr>
        <p:spPr>
          <a:xfrm>
            <a:off x="935075" y="3144675"/>
            <a:ext cx="30066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Установка и настройка чат-бота на портале.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rPr lang="en" i="1" dirty="0"/>
              <a:t>28 мая - 3 июня</a:t>
            </a:r>
            <a:endParaRPr i="1" dirty="0"/>
          </a:p>
        </p:txBody>
      </p:sp>
      <p:grpSp>
        <p:nvGrpSpPr>
          <p:cNvPr id="533" name="Google Shape;533;gdd8d1c0005_0_240"/>
          <p:cNvGrpSpPr/>
          <p:nvPr/>
        </p:nvGrpSpPr>
        <p:grpSpPr>
          <a:xfrm>
            <a:off x="152825" y="3144678"/>
            <a:ext cx="732000" cy="700800"/>
            <a:chOff x="3043900" y="2790978"/>
            <a:chExt cx="732000" cy="700800"/>
          </a:xfrm>
        </p:grpSpPr>
        <p:grpSp>
          <p:nvGrpSpPr>
            <p:cNvPr id="534" name="Google Shape;534;gdd8d1c0005_0_240"/>
            <p:cNvGrpSpPr/>
            <p:nvPr/>
          </p:nvGrpSpPr>
          <p:grpSpPr>
            <a:xfrm>
              <a:off x="3043900" y="2790978"/>
              <a:ext cx="732000" cy="700800"/>
              <a:chOff x="3345275" y="2309303"/>
              <a:chExt cx="732000" cy="700800"/>
            </a:xfrm>
          </p:grpSpPr>
          <p:sp>
            <p:nvSpPr>
              <p:cNvPr id="535" name="Google Shape;535;gdd8d1c0005_0_240"/>
              <p:cNvSpPr/>
              <p:nvPr/>
            </p:nvSpPr>
            <p:spPr>
              <a:xfrm>
                <a:off x="3345275" y="2309303"/>
                <a:ext cx="732000" cy="7008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gdd8d1c0005_0_240"/>
              <p:cNvSpPr/>
              <p:nvPr/>
            </p:nvSpPr>
            <p:spPr>
              <a:xfrm>
                <a:off x="3377871" y="2340587"/>
                <a:ext cx="666900" cy="6384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7" name="Google Shape;537;gdd8d1c0005_0_240"/>
            <p:cNvGrpSpPr/>
            <p:nvPr/>
          </p:nvGrpSpPr>
          <p:grpSpPr>
            <a:xfrm>
              <a:off x="3198926" y="2955930"/>
              <a:ext cx="421927" cy="370882"/>
              <a:chOff x="-3030525" y="3973150"/>
              <a:chExt cx="293025" cy="257575"/>
            </a:xfrm>
          </p:grpSpPr>
          <p:sp>
            <p:nvSpPr>
              <p:cNvPr id="538" name="Google Shape;538;gdd8d1c0005_0_240"/>
              <p:cNvSpPr/>
              <p:nvPr/>
            </p:nvSpPr>
            <p:spPr>
              <a:xfrm>
                <a:off x="-3029750" y="3973150"/>
                <a:ext cx="2922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2742" extrusionOk="0">
                    <a:moveTo>
                      <a:pt x="1702" y="1355"/>
                    </a:moveTo>
                    <a:cubicBezTo>
                      <a:pt x="1891" y="1355"/>
                      <a:pt x="2049" y="1513"/>
                      <a:pt x="2049" y="1702"/>
                    </a:cubicBezTo>
                    <a:cubicBezTo>
                      <a:pt x="2049" y="1922"/>
                      <a:pt x="1891" y="2080"/>
                      <a:pt x="1702" y="2080"/>
                    </a:cubicBezTo>
                    <a:cubicBezTo>
                      <a:pt x="1513" y="2080"/>
                      <a:pt x="1356" y="1922"/>
                      <a:pt x="1356" y="1702"/>
                    </a:cubicBezTo>
                    <a:cubicBezTo>
                      <a:pt x="1356" y="1513"/>
                      <a:pt x="1513" y="1355"/>
                      <a:pt x="1702" y="1355"/>
                    </a:cubicBezTo>
                    <a:close/>
                    <a:moveTo>
                      <a:pt x="3088" y="1355"/>
                    </a:moveTo>
                    <a:cubicBezTo>
                      <a:pt x="3277" y="1355"/>
                      <a:pt x="3435" y="1513"/>
                      <a:pt x="3435" y="1702"/>
                    </a:cubicBezTo>
                    <a:cubicBezTo>
                      <a:pt x="3435" y="1922"/>
                      <a:pt x="3277" y="2080"/>
                      <a:pt x="3088" y="2080"/>
                    </a:cubicBezTo>
                    <a:cubicBezTo>
                      <a:pt x="2868" y="2080"/>
                      <a:pt x="2710" y="1922"/>
                      <a:pt x="2710" y="1702"/>
                    </a:cubicBezTo>
                    <a:cubicBezTo>
                      <a:pt x="2710" y="1513"/>
                      <a:pt x="2868" y="1355"/>
                      <a:pt x="3088" y="1355"/>
                    </a:cubicBezTo>
                    <a:close/>
                    <a:moveTo>
                      <a:pt x="9925" y="1387"/>
                    </a:moveTo>
                    <a:cubicBezTo>
                      <a:pt x="10366" y="1387"/>
                      <a:pt x="10366" y="2080"/>
                      <a:pt x="9925" y="2080"/>
                    </a:cubicBezTo>
                    <a:lnTo>
                      <a:pt x="5829" y="2080"/>
                    </a:lnTo>
                    <a:cubicBezTo>
                      <a:pt x="5388" y="2080"/>
                      <a:pt x="5357" y="1387"/>
                      <a:pt x="5829" y="1387"/>
                    </a:cubicBezTo>
                    <a:close/>
                    <a:moveTo>
                      <a:pt x="1041" y="1"/>
                    </a:moveTo>
                    <a:cubicBezTo>
                      <a:pt x="473" y="1"/>
                      <a:pt x="1" y="473"/>
                      <a:pt x="1" y="1040"/>
                    </a:cubicBezTo>
                    <a:lnTo>
                      <a:pt x="1" y="2741"/>
                    </a:lnTo>
                    <a:lnTo>
                      <a:pt x="11689" y="2741"/>
                    </a:lnTo>
                    <a:lnTo>
                      <a:pt x="11689" y="1040"/>
                    </a:lnTo>
                    <a:cubicBezTo>
                      <a:pt x="11658" y="505"/>
                      <a:pt x="11248" y="1"/>
                      <a:pt x="106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gdd8d1c0005_0_240"/>
              <p:cNvSpPr/>
              <p:nvPr/>
            </p:nvSpPr>
            <p:spPr>
              <a:xfrm>
                <a:off x="-3030525" y="4059000"/>
                <a:ext cx="292225" cy="17172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6869" extrusionOk="0">
                    <a:moveTo>
                      <a:pt x="3773" y="1366"/>
                    </a:moveTo>
                    <a:cubicBezTo>
                      <a:pt x="4065" y="1366"/>
                      <a:pt x="4260" y="1775"/>
                      <a:pt x="3970" y="1985"/>
                    </a:cubicBezTo>
                    <a:lnTo>
                      <a:pt x="2363" y="3088"/>
                    </a:lnTo>
                    <a:lnTo>
                      <a:pt x="3970" y="4191"/>
                    </a:lnTo>
                    <a:cubicBezTo>
                      <a:pt x="4252" y="4370"/>
                      <a:pt x="4075" y="4801"/>
                      <a:pt x="3795" y="4801"/>
                    </a:cubicBezTo>
                    <a:cubicBezTo>
                      <a:pt x="3731" y="4801"/>
                      <a:pt x="3662" y="4779"/>
                      <a:pt x="3592" y="4726"/>
                    </a:cubicBezTo>
                    <a:lnTo>
                      <a:pt x="1544" y="3372"/>
                    </a:lnTo>
                    <a:cubicBezTo>
                      <a:pt x="1324" y="3246"/>
                      <a:pt x="1324" y="2962"/>
                      <a:pt x="1544" y="2805"/>
                    </a:cubicBezTo>
                    <a:lnTo>
                      <a:pt x="3592" y="1418"/>
                    </a:lnTo>
                    <a:cubicBezTo>
                      <a:pt x="3654" y="1382"/>
                      <a:pt x="3715" y="1366"/>
                      <a:pt x="3773" y="1366"/>
                    </a:cubicBezTo>
                    <a:close/>
                    <a:moveTo>
                      <a:pt x="7912" y="1407"/>
                    </a:moveTo>
                    <a:cubicBezTo>
                      <a:pt x="7979" y="1407"/>
                      <a:pt x="8053" y="1429"/>
                      <a:pt x="8129" y="1481"/>
                    </a:cubicBezTo>
                    <a:lnTo>
                      <a:pt x="10145" y="2836"/>
                    </a:lnTo>
                    <a:cubicBezTo>
                      <a:pt x="10366" y="2962"/>
                      <a:pt x="10366" y="3277"/>
                      <a:pt x="10145" y="3403"/>
                    </a:cubicBezTo>
                    <a:lnTo>
                      <a:pt x="8129" y="4789"/>
                    </a:lnTo>
                    <a:cubicBezTo>
                      <a:pt x="8061" y="4826"/>
                      <a:pt x="7996" y="4841"/>
                      <a:pt x="7935" y="4841"/>
                    </a:cubicBezTo>
                    <a:cubicBezTo>
                      <a:pt x="7624" y="4841"/>
                      <a:pt x="7430" y="4433"/>
                      <a:pt x="7719" y="4222"/>
                    </a:cubicBezTo>
                    <a:lnTo>
                      <a:pt x="9326" y="3120"/>
                    </a:lnTo>
                    <a:lnTo>
                      <a:pt x="7719" y="2017"/>
                    </a:lnTo>
                    <a:cubicBezTo>
                      <a:pt x="7437" y="1837"/>
                      <a:pt x="7615" y="1407"/>
                      <a:pt x="7912" y="1407"/>
                    </a:cubicBezTo>
                    <a:close/>
                    <a:moveTo>
                      <a:pt x="6515" y="714"/>
                    </a:moveTo>
                    <a:cubicBezTo>
                      <a:pt x="6728" y="714"/>
                      <a:pt x="6948" y="909"/>
                      <a:pt x="6868" y="1166"/>
                    </a:cubicBezTo>
                    <a:lnTo>
                      <a:pt x="5482" y="5262"/>
                    </a:lnTo>
                    <a:cubicBezTo>
                      <a:pt x="5434" y="5420"/>
                      <a:pt x="5306" y="5489"/>
                      <a:pt x="5176" y="5489"/>
                    </a:cubicBezTo>
                    <a:cubicBezTo>
                      <a:pt x="4968" y="5489"/>
                      <a:pt x="4755" y="5313"/>
                      <a:pt x="4852" y="5041"/>
                    </a:cubicBezTo>
                    <a:lnTo>
                      <a:pt x="6207" y="946"/>
                    </a:lnTo>
                    <a:cubicBezTo>
                      <a:pt x="6265" y="782"/>
                      <a:pt x="6389" y="714"/>
                      <a:pt x="6515" y="714"/>
                    </a:cubicBezTo>
                    <a:close/>
                    <a:moveTo>
                      <a:pt x="0" y="1"/>
                    </a:moveTo>
                    <a:lnTo>
                      <a:pt x="0" y="5829"/>
                    </a:lnTo>
                    <a:lnTo>
                      <a:pt x="32" y="5829"/>
                    </a:lnTo>
                    <a:cubicBezTo>
                      <a:pt x="32" y="6396"/>
                      <a:pt x="504" y="6869"/>
                      <a:pt x="1072" y="6869"/>
                    </a:cubicBezTo>
                    <a:lnTo>
                      <a:pt x="10681" y="6869"/>
                    </a:lnTo>
                    <a:cubicBezTo>
                      <a:pt x="11216" y="6869"/>
                      <a:pt x="11689" y="6396"/>
                      <a:pt x="11689" y="5829"/>
                    </a:cubicBezTo>
                    <a:lnTo>
                      <a:pt x="1168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0" name="Google Shape;540;gdd8d1c0005_0_240"/>
          <p:cNvGrpSpPr/>
          <p:nvPr/>
        </p:nvGrpSpPr>
        <p:grpSpPr>
          <a:xfrm>
            <a:off x="203075" y="1491140"/>
            <a:ext cx="732000" cy="700800"/>
            <a:chOff x="3345275" y="2309303"/>
            <a:chExt cx="732000" cy="700800"/>
          </a:xfrm>
        </p:grpSpPr>
        <p:sp>
          <p:nvSpPr>
            <p:cNvPr id="541" name="Google Shape;541;gdd8d1c0005_0_240"/>
            <p:cNvSpPr/>
            <p:nvPr/>
          </p:nvSpPr>
          <p:spPr>
            <a:xfrm>
              <a:off x="3345275" y="2309303"/>
              <a:ext cx="732000" cy="7008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gdd8d1c0005_0_240"/>
            <p:cNvSpPr/>
            <p:nvPr/>
          </p:nvSpPr>
          <p:spPr>
            <a:xfrm>
              <a:off x="3377871" y="2340587"/>
              <a:ext cx="666900" cy="638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gdd8d1c0005_0_240"/>
          <p:cNvGrpSpPr/>
          <p:nvPr/>
        </p:nvGrpSpPr>
        <p:grpSpPr>
          <a:xfrm>
            <a:off x="393098" y="1650249"/>
            <a:ext cx="351940" cy="349163"/>
            <a:chOff x="3133425" y="3955025"/>
            <a:chExt cx="297750" cy="295400"/>
          </a:xfrm>
        </p:grpSpPr>
        <p:sp>
          <p:nvSpPr>
            <p:cNvPr id="544" name="Google Shape;544;gdd8d1c0005_0_240"/>
            <p:cNvSpPr/>
            <p:nvPr/>
          </p:nvSpPr>
          <p:spPr>
            <a:xfrm>
              <a:off x="3133425" y="4058225"/>
              <a:ext cx="297750" cy="192200"/>
            </a:xfrm>
            <a:custGeom>
              <a:avLst/>
              <a:gdLst/>
              <a:ahLst/>
              <a:cxnLst/>
              <a:rect l="l" t="t" r="r" b="b"/>
              <a:pathLst>
                <a:path w="11910" h="7688" extrusionOk="0">
                  <a:moveTo>
                    <a:pt x="5923" y="0"/>
                  </a:moveTo>
                  <a:cubicBezTo>
                    <a:pt x="5325" y="0"/>
                    <a:pt x="4821" y="347"/>
                    <a:pt x="4631" y="914"/>
                  </a:cubicBezTo>
                  <a:cubicBezTo>
                    <a:pt x="4505" y="1166"/>
                    <a:pt x="4505" y="1449"/>
                    <a:pt x="4568" y="1764"/>
                  </a:cubicBezTo>
                  <a:cubicBezTo>
                    <a:pt x="4884" y="1922"/>
                    <a:pt x="5199" y="2016"/>
                    <a:pt x="5577" y="2048"/>
                  </a:cubicBezTo>
                  <a:lnTo>
                    <a:pt x="5577" y="2741"/>
                  </a:lnTo>
                  <a:lnTo>
                    <a:pt x="2458" y="2741"/>
                  </a:lnTo>
                  <a:cubicBezTo>
                    <a:pt x="1859" y="2741"/>
                    <a:pt x="1418" y="3214"/>
                    <a:pt x="1418" y="3781"/>
                  </a:cubicBezTo>
                  <a:lnTo>
                    <a:pt x="1418" y="4190"/>
                  </a:lnTo>
                  <a:cubicBezTo>
                    <a:pt x="630" y="4316"/>
                    <a:pt x="0" y="5041"/>
                    <a:pt x="0" y="5891"/>
                  </a:cubicBezTo>
                  <a:cubicBezTo>
                    <a:pt x="0" y="6837"/>
                    <a:pt x="788" y="7687"/>
                    <a:pt x="1765" y="7687"/>
                  </a:cubicBezTo>
                  <a:cubicBezTo>
                    <a:pt x="2710" y="7687"/>
                    <a:pt x="3497" y="6900"/>
                    <a:pt x="3497" y="5891"/>
                  </a:cubicBezTo>
                  <a:cubicBezTo>
                    <a:pt x="3497" y="5072"/>
                    <a:pt x="2930" y="4316"/>
                    <a:pt x="2143" y="4190"/>
                  </a:cubicBezTo>
                  <a:lnTo>
                    <a:pt x="2143" y="3781"/>
                  </a:lnTo>
                  <a:cubicBezTo>
                    <a:pt x="2143" y="3592"/>
                    <a:pt x="2300" y="3434"/>
                    <a:pt x="2489" y="3434"/>
                  </a:cubicBezTo>
                  <a:lnTo>
                    <a:pt x="5608" y="3434"/>
                  </a:lnTo>
                  <a:lnTo>
                    <a:pt x="5608" y="4127"/>
                  </a:lnTo>
                  <a:cubicBezTo>
                    <a:pt x="4821" y="4285"/>
                    <a:pt x="4222" y="5009"/>
                    <a:pt x="4222" y="5860"/>
                  </a:cubicBezTo>
                  <a:cubicBezTo>
                    <a:pt x="4222" y="6805"/>
                    <a:pt x="5010" y="7656"/>
                    <a:pt x="5955" y="7656"/>
                  </a:cubicBezTo>
                  <a:cubicBezTo>
                    <a:pt x="6900" y="7656"/>
                    <a:pt x="7687" y="6868"/>
                    <a:pt x="7687" y="5860"/>
                  </a:cubicBezTo>
                  <a:cubicBezTo>
                    <a:pt x="7687" y="5041"/>
                    <a:pt x="7089" y="4285"/>
                    <a:pt x="6301" y="4127"/>
                  </a:cubicBezTo>
                  <a:lnTo>
                    <a:pt x="6301" y="3434"/>
                  </a:lnTo>
                  <a:lnTo>
                    <a:pt x="9452" y="3434"/>
                  </a:lnTo>
                  <a:cubicBezTo>
                    <a:pt x="9641" y="3434"/>
                    <a:pt x="9798" y="3592"/>
                    <a:pt x="9798" y="3781"/>
                  </a:cubicBezTo>
                  <a:lnTo>
                    <a:pt x="9798" y="4190"/>
                  </a:lnTo>
                  <a:cubicBezTo>
                    <a:pt x="9011" y="4316"/>
                    <a:pt x="8444" y="5041"/>
                    <a:pt x="8444" y="5891"/>
                  </a:cubicBezTo>
                  <a:cubicBezTo>
                    <a:pt x="8444" y="6837"/>
                    <a:pt x="9231" y="7687"/>
                    <a:pt x="10176" y="7687"/>
                  </a:cubicBezTo>
                  <a:cubicBezTo>
                    <a:pt x="11121" y="7687"/>
                    <a:pt x="11909" y="6900"/>
                    <a:pt x="11909" y="5891"/>
                  </a:cubicBezTo>
                  <a:cubicBezTo>
                    <a:pt x="11783" y="5135"/>
                    <a:pt x="11185" y="4379"/>
                    <a:pt x="10397" y="4222"/>
                  </a:cubicBezTo>
                  <a:lnTo>
                    <a:pt x="10397" y="3812"/>
                  </a:lnTo>
                  <a:cubicBezTo>
                    <a:pt x="10397" y="3245"/>
                    <a:pt x="9924" y="2804"/>
                    <a:pt x="9389" y="2804"/>
                  </a:cubicBezTo>
                  <a:lnTo>
                    <a:pt x="6238" y="2804"/>
                  </a:lnTo>
                  <a:lnTo>
                    <a:pt x="6238" y="2079"/>
                  </a:lnTo>
                  <a:cubicBezTo>
                    <a:pt x="6585" y="2048"/>
                    <a:pt x="6900" y="1922"/>
                    <a:pt x="7215" y="1827"/>
                  </a:cubicBezTo>
                  <a:cubicBezTo>
                    <a:pt x="7341" y="1418"/>
                    <a:pt x="7246" y="977"/>
                    <a:pt x="7057" y="630"/>
                  </a:cubicBezTo>
                  <a:cubicBezTo>
                    <a:pt x="6774" y="221"/>
                    <a:pt x="6396" y="0"/>
                    <a:pt x="5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gdd8d1c0005_0_240"/>
            <p:cNvSpPr/>
            <p:nvPr/>
          </p:nvSpPr>
          <p:spPr>
            <a:xfrm>
              <a:off x="3263375" y="40070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284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gdd8d1c0005_0_240"/>
            <p:cNvSpPr/>
            <p:nvPr/>
          </p:nvSpPr>
          <p:spPr>
            <a:xfrm>
              <a:off x="3203525" y="3955025"/>
              <a:ext cx="155175" cy="135500"/>
            </a:xfrm>
            <a:custGeom>
              <a:avLst/>
              <a:gdLst/>
              <a:ahLst/>
              <a:cxnLst/>
              <a:rect l="l" t="t" r="r" b="b"/>
              <a:pathLst>
                <a:path w="6207" h="5420" extrusionOk="0">
                  <a:moveTo>
                    <a:pt x="3119" y="1"/>
                  </a:moveTo>
                  <a:cubicBezTo>
                    <a:pt x="1386" y="1"/>
                    <a:pt x="0" y="1387"/>
                    <a:pt x="0" y="3120"/>
                  </a:cubicBezTo>
                  <a:cubicBezTo>
                    <a:pt x="0" y="4002"/>
                    <a:pt x="410" y="4853"/>
                    <a:pt x="1071" y="5420"/>
                  </a:cubicBezTo>
                  <a:cubicBezTo>
                    <a:pt x="1071" y="5231"/>
                    <a:pt x="1103" y="5042"/>
                    <a:pt x="1197" y="4853"/>
                  </a:cubicBezTo>
                  <a:cubicBezTo>
                    <a:pt x="1323" y="4380"/>
                    <a:pt x="1701" y="3971"/>
                    <a:pt x="2111" y="3750"/>
                  </a:cubicBezTo>
                  <a:cubicBezTo>
                    <a:pt x="1890" y="3498"/>
                    <a:pt x="1733" y="3151"/>
                    <a:pt x="1733" y="2805"/>
                  </a:cubicBezTo>
                  <a:cubicBezTo>
                    <a:pt x="1733" y="2049"/>
                    <a:pt x="2363" y="1419"/>
                    <a:pt x="3119" y="1419"/>
                  </a:cubicBezTo>
                  <a:cubicBezTo>
                    <a:pt x="3844" y="1419"/>
                    <a:pt x="4474" y="2049"/>
                    <a:pt x="4474" y="2805"/>
                  </a:cubicBezTo>
                  <a:cubicBezTo>
                    <a:pt x="4474" y="3151"/>
                    <a:pt x="4348" y="3498"/>
                    <a:pt x="4096" y="3750"/>
                  </a:cubicBezTo>
                  <a:cubicBezTo>
                    <a:pt x="4379" y="3876"/>
                    <a:pt x="4600" y="4097"/>
                    <a:pt x="4789" y="4380"/>
                  </a:cubicBezTo>
                  <a:cubicBezTo>
                    <a:pt x="5009" y="4695"/>
                    <a:pt x="5135" y="5042"/>
                    <a:pt x="5167" y="5420"/>
                  </a:cubicBezTo>
                  <a:cubicBezTo>
                    <a:pt x="5797" y="4853"/>
                    <a:pt x="6207" y="4065"/>
                    <a:pt x="6207" y="3120"/>
                  </a:cubicBezTo>
                  <a:cubicBezTo>
                    <a:pt x="6207" y="1387"/>
                    <a:pt x="4852" y="1"/>
                    <a:pt x="3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7" name="Google Shape;547;gdd8d1c0005_0_240"/>
          <p:cNvSpPr txBox="1">
            <a:spLocks noGrp="1"/>
          </p:cNvSpPr>
          <p:nvPr>
            <p:ph type="subTitle" idx="1"/>
          </p:nvPr>
        </p:nvSpPr>
        <p:spPr>
          <a:xfrm>
            <a:off x="1026000" y="1383850"/>
            <a:ext cx="2942100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Обсуждение, доработка, обучение, тестирование и согласование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i="1" dirty="0"/>
              <a:t>10 мая - 27 мая</a:t>
            </a:r>
            <a:endParaRPr i="1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" grpId="0" build="p"/>
      <p:bldP spid="531" grpId="0" build="p"/>
      <p:bldP spid="5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"/>
          <p:cNvSpPr txBox="1">
            <a:spLocks noGrp="1"/>
          </p:cNvSpPr>
          <p:nvPr>
            <p:ph type="subTitle" idx="4"/>
          </p:nvPr>
        </p:nvSpPr>
        <p:spPr>
          <a:xfrm>
            <a:off x="257400" y="3036500"/>
            <a:ext cx="2826000" cy="20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Руководителем проекта вызвался быть наиболее заинтересованный в результате человек - Алексей, который организовывал всю работу, следил за ходом её выполнения и принимал участие.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53" name="Google Shape;553;p6"/>
          <p:cNvSpPr txBox="1">
            <a:spLocks noGrp="1"/>
          </p:cNvSpPr>
          <p:nvPr>
            <p:ph type="title"/>
          </p:nvPr>
        </p:nvSpPr>
        <p:spPr>
          <a:xfrm>
            <a:off x="720000" y="25196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 smtClean="0"/>
              <a:t>Роли в команде</a:t>
            </a:r>
            <a:endParaRPr dirty="0"/>
          </a:p>
        </p:txBody>
      </p:sp>
      <p:sp>
        <p:nvSpPr>
          <p:cNvPr id="554" name="Google Shape;554;p6"/>
          <p:cNvSpPr txBox="1">
            <a:spLocks noGrp="1"/>
          </p:cNvSpPr>
          <p:nvPr>
            <p:ph type="subTitle" idx="1"/>
          </p:nvPr>
        </p:nvSpPr>
        <p:spPr>
          <a:xfrm>
            <a:off x="166500" y="264650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Руководитель проекта</a:t>
            </a:r>
            <a:endParaRPr dirty="0"/>
          </a:p>
        </p:txBody>
      </p:sp>
      <p:sp>
        <p:nvSpPr>
          <p:cNvPr id="555" name="Google Shape;555;p6"/>
          <p:cNvSpPr txBox="1">
            <a:spLocks noGrp="1"/>
          </p:cNvSpPr>
          <p:nvPr>
            <p:ph type="subTitle" idx="2"/>
          </p:nvPr>
        </p:nvSpPr>
        <p:spPr>
          <a:xfrm>
            <a:off x="3068100" y="264650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Помощник руководителя</a:t>
            </a:r>
            <a:endParaRPr dirty="0"/>
          </a:p>
        </p:txBody>
      </p:sp>
      <p:sp>
        <p:nvSpPr>
          <p:cNvPr id="556" name="Google Shape;556;p6"/>
          <p:cNvSpPr txBox="1">
            <a:spLocks noGrp="1"/>
          </p:cNvSpPr>
          <p:nvPr>
            <p:ph type="subTitle" idx="3"/>
          </p:nvPr>
        </p:nvSpPr>
        <p:spPr>
          <a:xfrm>
            <a:off x="3265288" y="3036525"/>
            <a:ext cx="2510400" cy="1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Помощник руководителя -  Кристина. Она</a:t>
            </a:r>
            <a:r>
              <a:rPr lang="ru-RU" dirty="0">
                <a:solidFill>
                  <a:srgbClr val="CFE2F3"/>
                </a:solidFill>
              </a:rPr>
              <a:t> консультировала, помогала и</a:t>
            </a:r>
            <a:r>
              <a:rPr lang="en" dirty="0">
                <a:solidFill>
                  <a:srgbClr val="CFE2F3"/>
                </a:solidFill>
              </a:rPr>
              <a:t> напоминала остальным участникам команды о своих обязанностях</a:t>
            </a:r>
            <a:r>
              <a:rPr lang="en">
                <a:solidFill>
                  <a:srgbClr val="CFE2F3"/>
                </a:solidFill>
              </a:rPr>
              <a:t>. </a:t>
            </a:r>
            <a:endParaRPr dirty="0">
              <a:solidFill>
                <a:srgbClr val="CFE2F3"/>
              </a:solidFill>
            </a:endParaRPr>
          </a:p>
        </p:txBody>
      </p:sp>
      <p:grpSp>
        <p:nvGrpSpPr>
          <p:cNvPr id="565" name="Google Shape;565;p6"/>
          <p:cNvGrpSpPr/>
          <p:nvPr/>
        </p:nvGrpSpPr>
        <p:grpSpPr>
          <a:xfrm>
            <a:off x="3836560" y="1033102"/>
            <a:ext cx="1554498" cy="1554524"/>
            <a:chOff x="5933622" y="1549730"/>
            <a:chExt cx="1183922" cy="1183942"/>
          </a:xfrm>
        </p:grpSpPr>
        <p:sp>
          <p:nvSpPr>
            <p:cNvPr id="566" name="Google Shape;566;p6"/>
            <p:cNvSpPr/>
            <p:nvPr/>
          </p:nvSpPr>
          <p:spPr>
            <a:xfrm flipH="1">
              <a:off x="5942229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6"/>
            <p:cNvSpPr/>
            <p:nvPr/>
          </p:nvSpPr>
          <p:spPr>
            <a:xfrm flipH="1">
              <a:off x="5933622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8" name="Google Shape;568;p6"/>
            <p:cNvGrpSpPr/>
            <p:nvPr/>
          </p:nvGrpSpPr>
          <p:grpSpPr>
            <a:xfrm flipH="1">
              <a:off x="6029209" y="1659782"/>
              <a:ext cx="992740" cy="963358"/>
              <a:chOff x="2446425" y="1033300"/>
              <a:chExt cx="1176650" cy="1141825"/>
            </a:xfrm>
          </p:grpSpPr>
          <p:sp>
            <p:nvSpPr>
              <p:cNvPr id="569" name="Google Shape;569;p6"/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6"/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74" name="Google Shape;574;p6"/>
          <p:cNvSpPr txBox="1">
            <a:spLocks noGrp="1"/>
          </p:cNvSpPr>
          <p:nvPr>
            <p:ph type="subTitle" idx="2"/>
          </p:nvPr>
        </p:nvSpPr>
        <p:spPr>
          <a:xfrm>
            <a:off x="5957563" y="264650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Аналитик</a:t>
            </a:r>
            <a:endParaRPr dirty="0"/>
          </a:p>
        </p:txBody>
      </p:sp>
      <p:sp>
        <p:nvSpPr>
          <p:cNvPr id="575" name="Google Shape;575;p6"/>
          <p:cNvSpPr txBox="1">
            <a:spLocks noGrp="1"/>
          </p:cNvSpPr>
          <p:nvPr>
            <p:ph type="subTitle" idx="3"/>
          </p:nvPr>
        </p:nvSpPr>
        <p:spPr>
          <a:xfrm>
            <a:off x="6144600" y="3036525"/>
            <a:ext cx="2510400" cy="12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Аналитик - Лилия, занималась составлением и редактированием списка вопросов для чат-бота</a:t>
            </a:r>
            <a:endParaRPr dirty="0">
              <a:solidFill>
                <a:srgbClr val="CFE2F3"/>
              </a:solidFill>
            </a:endParaRPr>
          </a:p>
        </p:txBody>
      </p:sp>
      <p:grpSp>
        <p:nvGrpSpPr>
          <p:cNvPr id="36" name="Google Shape;557;p6"/>
          <p:cNvGrpSpPr/>
          <p:nvPr/>
        </p:nvGrpSpPr>
        <p:grpSpPr>
          <a:xfrm>
            <a:off x="6679780" y="1033102"/>
            <a:ext cx="1554498" cy="1554524"/>
            <a:chOff x="2026384" y="1549730"/>
            <a:chExt cx="1183922" cy="1183942"/>
          </a:xfrm>
        </p:grpSpPr>
        <p:sp>
          <p:nvSpPr>
            <p:cNvPr id="37" name="Google Shape;558;p6"/>
            <p:cNvSpPr/>
            <p:nvPr/>
          </p:nvSpPr>
          <p:spPr>
            <a:xfrm>
              <a:off x="2035227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559;p6"/>
            <p:cNvSpPr/>
            <p:nvPr/>
          </p:nvSpPr>
          <p:spPr>
            <a:xfrm>
              <a:off x="2026384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" name="Google Shape;560;p6"/>
            <p:cNvGrpSpPr/>
            <p:nvPr/>
          </p:nvGrpSpPr>
          <p:grpSpPr>
            <a:xfrm>
              <a:off x="2121980" y="1659782"/>
              <a:ext cx="992740" cy="963358"/>
              <a:chOff x="2446425" y="1033300"/>
              <a:chExt cx="1176650" cy="1141825"/>
            </a:xfrm>
          </p:grpSpPr>
          <p:sp>
            <p:nvSpPr>
              <p:cNvPr id="40" name="Google Shape;561;p6"/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562;p6"/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4" name="Google Shape;585;p6">
            <a:extLst>
              <a:ext uri="{FF2B5EF4-FFF2-40B4-BE49-F238E27FC236}">
                <a16:creationId xmlns:a16="http://schemas.microsoft.com/office/drawing/2014/main" id="{81DA520F-E2F2-4250-B630-FCDB194BEB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803" t="7315" r="11364" b="37444"/>
          <a:stretch/>
        </p:blipFill>
        <p:spPr>
          <a:xfrm>
            <a:off x="4028190" y="1218812"/>
            <a:ext cx="1171239" cy="118267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DD2BF74-61BF-46CB-8841-CBFBC6D5A9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0" t="-645" r="12607" b="42774"/>
          <a:stretch/>
        </p:blipFill>
        <p:spPr bwMode="auto">
          <a:xfrm>
            <a:off x="6864381" y="1218811"/>
            <a:ext cx="1185295" cy="118529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oogle Shape;565;p6">
            <a:extLst>
              <a:ext uri="{FF2B5EF4-FFF2-40B4-BE49-F238E27FC236}">
                <a16:creationId xmlns:a16="http://schemas.microsoft.com/office/drawing/2014/main" id="{8F9AEA52-7BDD-4A26-819B-3451950AC7B9}"/>
              </a:ext>
            </a:extLst>
          </p:cNvPr>
          <p:cNvGrpSpPr/>
          <p:nvPr/>
        </p:nvGrpSpPr>
        <p:grpSpPr>
          <a:xfrm>
            <a:off x="913761" y="1033101"/>
            <a:ext cx="1554498" cy="1554524"/>
            <a:chOff x="5933622" y="1549730"/>
            <a:chExt cx="1183922" cy="1183942"/>
          </a:xfrm>
        </p:grpSpPr>
        <p:sp>
          <p:nvSpPr>
            <p:cNvPr id="48" name="Google Shape;566;p6">
              <a:extLst>
                <a:ext uri="{FF2B5EF4-FFF2-40B4-BE49-F238E27FC236}">
                  <a16:creationId xmlns:a16="http://schemas.microsoft.com/office/drawing/2014/main" id="{3EF42E97-E186-4711-8E69-6F218293B6B3}"/>
                </a:ext>
              </a:extLst>
            </p:cNvPr>
            <p:cNvSpPr/>
            <p:nvPr/>
          </p:nvSpPr>
          <p:spPr>
            <a:xfrm flipH="1">
              <a:off x="5942229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567;p6">
              <a:extLst>
                <a:ext uri="{FF2B5EF4-FFF2-40B4-BE49-F238E27FC236}">
                  <a16:creationId xmlns:a16="http://schemas.microsoft.com/office/drawing/2014/main" id="{5202C49D-C08E-47CC-A207-F14C272855EA}"/>
                </a:ext>
              </a:extLst>
            </p:cNvPr>
            <p:cNvSpPr/>
            <p:nvPr/>
          </p:nvSpPr>
          <p:spPr>
            <a:xfrm flipH="1">
              <a:off x="5933622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" name="Google Shape;568;p6">
              <a:extLst>
                <a:ext uri="{FF2B5EF4-FFF2-40B4-BE49-F238E27FC236}">
                  <a16:creationId xmlns:a16="http://schemas.microsoft.com/office/drawing/2014/main" id="{1C5C71D9-D86F-4F18-B554-3608217A9092}"/>
                </a:ext>
              </a:extLst>
            </p:cNvPr>
            <p:cNvGrpSpPr/>
            <p:nvPr/>
          </p:nvGrpSpPr>
          <p:grpSpPr>
            <a:xfrm flipH="1">
              <a:off x="6029209" y="1659782"/>
              <a:ext cx="992740" cy="963358"/>
              <a:chOff x="2446425" y="1033300"/>
              <a:chExt cx="1176650" cy="1141825"/>
            </a:xfrm>
          </p:grpSpPr>
          <p:sp>
            <p:nvSpPr>
              <p:cNvPr id="51" name="Google Shape;569;p6">
                <a:extLst>
                  <a:ext uri="{FF2B5EF4-FFF2-40B4-BE49-F238E27FC236}">
                    <a16:creationId xmlns:a16="http://schemas.microsoft.com/office/drawing/2014/main" id="{993371FB-E48B-47C3-9647-94DD7928EF1C}"/>
                  </a:ext>
                </a:extLst>
              </p:cNvPr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70;p6">
                <a:extLst>
                  <a:ext uri="{FF2B5EF4-FFF2-40B4-BE49-F238E27FC236}">
                    <a16:creationId xmlns:a16="http://schemas.microsoft.com/office/drawing/2014/main" id="{7061603C-CFE7-4728-B47E-3F58A837806C}"/>
                  </a:ext>
                </a:extLst>
              </p:cNvPr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92FD03F9-A652-47F6-A0FB-A11600972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0" t="12835" r="13038" b="19880"/>
          <a:stretch/>
        </p:blipFill>
        <p:spPr bwMode="auto">
          <a:xfrm>
            <a:off x="1096401" y="1239317"/>
            <a:ext cx="1182671" cy="11826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6157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" grpId="0" build="p"/>
      <p:bldP spid="554" grpId="0" build="p"/>
      <p:bldP spid="555" grpId="0" build="p"/>
      <p:bldP spid="556" grpId="0" build="p"/>
      <p:bldP spid="574" grpId="0" build="p"/>
      <p:bldP spid="5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dd8d1c0005_1_53"/>
          <p:cNvSpPr txBox="1">
            <a:spLocks noGrp="1"/>
          </p:cNvSpPr>
          <p:nvPr>
            <p:ph type="subTitle" idx="3"/>
          </p:nvPr>
        </p:nvSpPr>
        <p:spPr>
          <a:xfrm>
            <a:off x="5989320" y="3038850"/>
            <a:ext cx="2956560" cy="14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  <a:latin typeface="Roboto Mono" panose="020B0604020202020204" charset="0"/>
                <a:ea typeface="Roboto Mono" panose="020B0604020202020204" charset="0"/>
                <a:cs typeface="Roboto"/>
                <a:sym typeface="Roboto"/>
              </a:rPr>
              <a:t>Тестировщик - Тимур, разрабатывал, проверял и модифицировал сценарии тестирования. А также согласовывал разработанные сценарии тестирования с архитектором и разработчиком. </a:t>
            </a:r>
            <a:endParaRPr dirty="0">
              <a:solidFill>
                <a:srgbClr val="CFE2F3"/>
              </a:solidFill>
              <a:latin typeface="Roboto Mono" panose="020B0604020202020204" charset="0"/>
              <a:ea typeface="Roboto Mono" panose="020B0604020202020204" charset="0"/>
            </a:endParaRPr>
          </a:p>
        </p:txBody>
      </p:sp>
      <p:sp>
        <p:nvSpPr>
          <p:cNvPr id="591" name="Google Shape;591;gdd8d1c0005_1_53"/>
          <p:cNvSpPr txBox="1">
            <a:spLocks noGrp="1"/>
          </p:cNvSpPr>
          <p:nvPr>
            <p:ph type="title"/>
          </p:nvPr>
        </p:nvSpPr>
        <p:spPr>
          <a:xfrm>
            <a:off x="720000" y="16075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 smtClean="0"/>
              <a:t>Роли  в команде</a:t>
            </a:r>
            <a:endParaRPr dirty="0"/>
          </a:p>
        </p:txBody>
      </p:sp>
      <p:sp>
        <p:nvSpPr>
          <p:cNvPr id="592" name="Google Shape;592;gdd8d1c0005_1_53"/>
          <p:cNvSpPr txBox="1">
            <a:spLocks noGrp="1"/>
          </p:cNvSpPr>
          <p:nvPr>
            <p:ph type="subTitle" idx="1"/>
          </p:nvPr>
        </p:nvSpPr>
        <p:spPr>
          <a:xfrm>
            <a:off x="257400" y="264560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Архитектор проекта</a:t>
            </a:r>
            <a:endParaRPr dirty="0"/>
          </a:p>
        </p:txBody>
      </p:sp>
      <p:sp>
        <p:nvSpPr>
          <p:cNvPr id="593" name="Google Shape;593;gdd8d1c0005_1_53"/>
          <p:cNvSpPr txBox="1">
            <a:spLocks noGrp="1"/>
          </p:cNvSpPr>
          <p:nvPr>
            <p:ph type="subTitle" idx="2"/>
          </p:nvPr>
        </p:nvSpPr>
        <p:spPr>
          <a:xfrm>
            <a:off x="3068100" y="2647950"/>
            <a:ext cx="3007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Разработчик</a:t>
            </a:r>
            <a:endParaRPr dirty="0"/>
          </a:p>
        </p:txBody>
      </p:sp>
      <p:sp>
        <p:nvSpPr>
          <p:cNvPr id="594" name="Google Shape;594;gdd8d1c0005_1_53"/>
          <p:cNvSpPr txBox="1">
            <a:spLocks noGrp="1"/>
          </p:cNvSpPr>
          <p:nvPr>
            <p:ph type="subTitle" idx="3"/>
          </p:nvPr>
        </p:nvSpPr>
        <p:spPr>
          <a:xfrm>
            <a:off x="3068100" y="3038850"/>
            <a:ext cx="2826000" cy="16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Основной разработкой чат-бота занимался Вадим, который отвечал за написание кода и выполнения работ по устранению дефектов в разработанном решении.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595" name="Google Shape;595;gdd8d1c0005_1_53"/>
          <p:cNvSpPr txBox="1">
            <a:spLocks noGrp="1"/>
          </p:cNvSpPr>
          <p:nvPr>
            <p:ph type="subTitle" idx="4"/>
          </p:nvPr>
        </p:nvSpPr>
        <p:spPr>
          <a:xfrm>
            <a:off x="257400" y="3036500"/>
            <a:ext cx="2826000" cy="161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Архитектор проекта - Яков, занимался выбором и изучением платформы </a:t>
            </a:r>
            <a:r>
              <a:rPr lang="en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для разработки, а также организацией</a:t>
            </a:r>
            <a:r>
              <a:rPr lang="ru-RU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 и контролем</a:t>
            </a:r>
            <a:r>
              <a:rPr lang="en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 работы над чат-ботом</a:t>
            </a:r>
            <a:r>
              <a:rPr lang="en" dirty="0">
                <a:solidFill>
                  <a:srgbClr val="CFE2F3"/>
                </a:solidFill>
              </a:rPr>
              <a:t> 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613" name="Google Shape;613;gdd8d1c0005_1_53"/>
          <p:cNvSpPr txBox="1">
            <a:spLocks noGrp="1"/>
          </p:cNvSpPr>
          <p:nvPr>
            <p:ph type="subTitle" idx="2"/>
          </p:nvPr>
        </p:nvSpPr>
        <p:spPr>
          <a:xfrm>
            <a:off x="6311838" y="2647950"/>
            <a:ext cx="2370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Тестировщик</a:t>
            </a:r>
            <a:endParaRPr dirty="0"/>
          </a:p>
        </p:txBody>
      </p:sp>
      <p:grpSp>
        <p:nvGrpSpPr>
          <p:cNvPr id="36" name="Google Shape;565;p6">
            <a:extLst>
              <a:ext uri="{FF2B5EF4-FFF2-40B4-BE49-F238E27FC236}">
                <a16:creationId xmlns:a16="http://schemas.microsoft.com/office/drawing/2014/main" id="{0B08F504-1983-4714-BB84-A14258587688}"/>
              </a:ext>
            </a:extLst>
          </p:cNvPr>
          <p:cNvGrpSpPr/>
          <p:nvPr/>
        </p:nvGrpSpPr>
        <p:grpSpPr>
          <a:xfrm>
            <a:off x="1003522" y="965363"/>
            <a:ext cx="1554498" cy="1554524"/>
            <a:chOff x="5933622" y="1549730"/>
            <a:chExt cx="1183922" cy="1183942"/>
          </a:xfrm>
        </p:grpSpPr>
        <p:sp>
          <p:nvSpPr>
            <p:cNvPr id="62" name="Google Shape;566;p6">
              <a:extLst>
                <a:ext uri="{FF2B5EF4-FFF2-40B4-BE49-F238E27FC236}">
                  <a16:creationId xmlns:a16="http://schemas.microsoft.com/office/drawing/2014/main" id="{0F08A058-55C4-4B58-9B05-B7AA380E2F65}"/>
                </a:ext>
              </a:extLst>
            </p:cNvPr>
            <p:cNvSpPr/>
            <p:nvPr/>
          </p:nvSpPr>
          <p:spPr>
            <a:xfrm flipH="1">
              <a:off x="5942229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567;p6">
              <a:extLst>
                <a:ext uri="{FF2B5EF4-FFF2-40B4-BE49-F238E27FC236}">
                  <a16:creationId xmlns:a16="http://schemas.microsoft.com/office/drawing/2014/main" id="{EF58C829-AE81-4A31-9E43-DD2F25D2BA95}"/>
                </a:ext>
              </a:extLst>
            </p:cNvPr>
            <p:cNvSpPr/>
            <p:nvPr/>
          </p:nvSpPr>
          <p:spPr>
            <a:xfrm flipH="1">
              <a:off x="5933622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568;p6">
              <a:extLst>
                <a:ext uri="{FF2B5EF4-FFF2-40B4-BE49-F238E27FC236}">
                  <a16:creationId xmlns:a16="http://schemas.microsoft.com/office/drawing/2014/main" id="{56844689-74AE-40A8-914C-2638FC5CA067}"/>
                </a:ext>
              </a:extLst>
            </p:cNvPr>
            <p:cNvGrpSpPr/>
            <p:nvPr/>
          </p:nvGrpSpPr>
          <p:grpSpPr>
            <a:xfrm flipH="1">
              <a:off x="6029209" y="1659782"/>
              <a:ext cx="992740" cy="963358"/>
              <a:chOff x="2446425" y="1033300"/>
              <a:chExt cx="1176650" cy="1141825"/>
            </a:xfrm>
          </p:grpSpPr>
          <p:sp>
            <p:nvSpPr>
              <p:cNvPr id="65" name="Google Shape;569;p6">
                <a:extLst>
                  <a:ext uri="{FF2B5EF4-FFF2-40B4-BE49-F238E27FC236}">
                    <a16:creationId xmlns:a16="http://schemas.microsoft.com/office/drawing/2014/main" id="{F0DEC0E7-270B-4A6C-96EA-4B25C2EBED39}"/>
                  </a:ext>
                </a:extLst>
              </p:cNvPr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570;p6">
                <a:extLst>
                  <a:ext uri="{FF2B5EF4-FFF2-40B4-BE49-F238E27FC236}">
                    <a16:creationId xmlns:a16="http://schemas.microsoft.com/office/drawing/2014/main" id="{D56DF33E-550C-434A-B76E-2B66DFCB08DE}"/>
                  </a:ext>
                </a:extLst>
              </p:cNvPr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5" name="Google Shape;623;gdd8d1c0005_1_53">
            <a:extLst>
              <a:ext uri="{FF2B5EF4-FFF2-40B4-BE49-F238E27FC236}">
                <a16:creationId xmlns:a16="http://schemas.microsoft.com/office/drawing/2014/main" id="{A670A766-9B9E-400C-B2EC-B4E08E2921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311" t="4654" r="2193" b="27374"/>
          <a:stretch/>
        </p:blipFill>
        <p:spPr>
          <a:xfrm>
            <a:off x="1212569" y="1202227"/>
            <a:ext cx="1131516" cy="1131516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8" name="Google Shape;565;p6">
            <a:extLst>
              <a:ext uri="{FF2B5EF4-FFF2-40B4-BE49-F238E27FC236}">
                <a16:creationId xmlns:a16="http://schemas.microsoft.com/office/drawing/2014/main" id="{E82493C9-72DF-4728-969F-F3ADAE44B387}"/>
              </a:ext>
            </a:extLst>
          </p:cNvPr>
          <p:cNvGrpSpPr/>
          <p:nvPr/>
        </p:nvGrpSpPr>
        <p:grpSpPr>
          <a:xfrm>
            <a:off x="3758200" y="966160"/>
            <a:ext cx="1554498" cy="1554524"/>
            <a:chOff x="5933622" y="1549730"/>
            <a:chExt cx="1183922" cy="1183942"/>
          </a:xfrm>
        </p:grpSpPr>
        <p:sp>
          <p:nvSpPr>
            <p:cNvPr id="69" name="Google Shape;566;p6">
              <a:extLst>
                <a:ext uri="{FF2B5EF4-FFF2-40B4-BE49-F238E27FC236}">
                  <a16:creationId xmlns:a16="http://schemas.microsoft.com/office/drawing/2014/main" id="{D0485838-949F-459D-A8B3-3CBBFB3A17B1}"/>
                </a:ext>
              </a:extLst>
            </p:cNvPr>
            <p:cNvSpPr/>
            <p:nvPr/>
          </p:nvSpPr>
          <p:spPr>
            <a:xfrm flipH="1">
              <a:off x="5942229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567;p6">
              <a:extLst>
                <a:ext uri="{FF2B5EF4-FFF2-40B4-BE49-F238E27FC236}">
                  <a16:creationId xmlns:a16="http://schemas.microsoft.com/office/drawing/2014/main" id="{1A65F27A-99A3-408F-A5ED-20B318438D5B}"/>
                </a:ext>
              </a:extLst>
            </p:cNvPr>
            <p:cNvSpPr/>
            <p:nvPr/>
          </p:nvSpPr>
          <p:spPr>
            <a:xfrm flipH="1">
              <a:off x="5933622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1" name="Google Shape;568;p6">
              <a:extLst>
                <a:ext uri="{FF2B5EF4-FFF2-40B4-BE49-F238E27FC236}">
                  <a16:creationId xmlns:a16="http://schemas.microsoft.com/office/drawing/2014/main" id="{93FBD74C-1344-48BB-9C1C-CEE56194435E}"/>
                </a:ext>
              </a:extLst>
            </p:cNvPr>
            <p:cNvGrpSpPr/>
            <p:nvPr/>
          </p:nvGrpSpPr>
          <p:grpSpPr>
            <a:xfrm flipH="1">
              <a:off x="6029209" y="1659782"/>
              <a:ext cx="992740" cy="963358"/>
              <a:chOff x="2446425" y="1033300"/>
              <a:chExt cx="1176650" cy="1141825"/>
            </a:xfrm>
          </p:grpSpPr>
          <p:sp>
            <p:nvSpPr>
              <p:cNvPr id="72" name="Google Shape;569;p6">
                <a:extLst>
                  <a:ext uri="{FF2B5EF4-FFF2-40B4-BE49-F238E27FC236}">
                    <a16:creationId xmlns:a16="http://schemas.microsoft.com/office/drawing/2014/main" id="{8EC188F5-B06F-4761-A395-1D641E08AE5D}"/>
                  </a:ext>
                </a:extLst>
              </p:cNvPr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570;p6">
                <a:extLst>
                  <a:ext uri="{FF2B5EF4-FFF2-40B4-BE49-F238E27FC236}">
                    <a16:creationId xmlns:a16="http://schemas.microsoft.com/office/drawing/2014/main" id="{3767E9C3-80CF-4C48-A4E3-3F8056B97759}"/>
                  </a:ext>
                </a:extLst>
              </p:cNvPr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4" name="Google Shape;624;gdd8d1c0005_1_53">
            <a:extLst>
              <a:ext uri="{FF2B5EF4-FFF2-40B4-BE49-F238E27FC236}">
                <a16:creationId xmlns:a16="http://schemas.microsoft.com/office/drawing/2014/main" id="{75D55349-24B7-440D-A086-DEC2655C32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655" t="11979" r="6687" b="24258"/>
          <a:stretch/>
        </p:blipFill>
        <p:spPr>
          <a:xfrm>
            <a:off x="3936512" y="1167290"/>
            <a:ext cx="1191328" cy="1166453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5" name="Google Shape;565;p6">
            <a:extLst>
              <a:ext uri="{FF2B5EF4-FFF2-40B4-BE49-F238E27FC236}">
                <a16:creationId xmlns:a16="http://schemas.microsoft.com/office/drawing/2014/main" id="{02D5C790-1A88-43E9-9A52-51EFEEDFE8ED}"/>
              </a:ext>
            </a:extLst>
          </p:cNvPr>
          <p:cNvGrpSpPr/>
          <p:nvPr/>
        </p:nvGrpSpPr>
        <p:grpSpPr>
          <a:xfrm>
            <a:off x="6590868" y="914208"/>
            <a:ext cx="1554498" cy="1554524"/>
            <a:chOff x="5933622" y="1549730"/>
            <a:chExt cx="1183922" cy="1183942"/>
          </a:xfrm>
        </p:grpSpPr>
        <p:sp>
          <p:nvSpPr>
            <p:cNvPr id="76" name="Google Shape;566;p6">
              <a:extLst>
                <a:ext uri="{FF2B5EF4-FFF2-40B4-BE49-F238E27FC236}">
                  <a16:creationId xmlns:a16="http://schemas.microsoft.com/office/drawing/2014/main" id="{D00ABF83-0558-447F-954A-347C28C1E564}"/>
                </a:ext>
              </a:extLst>
            </p:cNvPr>
            <p:cNvSpPr/>
            <p:nvPr/>
          </p:nvSpPr>
          <p:spPr>
            <a:xfrm flipH="1">
              <a:off x="5942229" y="1558357"/>
              <a:ext cx="1166473" cy="1166453"/>
            </a:xfrm>
            <a:custGeom>
              <a:avLst/>
              <a:gdLst/>
              <a:ahLst/>
              <a:cxnLst/>
              <a:rect l="l" t="t" r="r" b="b"/>
              <a:pathLst>
                <a:path w="59628" h="59627" extrusionOk="0">
                  <a:moveTo>
                    <a:pt x="29814" y="0"/>
                  </a:moveTo>
                  <a:cubicBezTo>
                    <a:pt x="13348" y="0"/>
                    <a:pt x="1" y="13347"/>
                    <a:pt x="1" y="29813"/>
                  </a:cubicBezTo>
                  <a:cubicBezTo>
                    <a:pt x="1" y="46280"/>
                    <a:pt x="13348" y="59627"/>
                    <a:pt x="29814" y="59627"/>
                  </a:cubicBezTo>
                  <a:cubicBezTo>
                    <a:pt x="46268" y="59627"/>
                    <a:pt x="59627" y="46280"/>
                    <a:pt x="59627" y="29813"/>
                  </a:cubicBezTo>
                  <a:cubicBezTo>
                    <a:pt x="59627" y="13347"/>
                    <a:pt x="46268" y="0"/>
                    <a:pt x="29814" y="0"/>
                  </a:cubicBezTo>
                  <a:close/>
                </a:path>
              </a:pathLst>
            </a:custGeom>
            <a:solidFill>
              <a:srgbClr val="F7F1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567;p6">
              <a:extLst>
                <a:ext uri="{FF2B5EF4-FFF2-40B4-BE49-F238E27FC236}">
                  <a16:creationId xmlns:a16="http://schemas.microsoft.com/office/drawing/2014/main" id="{642DDE6F-2B55-422F-9753-8D376362F2F6}"/>
                </a:ext>
              </a:extLst>
            </p:cNvPr>
            <p:cNvSpPr/>
            <p:nvPr/>
          </p:nvSpPr>
          <p:spPr>
            <a:xfrm flipH="1">
              <a:off x="5933622" y="1549730"/>
              <a:ext cx="1183922" cy="1183942"/>
            </a:xfrm>
            <a:custGeom>
              <a:avLst/>
              <a:gdLst/>
              <a:ahLst/>
              <a:cxnLst/>
              <a:rect l="l" t="t" r="r" b="b"/>
              <a:pathLst>
                <a:path w="60520" h="60521" extrusionOk="0">
                  <a:moveTo>
                    <a:pt x="30254" y="894"/>
                  </a:moveTo>
                  <a:cubicBezTo>
                    <a:pt x="46458" y="894"/>
                    <a:pt x="59627" y="14062"/>
                    <a:pt x="59627" y="30254"/>
                  </a:cubicBezTo>
                  <a:cubicBezTo>
                    <a:pt x="59627" y="46459"/>
                    <a:pt x="46447" y="59627"/>
                    <a:pt x="30254" y="59627"/>
                  </a:cubicBezTo>
                  <a:cubicBezTo>
                    <a:pt x="14073" y="59627"/>
                    <a:pt x="893" y="46447"/>
                    <a:pt x="893" y="30254"/>
                  </a:cubicBezTo>
                  <a:cubicBezTo>
                    <a:pt x="893" y="14062"/>
                    <a:pt x="14062" y="894"/>
                    <a:pt x="30254" y="894"/>
                  </a:cubicBezTo>
                  <a:close/>
                  <a:moveTo>
                    <a:pt x="30254" y="1"/>
                  </a:moveTo>
                  <a:cubicBezTo>
                    <a:pt x="13573" y="1"/>
                    <a:pt x="0" y="13574"/>
                    <a:pt x="0" y="30254"/>
                  </a:cubicBezTo>
                  <a:cubicBezTo>
                    <a:pt x="0" y="46947"/>
                    <a:pt x="13573" y="60520"/>
                    <a:pt x="30254" y="60520"/>
                  </a:cubicBezTo>
                  <a:cubicBezTo>
                    <a:pt x="46947" y="60520"/>
                    <a:pt x="60520" y="46947"/>
                    <a:pt x="60520" y="30254"/>
                  </a:cubicBezTo>
                  <a:cubicBezTo>
                    <a:pt x="60520" y="13574"/>
                    <a:pt x="46935" y="1"/>
                    <a:pt x="30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568;p6">
              <a:extLst>
                <a:ext uri="{FF2B5EF4-FFF2-40B4-BE49-F238E27FC236}">
                  <a16:creationId xmlns:a16="http://schemas.microsoft.com/office/drawing/2014/main" id="{3DC0331A-6C20-4924-9AA8-608502BD0F47}"/>
                </a:ext>
              </a:extLst>
            </p:cNvPr>
            <p:cNvGrpSpPr/>
            <p:nvPr/>
          </p:nvGrpSpPr>
          <p:grpSpPr>
            <a:xfrm flipH="1">
              <a:off x="6029209" y="1659782"/>
              <a:ext cx="992740" cy="963358"/>
              <a:chOff x="2446425" y="1033300"/>
              <a:chExt cx="1176650" cy="1141825"/>
            </a:xfrm>
          </p:grpSpPr>
          <p:sp>
            <p:nvSpPr>
              <p:cNvPr id="79" name="Google Shape;569;p6">
                <a:extLst>
                  <a:ext uri="{FF2B5EF4-FFF2-40B4-BE49-F238E27FC236}">
                    <a16:creationId xmlns:a16="http://schemas.microsoft.com/office/drawing/2014/main" id="{A2AAB145-09DB-42DD-94FF-C4CA88A3274F}"/>
                  </a:ext>
                </a:extLst>
              </p:cNvPr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570;p6">
                <a:extLst>
                  <a:ext uri="{FF2B5EF4-FFF2-40B4-BE49-F238E27FC236}">
                    <a16:creationId xmlns:a16="http://schemas.microsoft.com/office/drawing/2014/main" id="{BC83A549-14ED-4B11-AC17-AD46A5EFB3C1}"/>
                  </a:ext>
                </a:extLst>
              </p:cNvPr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8DFC38-3A2A-4644-AB3C-D93DB6144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1" t="17879" r="1311" b="35949"/>
          <a:stretch/>
        </p:blipFill>
        <p:spPr bwMode="auto">
          <a:xfrm>
            <a:off x="6774652" y="1099338"/>
            <a:ext cx="1180383" cy="11803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849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" grpId="0" build="p"/>
      <p:bldP spid="592" grpId="0" build="p"/>
      <p:bldP spid="593" grpId="0" build="p"/>
      <p:bldP spid="594" grpId="0" build="p"/>
      <p:bldP spid="595" grpId="0" build="p"/>
      <p:bldP spid="6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0"/>
          <p:cNvSpPr txBox="1">
            <a:spLocks noGrp="1"/>
          </p:cNvSpPr>
          <p:nvPr>
            <p:ph type="subTitle" idx="2"/>
          </p:nvPr>
        </p:nvSpPr>
        <p:spPr>
          <a:xfrm>
            <a:off x="6371800" y="2550825"/>
            <a:ext cx="23562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Неоднократное изменение полученного результата для получение наилучшего результата.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630" name="Google Shape;630;p10"/>
          <p:cNvSpPr txBox="1">
            <a:spLocks noGrp="1"/>
          </p:cNvSpPr>
          <p:nvPr>
            <p:ph type="subTitle" idx="1"/>
          </p:nvPr>
        </p:nvSpPr>
        <p:spPr>
          <a:xfrm>
            <a:off x="415975" y="2550825"/>
            <a:ext cx="27303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Согласование времени для совместной работы из-за занятости отдельных участников команды.</a:t>
            </a:r>
            <a:endParaRPr dirty="0">
              <a:solidFill>
                <a:srgbClr val="CFE2F3"/>
              </a:solidFill>
            </a:endParaRPr>
          </a:p>
        </p:txBody>
      </p:sp>
      <p:sp>
        <p:nvSpPr>
          <p:cNvPr id="631" name="Google Shape;631;p10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Сложности</a:t>
            </a:r>
            <a:endParaRPr/>
          </a:p>
        </p:txBody>
      </p:sp>
      <p:sp>
        <p:nvSpPr>
          <p:cNvPr id="632" name="Google Shape;632;p10"/>
          <p:cNvSpPr txBox="1">
            <a:spLocks noGrp="1"/>
          </p:cNvSpPr>
          <p:nvPr>
            <p:ph type="subTitle" idx="6"/>
          </p:nvPr>
        </p:nvSpPr>
        <p:spPr>
          <a:xfrm>
            <a:off x="3553600" y="2550825"/>
            <a:ext cx="22758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>
                <a:solidFill>
                  <a:srgbClr val="CFE2F3"/>
                </a:solidFill>
              </a:rPr>
              <a:t>Разногласия, связанные с разными точками зрения на функционал бота.</a:t>
            </a:r>
            <a:endParaRPr dirty="0">
              <a:solidFill>
                <a:srgbClr val="CFE2F3"/>
              </a:solidFill>
            </a:endParaRPr>
          </a:p>
        </p:txBody>
      </p:sp>
      <p:grpSp>
        <p:nvGrpSpPr>
          <p:cNvPr id="633" name="Google Shape;633;p10"/>
          <p:cNvGrpSpPr/>
          <p:nvPr/>
        </p:nvGrpSpPr>
        <p:grpSpPr>
          <a:xfrm>
            <a:off x="1464926" y="2147871"/>
            <a:ext cx="351021" cy="349100"/>
            <a:chOff x="-5971525" y="3273750"/>
            <a:chExt cx="292250" cy="290650"/>
          </a:xfrm>
        </p:grpSpPr>
        <p:sp>
          <p:nvSpPr>
            <p:cNvPr id="634" name="Google Shape;634;p10"/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0"/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p10"/>
          <p:cNvGrpSpPr/>
          <p:nvPr/>
        </p:nvGrpSpPr>
        <p:grpSpPr>
          <a:xfrm>
            <a:off x="4407338" y="2112020"/>
            <a:ext cx="420775" cy="420811"/>
            <a:chOff x="-5251625" y="3272950"/>
            <a:chExt cx="292225" cy="292250"/>
          </a:xfrm>
        </p:grpSpPr>
        <p:sp>
          <p:nvSpPr>
            <p:cNvPr id="637" name="Google Shape;637;p10"/>
            <p:cNvSpPr/>
            <p:nvPr/>
          </p:nvSpPr>
          <p:spPr>
            <a:xfrm>
              <a:off x="-5156325" y="3462775"/>
              <a:ext cx="33900" cy="33100"/>
            </a:xfrm>
            <a:custGeom>
              <a:avLst/>
              <a:gdLst/>
              <a:ahLst/>
              <a:cxnLst/>
              <a:rect l="l" t="t" r="r" b="b"/>
              <a:pathLst>
                <a:path w="1356" h="1324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cubicBezTo>
                    <a:pt x="1" y="1072"/>
                    <a:pt x="316" y="1324"/>
                    <a:pt x="662" y="1324"/>
                  </a:cubicBezTo>
                  <a:cubicBezTo>
                    <a:pt x="1072" y="1324"/>
                    <a:pt x="1355" y="1009"/>
                    <a:pt x="1355" y="662"/>
                  </a:cubicBezTo>
                  <a:cubicBezTo>
                    <a:pt x="1355" y="284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0"/>
            <p:cNvSpPr/>
            <p:nvPr/>
          </p:nvSpPr>
          <p:spPr>
            <a:xfrm>
              <a:off x="-5251625" y="3272950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3699" y="2764"/>
                  </a:moveTo>
                  <a:cubicBezTo>
                    <a:pt x="3958" y="2764"/>
                    <a:pt x="4180" y="3098"/>
                    <a:pt x="3939" y="3340"/>
                  </a:cubicBezTo>
                  <a:lnTo>
                    <a:pt x="3497" y="3781"/>
                  </a:lnTo>
                  <a:lnTo>
                    <a:pt x="3939" y="4191"/>
                  </a:lnTo>
                  <a:cubicBezTo>
                    <a:pt x="4180" y="4433"/>
                    <a:pt x="3958" y="4767"/>
                    <a:pt x="3699" y="4767"/>
                  </a:cubicBezTo>
                  <a:cubicBezTo>
                    <a:pt x="3621" y="4767"/>
                    <a:pt x="3539" y="4737"/>
                    <a:pt x="3466" y="4664"/>
                  </a:cubicBezTo>
                  <a:lnTo>
                    <a:pt x="3025" y="4222"/>
                  </a:lnTo>
                  <a:lnTo>
                    <a:pt x="2584" y="4664"/>
                  </a:lnTo>
                  <a:cubicBezTo>
                    <a:pt x="2515" y="4756"/>
                    <a:pt x="2432" y="4794"/>
                    <a:pt x="2352" y="4794"/>
                  </a:cubicBezTo>
                  <a:cubicBezTo>
                    <a:pt x="2103" y="4794"/>
                    <a:pt x="1873" y="4429"/>
                    <a:pt x="2111" y="4191"/>
                  </a:cubicBezTo>
                  <a:lnTo>
                    <a:pt x="2552" y="3781"/>
                  </a:lnTo>
                  <a:lnTo>
                    <a:pt x="2111" y="3340"/>
                  </a:lnTo>
                  <a:cubicBezTo>
                    <a:pt x="1869" y="3098"/>
                    <a:pt x="2092" y="2764"/>
                    <a:pt x="2351" y="2764"/>
                  </a:cubicBezTo>
                  <a:cubicBezTo>
                    <a:pt x="2429" y="2764"/>
                    <a:pt x="2511" y="2795"/>
                    <a:pt x="2584" y="2868"/>
                  </a:cubicBezTo>
                  <a:lnTo>
                    <a:pt x="3025" y="3309"/>
                  </a:lnTo>
                  <a:lnTo>
                    <a:pt x="3466" y="2868"/>
                  </a:lnTo>
                  <a:cubicBezTo>
                    <a:pt x="3539" y="2795"/>
                    <a:pt x="3621" y="2764"/>
                    <a:pt x="3699" y="2764"/>
                  </a:cubicBezTo>
                  <a:close/>
                  <a:moveTo>
                    <a:pt x="8583" y="6922"/>
                  </a:moveTo>
                  <a:cubicBezTo>
                    <a:pt x="8841" y="6922"/>
                    <a:pt x="9064" y="7257"/>
                    <a:pt x="8822" y="7499"/>
                  </a:cubicBezTo>
                  <a:lnTo>
                    <a:pt x="8381" y="7940"/>
                  </a:lnTo>
                  <a:lnTo>
                    <a:pt x="8822" y="8381"/>
                  </a:lnTo>
                  <a:cubicBezTo>
                    <a:pt x="9064" y="8623"/>
                    <a:pt x="8841" y="8958"/>
                    <a:pt x="8583" y="8958"/>
                  </a:cubicBezTo>
                  <a:cubicBezTo>
                    <a:pt x="8504" y="8958"/>
                    <a:pt x="8422" y="8927"/>
                    <a:pt x="8349" y="8854"/>
                  </a:cubicBezTo>
                  <a:lnTo>
                    <a:pt x="7908" y="8413"/>
                  </a:lnTo>
                  <a:lnTo>
                    <a:pt x="7467" y="8854"/>
                  </a:lnTo>
                  <a:cubicBezTo>
                    <a:pt x="7394" y="8927"/>
                    <a:pt x="7312" y="8958"/>
                    <a:pt x="7234" y="8958"/>
                  </a:cubicBezTo>
                  <a:cubicBezTo>
                    <a:pt x="6975" y="8958"/>
                    <a:pt x="6753" y="8623"/>
                    <a:pt x="6995" y="8381"/>
                  </a:cubicBezTo>
                  <a:lnTo>
                    <a:pt x="7436" y="7940"/>
                  </a:lnTo>
                  <a:lnTo>
                    <a:pt x="6995" y="7499"/>
                  </a:lnTo>
                  <a:cubicBezTo>
                    <a:pt x="6753" y="7257"/>
                    <a:pt x="6975" y="6922"/>
                    <a:pt x="7234" y="6922"/>
                  </a:cubicBezTo>
                  <a:cubicBezTo>
                    <a:pt x="7312" y="6922"/>
                    <a:pt x="7394" y="6953"/>
                    <a:pt x="7467" y="7026"/>
                  </a:cubicBezTo>
                  <a:lnTo>
                    <a:pt x="7908" y="7467"/>
                  </a:lnTo>
                  <a:lnTo>
                    <a:pt x="8349" y="7026"/>
                  </a:lnTo>
                  <a:cubicBezTo>
                    <a:pt x="8422" y="6953"/>
                    <a:pt x="8504" y="6922"/>
                    <a:pt x="8583" y="6922"/>
                  </a:cubicBezTo>
                  <a:close/>
                  <a:moveTo>
                    <a:pt x="7895" y="2732"/>
                  </a:moveTo>
                  <a:cubicBezTo>
                    <a:pt x="7974" y="2732"/>
                    <a:pt x="8055" y="2763"/>
                    <a:pt x="8129" y="2836"/>
                  </a:cubicBezTo>
                  <a:lnTo>
                    <a:pt x="8790" y="3498"/>
                  </a:lnTo>
                  <a:cubicBezTo>
                    <a:pt x="8916" y="3624"/>
                    <a:pt x="8916" y="3844"/>
                    <a:pt x="8790" y="3970"/>
                  </a:cubicBezTo>
                  <a:lnTo>
                    <a:pt x="8129" y="4632"/>
                  </a:lnTo>
                  <a:cubicBezTo>
                    <a:pt x="8055" y="4705"/>
                    <a:pt x="7974" y="4736"/>
                    <a:pt x="7895" y="4736"/>
                  </a:cubicBezTo>
                  <a:cubicBezTo>
                    <a:pt x="7637" y="4736"/>
                    <a:pt x="7414" y="4401"/>
                    <a:pt x="7656" y="4159"/>
                  </a:cubicBezTo>
                  <a:lnTo>
                    <a:pt x="7719" y="4096"/>
                  </a:lnTo>
                  <a:lnTo>
                    <a:pt x="7719" y="4096"/>
                  </a:lnTo>
                  <a:cubicBezTo>
                    <a:pt x="6175" y="4159"/>
                    <a:pt x="4978" y="5388"/>
                    <a:pt x="4852" y="6932"/>
                  </a:cubicBezTo>
                  <a:cubicBezTo>
                    <a:pt x="5451" y="7089"/>
                    <a:pt x="5829" y="7593"/>
                    <a:pt x="5829" y="8224"/>
                  </a:cubicBezTo>
                  <a:cubicBezTo>
                    <a:pt x="5829" y="9011"/>
                    <a:pt x="5230" y="9641"/>
                    <a:pt x="4474" y="9641"/>
                  </a:cubicBezTo>
                  <a:cubicBezTo>
                    <a:pt x="3750" y="9641"/>
                    <a:pt x="3119" y="9011"/>
                    <a:pt x="3119" y="8255"/>
                  </a:cubicBezTo>
                  <a:cubicBezTo>
                    <a:pt x="3119" y="7625"/>
                    <a:pt x="3529" y="7089"/>
                    <a:pt x="4128" y="6932"/>
                  </a:cubicBezTo>
                  <a:cubicBezTo>
                    <a:pt x="4285" y="5042"/>
                    <a:pt x="5829" y="3498"/>
                    <a:pt x="7751" y="3403"/>
                  </a:cubicBezTo>
                  <a:lnTo>
                    <a:pt x="7656" y="3309"/>
                  </a:lnTo>
                  <a:cubicBezTo>
                    <a:pt x="7414" y="3067"/>
                    <a:pt x="7637" y="2732"/>
                    <a:pt x="7895" y="2732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584"/>
                    <a:pt x="0" y="5829"/>
                  </a:cubicBezTo>
                  <a:cubicBezTo>
                    <a:pt x="0" y="9011"/>
                    <a:pt x="2615" y="11689"/>
                    <a:pt x="5829" y="11689"/>
                  </a:cubicBezTo>
                  <a:cubicBezTo>
                    <a:pt x="9011" y="11689"/>
                    <a:pt x="11689" y="9043"/>
                    <a:pt x="11689" y="5829"/>
                  </a:cubicBezTo>
                  <a:cubicBezTo>
                    <a:pt x="11657" y="5357"/>
                    <a:pt x="11563" y="4884"/>
                    <a:pt x="11500" y="4443"/>
                  </a:cubicBezTo>
                  <a:cubicBezTo>
                    <a:pt x="11248" y="4884"/>
                    <a:pt x="10838" y="5136"/>
                    <a:pt x="10303" y="5136"/>
                  </a:cubicBezTo>
                  <a:cubicBezTo>
                    <a:pt x="9578" y="5136"/>
                    <a:pt x="8948" y="4506"/>
                    <a:pt x="8948" y="3781"/>
                  </a:cubicBezTo>
                  <a:cubicBezTo>
                    <a:pt x="8948" y="3025"/>
                    <a:pt x="9578" y="2395"/>
                    <a:pt x="10303" y="2395"/>
                  </a:cubicBezTo>
                  <a:cubicBezTo>
                    <a:pt x="10397" y="2395"/>
                    <a:pt x="10523" y="2395"/>
                    <a:pt x="10586" y="2427"/>
                  </a:cubicBezTo>
                  <a:cubicBezTo>
                    <a:pt x="9483" y="883"/>
                    <a:pt x="7719" y="1"/>
                    <a:pt x="58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0"/>
            <p:cNvSpPr/>
            <p:nvPr/>
          </p:nvSpPr>
          <p:spPr>
            <a:xfrm>
              <a:off x="-5011400" y="3350150"/>
              <a:ext cx="33900" cy="33875"/>
            </a:xfrm>
            <a:custGeom>
              <a:avLst/>
              <a:gdLst/>
              <a:ahLst/>
              <a:cxnLst/>
              <a:rect l="l" t="t" r="r" b="b"/>
              <a:pathLst>
                <a:path w="1356" h="1355" extrusionOk="0">
                  <a:moveTo>
                    <a:pt x="662" y="0"/>
                  </a:moveTo>
                  <a:cubicBezTo>
                    <a:pt x="315" y="0"/>
                    <a:pt x="0" y="284"/>
                    <a:pt x="0" y="693"/>
                  </a:cubicBezTo>
                  <a:cubicBezTo>
                    <a:pt x="0" y="1071"/>
                    <a:pt x="315" y="1355"/>
                    <a:pt x="662" y="1355"/>
                  </a:cubicBezTo>
                  <a:cubicBezTo>
                    <a:pt x="1072" y="1355"/>
                    <a:pt x="1355" y="1040"/>
                    <a:pt x="1355" y="693"/>
                  </a:cubicBezTo>
                  <a:cubicBezTo>
                    <a:pt x="1355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0" name="Google Shape;640;p10"/>
          <p:cNvGrpSpPr/>
          <p:nvPr/>
        </p:nvGrpSpPr>
        <p:grpSpPr>
          <a:xfrm>
            <a:off x="719998" y="3792485"/>
            <a:ext cx="521962" cy="758711"/>
            <a:chOff x="2446425" y="1033300"/>
            <a:chExt cx="1176650" cy="1710350"/>
          </a:xfrm>
        </p:grpSpPr>
        <p:sp>
          <p:nvSpPr>
            <p:cNvPr id="641" name="Google Shape;641;p10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0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0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0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0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0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7" name="Google Shape;647;p10"/>
          <p:cNvGrpSpPr/>
          <p:nvPr/>
        </p:nvGrpSpPr>
        <p:grpSpPr>
          <a:xfrm>
            <a:off x="4135111" y="3984376"/>
            <a:ext cx="926731" cy="1011249"/>
            <a:chOff x="5316699" y="4268950"/>
            <a:chExt cx="926731" cy="1011249"/>
          </a:xfrm>
        </p:grpSpPr>
        <p:sp>
          <p:nvSpPr>
            <p:cNvPr id="648" name="Google Shape;648;p10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0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0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0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0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0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4" name="Google Shape;654;p10"/>
          <p:cNvGrpSpPr/>
          <p:nvPr/>
        </p:nvGrpSpPr>
        <p:grpSpPr>
          <a:xfrm flipH="1">
            <a:off x="300273" y="304244"/>
            <a:ext cx="1001333" cy="1092352"/>
            <a:chOff x="5316699" y="4268950"/>
            <a:chExt cx="926731" cy="1011249"/>
          </a:xfrm>
        </p:grpSpPr>
        <p:sp>
          <p:nvSpPr>
            <p:cNvPr id="655" name="Google Shape;655;p10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0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0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0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0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0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1" name="Google Shape;661;p10"/>
          <p:cNvGrpSpPr/>
          <p:nvPr/>
        </p:nvGrpSpPr>
        <p:grpSpPr>
          <a:xfrm>
            <a:off x="8063662" y="429028"/>
            <a:ext cx="719514" cy="785033"/>
            <a:chOff x="5316699" y="4268950"/>
            <a:chExt cx="926731" cy="1011249"/>
          </a:xfrm>
        </p:grpSpPr>
        <p:sp>
          <p:nvSpPr>
            <p:cNvPr id="662" name="Google Shape;662;p10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0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0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0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0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0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8" name="Google Shape;668;p10"/>
          <p:cNvGrpSpPr/>
          <p:nvPr/>
        </p:nvGrpSpPr>
        <p:grpSpPr>
          <a:xfrm flipH="1">
            <a:off x="7902048" y="3792485"/>
            <a:ext cx="521962" cy="758711"/>
            <a:chOff x="2446425" y="1033300"/>
            <a:chExt cx="1176650" cy="1710350"/>
          </a:xfrm>
        </p:grpSpPr>
        <p:sp>
          <p:nvSpPr>
            <p:cNvPr id="669" name="Google Shape;669;p10"/>
            <p:cNvSpPr/>
            <p:nvPr/>
          </p:nvSpPr>
          <p:spPr>
            <a:xfrm>
              <a:off x="2556250" y="1262475"/>
              <a:ext cx="892400" cy="1443975"/>
            </a:xfrm>
            <a:custGeom>
              <a:avLst/>
              <a:gdLst/>
              <a:ahLst/>
              <a:cxnLst/>
              <a:rect l="l" t="t" r="r" b="b"/>
              <a:pathLst>
                <a:path w="35696" h="57759" extrusionOk="0">
                  <a:moveTo>
                    <a:pt x="17848" y="1"/>
                  </a:moveTo>
                  <a:cubicBezTo>
                    <a:pt x="2870" y="1"/>
                    <a:pt x="1" y="8300"/>
                    <a:pt x="1" y="18539"/>
                  </a:cubicBezTo>
                  <a:lnTo>
                    <a:pt x="1" y="18682"/>
                  </a:lnTo>
                  <a:lnTo>
                    <a:pt x="1" y="18765"/>
                  </a:lnTo>
                  <a:lnTo>
                    <a:pt x="1" y="50162"/>
                  </a:lnTo>
                  <a:cubicBezTo>
                    <a:pt x="1" y="54341"/>
                    <a:pt x="3299" y="57758"/>
                    <a:pt x="7323" y="57758"/>
                  </a:cubicBezTo>
                  <a:cubicBezTo>
                    <a:pt x="11336" y="57758"/>
                    <a:pt x="15205" y="54329"/>
                    <a:pt x="15205" y="50162"/>
                  </a:cubicBezTo>
                  <a:lnTo>
                    <a:pt x="15205" y="45102"/>
                  </a:lnTo>
                  <a:cubicBezTo>
                    <a:pt x="16253" y="45304"/>
                    <a:pt x="16753" y="45399"/>
                    <a:pt x="17848" y="45399"/>
                  </a:cubicBezTo>
                  <a:cubicBezTo>
                    <a:pt x="18932" y="45399"/>
                    <a:pt x="20015" y="45304"/>
                    <a:pt x="21075" y="45102"/>
                  </a:cubicBezTo>
                  <a:lnTo>
                    <a:pt x="21075" y="47674"/>
                  </a:lnTo>
                  <a:cubicBezTo>
                    <a:pt x="21075" y="51853"/>
                    <a:pt x="24361" y="55270"/>
                    <a:pt x="28385" y="55270"/>
                  </a:cubicBezTo>
                  <a:cubicBezTo>
                    <a:pt x="32410" y="55270"/>
                    <a:pt x="35696" y="51841"/>
                    <a:pt x="35696" y="47674"/>
                  </a:cubicBezTo>
                  <a:lnTo>
                    <a:pt x="35696" y="16741"/>
                  </a:lnTo>
                  <a:cubicBezTo>
                    <a:pt x="35696" y="15693"/>
                    <a:pt x="35493" y="14658"/>
                    <a:pt x="35077" y="13693"/>
                  </a:cubicBezTo>
                  <a:cubicBezTo>
                    <a:pt x="33029" y="5811"/>
                    <a:pt x="26099" y="1"/>
                    <a:pt x="178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0"/>
            <p:cNvSpPr/>
            <p:nvPr/>
          </p:nvSpPr>
          <p:spPr>
            <a:xfrm>
              <a:off x="2519050" y="1225275"/>
              <a:ext cx="966825" cy="1518375"/>
            </a:xfrm>
            <a:custGeom>
              <a:avLst/>
              <a:gdLst/>
              <a:ahLst/>
              <a:cxnLst/>
              <a:rect l="l" t="t" r="r" b="b"/>
              <a:pathLst>
                <a:path w="38673" h="60735" extrusionOk="0">
                  <a:moveTo>
                    <a:pt x="19336" y="2977"/>
                  </a:moveTo>
                  <a:cubicBezTo>
                    <a:pt x="26706" y="2977"/>
                    <a:pt x="33207" y="8156"/>
                    <a:pt x="35124" y="15562"/>
                  </a:cubicBezTo>
                  <a:lnTo>
                    <a:pt x="35160" y="15669"/>
                  </a:lnTo>
                  <a:lnTo>
                    <a:pt x="35195" y="15765"/>
                  </a:lnTo>
                  <a:cubicBezTo>
                    <a:pt x="35529" y="16538"/>
                    <a:pt x="35696" y="17384"/>
                    <a:pt x="35696" y="18229"/>
                  </a:cubicBezTo>
                  <a:lnTo>
                    <a:pt x="35696" y="49162"/>
                  </a:lnTo>
                  <a:cubicBezTo>
                    <a:pt x="35696" y="52531"/>
                    <a:pt x="33088" y="55269"/>
                    <a:pt x="29873" y="55269"/>
                  </a:cubicBezTo>
                  <a:cubicBezTo>
                    <a:pt x="26659" y="55269"/>
                    <a:pt x="24051" y="52531"/>
                    <a:pt x="24051" y="49162"/>
                  </a:cubicBezTo>
                  <a:lnTo>
                    <a:pt x="24051" y="44804"/>
                  </a:lnTo>
                  <a:lnTo>
                    <a:pt x="22277" y="45137"/>
                  </a:lnTo>
                  <a:cubicBezTo>
                    <a:pt x="21313" y="45316"/>
                    <a:pt x="20325" y="45399"/>
                    <a:pt x="19336" y="45399"/>
                  </a:cubicBezTo>
                  <a:cubicBezTo>
                    <a:pt x="18431" y="45399"/>
                    <a:pt x="18039" y="45328"/>
                    <a:pt x="17098" y="45149"/>
                  </a:cubicBezTo>
                  <a:lnTo>
                    <a:pt x="15205" y="44792"/>
                  </a:lnTo>
                  <a:lnTo>
                    <a:pt x="15205" y="51662"/>
                  </a:lnTo>
                  <a:cubicBezTo>
                    <a:pt x="15205" y="54853"/>
                    <a:pt x="12157" y="57758"/>
                    <a:pt x="8811" y="57758"/>
                  </a:cubicBezTo>
                  <a:cubicBezTo>
                    <a:pt x="5597" y="57758"/>
                    <a:pt x="2977" y="55019"/>
                    <a:pt x="2977" y="51662"/>
                  </a:cubicBezTo>
                  <a:lnTo>
                    <a:pt x="2977" y="20265"/>
                  </a:lnTo>
                  <a:lnTo>
                    <a:pt x="2977" y="20194"/>
                  </a:lnTo>
                  <a:lnTo>
                    <a:pt x="2977" y="20027"/>
                  </a:lnTo>
                  <a:cubicBezTo>
                    <a:pt x="2977" y="14348"/>
                    <a:pt x="3930" y="10478"/>
                    <a:pt x="5978" y="7823"/>
                  </a:cubicBezTo>
                  <a:cubicBezTo>
                    <a:pt x="8502" y="4573"/>
                    <a:pt x="12871" y="2977"/>
                    <a:pt x="19336" y="2977"/>
                  </a:cubicBezTo>
                  <a:close/>
                  <a:moveTo>
                    <a:pt x="19336" y="1"/>
                  </a:moveTo>
                  <a:cubicBezTo>
                    <a:pt x="2203" y="1"/>
                    <a:pt x="1" y="10693"/>
                    <a:pt x="1" y="20015"/>
                  </a:cubicBezTo>
                  <a:lnTo>
                    <a:pt x="1" y="20170"/>
                  </a:lnTo>
                  <a:lnTo>
                    <a:pt x="1" y="20253"/>
                  </a:lnTo>
                  <a:lnTo>
                    <a:pt x="1" y="51662"/>
                  </a:lnTo>
                  <a:cubicBezTo>
                    <a:pt x="1" y="56662"/>
                    <a:pt x="3953" y="60734"/>
                    <a:pt x="8811" y="60734"/>
                  </a:cubicBezTo>
                  <a:cubicBezTo>
                    <a:pt x="13800" y="60734"/>
                    <a:pt x="18181" y="56496"/>
                    <a:pt x="18181" y="51650"/>
                  </a:cubicBezTo>
                  <a:lnTo>
                    <a:pt x="18181" y="48328"/>
                  </a:lnTo>
                  <a:cubicBezTo>
                    <a:pt x="18515" y="48364"/>
                    <a:pt x="18896" y="48376"/>
                    <a:pt x="19336" y="48376"/>
                  </a:cubicBezTo>
                  <a:cubicBezTo>
                    <a:pt x="19920" y="48376"/>
                    <a:pt x="20491" y="48352"/>
                    <a:pt x="21075" y="48304"/>
                  </a:cubicBezTo>
                  <a:lnTo>
                    <a:pt x="21075" y="49162"/>
                  </a:lnTo>
                  <a:cubicBezTo>
                    <a:pt x="21075" y="54174"/>
                    <a:pt x="25016" y="58246"/>
                    <a:pt x="29873" y="58246"/>
                  </a:cubicBezTo>
                  <a:cubicBezTo>
                    <a:pt x="34731" y="58246"/>
                    <a:pt x="38672" y="54174"/>
                    <a:pt x="38672" y="49162"/>
                  </a:cubicBezTo>
                  <a:lnTo>
                    <a:pt x="38672" y="18217"/>
                  </a:lnTo>
                  <a:cubicBezTo>
                    <a:pt x="38672" y="17015"/>
                    <a:pt x="38446" y="15812"/>
                    <a:pt x="37982" y="14705"/>
                  </a:cubicBezTo>
                  <a:cubicBezTo>
                    <a:pt x="35684" y="6037"/>
                    <a:pt x="28028" y="1"/>
                    <a:pt x="193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0"/>
            <p:cNvSpPr/>
            <p:nvPr/>
          </p:nvSpPr>
          <p:spPr>
            <a:xfrm>
              <a:off x="2483625" y="1070500"/>
              <a:ext cx="1108150" cy="1067600"/>
            </a:xfrm>
            <a:custGeom>
              <a:avLst/>
              <a:gdLst/>
              <a:ahLst/>
              <a:cxnLst/>
              <a:rect l="l" t="t" r="r" b="b"/>
              <a:pathLst>
                <a:path w="44326" h="42704" extrusionOk="0">
                  <a:moveTo>
                    <a:pt x="21313" y="0"/>
                  </a:moveTo>
                  <a:cubicBezTo>
                    <a:pt x="9538" y="0"/>
                    <a:pt x="1" y="9549"/>
                    <a:pt x="1" y="21325"/>
                  </a:cubicBezTo>
                  <a:cubicBezTo>
                    <a:pt x="1" y="33100"/>
                    <a:pt x="10038" y="41994"/>
                    <a:pt x="21313" y="42649"/>
                  </a:cubicBezTo>
                  <a:cubicBezTo>
                    <a:pt x="21956" y="42685"/>
                    <a:pt x="22584" y="42703"/>
                    <a:pt x="23197" y="42703"/>
                  </a:cubicBezTo>
                  <a:cubicBezTo>
                    <a:pt x="38250" y="42703"/>
                    <a:pt x="44325" y="31820"/>
                    <a:pt x="43685" y="20277"/>
                  </a:cubicBezTo>
                  <a:cubicBezTo>
                    <a:pt x="43018" y="8525"/>
                    <a:pt x="33088" y="0"/>
                    <a:pt x="21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0"/>
            <p:cNvSpPr/>
            <p:nvPr/>
          </p:nvSpPr>
          <p:spPr>
            <a:xfrm>
              <a:off x="2446425" y="1033300"/>
              <a:ext cx="1176650" cy="1141825"/>
            </a:xfrm>
            <a:custGeom>
              <a:avLst/>
              <a:gdLst/>
              <a:ahLst/>
              <a:cxnLst/>
              <a:rect l="l" t="t" r="r" b="b"/>
              <a:pathLst>
                <a:path w="47066" h="45673" extrusionOk="0">
                  <a:moveTo>
                    <a:pt x="22801" y="2977"/>
                  </a:moveTo>
                  <a:cubicBezTo>
                    <a:pt x="34100" y="2977"/>
                    <a:pt x="43089" y="11097"/>
                    <a:pt x="43685" y="21848"/>
                  </a:cubicBezTo>
                  <a:cubicBezTo>
                    <a:pt x="44042" y="28349"/>
                    <a:pt x="42196" y="33981"/>
                    <a:pt x="38470" y="37695"/>
                  </a:cubicBezTo>
                  <a:cubicBezTo>
                    <a:pt x="35144" y="41021"/>
                    <a:pt x="30526" y="42702"/>
                    <a:pt x="24722" y="42702"/>
                  </a:cubicBezTo>
                  <a:cubicBezTo>
                    <a:pt x="24126" y="42702"/>
                    <a:pt x="23517" y="42684"/>
                    <a:pt x="22896" y="42648"/>
                  </a:cubicBezTo>
                  <a:cubicBezTo>
                    <a:pt x="11728" y="42005"/>
                    <a:pt x="2977" y="33290"/>
                    <a:pt x="2977" y="22813"/>
                  </a:cubicBezTo>
                  <a:cubicBezTo>
                    <a:pt x="2977" y="11883"/>
                    <a:pt x="11871" y="2977"/>
                    <a:pt x="22801" y="2977"/>
                  </a:cubicBezTo>
                  <a:close/>
                  <a:moveTo>
                    <a:pt x="22801" y="0"/>
                  </a:moveTo>
                  <a:cubicBezTo>
                    <a:pt x="10228" y="0"/>
                    <a:pt x="0" y="10228"/>
                    <a:pt x="0" y="22801"/>
                  </a:cubicBezTo>
                  <a:cubicBezTo>
                    <a:pt x="0" y="28789"/>
                    <a:pt x="2441" y="34433"/>
                    <a:pt x="6882" y="38707"/>
                  </a:cubicBezTo>
                  <a:cubicBezTo>
                    <a:pt x="11169" y="42827"/>
                    <a:pt x="16788" y="45280"/>
                    <a:pt x="22718" y="45613"/>
                  </a:cubicBezTo>
                  <a:cubicBezTo>
                    <a:pt x="23372" y="45649"/>
                    <a:pt x="24015" y="45672"/>
                    <a:pt x="24658" y="45672"/>
                  </a:cubicBezTo>
                  <a:cubicBezTo>
                    <a:pt x="31231" y="45672"/>
                    <a:pt x="36707" y="43660"/>
                    <a:pt x="40577" y="39803"/>
                  </a:cubicBezTo>
                  <a:cubicBezTo>
                    <a:pt x="44911" y="35481"/>
                    <a:pt x="47066" y="29039"/>
                    <a:pt x="46661" y="21681"/>
                  </a:cubicBezTo>
                  <a:cubicBezTo>
                    <a:pt x="46340" y="15693"/>
                    <a:pt x="43637" y="10085"/>
                    <a:pt x="39148" y="6096"/>
                  </a:cubicBezTo>
                  <a:cubicBezTo>
                    <a:pt x="34731" y="2167"/>
                    <a:pt x="28921" y="0"/>
                    <a:pt x="22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0"/>
            <p:cNvSpPr/>
            <p:nvPr/>
          </p:nvSpPr>
          <p:spPr>
            <a:xfrm>
              <a:off x="2752425" y="1328875"/>
              <a:ext cx="702175" cy="389350"/>
            </a:xfrm>
            <a:custGeom>
              <a:avLst/>
              <a:gdLst/>
              <a:ahLst/>
              <a:cxnLst/>
              <a:rect l="l" t="t" r="r" b="b"/>
              <a:pathLst>
                <a:path w="28087" h="15574" extrusionOk="0">
                  <a:moveTo>
                    <a:pt x="7787" y="0"/>
                  </a:moveTo>
                  <a:cubicBezTo>
                    <a:pt x="1191" y="0"/>
                    <a:pt x="0" y="3501"/>
                    <a:pt x="0" y="7787"/>
                  </a:cubicBezTo>
                  <a:cubicBezTo>
                    <a:pt x="12" y="12073"/>
                    <a:pt x="3489" y="15550"/>
                    <a:pt x="7787" y="15573"/>
                  </a:cubicBezTo>
                  <a:lnTo>
                    <a:pt x="20300" y="15573"/>
                  </a:lnTo>
                  <a:cubicBezTo>
                    <a:pt x="24598" y="15550"/>
                    <a:pt x="28075" y="12073"/>
                    <a:pt x="28087" y="7787"/>
                  </a:cubicBezTo>
                  <a:cubicBezTo>
                    <a:pt x="28075" y="3489"/>
                    <a:pt x="24598" y="12"/>
                    <a:pt x="20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0"/>
            <p:cNvSpPr/>
            <p:nvPr/>
          </p:nvSpPr>
          <p:spPr>
            <a:xfrm>
              <a:off x="2715200" y="1291650"/>
              <a:ext cx="779600" cy="463800"/>
            </a:xfrm>
            <a:custGeom>
              <a:avLst/>
              <a:gdLst/>
              <a:ahLst/>
              <a:cxnLst/>
              <a:rect l="l" t="t" r="r" b="b"/>
              <a:pathLst>
                <a:path w="31184" h="18552" extrusionOk="0">
                  <a:moveTo>
                    <a:pt x="21876" y="2977"/>
                  </a:moveTo>
                  <a:cubicBezTo>
                    <a:pt x="25349" y="2977"/>
                    <a:pt x="28183" y="5793"/>
                    <a:pt x="28183" y="9276"/>
                  </a:cubicBezTo>
                  <a:cubicBezTo>
                    <a:pt x="28183" y="12759"/>
                    <a:pt x="25349" y="15575"/>
                    <a:pt x="21876" y="15575"/>
                  </a:cubicBezTo>
                  <a:cubicBezTo>
                    <a:pt x="21847" y="15575"/>
                    <a:pt x="21818" y="15575"/>
                    <a:pt x="21789" y="15574"/>
                  </a:cubicBezTo>
                  <a:lnTo>
                    <a:pt x="9264" y="15574"/>
                  </a:lnTo>
                  <a:cubicBezTo>
                    <a:pt x="5787" y="15562"/>
                    <a:pt x="2977" y="12752"/>
                    <a:pt x="2977" y="9276"/>
                  </a:cubicBezTo>
                  <a:cubicBezTo>
                    <a:pt x="2977" y="7097"/>
                    <a:pt x="3323" y="5644"/>
                    <a:pt x="4061" y="4704"/>
                  </a:cubicBezTo>
                  <a:cubicBezTo>
                    <a:pt x="4990" y="3549"/>
                    <a:pt x="6692" y="2977"/>
                    <a:pt x="9276" y="2977"/>
                  </a:cubicBezTo>
                  <a:lnTo>
                    <a:pt x="21789" y="2977"/>
                  </a:lnTo>
                  <a:cubicBezTo>
                    <a:pt x="21818" y="2977"/>
                    <a:pt x="21847" y="2977"/>
                    <a:pt x="21876" y="2977"/>
                  </a:cubicBezTo>
                  <a:close/>
                  <a:moveTo>
                    <a:pt x="21899" y="0"/>
                  </a:moveTo>
                  <a:cubicBezTo>
                    <a:pt x="21862" y="0"/>
                    <a:pt x="21826" y="0"/>
                    <a:pt x="21789" y="1"/>
                  </a:cubicBezTo>
                  <a:lnTo>
                    <a:pt x="9276" y="1"/>
                  </a:lnTo>
                  <a:cubicBezTo>
                    <a:pt x="965" y="1"/>
                    <a:pt x="1" y="5299"/>
                    <a:pt x="1" y="9276"/>
                  </a:cubicBezTo>
                  <a:cubicBezTo>
                    <a:pt x="13" y="14395"/>
                    <a:pt x="4156" y="18539"/>
                    <a:pt x="9276" y="18551"/>
                  </a:cubicBezTo>
                  <a:lnTo>
                    <a:pt x="21789" y="18551"/>
                  </a:lnTo>
                  <a:cubicBezTo>
                    <a:pt x="21826" y="18551"/>
                    <a:pt x="21862" y="18551"/>
                    <a:pt x="21899" y="18551"/>
                  </a:cubicBezTo>
                  <a:cubicBezTo>
                    <a:pt x="27016" y="18551"/>
                    <a:pt x="31183" y="14407"/>
                    <a:pt x="31183" y="9276"/>
                  </a:cubicBezTo>
                  <a:cubicBezTo>
                    <a:pt x="31183" y="4145"/>
                    <a:pt x="27016" y="0"/>
                    <a:pt x="21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5" name="Google Shape;675;p10"/>
          <p:cNvGrpSpPr/>
          <p:nvPr/>
        </p:nvGrpSpPr>
        <p:grpSpPr>
          <a:xfrm>
            <a:off x="7551060" y="2112026"/>
            <a:ext cx="350995" cy="349133"/>
            <a:chOff x="6168925" y="3936925"/>
            <a:chExt cx="296950" cy="295375"/>
          </a:xfrm>
        </p:grpSpPr>
        <p:sp>
          <p:nvSpPr>
            <p:cNvPr id="676" name="Google Shape;676;p10"/>
            <p:cNvSpPr/>
            <p:nvPr/>
          </p:nvSpPr>
          <p:spPr>
            <a:xfrm>
              <a:off x="6220900" y="416455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0"/>
            <p:cNvSpPr/>
            <p:nvPr/>
          </p:nvSpPr>
          <p:spPr>
            <a:xfrm>
              <a:off x="6168925" y="3972375"/>
              <a:ext cx="227650" cy="259925"/>
            </a:xfrm>
            <a:custGeom>
              <a:avLst/>
              <a:gdLst/>
              <a:ahLst/>
              <a:cxnLst/>
              <a:rect l="l" t="t" r="r" b="b"/>
              <a:pathLst>
                <a:path w="9106" h="10397" extrusionOk="0">
                  <a:moveTo>
                    <a:pt x="3115" y="2135"/>
                  </a:moveTo>
                  <a:cubicBezTo>
                    <a:pt x="3206" y="2135"/>
                    <a:pt x="3293" y="2158"/>
                    <a:pt x="3340" y="2205"/>
                  </a:cubicBezTo>
                  <a:cubicBezTo>
                    <a:pt x="3466" y="2331"/>
                    <a:pt x="3466" y="2583"/>
                    <a:pt x="3340" y="2678"/>
                  </a:cubicBezTo>
                  <a:lnTo>
                    <a:pt x="2930" y="3119"/>
                  </a:lnTo>
                  <a:lnTo>
                    <a:pt x="3340" y="3560"/>
                  </a:lnTo>
                  <a:cubicBezTo>
                    <a:pt x="3466" y="3686"/>
                    <a:pt x="3466" y="3907"/>
                    <a:pt x="3340" y="4033"/>
                  </a:cubicBezTo>
                  <a:cubicBezTo>
                    <a:pt x="3293" y="4096"/>
                    <a:pt x="3206" y="4127"/>
                    <a:pt x="3115" y="4127"/>
                  </a:cubicBezTo>
                  <a:cubicBezTo>
                    <a:pt x="3025" y="4127"/>
                    <a:pt x="2930" y="4096"/>
                    <a:pt x="2867" y="4033"/>
                  </a:cubicBezTo>
                  <a:lnTo>
                    <a:pt x="2458" y="3592"/>
                  </a:lnTo>
                  <a:lnTo>
                    <a:pt x="2017" y="4033"/>
                  </a:lnTo>
                  <a:cubicBezTo>
                    <a:pt x="1954" y="4096"/>
                    <a:pt x="1867" y="4127"/>
                    <a:pt x="1780" y="4127"/>
                  </a:cubicBezTo>
                  <a:cubicBezTo>
                    <a:pt x="1694" y="4127"/>
                    <a:pt x="1607" y="4096"/>
                    <a:pt x="1544" y="4033"/>
                  </a:cubicBezTo>
                  <a:cubicBezTo>
                    <a:pt x="1418" y="3907"/>
                    <a:pt x="1418" y="3686"/>
                    <a:pt x="1544" y="3560"/>
                  </a:cubicBezTo>
                  <a:lnTo>
                    <a:pt x="1985" y="3119"/>
                  </a:lnTo>
                  <a:lnTo>
                    <a:pt x="1544" y="2678"/>
                  </a:lnTo>
                  <a:cubicBezTo>
                    <a:pt x="1418" y="2583"/>
                    <a:pt x="1418" y="2331"/>
                    <a:pt x="1544" y="2205"/>
                  </a:cubicBezTo>
                  <a:cubicBezTo>
                    <a:pt x="1591" y="2158"/>
                    <a:pt x="1678" y="2135"/>
                    <a:pt x="1769" y="2135"/>
                  </a:cubicBezTo>
                  <a:cubicBezTo>
                    <a:pt x="1859" y="2135"/>
                    <a:pt x="1954" y="2158"/>
                    <a:pt x="2017" y="2205"/>
                  </a:cubicBezTo>
                  <a:lnTo>
                    <a:pt x="2458" y="2646"/>
                  </a:lnTo>
                  <a:lnTo>
                    <a:pt x="2867" y="2205"/>
                  </a:lnTo>
                  <a:cubicBezTo>
                    <a:pt x="2930" y="2158"/>
                    <a:pt x="3025" y="2135"/>
                    <a:pt x="3115" y="2135"/>
                  </a:cubicBezTo>
                  <a:close/>
                  <a:moveTo>
                    <a:pt x="6727" y="2079"/>
                  </a:moveTo>
                  <a:cubicBezTo>
                    <a:pt x="6813" y="2079"/>
                    <a:pt x="6900" y="2111"/>
                    <a:pt x="6963" y="2174"/>
                  </a:cubicBezTo>
                  <a:lnTo>
                    <a:pt x="7688" y="2898"/>
                  </a:lnTo>
                  <a:cubicBezTo>
                    <a:pt x="7719" y="2993"/>
                    <a:pt x="7719" y="3245"/>
                    <a:pt x="7593" y="3371"/>
                  </a:cubicBezTo>
                  <a:cubicBezTo>
                    <a:pt x="7546" y="3418"/>
                    <a:pt x="7459" y="3442"/>
                    <a:pt x="7369" y="3442"/>
                  </a:cubicBezTo>
                  <a:cubicBezTo>
                    <a:pt x="7278" y="3442"/>
                    <a:pt x="7183" y="3418"/>
                    <a:pt x="7120" y="3371"/>
                  </a:cubicBezTo>
                  <a:lnTo>
                    <a:pt x="7026" y="3245"/>
                  </a:lnTo>
                  <a:lnTo>
                    <a:pt x="7026" y="4505"/>
                  </a:lnTo>
                  <a:cubicBezTo>
                    <a:pt x="7026" y="5104"/>
                    <a:pt x="6553" y="5513"/>
                    <a:pt x="5986" y="5513"/>
                  </a:cubicBezTo>
                  <a:lnTo>
                    <a:pt x="3151" y="5513"/>
                  </a:lnTo>
                  <a:cubicBezTo>
                    <a:pt x="2962" y="5513"/>
                    <a:pt x="2804" y="5671"/>
                    <a:pt x="2804" y="5891"/>
                  </a:cubicBezTo>
                  <a:lnTo>
                    <a:pt x="2804" y="7026"/>
                  </a:lnTo>
                  <a:cubicBezTo>
                    <a:pt x="3182" y="7183"/>
                    <a:pt x="3497" y="7530"/>
                    <a:pt x="3497" y="8002"/>
                  </a:cubicBezTo>
                  <a:cubicBezTo>
                    <a:pt x="3497" y="8601"/>
                    <a:pt x="3025" y="9042"/>
                    <a:pt x="2489" y="9042"/>
                  </a:cubicBezTo>
                  <a:cubicBezTo>
                    <a:pt x="1922" y="9042"/>
                    <a:pt x="1450" y="8569"/>
                    <a:pt x="1450" y="8002"/>
                  </a:cubicBezTo>
                  <a:cubicBezTo>
                    <a:pt x="1450" y="7561"/>
                    <a:pt x="1733" y="7183"/>
                    <a:pt x="2174" y="7026"/>
                  </a:cubicBezTo>
                  <a:lnTo>
                    <a:pt x="2174" y="5891"/>
                  </a:lnTo>
                  <a:cubicBezTo>
                    <a:pt x="2174" y="5293"/>
                    <a:pt x="2647" y="4852"/>
                    <a:pt x="3182" y="4852"/>
                  </a:cubicBezTo>
                  <a:lnTo>
                    <a:pt x="6018" y="4852"/>
                  </a:lnTo>
                  <a:cubicBezTo>
                    <a:pt x="6207" y="4852"/>
                    <a:pt x="6364" y="4694"/>
                    <a:pt x="6364" y="4505"/>
                  </a:cubicBezTo>
                  <a:lnTo>
                    <a:pt x="6364" y="3245"/>
                  </a:lnTo>
                  <a:lnTo>
                    <a:pt x="6270" y="3371"/>
                  </a:lnTo>
                  <a:cubicBezTo>
                    <a:pt x="6207" y="3418"/>
                    <a:pt x="6120" y="3442"/>
                    <a:pt x="6034" y="3442"/>
                  </a:cubicBezTo>
                  <a:cubicBezTo>
                    <a:pt x="5947" y="3442"/>
                    <a:pt x="5860" y="3418"/>
                    <a:pt x="5797" y="3371"/>
                  </a:cubicBezTo>
                  <a:cubicBezTo>
                    <a:pt x="5671" y="3245"/>
                    <a:pt x="5671" y="2993"/>
                    <a:pt x="5797" y="2898"/>
                  </a:cubicBezTo>
                  <a:lnTo>
                    <a:pt x="6490" y="2174"/>
                  </a:lnTo>
                  <a:cubicBezTo>
                    <a:pt x="6553" y="2111"/>
                    <a:pt x="6640" y="2079"/>
                    <a:pt x="6727" y="2079"/>
                  </a:cubicBezTo>
                  <a:close/>
                  <a:moveTo>
                    <a:pt x="7369" y="7057"/>
                  </a:moveTo>
                  <a:cubicBezTo>
                    <a:pt x="7459" y="7057"/>
                    <a:pt x="7546" y="7089"/>
                    <a:pt x="7593" y="7152"/>
                  </a:cubicBezTo>
                  <a:cubicBezTo>
                    <a:pt x="7719" y="7246"/>
                    <a:pt x="7719" y="7498"/>
                    <a:pt x="7593" y="7624"/>
                  </a:cubicBezTo>
                  <a:lnTo>
                    <a:pt x="7183" y="8034"/>
                  </a:lnTo>
                  <a:lnTo>
                    <a:pt x="7593" y="8475"/>
                  </a:lnTo>
                  <a:cubicBezTo>
                    <a:pt x="7719" y="8601"/>
                    <a:pt x="7719" y="8821"/>
                    <a:pt x="7593" y="8947"/>
                  </a:cubicBezTo>
                  <a:cubicBezTo>
                    <a:pt x="7546" y="9010"/>
                    <a:pt x="7459" y="9042"/>
                    <a:pt x="7369" y="9042"/>
                  </a:cubicBezTo>
                  <a:cubicBezTo>
                    <a:pt x="7278" y="9042"/>
                    <a:pt x="7183" y="9010"/>
                    <a:pt x="7120" y="8947"/>
                  </a:cubicBezTo>
                  <a:lnTo>
                    <a:pt x="6711" y="8506"/>
                  </a:lnTo>
                  <a:lnTo>
                    <a:pt x="6270" y="8947"/>
                  </a:lnTo>
                  <a:cubicBezTo>
                    <a:pt x="6207" y="9010"/>
                    <a:pt x="6120" y="9042"/>
                    <a:pt x="6034" y="9042"/>
                  </a:cubicBezTo>
                  <a:cubicBezTo>
                    <a:pt x="5947" y="9042"/>
                    <a:pt x="5860" y="9010"/>
                    <a:pt x="5797" y="8947"/>
                  </a:cubicBezTo>
                  <a:cubicBezTo>
                    <a:pt x="5671" y="8821"/>
                    <a:pt x="5671" y="8601"/>
                    <a:pt x="5797" y="8475"/>
                  </a:cubicBezTo>
                  <a:lnTo>
                    <a:pt x="6207" y="8034"/>
                  </a:lnTo>
                  <a:lnTo>
                    <a:pt x="5797" y="7624"/>
                  </a:lnTo>
                  <a:cubicBezTo>
                    <a:pt x="5671" y="7498"/>
                    <a:pt x="5671" y="7246"/>
                    <a:pt x="5797" y="7152"/>
                  </a:cubicBezTo>
                  <a:cubicBezTo>
                    <a:pt x="5845" y="7089"/>
                    <a:pt x="5931" y="7057"/>
                    <a:pt x="6022" y="7057"/>
                  </a:cubicBezTo>
                  <a:cubicBezTo>
                    <a:pt x="6112" y="7057"/>
                    <a:pt x="6207" y="7089"/>
                    <a:pt x="6270" y="7152"/>
                  </a:cubicBezTo>
                  <a:lnTo>
                    <a:pt x="6711" y="7561"/>
                  </a:lnTo>
                  <a:lnTo>
                    <a:pt x="7120" y="7152"/>
                  </a:lnTo>
                  <a:cubicBezTo>
                    <a:pt x="7183" y="7089"/>
                    <a:pt x="7278" y="7057"/>
                    <a:pt x="7369" y="7057"/>
                  </a:cubicBezTo>
                  <a:close/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9388"/>
                  </a:lnTo>
                  <a:cubicBezTo>
                    <a:pt x="0" y="9987"/>
                    <a:pt x="473" y="10397"/>
                    <a:pt x="1040" y="10397"/>
                  </a:cubicBezTo>
                  <a:lnTo>
                    <a:pt x="8003" y="10397"/>
                  </a:lnTo>
                  <a:cubicBezTo>
                    <a:pt x="8601" y="10397"/>
                    <a:pt x="9011" y="9924"/>
                    <a:pt x="9011" y="9388"/>
                  </a:cubicBezTo>
                  <a:lnTo>
                    <a:pt x="9011" y="1040"/>
                  </a:lnTo>
                  <a:cubicBezTo>
                    <a:pt x="9105" y="473"/>
                    <a:pt x="8633" y="0"/>
                    <a:pt x="8034" y="0"/>
                  </a:cubicBezTo>
                  <a:lnTo>
                    <a:pt x="7341" y="0"/>
                  </a:lnTo>
                  <a:cubicBezTo>
                    <a:pt x="7341" y="756"/>
                    <a:pt x="6711" y="1386"/>
                    <a:pt x="5955" y="1386"/>
                  </a:cubicBezTo>
                  <a:lnTo>
                    <a:pt x="3119" y="1386"/>
                  </a:lnTo>
                  <a:cubicBezTo>
                    <a:pt x="2363" y="1386"/>
                    <a:pt x="1733" y="756"/>
                    <a:pt x="17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0"/>
            <p:cNvSpPr/>
            <p:nvPr/>
          </p:nvSpPr>
          <p:spPr>
            <a:xfrm>
              <a:off x="6228775" y="3936925"/>
              <a:ext cx="106350" cy="53575"/>
            </a:xfrm>
            <a:custGeom>
              <a:avLst/>
              <a:gdLst/>
              <a:ahLst/>
              <a:cxnLst/>
              <a:rect l="l" t="t" r="r" b="b"/>
              <a:pathLst>
                <a:path w="4254" h="2143" extrusionOk="0">
                  <a:moveTo>
                    <a:pt x="2143" y="0"/>
                  </a:moveTo>
                  <a:cubicBezTo>
                    <a:pt x="1860" y="0"/>
                    <a:pt x="1576" y="221"/>
                    <a:pt x="1450" y="473"/>
                  </a:cubicBezTo>
                  <a:lnTo>
                    <a:pt x="1387" y="725"/>
                  </a:lnTo>
                  <a:lnTo>
                    <a:pt x="725" y="725"/>
                  </a:lnTo>
                  <a:cubicBezTo>
                    <a:pt x="316" y="725"/>
                    <a:pt x="1" y="1040"/>
                    <a:pt x="1" y="1418"/>
                  </a:cubicBezTo>
                  <a:cubicBezTo>
                    <a:pt x="1" y="1828"/>
                    <a:pt x="316" y="2143"/>
                    <a:pt x="725" y="2143"/>
                  </a:cubicBezTo>
                  <a:lnTo>
                    <a:pt x="3561" y="2143"/>
                  </a:lnTo>
                  <a:cubicBezTo>
                    <a:pt x="3939" y="2143"/>
                    <a:pt x="4254" y="1828"/>
                    <a:pt x="4254" y="1418"/>
                  </a:cubicBezTo>
                  <a:cubicBezTo>
                    <a:pt x="4254" y="1040"/>
                    <a:pt x="3939" y="725"/>
                    <a:pt x="3561" y="725"/>
                  </a:cubicBezTo>
                  <a:lnTo>
                    <a:pt x="2868" y="725"/>
                  </a:lnTo>
                  <a:lnTo>
                    <a:pt x="2805" y="473"/>
                  </a:lnTo>
                  <a:cubicBezTo>
                    <a:pt x="2710" y="221"/>
                    <a:pt x="2458" y="0"/>
                    <a:pt x="2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0"/>
            <p:cNvSpPr/>
            <p:nvPr/>
          </p:nvSpPr>
          <p:spPr>
            <a:xfrm>
              <a:off x="6412300" y="4059000"/>
              <a:ext cx="52000" cy="105575"/>
            </a:xfrm>
            <a:custGeom>
              <a:avLst/>
              <a:gdLst/>
              <a:ahLst/>
              <a:cxnLst/>
              <a:rect l="l" t="t" r="r" b="b"/>
              <a:pathLst>
                <a:path w="2080" h="4223" extrusionOk="0">
                  <a:moveTo>
                    <a:pt x="0" y="1"/>
                  </a:moveTo>
                  <a:lnTo>
                    <a:pt x="0" y="4222"/>
                  </a:lnTo>
                  <a:lnTo>
                    <a:pt x="32" y="4222"/>
                  </a:lnTo>
                  <a:cubicBezTo>
                    <a:pt x="315" y="4002"/>
                    <a:pt x="662" y="3876"/>
                    <a:pt x="1072" y="3876"/>
                  </a:cubicBezTo>
                  <a:cubicBezTo>
                    <a:pt x="1450" y="3876"/>
                    <a:pt x="1796" y="4002"/>
                    <a:pt x="2080" y="4222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0"/>
            <p:cNvSpPr/>
            <p:nvPr/>
          </p:nvSpPr>
          <p:spPr>
            <a:xfrm>
              <a:off x="6413875" y="4007025"/>
              <a:ext cx="52000" cy="34675"/>
            </a:xfrm>
            <a:custGeom>
              <a:avLst/>
              <a:gdLst/>
              <a:ahLst/>
              <a:cxnLst/>
              <a:rect l="l" t="t" r="r" b="b"/>
              <a:pathLst>
                <a:path w="2080" h="1387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2080" y="1386"/>
                  </a:lnTo>
                  <a:lnTo>
                    <a:pt x="2080" y="1040"/>
                  </a:ln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0"/>
            <p:cNvSpPr/>
            <p:nvPr/>
          </p:nvSpPr>
          <p:spPr>
            <a:xfrm>
              <a:off x="6417800" y="4173200"/>
              <a:ext cx="43350" cy="43350"/>
            </a:xfrm>
            <a:custGeom>
              <a:avLst/>
              <a:gdLst/>
              <a:ahLst/>
              <a:cxnLst/>
              <a:rect l="l" t="t" r="r" b="b"/>
              <a:pathLst>
                <a:path w="1734" h="1734" extrusionOk="0">
                  <a:moveTo>
                    <a:pt x="883" y="1"/>
                  </a:moveTo>
                  <a:cubicBezTo>
                    <a:pt x="537" y="1"/>
                    <a:pt x="190" y="221"/>
                    <a:pt x="1" y="442"/>
                  </a:cubicBezTo>
                  <a:lnTo>
                    <a:pt x="568" y="1545"/>
                  </a:lnTo>
                  <a:cubicBezTo>
                    <a:pt x="600" y="1671"/>
                    <a:pt x="757" y="1734"/>
                    <a:pt x="883" y="1734"/>
                  </a:cubicBezTo>
                  <a:cubicBezTo>
                    <a:pt x="978" y="1734"/>
                    <a:pt x="1104" y="1671"/>
                    <a:pt x="1198" y="1545"/>
                  </a:cubicBezTo>
                  <a:lnTo>
                    <a:pt x="1734" y="442"/>
                  </a:lnTo>
                  <a:cubicBezTo>
                    <a:pt x="1545" y="158"/>
                    <a:pt x="1230" y="1"/>
                    <a:pt x="8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" grpId="0" build="p"/>
      <p:bldP spid="630" grpId="0" build="p"/>
      <p:bldP spid="63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1"/>
          <p:cNvSpPr txBox="1">
            <a:spLocks noGrp="1"/>
          </p:cNvSpPr>
          <p:nvPr>
            <p:ph type="subTitle" idx="1"/>
          </p:nvPr>
        </p:nvSpPr>
        <p:spPr>
          <a:xfrm>
            <a:off x="394025" y="1160200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Работать в команде и принимать совместные решения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1"/>
          <p:cNvSpPr txBox="1">
            <a:spLocks noGrp="1"/>
          </p:cNvSpPr>
          <p:nvPr>
            <p:ph type="title"/>
          </p:nvPr>
        </p:nvSpPr>
        <p:spPr>
          <a:xfrm>
            <a:off x="720000" y="2382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Чему удалось научиться</a:t>
            </a:r>
            <a:endParaRPr/>
          </a:p>
        </p:txBody>
      </p:sp>
      <p:sp>
        <p:nvSpPr>
          <p:cNvPr id="688" name="Google Shape;688;p11"/>
          <p:cNvSpPr/>
          <p:nvPr/>
        </p:nvSpPr>
        <p:spPr>
          <a:xfrm>
            <a:off x="4551763" y="3039625"/>
            <a:ext cx="276300" cy="657300"/>
          </a:xfrm>
          <a:prstGeom prst="star4">
            <a:avLst>
              <a:gd name="adj" fmla="val 125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9" name="Google Shape;689;p11"/>
          <p:cNvGrpSpPr/>
          <p:nvPr/>
        </p:nvGrpSpPr>
        <p:grpSpPr>
          <a:xfrm>
            <a:off x="3124601" y="1345750"/>
            <a:ext cx="2894775" cy="2902348"/>
            <a:chOff x="3124838" y="1627025"/>
            <a:chExt cx="2894775" cy="2902348"/>
          </a:xfrm>
        </p:grpSpPr>
        <p:grpSp>
          <p:nvGrpSpPr>
            <p:cNvPr id="690" name="Google Shape;690;p11"/>
            <p:cNvGrpSpPr/>
            <p:nvPr/>
          </p:nvGrpSpPr>
          <p:grpSpPr>
            <a:xfrm rot="-2540491">
              <a:off x="3575187" y="2023437"/>
              <a:ext cx="1994077" cy="2109524"/>
              <a:chOff x="3912725" y="1223973"/>
              <a:chExt cx="1993924" cy="2109362"/>
            </a:xfrm>
          </p:grpSpPr>
          <p:grpSp>
            <p:nvGrpSpPr>
              <p:cNvPr id="691" name="Google Shape;691;p11"/>
              <p:cNvGrpSpPr/>
              <p:nvPr/>
            </p:nvGrpSpPr>
            <p:grpSpPr>
              <a:xfrm>
                <a:off x="4000482" y="1223973"/>
                <a:ext cx="1906167" cy="2109362"/>
                <a:chOff x="4000482" y="1243023"/>
                <a:chExt cx="1906167" cy="2109362"/>
              </a:xfrm>
            </p:grpSpPr>
            <p:sp>
              <p:nvSpPr>
                <p:cNvPr id="692" name="Google Shape;692;p11"/>
                <p:cNvSpPr/>
                <p:nvPr/>
              </p:nvSpPr>
              <p:spPr>
                <a:xfrm flipH="1">
                  <a:off x="5634909" y="1499641"/>
                  <a:ext cx="164982" cy="63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" h="7037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441" y="322"/>
                        <a:pt x="595" y="917"/>
                        <a:pt x="560" y="1453"/>
                      </a:cubicBezTo>
                      <a:cubicBezTo>
                        <a:pt x="536" y="2000"/>
                        <a:pt x="369" y="2524"/>
                        <a:pt x="298" y="3060"/>
                      </a:cubicBezTo>
                      <a:cubicBezTo>
                        <a:pt x="107" y="4584"/>
                        <a:pt x="750" y="5989"/>
                        <a:pt x="1822" y="7037"/>
                      </a:cubicBezTo>
                      <a:cubicBezTo>
                        <a:pt x="1464" y="6370"/>
                        <a:pt x="1357" y="5620"/>
                        <a:pt x="1381" y="4870"/>
                      </a:cubicBezTo>
                      <a:cubicBezTo>
                        <a:pt x="1405" y="3953"/>
                        <a:pt x="1572" y="3048"/>
                        <a:pt x="1453" y="2143"/>
                      </a:cubicBezTo>
                      <a:cubicBezTo>
                        <a:pt x="1334" y="1250"/>
                        <a:pt x="857" y="31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" name="Google Shape;693;p11"/>
                <p:cNvSpPr/>
                <p:nvPr/>
              </p:nvSpPr>
              <p:spPr>
                <a:xfrm flipH="1">
                  <a:off x="5723285" y="1243023"/>
                  <a:ext cx="183364" cy="174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" h="1930" extrusionOk="0">
                      <a:moveTo>
                        <a:pt x="0" y="0"/>
                      </a:moveTo>
                      <a:cubicBezTo>
                        <a:pt x="179" y="1024"/>
                        <a:pt x="1000" y="1798"/>
                        <a:pt x="2024" y="1929"/>
                      </a:cubicBezTo>
                      <a:cubicBezTo>
                        <a:pt x="1405" y="1203"/>
                        <a:pt x="822" y="50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4" name="Google Shape;694;p11"/>
                <p:cNvSpPr/>
                <p:nvPr/>
              </p:nvSpPr>
              <p:spPr>
                <a:xfrm flipH="1">
                  <a:off x="4000482" y="1318270"/>
                  <a:ext cx="1683053" cy="2034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87" h="22464" extrusionOk="0">
                      <a:moveTo>
                        <a:pt x="486" y="0"/>
                      </a:moveTo>
                      <a:cubicBezTo>
                        <a:pt x="324" y="0"/>
                        <a:pt x="161" y="20"/>
                        <a:pt x="1" y="62"/>
                      </a:cubicBezTo>
                      <a:cubicBezTo>
                        <a:pt x="1013" y="455"/>
                        <a:pt x="1465" y="1563"/>
                        <a:pt x="1573" y="2646"/>
                      </a:cubicBezTo>
                      <a:cubicBezTo>
                        <a:pt x="1680" y="3730"/>
                        <a:pt x="1453" y="4825"/>
                        <a:pt x="1370" y="5908"/>
                      </a:cubicBezTo>
                      <a:cubicBezTo>
                        <a:pt x="1251" y="7659"/>
                        <a:pt x="1561" y="9468"/>
                        <a:pt x="2465" y="10969"/>
                      </a:cubicBezTo>
                      <a:cubicBezTo>
                        <a:pt x="3382" y="12469"/>
                        <a:pt x="5740" y="14243"/>
                        <a:pt x="7478" y="14457"/>
                      </a:cubicBezTo>
                      <a:cubicBezTo>
                        <a:pt x="7038" y="14625"/>
                        <a:pt x="6489" y="14689"/>
                        <a:pt x="5912" y="14689"/>
                      </a:cubicBezTo>
                      <a:cubicBezTo>
                        <a:pt x="4974" y="14689"/>
                        <a:pt x="3960" y="14519"/>
                        <a:pt x="3216" y="14350"/>
                      </a:cubicBezTo>
                      <a:cubicBezTo>
                        <a:pt x="2001" y="14064"/>
                        <a:pt x="930" y="13302"/>
                        <a:pt x="620" y="12100"/>
                      </a:cubicBezTo>
                      <a:lnTo>
                        <a:pt x="620" y="12100"/>
                      </a:lnTo>
                      <a:cubicBezTo>
                        <a:pt x="263" y="13243"/>
                        <a:pt x="989" y="14481"/>
                        <a:pt x="1918" y="15231"/>
                      </a:cubicBezTo>
                      <a:cubicBezTo>
                        <a:pt x="2858" y="15969"/>
                        <a:pt x="4001" y="16422"/>
                        <a:pt x="4978" y="17136"/>
                      </a:cubicBezTo>
                      <a:cubicBezTo>
                        <a:pt x="6418" y="18207"/>
                        <a:pt x="7371" y="19851"/>
                        <a:pt x="8764" y="20994"/>
                      </a:cubicBezTo>
                      <a:cubicBezTo>
                        <a:pt x="9890" y="21920"/>
                        <a:pt x="11362" y="22463"/>
                        <a:pt x="12804" y="22463"/>
                      </a:cubicBezTo>
                      <a:cubicBezTo>
                        <a:pt x="13679" y="22463"/>
                        <a:pt x="14543" y="22263"/>
                        <a:pt x="15312" y="21827"/>
                      </a:cubicBezTo>
                      <a:cubicBezTo>
                        <a:pt x="15610" y="21648"/>
                        <a:pt x="15896" y="21446"/>
                        <a:pt x="16146" y="21220"/>
                      </a:cubicBezTo>
                      <a:lnTo>
                        <a:pt x="16146" y="21220"/>
                      </a:lnTo>
                      <a:cubicBezTo>
                        <a:pt x="15462" y="21708"/>
                        <a:pt x="14649" y="21972"/>
                        <a:pt x="13814" y="21972"/>
                      </a:cubicBezTo>
                      <a:cubicBezTo>
                        <a:pt x="13632" y="21972"/>
                        <a:pt x="13448" y="21960"/>
                        <a:pt x="13264" y="21934"/>
                      </a:cubicBezTo>
                      <a:cubicBezTo>
                        <a:pt x="12169" y="21767"/>
                        <a:pt x="11240" y="21041"/>
                        <a:pt x="11121" y="19934"/>
                      </a:cubicBezTo>
                      <a:lnTo>
                        <a:pt x="11121" y="19934"/>
                      </a:lnTo>
                      <a:cubicBezTo>
                        <a:pt x="11529" y="20260"/>
                        <a:pt x="12017" y="20530"/>
                        <a:pt x="12529" y="20530"/>
                      </a:cubicBezTo>
                      <a:cubicBezTo>
                        <a:pt x="12540" y="20530"/>
                        <a:pt x="12551" y="20529"/>
                        <a:pt x="12562" y="20529"/>
                      </a:cubicBezTo>
                      <a:cubicBezTo>
                        <a:pt x="13098" y="20505"/>
                        <a:pt x="13634" y="20101"/>
                        <a:pt x="13645" y="19565"/>
                      </a:cubicBezTo>
                      <a:cubicBezTo>
                        <a:pt x="13645" y="19148"/>
                        <a:pt x="13324" y="18767"/>
                        <a:pt x="12931" y="18612"/>
                      </a:cubicBezTo>
                      <a:cubicBezTo>
                        <a:pt x="12692" y="18535"/>
                        <a:pt x="12444" y="18495"/>
                        <a:pt x="12195" y="18495"/>
                      </a:cubicBezTo>
                      <a:cubicBezTo>
                        <a:pt x="12023" y="18495"/>
                        <a:pt x="11851" y="18514"/>
                        <a:pt x="11681" y="18553"/>
                      </a:cubicBezTo>
                      <a:cubicBezTo>
                        <a:pt x="11264" y="18624"/>
                        <a:pt x="10859" y="18755"/>
                        <a:pt x="10431" y="18791"/>
                      </a:cubicBezTo>
                      <a:cubicBezTo>
                        <a:pt x="10348" y="18799"/>
                        <a:pt x="10265" y="18803"/>
                        <a:pt x="10183" y="18803"/>
                      </a:cubicBezTo>
                      <a:cubicBezTo>
                        <a:pt x="9645" y="18803"/>
                        <a:pt x="9109" y="18638"/>
                        <a:pt x="8645" y="18338"/>
                      </a:cubicBezTo>
                      <a:cubicBezTo>
                        <a:pt x="8133" y="17993"/>
                        <a:pt x="7883" y="17481"/>
                        <a:pt x="7788" y="16862"/>
                      </a:cubicBezTo>
                      <a:lnTo>
                        <a:pt x="7788" y="16862"/>
                      </a:lnTo>
                      <a:cubicBezTo>
                        <a:pt x="8228" y="17434"/>
                        <a:pt x="8978" y="17684"/>
                        <a:pt x="9693" y="17731"/>
                      </a:cubicBezTo>
                      <a:cubicBezTo>
                        <a:pt x="9791" y="17738"/>
                        <a:pt x="9890" y="17741"/>
                        <a:pt x="9989" y="17741"/>
                      </a:cubicBezTo>
                      <a:cubicBezTo>
                        <a:pt x="10604" y="17741"/>
                        <a:pt x="11220" y="17626"/>
                        <a:pt x="11836" y="17565"/>
                      </a:cubicBezTo>
                      <a:cubicBezTo>
                        <a:pt x="12071" y="17541"/>
                        <a:pt x="12309" y="17525"/>
                        <a:pt x="12547" y="17525"/>
                      </a:cubicBezTo>
                      <a:cubicBezTo>
                        <a:pt x="13033" y="17525"/>
                        <a:pt x="13515" y="17591"/>
                        <a:pt x="13955" y="17791"/>
                      </a:cubicBezTo>
                      <a:cubicBezTo>
                        <a:pt x="14610" y="18100"/>
                        <a:pt x="15205" y="18648"/>
                        <a:pt x="15146" y="19374"/>
                      </a:cubicBezTo>
                      <a:cubicBezTo>
                        <a:pt x="15562" y="17981"/>
                        <a:pt x="14955" y="16493"/>
                        <a:pt x="13705" y="15779"/>
                      </a:cubicBezTo>
                      <a:cubicBezTo>
                        <a:pt x="12788" y="15290"/>
                        <a:pt x="11669" y="15302"/>
                        <a:pt x="10740" y="14826"/>
                      </a:cubicBezTo>
                      <a:cubicBezTo>
                        <a:pt x="9371" y="14112"/>
                        <a:pt x="8728" y="12278"/>
                        <a:pt x="9347" y="10861"/>
                      </a:cubicBezTo>
                      <a:lnTo>
                        <a:pt x="9347" y="10861"/>
                      </a:lnTo>
                      <a:cubicBezTo>
                        <a:pt x="9276" y="12254"/>
                        <a:pt x="10324" y="13457"/>
                        <a:pt x="11645" y="13897"/>
                      </a:cubicBezTo>
                      <a:cubicBezTo>
                        <a:pt x="12645" y="14231"/>
                        <a:pt x="13741" y="14064"/>
                        <a:pt x="14765" y="14302"/>
                      </a:cubicBezTo>
                      <a:cubicBezTo>
                        <a:pt x="17063" y="14862"/>
                        <a:pt x="18325" y="17315"/>
                        <a:pt x="17467" y="19493"/>
                      </a:cubicBezTo>
                      <a:cubicBezTo>
                        <a:pt x="17944" y="18541"/>
                        <a:pt x="18265" y="17505"/>
                        <a:pt x="18384" y="16433"/>
                      </a:cubicBezTo>
                      <a:cubicBezTo>
                        <a:pt x="18587" y="14802"/>
                        <a:pt x="18432" y="13076"/>
                        <a:pt x="17575" y="11671"/>
                      </a:cubicBezTo>
                      <a:cubicBezTo>
                        <a:pt x="16586" y="10064"/>
                        <a:pt x="14800" y="9123"/>
                        <a:pt x="13050" y="8421"/>
                      </a:cubicBezTo>
                      <a:cubicBezTo>
                        <a:pt x="12264" y="8111"/>
                        <a:pt x="11419" y="7790"/>
                        <a:pt x="10978" y="7087"/>
                      </a:cubicBezTo>
                      <a:cubicBezTo>
                        <a:pt x="10574" y="6432"/>
                        <a:pt x="10609" y="5599"/>
                        <a:pt x="10586" y="4825"/>
                      </a:cubicBezTo>
                      <a:cubicBezTo>
                        <a:pt x="10526" y="3539"/>
                        <a:pt x="10205" y="2182"/>
                        <a:pt x="9300" y="1253"/>
                      </a:cubicBezTo>
                      <a:cubicBezTo>
                        <a:pt x="8744" y="683"/>
                        <a:pt x="7932" y="337"/>
                        <a:pt x="7152" y="337"/>
                      </a:cubicBezTo>
                      <a:cubicBezTo>
                        <a:pt x="6661" y="337"/>
                        <a:pt x="6182" y="474"/>
                        <a:pt x="5787" y="777"/>
                      </a:cubicBezTo>
                      <a:cubicBezTo>
                        <a:pt x="6478" y="848"/>
                        <a:pt x="7109" y="1015"/>
                        <a:pt x="7645" y="1455"/>
                      </a:cubicBezTo>
                      <a:cubicBezTo>
                        <a:pt x="8180" y="1896"/>
                        <a:pt x="8538" y="2587"/>
                        <a:pt x="8490" y="3277"/>
                      </a:cubicBezTo>
                      <a:cubicBezTo>
                        <a:pt x="8442" y="3932"/>
                        <a:pt x="8061" y="4503"/>
                        <a:pt x="7490" y="4801"/>
                      </a:cubicBezTo>
                      <a:cubicBezTo>
                        <a:pt x="7241" y="4918"/>
                        <a:pt x="6973" y="4976"/>
                        <a:pt x="6706" y="4976"/>
                      </a:cubicBezTo>
                      <a:cubicBezTo>
                        <a:pt x="6346" y="4976"/>
                        <a:pt x="5988" y="4870"/>
                        <a:pt x="5680" y="4658"/>
                      </a:cubicBezTo>
                      <a:cubicBezTo>
                        <a:pt x="5156" y="4277"/>
                        <a:pt x="4882" y="3634"/>
                        <a:pt x="4978" y="2991"/>
                      </a:cubicBezTo>
                      <a:lnTo>
                        <a:pt x="4978" y="2991"/>
                      </a:lnTo>
                      <a:cubicBezTo>
                        <a:pt x="4263" y="3456"/>
                        <a:pt x="4180" y="4480"/>
                        <a:pt x="4561" y="5230"/>
                      </a:cubicBezTo>
                      <a:cubicBezTo>
                        <a:pt x="4954" y="5968"/>
                        <a:pt x="5716" y="6480"/>
                        <a:pt x="6490" y="6825"/>
                      </a:cubicBezTo>
                      <a:cubicBezTo>
                        <a:pt x="7168" y="7135"/>
                        <a:pt x="7990" y="7492"/>
                        <a:pt x="8109" y="8218"/>
                      </a:cubicBezTo>
                      <a:cubicBezTo>
                        <a:pt x="8157" y="8623"/>
                        <a:pt x="8014" y="9016"/>
                        <a:pt x="7728" y="9302"/>
                      </a:cubicBezTo>
                      <a:cubicBezTo>
                        <a:pt x="7378" y="9658"/>
                        <a:pt x="6893" y="9821"/>
                        <a:pt x="6396" y="9821"/>
                      </a:cubicBezTo>
                      <a:cubicBezTo>
                        <a:pt x="5913" y="9821"/>
                        <a:pt x="5419" y="9667"/>
                        <a:pt x="5025" y="9385"/>
                      </a:cubicBezTo>
                      <a:cubicBezTo>
                        <a:pt x="4228" y="8813"/>
                        <a:pt x="3799" y="7837"/>
                        <a:pt x="3608" y="6873"/>
                      </a:cubicBezTo>
                      <a:cubicBezTo>
                        <a:pt x="3430" y="5908"/>
                        <a:pt x="3466" y="4920"/>
                        <a:pt x="3394" y="3932"/>
                      </a:cubicBezTo>
                      <a:cubicBezTo>
                        <a:pt x="3323" y="2956"/>
                        <a:pt x="3120" y="1944"/>
                        <a:pt x="2549" y="1146"/>
                      </a:cubicBezTo>
                      <a:cubicBezTo>
                        <a:pt x="2074" y="483"/>
                        <a:pt x="128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5" name="Google Shape;695;p11"/>
                <p:cNvSpPr/>
                <p:nvPr/>
              </p:nvSpPr>
              <p:spPr>
                <a:xfrm flipH="1">
                  <a:off x="4450066" y="1728189"/>
                  <a:ext cx="262052" cy="2857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4" h="3156" extrusionOk="0">
                      <a:moveTo>
                        <a:pt x="370" y="0"/>
                      </a:moveTo>
                      <a:cubicBezTo>
                        <a:pt x="0" y="1596"/>
                        <a:pt x="1191" y="3120"/>
                        <a:pt x="2834" y="3155"/>
                      </a:cubicBezTo>
                      <a:cubicBezTo>
                        <a:pt x="2894" y="2941"/>
                        <a:pt x="2596" y="2715"/>
                        <a:pt x="2417" y="2584"/>
                      </a:cubicBezTo>
                      <a:cubicBezTo>
                        <a:pt x="2227" y="2465"/>
                        <a:pt x="2024" y="2370"/>
                        <a:pt x="1810" y="2298"/>
                      </a:cubicBezTo>
                      <a:cubicBezTo>
                        <a:pt x="893" y="1905"/>
                        <a:pt x="322" y="1000"/>
                        <a:pt x="37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6" name="Google Shape;696;p11"/>
              <p:cNvSpPr/>
              <p:nvPr/>
            </p:nvSpPr>
            <p:spPr>
              <a:xfrm>
                <a:off x="3912725" y="2095500"/>
                <a:ext cx="1228800" cy="12288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7" name="Google Shape;697;p11"/>
            <p:cNvGrpSpPr/>
            <p:nvPr/>
          </p:nvGrpSpPr>
          <p:grpSpPr>
            <a:xfrm flipH="1">
              <a:off x="4075635" y="3209032"/>
              <a:ext cx="992740" cy="963358"/>
              <a:chOff x="2446425" y="1033300"/>
              <a:chExt cx="1176650" cy="1141825"/>
            </a:xfrm>
          </p:grpSpPr>
          <p:sp>
            <p:nvSpPr>
              <p:cNvPr id="698" name="Google Shape;698;p11"/>
              <p:cNvSpPr/>
              <p:nvPr/>
            </p:nvSpPr>
            <p:spPr>
              <a:xfrm>
                <a:off x="2483625" y="1070500"/>
                <a:ext cx="1108150" cy="1067600"/>
              </a:xfrm>
              <a:custGeom>
                <a:avLst/>
                <a:gdLst/>
                <a:ahLst/>
                <a:cxnLst/>
                <a:rect l="l" t="t" r="r" b="b"/>
                <a:pathLst>
                  <a:path w="44326" h="42704" extrusionOk="0">
                    <a:moveTo>
                      <a:pt x="21313" y="0"/>
                    </a:moveTo>
                    <a:cubicBezTo>
                      <a:pt x="9538" y="0"/>
                      <a:pt x="1" y="9549"/>
                      <a:pt x="1" y="21325"/>
                    </a:cubicBezTo>
                    <a:cubicBezTo>
                      <a:pt x="1" y="33100"/>
                      <a:pt x="10038" y="41994"/>
                      <a:pt x="21313" y="42649"/>
                    </a:cubicBezTo>
                    <a:cubicBezTo>
                      <a:pt x="21956" y="42685"/>
                      <a:pt x="22584" y="42703"/>
                      <a:pt x="23197" y="42703"/>
                    </a:cubicBezTo>
                    <a:cubicBezTo>
                      <a:pt x="38250" y="42703"/>
                      <a:pt x="44325" y="31820"/>
                      <a:pt x="43685" y="20277"/>
                    </a:cubicBezTo>
                    <a:cubicBezTo>
                      <a:pt x="43018" y="8525"/>
                      <a:pt x="33088" y="0"/>
                      <a:pt x="21313" y="0"/>
                    </a:cubicBezTo>
                    <a:close/>
                  </a:path>
                </a:pathLst>
              </a:custGeom>
              <a:solidFill>
                <a:srgbClr val="C62A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2446425" y="1033300"/>
                <a:ext cx="1176650" cy="1141825"/>
              </a:xfrm>
              <a:custGeom>
                <a:avLst/>
                <a:gdLst/>
                <a:ahLst/>
                <a:cxnLst/>
                <a:rect l="l" t="t" r="r" b="b"/>
                <a:pathLst>
                  <a:path w="47066" h="45673" extrusionOk="0">
                    <a:moveTo>
                      <a:pt x="22801" y="2977"/>
                    </a:moveTo>
                    <a:cubicBezTo>
                      <a:pt x="34100" y="2977"/>
                      <a:pt x="43089" y="11097"/>
                      <a:pt x="43685" y="21848"/>
                    </a:cubicBezTo>
                    <a:cubicBezTo>
                      <a:pt x="44042" y="28349"/>
                      <a:pt x="42196" y="33981"/>
                      <a:pt x="38470" y="37695"/>
                    </a:cubicBezTo>
                    <a:cubicBezTo>
                      <a:pt x="35144" y="41021"/>
                      <a:pt x="30526" y="42702"/>
                      <a:pt x="24722" y="42702"/>
                    </a:cubicBezTo>
                    <a:cubicBezTo>
                      <a:pt x="24126" y="42702"/>
                      <a:pt x="23517" y="42684"/>
                      <a:pt x="22896" y="42648"/>
                    </a:cubicBezTo>
                    <a:cubicBezTo>
                      <a:pt x="11728" y="42005"/>
                      <a:pt x="2977" y="33290"/>
                      <a:pt x="2977" y="22813"/>
                    </a:cubicBezTo>
                    <a:cubicBezTo>
                      <a:pt x="2977" y="11883"/>
                      <a:pt x="11871" y="2977"/>
                      <a:pt x="22801" y="2977"/>
                    </a:cubicBezTo>
                    <a:close/>
                    <a:moveTo>
                      <a:pt x="22801" y="0"/>
                    </a:moveTo>
                    <a:cubicBezTo>
                      <a:pt x="10228" y="0"/>
                      <a:pt x="0" y="10228"/>
                      <a:pt x="0" y="22801"/>
                    </a:cubicBezTo>
                    <a:cubicBezTo>
                      <a:pt x="0" y="28789"/>
                      <a:pt x="2441" y="34433"/>
                      <a:pt x="6882" y="38707"/>
                    </a:cubicBezTo>
                    <a:cubicBezTo>
                      <a:pt x="11169" y="42827"/>
                      <a:pt x="16788" y="45280"/>
                      <a:pt x="22718" y="45613"/>
                    </a:cubicBezTo>
                    <a:cubicBezTo>
                      <a:pt x="23372" y="45649"/>
                      <a:pt x="24015" y="45672"/>
                      <a:pt x="24658" y="45672"/>
                    </a:cubicBezTo>
                    <a:cubicBezTo>
                      <a:pt x="31231" y="45672"/>
                      <a:pt x="36707" y="43660"/>
                      <a:pt x="40577" y="39803"/>
                    </a:cubicBezTo>
                    <a:cubicBezTo>
                      <a:pt x="44911" y="35481"/>
                      <a:pt x="47066" y="29039"/>
                      <a:pt x="46661" y="21681"/>
                    </a:cubicBezTo>
                    <a:cubicBezTo>
                      <a:pt x="46340" y="15693"/>
                      <a:pt x="43637" y="10085"/>
                      <a:pt x="39148" y="6096"/>
                    </a:cubicBezTo>
                    <a:cubicBezTo>
                      <a:pt x="34731" y="2167"/>
                      <a:pt x="28921" y="0"/>
                      <a:pt x="228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1"/>
              <p:cNvSpPr/>
              <p:nvPr/>
            </p:nvSpPr>
            <p:spPr>
              <a:xfrm>
                <a:off x="2752425" y="1328875"/>
                <a:ext cx="702175" cy="389350"/>
              </a:xfrm>
              <a:custGeom>
                <a:avLst/>
                <a:gdLst/>
                <a:ahLst/>
                <a:cxnLst/>
                <a:rect l="l" t="t" r="r" b="b"/>
                <a:pathLst>
                  <a:path w="28087" h="15574" extrusionOk="0">
                    <a:moveTo>
                      <a:pt x="7787" y="0"/>
                    </a:moveTo>
                    <a:cubicBezTo>
                      <a:pt x="1191" y="0"/>
                      <a:pt x="0" y="3501"/>
                      <a:pt x="0" y="7787"/>
                    </a:cubicBezTo>
                    <a:cubicBezTo>
                      <a:pt x="12" y="12073"/>
                      <a:pt x="3489" y="15550"/>
                      <a:pt x="7787" y="15573"/>
                    </a:cubicBezTo>
                    <a:lnTo>
                      <a:pt x="20300" y="15573"/>
                    </a:lnTo>
                    <a:cubicBezTo>
                      <a:pt x="24598" y="15550"/>
                      <a:pt x="28075" y="12073"/>
                      <a:pt x="28087" y="7787"/>
                    </a:cubicBezTo>
                    <a:cubicBezTo>
                      <a:pt x="28075" y="3489"/>
                      <a:pt x="24598" y="12"/>
                      <a:pt x="20300" y="0"/>
                    </a:cubicBezTo>
                    <a:close/>
                  </a:path>
                </a:pathLst>
              </a:custGeom>
              <a:solidFill>
                <a:srgbClr val="B4D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2715200" y="1291650"/>
                <a:ext cx="779600" cy="463800"/>
              </a:xfrm>
              <a:custGeom>
                <a:avLst/>
                <a:gdLst/>
                <a:ahLst/>
                <a:cxnLst/>
                <a:rect l="l" t="t" r="r" b="b"/>
                <a:pathLst>
                  <a:path w="31184" h="18552" extrusionOk="0">
                    <a:moveTo>
                      <a:pt x="21876" y="2977"/>
                    </a:moveTo>
                    <a:cubicBezTo>
                      <a:pt x="25349" y="2977"/>
                      <a:pt x="28183" y="5793"/>
                      <a:pt x="28183" y="9276"/>
                    </a:cubicBezTo>
                    <a:cubicBezTo>
                      <a:pt x="28183" y="12759"/>
                      <a:pt x="25349" y="15575"/>
                      <a:pt x="21876" y="15575"/>
                    </a:cubicBezTo>
                    <a:cubicBezTo>
                      <a:pt x="21847" y="15575"/>
                      <a:pt x="21818" y="15575"/>
                      <a:pt x="21789" y="15574"/>
                    </a:cubicBezTo>
                    <a:lnTo>
                      <a:pt x="9264" y="15574"/>
                    </a:lnTo>
                    <a:cubicBezTo>
                      <a:pt x="5787" y="15562"/>
                      <a:pt x="2977" y="12752"/>
                      <a:pt x="2977" y="9276"/>
                    </a:cubicBezTo>
                    <a:cubicBezTo>
                      <a:pt x="2977" y="7097"/>
                      <a:pt x="3323" y="5644"/>
                      <a:pt x="4061" y="4704"/>
                    </a:cubicBezTo>
                    <a:cubicBezTo>
                      <a:pt x="4990" y="3549"/>
                      <a:pt x="6692" y="2977"/>
                      <a:pt x="9276" y="2977"/>
                    </a:cubicBezTo>
                    <a:lnTo>
                      <a:pt x="21789" y="2977"/>
                    </a:lnTo>
                    <a:cubicBezTo>
                      <a:pt x="21818" y="2977"/>
                      <a:pt x="21847" y="2977"/>
                      <a:pt x="21876" y="2977"/>
                    </a:cubicBezTo>
                    <a:close/>
                    <a:moveTo>
                      <a:pt x="21899" y="0"/>
                    </a:moveTo>
                    <a:cubicBezTo>
                      <a:pt x="21862" y="0"/>
                      <a:pt x="21826" y="0"/>
                      <a:pt x="21789" y="1"/>
                    </a:cubicBezTo>
                    <a:lnTo>
                      <a:pt x="9276" y="1"/>
                    </a:lnTo>
                    <a:cubicBezTo>
                      <a:pt x="965" y="1"/>
                      <a:pt x="1" y="5299"/>
                      <a:pt x="1" y="9276"/>
                    </a:cubicBezTo>
                    <a:cubicBezTo>
                      <a:pt x="13" y="14395"/>
                      <a:pt x="4156" y="18539"/>
                      <a:pt x="9276" y="18551"/>
                    </a:cubicBezTo>
                    <a:lnTo>
                      <a:pt x="21789" y="18551"/>
                    </a:lnTo>
                    <a:cubicBezTo>
                      <a:pt x="21826" y="18551"/>
                      <a:pt x="21862" y="18551"/>
                      <a:pt x="21899" y="18551"/>
                    </a:cubicBezTo>
                    <a:cubicBezTo>
                      <a:pt x="27016" y="18551"/>
                      <a:pt x="31183" y="14407"/>
                      <a:pt x="31183" y="9276"/>
                    </a:cubicBezTo>
                    <a:cubicBezTo>
                      <a:pt x="31183" y="4145"/>
                      <a:pt x="27016" y="0"/>
                      <a:pt x="218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02" name="Google Shape;702;p11"/>
          <p:cNvSpPr txBox="1">
            <a:spLocks noGrp="1"/>
          </p:cNvSpPr>
          <p:nvPr>
            <p:ph type="subTitle" idx="1"/>
          </p:nvPr>
        </p:nvSpPr>
        <p:spPr>
          <a:xfrm>
            <a:off x="394025" y="2443300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Использовать возможности платформы Dialogflow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1"/>
          <p:cNvSpPr txBox="1">
            <a:spLocks noGrp="1"/>
          </p:cNvSpPr>
          <p:nvPr>
            <p:ph type="subTitle" idx="1"/>
          </p:nvPr>
        </p:nvSpPr>
        <p:spPr>
          <a:xfrm>
            <a:off x="5436525" y="1261425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Анализировать функционал сайта и выявлять его проблемы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1"/>
          <p:cNvSpPr txBox="1">
            <a:spLocks noGrp="1"/>
          </p:cNvSpPr>
          <p:nvPr>
            <p:ph type="subTitle" idx="1"/>
          </p:nvPr>
        </p:nvSpPr>
        <p:spPr>
          <a:xfrm>
            <a:off x="5436525" y="2443300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Взаимодействовать с заказчиком и работать по ТЗ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1"/>
          <p:cNvSpPr txBox="1">
            <a:spLocks noGrp="1"/>
          </p:cNvSpPr>
          <p:nvPr>
            <p:ph type="subTitle" idx="1"/>
          </p:nvPr>
        </p:nvSpPr>
        <p:spPr>
          <a:xfrm>
            <a:off x="5436525" y="3726400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Планировать время и составлять план работы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1"/>
          <p:cNvSpPr txBox="1">
            <a:spLocks noGrp="1"/>
          </p:cNvSpPr>
          <p:nvPr>
            <p:ph type="subTitle" idx="1"/>
          </p:nvPr>
        </p:nvSpPr>
        <p:spPr>
          <a:xfrm>
            <a:off x="394025" y="3726400"/>
            <a:ext cx="3501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E2F3"/>
              </a:buClr>
              <a:buSzPts val="1600"/>
              <a:buFont typeface="Arial"/>
              <a:buChar char="●"/>
            </a:pPr>
            <a:r>
              <a:rPr lang="en" b="0" dirty="0">
                <a:solidFill>
                  <a:srgbClr val="CFE2F3"/>
                </a:solidFill>
                <a:latin typeface="Arial"/>
                <a:ea typeface="Arial"/>
                <a:cs typeface="Arial"/>
                <a:sym typeface="Arial"/>
              </a:rPr>
              <a:t>Создавать, обучать и тестировать чат-ботов</a:t>
            </a:r>
            <a:endParaRPr b="0" dirty="0">
              <a:solidFill>
                <a:srgbClr val="CFE2F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" grpId="0" build="p"/>
      <p:bldP spid="702" grpId="0" build="p"/>
      <p:bldP spid="703" grpId="0" build="p"/>
      <p:bldP spid="704" grpId="0" build="p"/>
      <p:bldP spid="705" grpId="0" build="p"/>
      <p:bldP spid="70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"/>
          <p:cNvSpPr txBox="1">
            <a:spLocks noGrp="1"/>
          </p:cNvSpPr>
          <p:nvPr>
            <p:ph type="title"/>
          </p:nvPr>
        </p:nvSpPr>
        <p:spPr>
          <a:xfrm>
            <a:off x="2495255" y="130415"/>
            <a:ext cx="3957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dirty="0"/>
              <a:t>—ДЕМОНСТРАЦИЯ РЕШЕНИЯ—</a:t>
            </a:r>
            <a:endParaRPr dirty="0"/>
          </a:p>
        </p:txBody>
      </p:sp>
      <p:pic>
        <p:nvPicPr>
          <p:cNvPr id="2" name="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4475" y="801370"/>
            <a:ext cx="2803525" cy="3932238"/>
          </a:xfrm>
          <a:prstGeom prst="rect">
            <a:avLst/>
          </a:prstGeom>
        </p:spPr>
      </p:pic>
      <p:pic>
        <p:nvPicPr>
          <p:cNvPr id="3" name="video (1)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94956" y="801370"/>
            <a:ext cx="2803525" cy="3932238"/>
          </a:xfrm>
          <a:prstGeom prst="rect">
            <a:avLst/>
          </a:prstGeom>
        </p:spPr>
      </p:pic>
      <p:pic>
        <p:nvPicPr>
          <p:cNvPr id="4" name="video (2)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19495" y="801370"/>
            <a:ext cx="2803525" cy="393223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2"/>
          <p:cNvSpPr txBox="1">
            <a:spLocks noGrp="1"/>
          </p:cNvSpPr>
          <p:nvPr>
            <p:ph type="subTitle" idx="6"/>
          </p:nvPr>
        </p:nvSpPr>
        <p:spPr>
          <a:xfrm>
            <a:off x="4178140" y="4051777"/>
            <a:ext cx="4127471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/>
              <a:t>Заявку не подавали из-за отсутствия сил и времени для ещё одного проекта</a:t>
            </a:r>
            <a:endParaRPr dirty="0"/>
          </a:p>
        </p:txBody>
      </p:sp>
      <p:sp>
        <p:nvSpPr>
          <p:cNvPr id="717" name="Google Shape;717;p12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Послесловие</a:t>
            </a:r>
            <a:endParaRPr/>
          </a:p>
        </p:txBody>
      </p:sp>
      <p:sp>
        <p:nvSpPr>
          <p:cNvPr id="718" name="Google Shape;718;p12"/>
          <p:cNvSpPr txBox="1">
            <a:spLocks noGrp="1"/>
          </p:cNvSpPr>
          <p:nvPr>
            <p:ph type="subTitle" idx="1"/>
          </p:nvPr>
        </p:nvSpPr>
        <p:spPr>
          <a:xfrm>
            <a:off x="196737" y="616738"/>
            <a:ext cx="31572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25200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Советы будущим участникам</a:t>
            </a:r>
            <a:endParaRPr dirty="0"/>
          </a:p>
        </p:txBody>
      </p:sp>
      <p:sp>
        <p:nvSpPr>
          <p:cNvPr id="719" name="Google Shape;719;p12"/>
          <p:cNvSpPr txBox="1">
            <a:spLocks noGrp="1"/>
          </p:cNvSpPr>
          <p:nvPr>
            <p:ph type="subTitle" idx="2"/>
          </p:nvPr>
        </p:nvSpPr>
        <p:spPr>
          <a:xfrm>
            <a:off x="577795" y="3385332"/>
            <a:ext cx="2997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25200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Развитие проекта по окончание интенсива?</a:t>
            </a:r>
            <a:endParaRPr dirty="0"/>
          </a:p>
        </p:txBody>
      </p:sp>
      <p:sp>
        <p:nvSpPr>
          <p:cNvPr id="720" name="Google Shape;720;p12"/>
          <p:cNvSpPr txBox="1">
            <a:spLocks noGrp="1"/>
          </p:cNvSpPr>
          <p:nvPr>
            <p:ph type="subTitle" idx="3"/>
          </p:nvPr>
        </p:nvSpPr>
        <p:spPr>
          <a:xfrm>
            <a:off x="769439" y="4150293"/>
            <a:ext cx="22383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/>
              <a:t>Не планируется.</a:t>
            </a:r>
            <a:endParaRPr dirty="0"/>
          </a:p>
        </p:txBody>
      </p:sp>
      <p:sp>
        <p:nvSpPr>
          <p:cNvPr id="721" name="Google Shape;721;p12"/>
          <p:cNvSpPr txBox="1">
            <a:spLocks noGrp="1"/>
          </p:cNvSpPr>
          <p:nvPr>
            <p:ph type="subTitle" idx="4"/>
          </p:nvPr>
        </p:nvSpPr>
        <p:spPr>
          <a:xfrm>
            <a:off x="-69066" y="1257585"/>
            <a:ext cx="28911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252000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dirty="0"/>
              <a:t>Не пропускать мероприятия.</a:t>
            </a:r>
            <a:endParaRPr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dirty="0"/>
              <a:t>Не откладывать на последний момент.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dirty="0"/>
              <a:t>Вести подробную хронологию событий.</a:t>
            </a:r>
            <a:endParaRPr dirty="0"/>
          </a:p>
        </p:txBody>
      </p:sp>
      <p:sp>
        <p:nvSpPr>
          <p:cNvPr id="722" name="Google Shape;722;p12"/>
          <p:cNvSpPr txBox="1">
            <a:spLocks noGrp="1"/>
          </p:cNvSpPr>
          <p:nvPr>
            <p:ph type="subTitle" idx="5"/>
          </p:nvPr>
        </p:nvSpPr>
        <p:spPr>
          <a:xfrm>
            <a:off x="3147093" y="1368373"/>
            <a:ext cx="3327870" cy="15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Желание участвовать в других событиях и проектах вуза по проектной деятельности? </a:t>
            </a:r>
            <a:endParaRPr dirty="0"/>
          </a:p>
        </p:txBody>
      </p:sp>
      <p:sp>
        <p:nvSpPr>
          <p:cNvPr id="723" name="Google Shape;723;p12"/>
          <p:cNvSpPr txBox="1">
            <a:spLocks noGrp="1"/>
          </p:cNvSpPr>
          <p:nvPr>
            <p:ph type="subTitle" idx="6"/>
          </p:nvPr>
        </p:nvSpPr>
        <p:spPr>
          <a:xfrm>
            <a:off x="2854311" y="2487614"/>
            <a:ext cx="3913435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/>
              <a:t>Будем участвовать если появится интересная идея для проекта. </a:t>
            </a:r>
            <a:endParaRPr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96739" y="616135"/>
            <a:ext cx="572701" cy="572700"/>
            <a:chOff x="196739" y="616135"/>
            <a:chExt cx="572701" cy="572700"/>
          </a:xfrm>
        </p:grpSpPr>
        <p:sp>
          <p:nvSpPr>
            <p:cNvPr id="724" name="Google Shape;724;p12"/>
            <p:cNvSpPr/>
            <p:nvPr/>
          </p:nvSpPr>
          <p:spPr>
            <a:xfrm>
              <a:off x="196739" y="616135"/>
              <a:ext cx="572700" cy="572700"/>
            </a:xfrm>
            <a:prstGeom prst="ellipse">
              <a:avLst/>
            </a:prstGeom>
            <a:solidFill>
              <a:srgbClr val="F7F169"/>
            </a:solidFill>
            <a:ln w="38100" cap="flat" cmpd="sng">
              <a:solidFill>
                <a:srgbClr val="081D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2"/>
            <p:cNvSpPr txBox="1"/>
            <p:nvPr/>
          </p:nvSpPr>
          <p:spPr>
            <a:xfrm>
              <a:off x="196740" y="710640"/>
              <a:ext cx="5727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i="0" u="none" strike="noStrike" cap="none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01</a:t>
              </a:r>
              <a:endParaRPr sz="2000" b="1" i="0" u="none" strike="noStrike" cap="none" dirty="0">
                <a:solidFill>
                  <a:srgbClr val="081D32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11979" y="3385332"/>
            <a:ext cx="572700" cy="572700"/>
            <a:chOff x="211979" y="3385332"/>
            <a:chExt cx="572700" cy="572700"/>
          </a:xfrm>
        </p:grpSpPr>
        <p:sp>
          <p:nvSpPr>
            <p:cNvPr id="726" name="Google Shape;726;p12"/>
            <p:cNvSpPr/>
            <p:nvPr/>
          </p:nvSpPr>
          <p:spPr>
            <a:xfrm>
              <a:off x="211979" y="3385332"/>
              <a:ext cx="572700" cy="572700"/>
            </a:xfrm>
            <a:prstGeom prst="ellipse">
              <a:avLst/>
            </a:prstGeom>
            <a:solidFill>
              <a:srgbClr val="F7F169"/>
            </a:solidFill>
            <a:ln w="38100" cap="flat" cmpd="sng">
              <a:solidFill>
                <a:srgbClr val="081D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2"/>
            <p:cNvSpPr txBox="1"/>
            <p:nvPr/>
          </p:nvSpPr>
          <p:spPr>
            <a:xfrm>
              <a:off x="211979" y="3487332"/>
              <a:ext cx="5727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i="0" u="none" strike="noStrike" cap="none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02</a:t>
              </a:r>
              <a:endParaRPr sz="2000" b="1" i="0" u="none" strike="noStrike" cap="none" dirty="0">
                <a:solidFill>
                  <a:srgbClr val="081D32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730490" y="1624503"/>
            <a:ext cx="572701" cy="572700"/>
            <a:chOff x="6289850" y="1154987"/>
            <a:chExt cx="572701" cy="572700"/>
          </a:xfrm>
        </p:grpSpPr>
        <p:sp>
          <p:nvSpPr>
            <p:cNvPr id="728" name="Google Shape;728;p12"/>
            <p:cNvSpPr/>
            <p:nvPr/>
          </p:nvSpPr>
          <p:spPr>
            <a:xfrm>
              <a:off x="6289850" y="1154987"/>
              <a:ext cx="572700" cy="572700"/>
            </a:xfrm>
            <a:prstGeom prst="ellipse">
              <a:avLst/>
            </a:prstGeom>
            <a:solidFill>
              <a:srgbClr val="F7F169"/>
            </a:solidFill>
            <a:ln w="38100" cap="flat" cmpd="sng">
              <a:solidFill>
                <a:srgbClr val="081D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2"/>
            <p:cNvSpPr txBox="1"/>
            <p:nvPr/>
          </p:nvSpPr>
          <p:spPr>
            <a:xfrm>
              <a:off x="6289851" y="1249492"/>
              <a:ext cx="5727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i="0" u="none" strike="noStrike" cap="none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03</a:t>
              </a:r>
              <a:endParaRPr sz="2000" b="1" i="0" u="none" strike="noStrike" cap="none" dirty="0">
                <a:solidFill>
                  <a:srgbClr val="081D32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605439" y="3374527"/>
            <a:ext cx="572701" cy="572700"/>
            <a:chOff x="2292000" y="3441887"/>
            <a:chExt cx="572701" cy="572700"/>
          </a:xfrm>
        </p:grpSpPr>
        <p:sp>
          <p:nvSpPr>
            <p:cNvPr id="730" name="Google Shape;730;p12"/>
            <p:cNvSpPr/>
            <p:nvPr/>
          </p:nvSpPr>
          <p:spPr>
            <a:xfrm>
              <a:off x="2292000" y="3441887"/>
              <a:ext cx="572700" cy="572700"/>
            </a:xfrm>
            <a:prstGeom prst="ellipse">
              <a:avLst/>
            </a:prstGeom>
            <a:solidFill>
              <a:srgbClr val="F7F169"/>
            </a:solidFill>
            <a:ln w="38100" cap="flat" cmpd="sng">
              <a:solidFill>
                <a:srgbClr val="081D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12"/>
            <p:cNvSpPr txBox="1"/>
            <p:nvPr/>
          </p:nvSpPr>
          <p:spPr>
            <a:xfrm>
              <a:off x="2292001" y="3536392"/>
              <a:ext cx="5727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i="0" u="none" strike="noStrike" cap="none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</a:t>
              </a:r>
              <a:r>
                <a:rPr lang="en" sz="2000" b="1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4</a:t>
              </a:r>
              <a:endParaRPr sz="2000" b="1" i="0" u="none" strike="noStrike" cap="none" dirty="0">
                <a:solidFill>
                  <a:srgbClr val="081D32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732" name="Google Shape;732;p12"/>
          <p:cNvSpPr txBox="1">
            <a:spLocks noGrp="1"/>
          </p:cNvSpPr>
          <p:nvPr>
            <p:ph type="subTitle" idx="2"/>
          </p:nvPr>
        </p:nvSpPr>
        <p:spPr>
          <a:xfrm>
            <a:off x="3833335" y="3374527"/>
            <a:ext cx="481708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25200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Подана ли заявка на участие Архипелаг 2121</a:t>
            </a:r>
            <a:r>
              <a:rPr lang="ru-RU" dirty="0"/>
              <a:t>?</a:t>
            </a:r>
            <a:endParaRPr dirty="0"/>
          </a:p>
        </p:txBody>
      </p:sp>
      <p:sp>
        <p:nvSpPr>
          <p:cNvPr id="733" name="Google Shape;733;p12"/>
          <p:cNvSpPr txBox="1">
            <a:spLocks noGrp="1"/>
          </p:cNvSpPr>
          <p:nvPr>
            <p:ph type="subTitle" idx="2"/>
          </p:nvPr>
        </p:nvSpPr>
        <p:spPr>
          <a:xfrm>
            <a:off x="6355669" y="616135"/>
            <a:ext cx="2997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25200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en" dirty="0"/>
              <a:t>Желание команды стать резидентами “Бизнес-лаборатории НГУЭУ”</a:t>
            </a:r>
            <a:endParaRPr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6069318" y="638567"/>
            <a:ext cx="572701" cy="572700"/>
            <a:chOff x="6213450" y="3434412"/>
            <a:chExt cx="572701" cy="572700"/>
          </a:xfrm>
        </p:grpSpPr>
        <p:sp>
          <p:nvSpPr>
            <p:cNvPr id="734" name="Google Shape;734;p12"/>
            <p:cNvSpPr/>
            <p:nvPr/>
          </p:nvSpPr>
          <p:spPr>
            <a:xfrm>
              <a:off x="6213450" y="3434412"/>
              <a:ext cx="572700" cy="572700"/>
            </a:xfrm>
            <a:prstGeom prst="ellipse">
              <a:avLst/>
            </a:prstGeom>
            <a:solidFill>
              <a:srgbClr val="F7F169"/>
            </a:solidFill>
            <a:ln w="38100" cap="flat" cmpd="sng">
              <a:solidFill>
                <a:srgbClr val="081D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2"/>
            <p:cNvSpPr txBox="1"/>
            <p:nvPr/>
          </p:nvSpPr>
          <p:spPr>
            <a:xfrm>
              <a:off x="6213451" y="3528917"/>
              <a:ext cx="5727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dirty="0">
                  <a:solidFill>
                    <a:srgbClr val="081D32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05</a:t>
              </a:r>
              <a:endParaRPr sz="2000" b="1" i="0" u="none" strike="noStrike" cap="none" dirty="0">
                <a:solidFill>
                  <a:srgbClr val="081D32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736" name="Google Shape;736;p12"/>
          <p:cNvSpPr txBox="1">
            <a:spLocks noGrp="1"/>
          </p:cNvSpPr>
          <p:nvPr>
            <p:ph type="subTitle" idx="3"/>
          </p:nvPr>
        </p:nvSpPr>
        <p:spPr>
          <a:xfrm>
            <a:off x="6735469" y="1756595"/>
            <a:ext cx="22383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dirty="0"/>
              <a:t>Желание отсутствует</a:t>
            </a:r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" grpId="0" build="p"/>
      <p:bldP spid="718" grpId="0" build="p"/>
      <p:bldP spid="719" grpId="0" build="p"/>
      <p:bldP spid="720" grpId="0" build="p"/>
      <p:bldP spid="721" grpId="0" build="p"/>
      <p:bldP spid="722" grpId="0" build="p"/>
      <p:bldP spid="723" grpId="0" build="p"/>
      <p:bldP spid="732" grpId="0" build="p"/>
      <p:bldP spid="733" grpId="0" build="p"/>
      <p:bldP spid="73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8" name="Google Shape;3928;p26"/>
          <p:cNvSpPr txBox="1">
            <a:spLocks noGrp="1"/>
          </p:cNvSpPr>
          <p:nvPr>
            <p:ph type="title"/>
          </p:nvPr>
        </p:nvSpPr>
        <p:spPr>
          <a:xfrm>
            <a:off x="362184" y="1721517"/>
            <a:ext cx="755587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dirty="0" smtClean="0"/>
              <a:t>СПАСИБО ЗА ВНИМАНИЕ!</a:t>
            </a:r>
            <a:endParaRPr dirty="0"/>
          </a:p>
        </p:txBody>
      </p:sp>
      <p:grpSp>
        <p:nvGrpSpPr>
          <p:cNvPr id="3929" name="Google Shape;3929;p26"/>
          <p:cNvGrpSpPr/>
          <p:nvPr/>
        </p:nvGrpSpPr>
        <p:grpSpPr>
          <a:xfrm rot="-1794798">
            <a:off x="7383023" y="2051827"/>
            <a:ext cx="926752" cy="1011272"/>
            <a:chOff x="5316699" y="4268950"/>
            <a:chExt cx="926731" cy="1011249"/>
          </a:xfrm>
        </p:grpSpPr>
        <p:sp>
          <p:nvSpPr>
            <p:cNvPr id="3930" name="Google Shape;3930;p26"/>
            <p:cNvSpPr/>
            <p:nvPr/>
          </p:nvSpPr>
          <p:spPr>
            <a:xfrm>
              <a:off x="5434502" y="4414627"/>
              <a:ext cx="785109" cy="843927"/>
            </a:xfrm>
            <a:custGeom>
              <a:avLst/>
              <a:gdLst/>
              <a:ahLst/>
              <a:cxnLst/>
              <a:rect l="l" t="t" r="r" b="b"/>
              <a:pathLst>
                <a:path w="53793" h="57823" extrusionOk="0">
                  <a:moveTo>
                    <a:pt x="19562" y="1"/>
                  </a:moveTo>
                  <a:cubicBezTo>
                    <a:pt x="12728" y="1"/>
                    <a:pt x="6454" y="3763"/>
                    <a:pt x="3227" y="9788"/>
                  </a:cubicBezTo>
                  <a:cubicBezTo>
                    <a:pt x="0" y="15812"/>
                    <a:pt x="346" y="23111"/>
                    <a:pt x="4132" y="28802"/>
                  </a:cubicBezTo>
                  <a:lnTo>
                    <a:pt x="16979" y="53710"/>
                  </a:lnTo>
                  <a:cubicBezTo>
                    <a:pt x="18322" y="56322"/>
                    <a:pt x="20976" y="57822"/>
                    <a:pt x="23726" y="57822"/>
                  </a:cubicBezTo>
                  <a:cubicBezTo>
                    <a:pt x="24900" y="57822"/>
                    <a:pt x="26092" y="57549"/>
                    <a:pt x="27206" y="56972"/>
                  </a:cubicBezTo>
                  <a:cubicBezTo>
                    <a:pt x="30933" y="55055"/>
                    <a:pt x="32397" y="50471"/>
                    <a:pt x="30480" y="46745"/>
                  </a:cubicBezTo>
                  <a:lnTo>
                    <a:pt x="28945" y="41696"/>
                  </a:lnTo>
                  <a:cubicBezTo>
                    <a:pt x="31409" y="40934"/>
                    <a:pt x="33695" y="39660"/>
                    <a:pt x="35648" y="37958"/>
                  </a:cubicBezTo>
                  <a:cubicBezTo>
                    <a:pt x="38781" y="39989"/>
                    <a:pt x="42392" y="43032"/>
                    <a:pt x="46013" y="43032"/>
                  </a:cubicBezTo>
                  <a:cubicBezTo>
                    <a:pt x="47634" y="43032"/>
                    <a:pt x="49257" y="42422"/>
                    <a:pt x="50840" y="40839"/>
                  </a:cubicBezTo>
                  <a:cubicBezTo>
                    <a:pt x="53793" y="37875"/>
                    <a:pt x="53793" y="33076"/>
                    <a:pt x="50840" y="30100"/>
                  </a:cubicBezTo>
                  <a:lnTo>
                    <a:pt x="40017" y="19277"/>
                  </a:lnTo>
                  <a:cubicBezTo>
                    <a:pt x="39386" y="9609"/>
                    <a:pt x="29385" y="1"/>
                    <a:pt x="195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1" name="Google Shape;3931;p26"/>
            <p:cNvSpPr/>
            <p:nvPr/>
          </p:nvSpPr>
          <p:spPr>
            <a:xfrm>
              <a:off x="5427730" y="4392911"/>
              <a:ext cx="815700" cy="887288"/>
            </a:xfrm>
            <a:custGeom>
              <a:avLst/>
              <a:gdLst/>
              <a:ahLst/>
              <a:cxnLst/>
              <a:rect l="l" t="t" r="r" b="b"/>
              <a:pathLst>
                <a:path w="55889" h="60794" extrusionOk="0">
                  <a:moveTo>
                    <a:pt x="20026" y="2977"/>
                  </a:moveTo>
                  <a:cubicBezTo>
                    <a:pt x="29016" y="2977"/>
                    <a:pt x="38410" y="11835"/>
                    <a:pt x="38993" y="20872"/>
                  </a:cubicBezTo>
                  <a:lnTo>
                    <a:pt x="39029" y="21432"/>
                  </a:lnTo>
                  <a:lnTo>
                    <a:pt x="50256" y="32647"/>
                  </a:lnTo>
                  <a:cubicBezTo>
                    <a:pt x="52626" y="35029"/>
                    <a:pt x="52626" y="38886"/>
                    <a:pt x="50256" y="41279"/>
                  </a:cubicBezTo>
                  <a:cubicBezTo>
                    <a:pt x="49026" y="42510"/>
                    <a:pt x="47789" y="43028"/>
                    <a:pt x="46479" y="43028"/>
                  </a:cubicBezTo>
                  <a:cubicBezTo>
                    <a:pt x="44227" y="43028"/>
                    <a:pt x="41757" y="41495"/>
                    <a:pt x="38731" y="39410"/>
                  </a:cubicBezTo>
                  <a:cubicBezTo>
                    <a:pt x="38112" y="38982"/>
                    <a:pt x="37517" y="38577"/>
                    <a:pt x="36921" y="38196"/>
                  </a:cubicBezTo>
                  <a:lnTo>
                    <a:pt x="35981" y="37577"/>
                  </a:lnTo>
                  <a:lnTo>
                    <a:pt x="35135" y="38327"/>
                  </a:lnTo>
                  <a:cubicBezTo>
                    <a:pt x="33338" y="39886"/>
                    <a:pt x="31242" y="41065"/>
                    <a:pt x="28980" y="41768"/>
                  </a:cubicBezTo>
                  <a:lnTo>
                    <a:pt x="27563" y="42208"/>
                  </a:lnTo>
                  <a:lnTo>
                    <a:pt x="29563" y="48792"/>
                  </a:lnTo>
                  <a:lnTo>
                    <a:pt x="29623" y="48911"/>
                  </a:lnTo>
                  <a:cubicBezTo>
                    <a:pt x="31171" y="51912"/>
                    <a:pt x="29992" y="55603"/>
                    <a:pt x="26992" y="57139"/>
                  </a:cubicBezTo>
                  <a:cubicBezTo>
                    <a:pt x="26096" y="57601"/>
                    <a:pt x="25138" y="57820"/>
                    <a:pt x="24195" y="57820"/>
                  </a:cubicBezTo>
                  <a:cubicBezTo>
                    <a:pt x="21979" y="57820"/>
                    <a:pt x="19842" y="56612"/>
                    <a:pt x="18764" y="54507"/>
                  </a:cubicBezTo>
                  <a:lnTo>
                    <a:pt x="5882" y="29540"/>
                  </a:lnTo>
                  <a:lnTo>
                    <a:pt x="5834" y="29468"/>
                  </a:lnTo>
                  <a:cubicBezTo>
                    <a:pt x="2346" y="24242"/>
                    <a:pt x="2024" y="17515"/>
                    <a:pt x="5001" y="11978"/>
                  </a:cubicBezTo>
                  <a:cubicBezTo>
                    <a:pt x="7965" y="6442"/>
                    <a:pt x="13740" y="2977"/>
                    <a:pt x="20026" y="2977"/>
                  </a:cubicBezTo>
                  <a:close/>
                  <a:moveTo>
                    <a:pt x="20026" y="1"/>
                  </a:moveTo>
                  <a:cubicBezTo>
                    <a:pt x="8989" y="1"/>
                    <a:pt x="12" y="8978"/>
                    <a:pt x="12" y="20027"/>
                  </a:cubicBezTo>
                  <a:cubicBezTo>
                    <a:pt x="0" y="23944"/>
                    <a:pt x="1143" y="27778"/>
                    <a:pt x="3310" y="31052"/>
                  </a:cubicBezTo>
                  <a:lnTo>
                    <a:pt x="16121" y="55876"/>
                  </a:lnTo>
                  <a:cubicBezTo>
                    <a:pt x="17217" y="58020"/>
                    <a:pt x="19133" y="59627"/>
                    <a:pt x="21431" y="60353"/>
                  </a:cubicBezTo>
                  <a:cubicBezTo>
                    <a:pt x="22324" y="60639"/>
                    <a:pt x="23265" y="60794"/>
                    <a:pt x="24217" y="60794"/>
                  </a:cubicBezTo>
                  <a:cubicBezTo>
                    <a:pt x="30944" y="60782"/>
                    <a:pt x="35326" y="53710"/>
                    <a:pt x="32326" y="47673"/>
                  </a:cubicBezTo>
                  <a:lnTo>
                    <a:pt x="31254" y="44125"/>
                  </a:lnTo>
                  <a:cubicBezTo>
                    <a:pt x="33028" y="43423"/>
                    <a:pt x="34695" y="42470"/>
                    <a:pt x="36195" y="41291"/>
                  </a:cubicBezTo>
                  <a:lnTo>
                    <a:pt x="37040" y="41875"/>
                  </a:lnTo>
                  <a:cubicBezTo>
                    <a:pt x="39160" y="43327"/>
                    <a:pt x="41565" y="44982"/>
                    <a:pt x="44089" y="45673"/>
                  </a:cubicBezTo>
                  <a:cubicBezTo>
                    <a:pt x="44911" y="45899"/>
                    <a:pt x="45709" y="46011"/>
                    <a:pt x="46482" y="46011"/>
                  </a:cubicBezTo>
                  <a:cubicBezTo>
                    <a:pt x="48642" y="46011"/>
                    <a:pt x="50607" y="45132"/>
                    <a:pt x="52352" y="43387"/>
                  </a:cubicBezTo>
                  <a:cubicBezTo>
                    <a:pt x="55888" y="39827"/>
                    <a:pt x="55888" y="34088"/>
                    <a:pt x="52352" y="30540"/>
                  </a:cubicBezTo>
                  <a:lnTo>
                    <a:pt x="41922" y="20098"/>
                  </a:lnTo>
                  <a:cubicBezTo>
                    <a:pt x="41446" y="15276"/>
                    <a:pt x="38838" y="10323"/>
                    <a:pt x="34731" y="6418"/>
                  </a:cubicBezTo>
                  <a:cubicBezTo>
                    <a:pt x="30421" y="2346"/>
                    <a:pt x="25063" y="1"/>
                    <a:pt x="20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2" name="Google Shape;3932;p26"/>
            <p:cNvSpPr/>
            <p:nvPr/>
          </p:nvSpPr>
          <p:spPr>
            <a:xfrm>
              <a:off x="5341187" y="4290724"/>
              <a:ext cx="731078" cy="616551"/>
            </a:xfrm>
            <a:custGeom>
              <a:avLst/>
              <a:gdLst/>
              <a:ahLst/>
              <a:cxnLst/>
              <a:rect l="l" t="t" r="r" b="b"/>
              <a:pathLst>
                <a:path w="50091" h="42244" extrusionOk="0">
                  <a:moveTo>
                    <a:pt x="24829" y="0"/>
                  </a:moveTo>
                  <a:cubicBezTo>
                    <a:pt x="19953" y="0"/>
                    <a:pt x="15002" y="1643"/>
                    <a:pt x="10824" y="4895"/>
                  </a:cubicBezTo>
                  <a:cubicBezTo>
                    <a:pt x="1644" y="12051"/>
                    <a:pt x="1" y="25290"/>
                    <a:pt x="7156" y="34458"/>
                  </a:cubicBezTo>
                  <a:cubicBezTo>
                    <a:pt x="11252" y="39721"/>
                    <a:pt x="17346" y="42244"/>
                    <a:pt x="23533" y="42244"/>
                  </a:cubicBezTo>
                  <a:cubicBezTo>
                    <a:pt x="28140" y="42244"/>
                    <a:pt x="32797" y="40845"/>
                    <a:pt x="36720" y="38137"/>
                  </a:cubicBezTo>
                  <a:cubicBezTo>
                    <a:pt x="50090" y="28898"/>
                    <a:pt x="48388" y="16087"/>
                    <a:pt x="40565" y="7122"/>
                  </a:cubicBezTo>
                  <a:cubicBezTo>
                    <a:pt x="36395" y="2354"/>
                    <a:pt x="30665" y="0"/>
                    <a:pt x="24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3" name="Google Shape;3933;p26"/>
            <p:cNvSpPr/>
            <p:nvPr/>
          </p:nvSpPr>
          <p:spPr>
            <a:xfrm>
              <a:off x="5316699" y="4268950"/>
              <a:ext cx="735413" cy="660073"/>
            </a:xfrm>
            <a:custGeom>
              <a:avLst/>
              <a:gdLst/>
              <a:ahLst/>
              <a:cxnLst/>
              <a:rect l="l" t="t" r="r" b="b"/>
              <a:pathLst>
                <a:path w="50388" h="45226" extrusionOk="0">
                  <a:moveTo>
                    <a:pt x="26573" y="2958"/>
                  </a:moveTo>
                  <a:cubicBezTo>
                    <a:pt x="32163" y="2958"/>
                    <a:pt x="37463" y="5384"/>
                    <a:pt x="41124" y="9602"/>
                  </a:cubicBezTo>
                  <a:cubicBezTo>
                    <a:pt x="45351" y="14448"/>
                    <a:pt x="47327" y="19948"/>
                    <a:pt x="46684" y="25104"/>
                  </a:cubicBezTo>
                  <a:cubicBezTo>
                    <a:pt x="46053" y="30188"/>
                    <a:pt x="42970" y="34664"/>
                    <a:pt x="37552" y="38403"/>
                  </a:cubicBezTo>
                  <a:cubicBezTo>
                    <a:pt x="33765" y="41024"/>
                    <a:pt x="29454" y="42295"/>
                    <a:pt x="25254" y="42295"/>
                  </a:cubicBezTo>
                  <a:cubicBezTo>
                    <a:pt x="19379" y="42295"/>
                    <a:pt x="13720" y="39808"/>
                    <a:pt x="10013" y="35045"/>
                  </a:cubicBezTo>
                  <a:cubicBezTo>
                    <a:pt x="3358" y="26521"/>
                    <a:pt x="4894" y="14221"/>
                    <a:pt x="13418" y="7566"/>
                  </a:cubicBezTo>
                  <a:cubicBezTo>
                    <a:pt x="17395" y="4470"/>
                    <a:pt x="21991" y="2958"/>
                    <a:pt x="26491" y="2958"/>
                  </a:cubicBezTo>
                  <a:cubicBezTo>
                    <a:pt x="26519" y="2958"/>
                    <a:pt x="26546" y="2958"/>
                    <a:pt x="26573" y="2958"/>
                  </a:cubicBezTo>
                  <a:close/>
                  <a:moveTo>
                    <a:pt x="26494" y="1"/>
                  </a:moveTo>
                  <a:cubicBezTo>
                    <a:pt x="21175" y="1"/>
                    <a:pt x="15935" y="1825"/>
                    <a:pt x="11585" y="5220"/>
                  </a:cubicBezTo>
                  <a:cubicBezTo>
                    <a:pt x="1762" y="12876"/>
                    <a:pt x="0" y="27044"/>
                    <a:pt x="7668" y="36867"/>
                  </a:cubicBezTo>
                  <a:cubicBezTo>
                    <a:pt x="11287" y="41534"/>
                    <a:pt x="16633" y="44451"/>
                    <a:pt x="22693" y="45094"/>
                  </a:cubicBezTo>
                  <a:cubicBezTo>
                    <a:pt x="23539" y="45178"/>
                    <a:pt x="24396" y="45225"/>
                    <a:pt x="25253" y="45225"/>
                  </a:cubicBezTo>
                  <a:cubicBezTo>
                    <a:pt x="30254" y="45225"/>
                    <a:pt x="35123" y="43689"/>
                    <a:pt x="39243" y="40856"/>
                  </a:cubicBezTo>
                  <a:cubicBezTo>
                    <a:pt x="45303" y="36665"/>
                    <a:pt x="48899" y="31343"/>
                    <a:pt x="49637" y="25473"/>
                  </a:cubicBezTo>
                  <a:cubicBezTo>
                    <a:pt x="50387" y="19460"/>
                    <a:pt x="48161" y="13126"/>
                    <a:pt x="43363" y="7637"/>
                  </a:cubicBezTo>
                  <a:cubicBezTo>
                    <a:pt x="39481" y="3161"/>
                    <a:pt x="33969" y="434"/>
                    <a:pt x="28051" y="53"/>
                  </a:cubicBezTo>
                  <a:cubicBezTo>
                    <a:pt x="27532" y="18"/>
                    <a:pt x="27013" y="1"/>
                    <a:pt x="26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4" name="Google Shape;3934;p26"/>
            <p:cNvSpPr/>
            <p:nvPr/>
          </p:nvSpPr>
          <p:spPr>
            <a:xfrm>
              <a:off x="5535974" y="4347889"/>
              <a:ext cx="429575" cy="310830"/>
            </a:xfrm>
            <a:custGeom>
              <a:avLst/>
              <a:gdLst/>
              <a:ahLst/>
              <a:cxnLst/>
              <a:rect l="l" t="t" r="r" b="b"/>
              <a:pathLst>
                <a:path w="29433" h="21297" extrusionOk="0">
                  <a:moveTo>
                    <a:pt x="20542" y="1"/>
                  </a:moveTo>
                  <a:cubicBezTo>
                    <a:pt x="19345" y="1"/>
                    <a:pt x="18130" y="277"/>
                    <a:pt x="16991" y="859"/>
                  </a:cubicBezTo>
                  <a:lnTo>
                    <a:pt x="5859" y="6598"/>
                  </a:lnTo>
                  <a:cubicBezTo>
                    <a:pt x="1" y="9622"/>
                    <a:pt x="548" y="13277"/>
                    <a:pt x="2513" y="17087"/>
                  </a:cubicBezTo>
                  <a:cubicBezTo>
                    <a:pt x="3900" y="19761"/>
                    <a:pt x="6623" y="21297"/>
                    <a:pt x="9445" y="21297"/>
                  </a:cubicBezTo>
                  <a:cubicBezTo>
                    <a:pt x="10645" y="21297"/>
                    <a:pt x="11862" y="21019"/>
                    <a:pt x="13002" y="20433"/>
                  </a:cubicBezTo>
                  <a:lnTo>
                    <a:pt x="24123" y="14694"/>
                  </a:lnTo>
                  <a:cubicBezTo>
                    <a:pt x="27933" y="12718"/>
                    <a:pt x="29433" y="8027"/>
                    <a:pt x="27468" y="4217"/>
                  </a:cubicBezTo>
                  <a:cubicBezTo>
                    <a:pt x="26081" y="1534"/>
                    <a:pt x="23362" y="1"/>
                    <a:pt x="20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5" name="Google Shape;3935;p26"/>
            <p:cNvSpPr/>
            <p:nvPr/>
          </p:nvSpPr>
          <p:spPr>
            <a:xfrm>
              <a:off x="5525904" y="4326873"/>
              <a:ext cx="462764" cy="353651"/>
            </a:xfrm>
            <a:custGeom>
              <a:avLst/>
              <a:gdLst/>
              <a:ahLst/>
              <a:cxnLst/>
              <a:rect l="l" t="t" r="r" b="b"/>
              <a:pathLst>
                <a:path w="31707" h="24231" extrusionOk="0">
                  <a:moveTo>
                    <a:pt x="21267" y="2930"/>
                  </a:moveTo>
                  <a:cubicBezTo>
                    <a:pt x="24161" y="2930"/>
                    <a:pt x="26684" y="4915"/>
                    <a:pt x="27361" y="7728"/>
                  </a:cubicBezTo>
                  <a:cubicBezTo>
                    <a:pt x="28051" y="10550"/>
                    <a:pt x="26718" y="13479"/>
                    <a:pt x="24134" y="14813"/>
                  </a:cubicBezTo>
                  <a:lnTo>
                    <a:pt x="13002" y="20551"/>
                  </a:lnTo>
                  <a:cubicBezTo>
                    <a:pt x="12080" y="21028"/>
                    <a:pt x="11095" y="21254"/>
                    <a:pt x="10124" y="21254"/>
                  </a:cubicBezTo>
                  <a:cubicBezTo>
                    <a:pt x="7845" y="21254"/>
                    <a:pt x="5643" y="20011"/>
                    <a:pt x="4525" y="17849"/>
                  </a:cubicBezTo>
                  <a:cubicBezTo>
                    <a:pt x="3524" y="15908"/>
                    <a:pt x="3167" y="14455"/>
                    <a:pt x="3405" y="13289"/>
                  </a:cubicBezTo>
                  <a:cubicBezTo>
                    <a:pt x="3691" y="11824"/>
                    <a:pt x="4941" y="10550"/>
                    <a:pt x="7227" y="9371"/>
                  </a:cubicBezTo>
                  <a:lnTo>
                    <a:pt x="18360" y="3633"/>
                  </a:lnTo>
                  <a:cubicBezTo>
                    <a:pt x="19253" y="3168"/>
                    <a:pt x="20229" y="2930"/>
                    <a:pt x="21241" y="2930"/>
                  </a:cubicBezTo>
                  <a:cubicBezTo>
                    <a:pt x="21250" y="2930"/>
                    <a:pt x="21258" y="2930"/>
                    <a:pt x="21267" y="2930"/>
                  </a:cubicBezTo>
                  <a:close/>
                  <a:moveTo>
                    <a:pt x="21129" y="1"/>
                  </a:moveTo>
                  <a:cubicBezTo>
                    <a:pt x="19736" y="1"/>
                    <a:pt x="18322" y="315"/>
                    <a:pt x="16990" y="977"/>
                  </a:cubicBezTo>
                  <a:lnTo>
                    <a:pt x="5870" y="6716"/>
                  </a:lnTo>
                  <a:cubicBezTo>
                    <a:pt x="2715" y="8347"/>
                    <a:pt x="953" y="10300"/>
                    <a:pt x="476" y="12705"/>
                  </a:cubicBezTo>
                  <a:cubicBezTo>
                    <a:pt x="0" y="15158"/>
                    <a:pt x="1048" y="17599"/>
                    <a:pt x="1881" y="19206"/>
                  </a:cubicBezTo>
                  <a:cubicBezTo>
                    <a:pt x="3477" y="22290"/>
                    <a:pt x="6656" y="24230"/>
                    <a:pt x="10132" y="24230"/>
                  </a:cubicBezTo>
                  <a:cubicBezTo>
                    <a:pt x="11609" y="24230"/>
                    <a:pt x="13061" y="23873"/>
                    <a:pt x="14371" y="23194"/>
                  </a:cubicBezTo>
                  <a:lnTo>
                    <a:pt x="25491" y="17456"/>
                  </a:lnTo>
                  <a:cubicBezTo>
                    <a:pt x="29980" y="15074"/>
                    <a:pt x="31707" y="9538"/>
                    <a:pt x="29385" y="5026"/>
                  </a:cubicBezTo>
                  <a:cubicBezTo>
                    <a:pt x="27734" y="1834"/>
                    <a:pt x="24494" y="1"/>
                    <a:pt x="21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4549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8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81D32"/>
      </a:dk1>
      <a:lt1>
        <a:srgbClr val="FFFFFF"/>
      </a:lt1>
      <a:dk2>
        <a:srgbClr val="B4DEFF"/>
      </a:dk2>
      <a:lt2>
        <a:srgbClr val="53FDD8"/>
      </a:lt2>
      <a:accent1>
        <a:srgbClr val="F7F169"/>
      </a:accent1>
      <a:accent2>
        <a:srgbClr val="60EF01"/>
      </a:accent2>
      <a:accent3>
        <a:srgbClr val="6A79FF"/>
      </a:accent3>
      <a:accent4>
        <a:srgbClr val="E852BE"/>
      </a:accent4>
      <a:accent5>
        <a:srgbClr val="EB8000"/>
      </a:accent5>
      <a:accent6>
        <a:srgbClr val="C62A00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869</Words>
  <Application>Microsoft Office PowerPoint</Application>
  <PresentationFormat>Экран (16:9)</PresentationFormat>
  <Paragraphs>121</Paragraphs>
  <Slides>19</Slides>
  <Notes>19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Amatic SC</vt:lpstr>
      <vt:lpstr>Arial</vt:lpstr>
      <vt:lpstr>Roboto Mono</vt:lpstr>
      <vt:lpstr>Roboto</vt:lpstr>
      <vt:lpstr>Simple Light</vt:lpstr>
      <vt:lpstr>Чат-бот для сервиса создания ученических портфолио</vt:lpstr>
      <vt:lpstr>Презентация PowerPoint</vt:lpstr>
      <vt:lpstr>Презентация PowerPoint</vt:lpstr>
      <vt:lpstr>Пользователи  </vt:lpstr>
      <vt:lpstr>Проблемы</vt:lpstr>
      <vt:lpstr>Решение</vt:lpstr>
      <vt:lpstr>Презентация PowerPoint</vt:lpstr>
      <vt:lpstr>Затраты на проект</vt:lpstr>
      <vt:lpstr>Перспективы</vt:lpstr>
      <vt:lpstr>Первоначальный план</vt:lpstr>
      <vt:lpstr>Как в итоге получилось</vt:lpstr>
      <vt:lpstr>Как в итоге получилось</vt:lpstr>
      <vt:lpstr>Роли в команде</vt:lpstr>
      <vt:lpstr>Роли  в команде</vt:lpstr>
      <vt:lpstr>Сложности</vt:lpstr>
      <vt:lpstr>Чему удалось научиться</vt:lpstr>
      <vt:lpstr>—ДЕМОНСТРАЦИЯ РЕШЕНИЯ—</vt:lpstr>
      <vt:lpstr>Послесловие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Чат-бот для сервиса создания ученических портфолио</dc:title>
  <dc:creator>User</dc:creator>
  <cp:lastModifiedBy>User</cp:lastModifiedBy>
  <cp:revision>21</cp:revision>
  <dcterms:modified xsi:type="dcterms:W3CDTF">2021-06-01T16:29:38Z</dcterms:modified>
</cp:coreProperties>
</file>