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0" r:id="rId6"/>
    <p:sldId id="262" r:id="rId7"/>
    <p:sldId id="261" r:id="rId8"/>
    <p:sldId id="259" r:id="rId9"/>
    <p:sldId id="266" r:id="rId10"/>
    <p:sldId id="267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350" y="-12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PresentationFormat>Экран (16:9)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3</cp:revision>
  <dcterms:created xsi:type="dcterms:W3CDTF">2023-12-11T13:38:30Z</dcterms:created>
  <dcterms:modified xsi:type="dcterms:W3CDTF">2023-12-11T14:45:52Z</dcterms:modified>
</cp:coreProperties>
</file>