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305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5" d="100"/>
          <a:sy n="45" d="100"/>
        </p:scale>
        <p:origin x="672" y="-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Lady</a:t>
            </a:r>
            <a:r>
              <a:rPr lang="ru-RU" dirty="0" smtClean="0"/>
              <a:t> </a:t>
            </a:r>
            <a:r>
              <a:rPr lang="ru-RU" dirty="0" err="1" smtClean="0"/>
              <a:t>Ride</a:t>
            </a:r>
            <a:r>
              <a:rPr lang="ru-RU" dirty="0" smtClean="0"/>
              <a:t> - Такси для девушек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4050" y="4728670"/>
            <a:ext cx="18216000" cy="3649786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dirty="0"/>
              <a:t>Проект с женским </a:t>
            </a:r>
            <a:r>
              <a:rPr lang="ru-RU" sz="2400" dirty="0" smtClean="0"/>
              <a:t>такси </a:t>
            </a:r>
            <a:r>
              <a:rPr lang="ru-RU" sz="2400" dirty="0"/>
              <a:t>актуален и востребован в нашем обществе. </a:t>
            </a:r>
            <a:r>
              <a:rPr lang="ru-RU" sz="2400" dirty="0" smtClean="0"/>
              <a:t>Во </a:t>
            </a:r>
            <a:r>
              <a:rPr lang="ru-RU" sz="2400" dirty="0"/>
              <a:t>многих случаях женщины могут </a:t>
            </a:r>
            <a:r>
              <a:rPr lang="ru-RU" sz="2400" dirty="0" smtClean="0"/>
              <a:t>испытывать </a:t>
            </a:r>
            <a:r>
              <a:rPr lang="ru-RU" sz="2400" dirty="0"/>
              <a:t>беспокойство и дискомфорт при поездках </a:t>
            </a:r>
            <a:r>
              <a:rPr lang="ru-RU" sz="2400" dirty="0" smtClean="0"/>
              <a:t>в одиночку с </a:t>
            </a:r>
            <a:r>
              <a:rPr lang="ru-RU" sz="2400" dirty="0"/>
              <a:t>незнакомыми мужчинами-водителями. Женское такси предлагает женщинам возможность путешествовать с </a:t>
            </a:r>
            <a:r>
              <a:rPr lang="ru-RU" sz="2400" dirty="0" smtClean="0"/>
              <a:t>водителем-женщиной </a:t>
            </a:r>
            <a:r>
              <a:rPr lang="ru-RU" sz="2400" dirty="0"/>
              <a:t>и чувствовать себя более безопасно и комфортно, особенно в ночное время. </a:t>
            </a:r>
            <a:r>
              <a:rPr lang="ru-RU" sz="2400" dirty="0" smtClean="0"/>
              <a:t>Они </a:t>
            </a:r>
            <a:r>
              <a:rPr lang="ru-RU" sz="2400" dirty="0"/>
              <a:t>могут чувствовать себя более комфортно и свободно в общении с другой женщиной и иметь возможность обсудить личные вопросы или проблемы. </a:t>
            </a:r>
            <a:endParaRPr lang="ru-RU" sz="2400" dirty="0" smtClean="0"/>
          </a:p>
          <a:p>
            <a:pPr indent="450000">
              <a:lnSpc>
                <a:spcPct val="100000"/>
              </a:lnSpc>
            </a:pPr>
            <a:r>
              <a:rPr lang="ru-RU" sz="2400" dirty="0" smtClean="0"/>
              <a:t>Также </a:t>
            </a:r>
            <a:r>
              <a:rPr lang="ru-RU" sz="2400" dirty="0"/>
              <a:t>этот проект актуален и для женщин-водителей. Он поможет предоставить женщинам </a:t>
            </a:r>
            <a:r>
              <a:rPr lang="ru-RU" sz="2400" dirty="0" smtClean="0"/>
              <a:t>возможность трудоустройства и приобрести экономическую независимость. </a:t>
            </a:r>
            <a:r>
              <a:rPr lang="ru-RU" sz="2400" dirty="0"/>
              <a:t>Многие женщины могут искать дополнительный источник дохода </a:t>
            </a:r>
            <a:r>
              <a:rPr lang="ru-RU" sz="2400" dirty="0" smtClean="0"/>
              <a:t>и </a:t>
            </a:r>
            <a:r>
              <a:rPr lang="ru-RU" sz="2400" dirty="0"/>
              <a:t>не иметь возможности работать в других сферах из-за ограничений. Женское такси дает им возможность получить работу, которая соответствует их потребностям и предпочтениям.</a:t>
            </a:r>
          </a:p>
          <a:p>
            <a:pPr indent="450000">
              <a:lnSpc>
                <a:spcPct val="10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4050" y="1803377"/>
            <a:ext cx="8793162" cy="482811"/>
          </a:xfrm>
        </p:spPr>
        <p:txBody>
          <a:bodyPr/>
          <a:lstStyle/>
          <a:p>
            <a:r>
              <a:rPr lang="ru-RU" dirty="0"/>
              <a:t>Проблема клиента, которую </a:t>
            </a:r>
            <a:r>
              <a:rPr lang="ru-RU" dirty="0" smtClean="0"/>
              <a:t>мы</a:t>
            </a:r>
            <a:r>
              <a:rPr lang="ru-RU" dirty="0" smtClean="0"/>
              <a:t> решаем</a:t>
            </a:r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4050" y="2593069"/>
            <a:ext cx="18216000" cy="873145"/>
          </a:xfrm>
        </p:spPr>
        <p:txBody>
          <a:bodyPr/>
          <a:lstStyle/>
          <a:p>
            <a:pPr marL="0" indent="450000">
              <a:lnSpc>
                <a:spcPct val="100000"/>
              </a:lnSpc>
            </a:pPr>
            <a:r>
              <a:rPr lang="ru-RU" sz="2400" dirty="0"/>
              <a:t>Одной из основных проблем, которую решает проект с женским такси, является повышение безопасности и комфорта для женщин во время поездок. </a:t>
            </a:r>
            <a:endParaRPr lang="ru-RU" sz="24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4050" y="4991066"/>
            <a:ext cx="18442940" cy="5747817"/>
          </a:xfrm>
        </p:spPr>
        <p:txBody>
          <a:bodyPr/>
          <a:lstStyle/>
          <a:p>
            <a:pPr marL="0" indent="450000">
              <a:lnSpc>
                <a:spcPct val="100000"/>
              </a:lnSpc>
            </a:pPr>
            <a:r>
              <a:rPr lang="ru-RU" sz="2400" dirty="0"/>
              <a:t>Существующие варианты такси, где водители могут быть как мужчинами, так и женщинами, не всегда могут обеспечить необходимый уровень безопасности и комфорта для женщин. 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Вот несколько причин, почему существующие варианты такси могут оставлять женщин недовольными: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1. Безопасность: Водители такси, особенно мужчины, могут стать источником опасности или дискомфорта для пассажирок. В некоторых случаях женщины могут испытывать беспокойство, путешествуя с незнакомыми мужчинами.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2. Возможные домогательства или проявления дискриминации: Некоторые женщины могут испытывать неприятные или дискриминационные ситуации со стороны мужчин-водителей такси, что может сильно повлиять на их комфорт и доверие к услугам такси.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3. Недостаток контакта и взаимопонимания: Женщины могут предпочитать разговаривать о личных проблемах или чувствительных вопросах с другими женщинами, чтобы чувствовать себя более комфортно и безопасно. Во многих случаях мужчины-водители не могут предоставить такой уровень общения.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Проект с женским такси вполне может решить эти проблемы и предложить женщинам более безопасную и комфортную альтернативу общественному транспорту и существующим вариантам такси.</a:t>
            </a:r>
          </a:p>
          <a:p>
            <a:pPr marL="0" indent="450000">
              <a:lnSpc>
                <a:spcPct val="100000"/>
              </a:lnSpc>
            </a:pPr>
            <a:endParaRPr lang="ru-RU" sz="24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4050" y="3773095"/>
            <a:ext cx="8841739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4050" y="1577675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</a:t>
            </a:r>
            <a:r>
              <a:rPr lang="ru-RU" dirty="0" smtClean="0"/>
              <a:t>мы</a:t>
            </a:r>
            <a:r>
              <a:rPr lang="ru-RU" sz="2800" dirty="0" smtClean="0"/>
              <a:t> предлагаем, </a:t>
            </a:r>
            <a:r>
              <a:rPr lang="ru-RU" sz="2800" dirty="0"/>
              <a:t>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4050" y="3533111"/>
            <a:ext cx="18216000" cy="5589624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dirty="0"/>
              <a:t>Выгоды</a:t>
            </a:r>
            <a:endParaRPr lang="ru-RU" sz="2400" dirty="0"/>
          </a:p>
          <a:p>
            <a:pPr indent="450000">
              <a:lnSpc>
                <a:spcPct val="100000"/>
              </a:lnSpc>
            </a:pPr>
            <a:r>
              <a:rPr lang="ru-RU" sz="2400" dirty="0"/>
              <a:t>Клиенты нашего сервиса женского такси могут получить несколько выгод: </a:t>
            </a:r>
          </a:p>
          <a:p>
            <a:pPr indent="450000">
              <a:lnSpc>
                <a:spcPct val="100000"/>
              </a:lnSpc>
            </a:pPr>
            <a:r>
              <a:rPr lang="ru-RU" sz="2400" dirty="0"/>
              <a:t> 1. </a:t>
            </a:r>
            <a:r>
              <a:rPr lang="ru-RU" sz="2400" dirty="0" smtClean="0"/>
              <a:t>Безопасность: Одной </a:t>
            </a:r>
            <a:r>
              <a:rPr lang="ru-RU" sz="2400" dirty="0"/>
              <a:t>из основных преимуществ является повышенный уровень безопасности. </a:t>
            </a:r>
            <a:r>
              <a:rPr lang="ru-RU" sz="2400" dirty="0" smtClean="0"/>
              <a:t>Зная</a:t>
            </a:r>
            <a:r>
              <a:rPr lang="ru-RU" sz="2400" dirty="0"/>
              <a:t>, что водители исключительно женщины, клиентки чувствуют себя более комфортно, особенно когда речь идет о поездках в ночное время или менее безопасных районах. </a:t>
            </a:r>
          </a:p>
          <a:p>
            <a:pPr indent="450000">
              <a:lnSpc>
                <a:spcPct val="100000"/>
              </a:lnSpc>
            </a:pPr>
            <a:r>
              <a:rPr lang="ru-RU" sz="2400" dirty="0"/>
              <a:t> 2. </a:t>
            </a:r>
            <a:r>
              <a:rPr lang="ru-RU" sz="2400" dirty="0" smtClean="0"/>
              <a:t>Комфорт: Женское </a:t>
            </a:r>
            <a:r>
              <a:rPr lang="ru-RU" sz="2400" dirty="0"/>
              <a:t>такси предлагает дополнительные удобства, которые могут сделать поездку более комфортной для клиента. Это включает возможность заказа такси с детским автомобильным креслом, помощь с багажом, наличие зарядных устройств для мобильных </a:t>
            </a:r>
            <a:r>
              <a:rPr lang="ru-RU" sz="2400" dirty="0" smtClean="0"/>
              <a:t>устройств, </a:t>
            </a:r>
            <a:r>
              <a:rPr lang="ru-RU" sz="2400" dirty="0"/>
              <a:t>возможность выбора музыки по желанию </a:t>
            </a:r>
            <a:r>
              <a:rPr lang="ru-RU" sz="2400" dirty="0" smtClean="0"/>
              <a:t>клиента.</a:t>
            </a:r>
            <a:endParaRPr lang="ru-RU" sz="2400" dirty="0"/>
          </a:p>
          <a:p>
            <a:pPr indent="450000">
              <a:lnSpc>
                <a:spcPct val="100000"/>
              </a:lnSpc>
            </a:pPr>
            <a:r>
              <a:rPr lang="ru-RU" sz="2400" dirty="0"/>
              <a:t> 3. Поддержка женского </a:t>
            </a:r>
            <a:r>
              <a:rPr lang="ru-RU" sz="2400" dirty="0" smtClean="0"/>
              <a:t>труда: </a:t>
            </a:r>
            <a:r>
              <a:rPr lang="ru-RU" sz="2400" dirty="0"/>
              <a:t>Использование услуг женского такси будет вкладом в поддержку женского </a:t>
            </a:r>
            <a:r>
              <a:rPr lang="ru-RU" sz="2400" dirty="0" smtClean="0"/>
              <a:t>трудоустройства. </a:t>
            </a:r>
            <a:r>
              <a:rPr lang="ru-RU" sz="2400" dirty="0"/>
              <a:t>Это поможет создать рабочие места и развить экономическую независимость для женщин. </a:t>
            </a:r>
          </a:p>
          <a:p>
            <a:pPr indent="450000">
              <a:lnSpc>
                <a:spcPct val="100000"/>
              </a:lnSpc>
            </a:pPr>
            <a:r>
              <a:rPr lang="ru-RU" sz="2400" dirty="0"/>
              <a:t>4. Гибкость и удобство: Сервис женского такси предлагает более гибкие варианты поездок, а также возможность заказа такси через мобильное приложение или по телефону. Это делает процесс заказа и использования такси более удобным для клиентов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4050" y="3639437"/>
            <a:ext cx="18216000" cy="6036191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dirty="0" smtClean="0"/>
              <a:t>Решения</a:t>
            </a:r>
            <a:endParaRPr lang="ru-RU" sz="2400" dirty="0"/>
          </a:p>
          <a:p>
            <a:pPr indent="450000">
              <a:lnSpc>
                <a:spcPct val="100000"/>
              </a:lnSpc>
            </a:pPr>
            <a:r>
              <a:rPr lang="ru-RU" sz="2400" dirty="0"/>
              <a:t>1. Женские водительские команды: </a:t>
            </a:r>
            <a:r>
              <a:rPr lang="ru-RU" sz="2400" dirty="0" smtClean="0"/>
              <a:t>Нашими водителями будут </a:t>
            </a:r>
            <a:r>
              <a:rPr lang="ru-RU" sz="2400" dirty="0"/>
              <a:t>исключительно </a:t>
            </a:r>
            <a:r>
              <a:rPr lang="ru-RU" sz="2400" dirty="0" smtClean="0"/>
              <a:t>люди женского </a:t>
            </a:r>
            <a:r>
              <a:rPr lang="ru-RU" sz="2400" dirty="0"/>
              <a:t>пола. Это обеспечит более безопасную и комфортную атмосферу для женской клиентуры. </a:t>
            </a:r>
          </a:p>
          <a:p>
            <a:pPr indent="450000">
              <a:lnSpc>
                <a:spcPct val="100000"/>
              </a:lnSpc>
            </a:pPr>
            <a:r>
              <a:rPr lang="ru-RU" sz="2400" dirty="0"/>
              <a:t>2. Разработка мобильного приложения: Наше мобильное </a:t>
            </a:r>
            <a:r>
              <a:rPr lang="ru-RU" sz="2400" dirty="0" smtClean="0"/>
              <a:t>приложение позволит </a:t>
            </a:r>
            <a:r>
              <a:rPr lang="ru-RU" sz="2400" dirty="0"/>
              <a:t>легко и удобно заказывать такси. Предусмотрены функции отслеживания расположения водителя, оценка качества услуги и возможность просмотра профиля и рейтинга  водителя. </a:t>
            </a:r>
          </a:p>
          <a:p>
            <a:pPr indent="450000">
              <a:lnSpc>
                <a:spcPct val="100000"/>
              </a:lnSpc>
            </a:pPr>
            <a:r>
              <a:rPr lang="ru-RU" sz="2400" dirty="0"/>
              <a:t>3. Внедрение системы проверки водителей: Наши </a:t>
            </a:r>
            <a:r>
              <a:rPr lang="ru-RU" sz="2400" dirty="0" smtClean="0"/>
              <a:t>водители будут проходить строгую </a:t>
            </a:r>
            <a:r>
              <a:rPr lang="ru-RU" sz="2400" dirty="0"/>
              <a:t>систему проверки. В систему проверки </a:t>
            </a:r>
            <a:r>
              <a:rPr lang="ru-RU" sz="2400" dirty="0" smtClean="0"/>
              <a:t>войдут: </a:t>
            </a:r>
            <a:r>
              <a:rPr lang="ru-RU" sz="2400" dirty="0"/>
              <a:t>проверка их профессионального статуса, лицензии, </a:t>
            </a:r>
            <a:r>
              <a:rPr lang="ru-RU" sz="2400" dirty="0" smtClean="0"/>
              <a:t>истории судимости.</a:t>
            </a:r>
          </a:p>
          <a:p>
            <a:pPr indent="450000">
              <a:lnSpc>
                <a:spcPct val="100000"/>
              </a:lnSpc>
            </a:pPr>
            <a:r>
              <a:rPr lang="ru-RU" sz="2400" dirty="0" smtClean="0"/>
              <a:t>4</a:t>
            </a:r>
            <a:r>
              <a:rPr lang="ru-RU" sz="2400" dirty="0"/>
              <a:t>. Предоставление дополнительной безопасности: Рассмотрена возможность предоставления дополнительных мер безопасности для клиентов, таких как кнопка экстренного вызова, дистанционное слежение и контакт с соответствующими службами правоохранительных органов. </a:t>
            </a:r>
          </a:p>
          <a:p>
            <a:pPr indent="450000">
              <a:lnSpc>
                <a:spcPct val="100000"/>
              </a:lnSpc>
            </a:pPr>
            <a:r>
              <a:rPr lang="ru-RU" sz="2400" dirty="0"/>
              <a:t>5. Предложение дополнительных услуг: Наш сервис предоставляет расширенный спектр дополнительных услуг. Это включает возможность заказа такси с детским автомобильным креслом, помощь с багажом, наличие зарядных устройств для мобильных </a:t>
            </a:r>
            <a:r>
              <a:rPr lang="ru-RU" sz="2400" dirty="0" smtClean="0"/>
              <a:t>устройств и возможность </a:t>
            </a:r>
            <a:r>
              <a:rPr lang="ru-RU" sz="2400" dirty="0"/>
              <a:t>выбора музыки по желанию </a:t>
            </a:r>
            <a:r>
              <a:rPr lang="ru-RU" sz="2400" dirty="0" smtClean="0"/>
              <a:t>клиента</a:t>
            </a:r>
            <a:r>
              <a:rPr lang="ru-RU" sz="2400" dirty="0"/>
              <a:t>.</a:t>
            </a:r>
            <a:endParaRPr lang="ru-RU" sz="240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4050" y="1577675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</a:t>
            </a:r>
            <a:r>
              <a:rPr lang="ru-RU" dirty="0" smtClean="0"/>
              <a:t>мы</a:t>
            </a:r>
            <a:r>
              <a:rPr lang="ru-RU" sz="2800" dirty="0" smtClean="0"/>
              <a:t> предлагаем, </a:t>
            </a:r>
            <a:r>
              <a:rPr lang="ru-RU" sz="2800" dirty="0"/>
              <a:t>уникальные преимущества и выгоды для клиента.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0230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774" y="2129614"/>
            <a:ext cx="13224552" cy="826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4050" y="2176855"/>
            <a:ext cx="18216000" cy="7987870"/>
          </a:xfrm>
        </p:spPr>
        <p:txBody>
          <a:bodyPr/>
          <a:lstStyle/>
          <a:p>
            <a:pPr marL="0" indent="450000">
              <a:lnSpc>
                <a:spcPct val="100000"/>
              </a:lnSpc>
            </a:pPr>
            <a:r>
              <a:rPr lang="ru-RU" sz="2400" dirty="0" smtClean="0"/>
              <a:t>Нами был проведен опрос среди людей женского пола</a:t>
            </a:r>
            <a:r>
              <a:rPr lang="ru-RU" sz="2400" dirty="0"/>
              <a:t>. Всего </a:t>
            </a:r>
            <a:r>
              <a:rPr lang="ru-RU" sz="2400" dirty="0" smtClean="0"/>
              <a:t>было </a:t>
            </a:r>
            <a:r>
              <a:rPr lang="ru-RU" sz="2400" dirty="0"/>
              <a:t>опрошено 191 человек. Среди них 28 человек до 18 </a:t>
            </a:r>
            <a:r>
              <a:rPr lang="ru-RU" sz="2400" dirty="0" smtClean="0"/>
              <a:t>лет, 133 </a:t>
            </a:r>
            <a:r>
              <a:rPr lang="ru-RU" sz="2400" dirty="0"/>
              <a:t>человека от 18 до 25 </a:t>
            </a:r>
            <a:r>
              <a:rPr lang="ru-RU" sz="2400" dirty="0" smtClean="0"/>
              <a:t>лет, </a:t>
            </a:r>
            <a:r>
              <a:rPr lang="ru-RU" sz="2400" dirty="0"/>
              <a:t>13 человек от 25 до 40 </a:t>
            </a:r>
            <a:r>
              <a:rPr lang="ru-RU" sz="2400" dirty="0" smtClean="0"/>
              <a:t>лет и </a:t>
            </a:r>
            <a:r>
              <a:rPr lang="ru-RU" sz="2400" dirty="0"/>
              <a:t>17 человек от 40 до 60 </a:t>
            </a:r>
            <a:r>
              <a:rPr lang="ru-RU" sz="2400" dirty="0" smtClean="0"/>
              <a:t>лет.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 smtClean="0"/>
              <a:t>Выяснилось, что опрошенные чаще </a:t>
            </a:r>
            <a:r>
              <a:rPr lang="ru-RU" sz="2400" dirty="0"/>
              <a:t>всего услугами такси пользуются несколько раз в месяц (40,8</a:t>
            </a:r>
            <a:r>
              <a:rPr lang="ru-RU" sz="2400" dirty="0" smtClean="0"/>
              <a:t>%).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110 женщин </a:t>
            </a:r>
            <a:r>
              <a:rPr lang="ru-RU" sz="2400" dirty="0" smtClean="0"/>
              <a:t>ответили, </a:t>
            </a:r>
            <a:r>
              <a:rPr lang="ru-RU" sz="2400" dirty="0"/>
              <a:t>что они не чувствуют себя в </a:t>
            </a:r>
            <a:r>
              <a:rPr lang="ru-RU" sz="2400" dirty="0" smtClean="0"/>
              <a:t>безопасности, </a:t>
            </a:r>
            <a:r>
              <a:rPr lang="ru-RU" sz="2400" dirty="0"/>
              <a:t>когда садятся в </a:t>
            </a:r>
            <a:r>
              <a:rPr lang="ru-RU" sz="2400" dirty="0" smtClean="0"/>
              <a:t>такси </a:t>
            </a:r>
            <a:r>
              <a:rPr lang="ru-RU" sz="2400" dirty="0"/>
              <a:t>одни </a:t>
            </a:r>
            <a:r>
              <a:rPr lang="ru-RU" sz="2400" dirty="0" smtClean="0"/>
              <a:t>ночью.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72 человека </a:t>
            </a:r>
            <a:r>
              <a:rPr lang="ru-RU" sz="2400" dirty="0" smtClean="0"/>
              <a:t>указали, </a:t>
            </a:r>
            <a:r>
              <a:rPr lang="ru-RU" sz="2400" dirty="0"/>
              <a:t>что у них был негативный опыт взаимодействия с водителем </a:t>
            </a:r>
            <a:r>
              <a:rPr lang="ru-RU" sz="2400" dirty="0" smtClean="0"/>
              <a:t>такси.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На вопрос о предпочтении </a:t>
            </a:r>
            <a:r>
              <a:rPr lang="ru-RU" sz="2400" dirty="0" smtClean="0"/>
              <a:t>такси с женщинами-водителями, </a:t>
            </a:r>
            <a:r>
              <a:rPr lang="ru-RU" sz="2400" dirty="0"/>
              <a:t>если такое такси существовало </a:t>
            </a:r>
            <a:r>
              <a:rPr lang="ru-RU" sz="2400" dirty="0" smtClean="0"/>
              <a:t>бы 115 </a:t>
            </a:r>
            <a:r>
              <a:rPr lang="ru-RU" sz="2400" dirty="0"/>
              <a:t>человек </a:t>
            </a:r>
            <a:r>
              <a:rPr lang="ru-RU" sz="2400" dirty="0" smtClean="0"/>
              <a:t>ответили, что предпочли бы такое такси, 76 </a:t>
            </a:r>
            <a:r>
              <a:rPr lang="ru-RU" sz="2400" dirty="0"/>
              <a:t>человек </a:t>
            </a:r>
            <a:r>
              <a:rPr lang="ru-RU" sz="2400" dirty="0" smtClean="0"/>
              <a:t>ответили, </a:t>
            </a:r>
            <a:r>
              <a:rPr lang="ru-RU" sz="2400" dirty="0"/>
              <a:t>что для них это не </a:t>
            </a:r>
            <a:r>
              <a:rPr lang="ru-RU" sz="2400" dirty="0" smtClean="0"/>
              <a:t>имеет значения. 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133 женщин из 191 сообщают о подробностях их </a:t>
            </a:r>
            <a:r>
              <a:rPr lang="ru-RU" sz="2400" dirty="0" smtClean="0"/>
              <a:t>поездки в такси в </a:t>
            </a:r>
            <a:r>
              <a:rPr lang="ru-RU" sz="2400" dirty="0"/>
              <a:t>одиночку для </a:t>
            </a:r>
            <a:r>
              <a:rPr lang="ru-RU" sz="2400" dirty="0" smtClean="0"/>
              <a:t>того, чтобы </a:t>
            </a:r>
            <a:r>
              <a:rPr lang="ru-RU" sz="2400" dirty="0"/>
              <a:t>обезопасить себя в случае </a:t>
            </a:r>
            <a:r>
              <a:rPr lang="ru-RU" sz="2400" dirty="0" smtClean="0"/>
              <a:t>происшествий.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 smtClean="0"/>
              <a:t>161 опрошенных </a:t>
            </a:r>
            <a:r>
              <a:rPr lang="ru-RU" sz="2400" dirty="0"/>
              <a:t>готовы доплатить за услугу </a:t>
            </a:r>
            <a:r>
              <a:rPr lang="ru-RU" sz="2400" dirty="0" smtClean="0"/>
              <a:t>такси, </a:t>
            </a:r>
            <a:r>
              <a:rPr lang="ru-RU" sz="2400" dirty="0"/>
              <a:t>специально созданную для обеспечения безопасности и комфорта </a:t>
            </a:r>
            <a:r>
              <a:rPr lang="ru-RU" sz="2400" dirty="0" smtClean="0"/>
              <a:t>женщин.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На вопрос о мерах </a:t>
            </a:r>
            <a:r>
              <a:rPr lang="ru-RU" sz="2400" dirty="0" smtClean="0"/>
              <a:t>безопасности, </a:t>
            </a:r>
            <a:r>
              <a:rPr lang="ru-RU" sz="2400" dirty="0"/>
              <a:t>которые должны быть приняты службами такси обслуживающими </a:t>
            </a:r>
            <a:r>
              <a:rPr lang="ru-RU" sz="2400" dirty="0" smtClean="0"/>
              <a:t>женщин, </a:t>
            </a:r>
            <a:r>
              <a:rPr lang="ru-RU" sz="2400" dirty="0"/>
              <a:t>больше всего указали GPS слежение </a:t>
            </a:r>
            <a:r>
              <a:rPr lang="ru-RU" sz="2400" dirty="0" smtClean="0"/>
              <a:t>(147 человек), аварийные кнопки (137 человек), автомобильные </a:t>
            </a:r>
            <a:r>
              <a:rPr lang="ru-RU" sz="2400" dirty="0"/>
              <a:t>камеры </a:t>
            </a:r>
            <a:r>
              <a:rPr lang="ru-RU" sz="2400" dirty="0" smtClean="0"/>
              <a:t>(126 человек) и </a:t>
            </a:r>
            <a:r>
              <a:rPr lang="ru-RU" sz="2400" dirty="0"/>
              <a:t>проверка </a:t>
            </a:r>
            <a:r>
              <a:rPr lang="ru-RU" sz="2400" dirty="0" smtClean="0"/>
              <a:t>биографических </a:t>
            </a:r>
            <a:r>
              <a:rPr lang="ru-RU" sz="2400" dirty="0"/>
              <a:t>данных </a:t>
            </a:r>
            <a:r>
              <a:rPr lang="ru-RU" sz="2400" dirty="0" smtClean="0"/>
              <a:t>водителей (115 человек).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 smtClean="0"/>
              <a:t>Выяснилось, </a:t>
            </a:r>
            <a:r>
              <a:rPr lang="ru-RU" sz="2400" dirty="0"/>
              <a:t>что опрошенные при выборе службы такси опираются на стоимость </a:t>
            </a:r>
            <a:r>
              <a:rPr lang="ru-RU" sz="2400" dirty="0" smtClean="0"/>
              <a:t>(143 человека), на удобство (113 человек) </a:t>
            </a:r>
            <a:r>
              <a:rPr lang="ru-RU" sz="2400" dirty="0"/>
              <a:t>и на </a:t>
            </a:r>
            <a:r>
              <a:rPr lang="ru-RU" sz="2400" dirty="0" smtClean="0"/>
              <a:t>репутацию (84 человека).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107 опрошенных </a:t>
            </a:r>
            <a:r>
              <a:rPr lang="ru-RU" sz="2400" dirty="0" smtClean="0"/>
              <a:t>считают, что </a:t>
            </a:r>
            <a:r>
              <a:rPr lang="ru-RU" sz="2400" dirty="0"/>
              <a:t>должны быть специальные службы такси исключительно для </a:t>
            </a:r>
            <a:r>
              <a:rPr lang="ru-RU" sz="2400" dirty="0" smtClean="0"/>
              <a:t>женщин.</a:t>
            </a:r>
          </a:p>
          <a:p>
            <a:pPr marL="0" indent="450000">
              <a:lnSpc>
                <a:spcPct val="100000"/>
              </a:lnSpc>
            </a:pPr>
            <a:r>
              <a:rPr lang="ru-RU" sz="2400" dirty="0"/>
              <a:t>143 человека </a:t>
            </a:r>
            <a:r>
              <a:rPr lang="ru-RU" sz="2400" dirty="0" smtClean="0"/>
              <a:t>ответили, </a:t>
            </a:r>
            <a:r>
              <a:rPr lang="ru-RU" sz="2400" dirty="0"/>
              <a:t>что они пользовались бы </a:t>
            </a:r>
            <a:r>
              <a:rPr lang="ru-RU" sz="2400" dirty="0" smtClean="0"/>
              <a:t>такси, созданное </a:t>
            </a:r>
            <a:r>
              <a:rPr lang="ru-RU" sz="2400" dirty="0"/>
              <a:t>исключительно для </a:t>
            </a:r>
            <a:r>
              <a:rPr lang="ru-RU" sz="2400" dirty="0" smtClean="0"/>
              <a:t>женщин.</a:t>
            </a:r>
          </a:p>
          <a:p>
            <a:pPr marL="0" indent="450000">
              <a:lnSpc>
                <a:spcPct val="10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Команда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876881" y="5999467"/>
            <a:ext cx="3771686" cy="5079659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/>
              <a:t>Лидер, Экономист, Мастер презентации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/>
              <a:t>Опыт: участие в разработке 5 </a:t>
            </a:r>
            <a:r>
              <a:rPr lang="ru-RU" sz="2200" dirty="0" err="1" smtClean="0"/>
              <a:t>стартап</a:t>
            </a:r>
            <a:r>
              <a:rPr lang="ru-RU" sz="2200" dirty="0" smtClean="0"/>
              <a:t>-проектов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err="1"/>
              <a:t>Soft</a:t>
            </a:r>
            <a:r>
              <a:rPr lang="ru-RU" sz="2200" dirty="0"/>
              <a:t>: Лидерские качества, коммуникабельность, умение вести </a:t>
            </a:r>
            <a:r>
              <a:rPr lang="ru-RU" sz="2200" dirty="0" err="1"/>
              <a:t>переговоры,стрессоустойчивость</a:t>
            </a:r>
            <a:r>
              <a:rPr lang="ru-RU" sz="2200" dirty="0"/>
              <a:t>, умение планировать и прогнозировать, пунктуальность </a:t>
            </a:r>
            <a:endParaRPr lang="ru-RU" sz="2200" dirty="0" smtClean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err="1" smtClean="0"/>
              <a:t>Hard</a:t>
            </a:r>
            <a:r>
              <a:rPr lang="ru-RU" sz="2200" dirty="0"/>
              <a:t>: анализ данных, управление </a:t>
            </a:r>
            <a:r>
              <a:rPr lang="ru-RU" sz="2200" dirty="0" smtClean="0"/>
              <a:t>проектами, умение работать </a:t>
            </a:r>
            <a:r>
              <a:rPr lang="en-US" sz="2200" dirty="0"/>
              <a:t>Word, Excel, PowerPoint, 1</a:t>
            </a:r>
            <a:r>
              <a:rPr lang="ru-RU" sz="2200" dirty="0"/>
              <a:t>С</a:t>
            </a:r>
            <a:endParaRPr lang="ru-RU" sz="2200" dirty="0" smtClean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2200" dirty="0"/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" b="30585"/>
          <a:stretch/>
        </p:blipFill>
        <p:spPr>
          <a:xfrm>
            <a:off x="877644" y="2008710"/>
            <a:ext cx="2139950" cy="2141538"/>
          </a:xfrm>
        </p:spPr>
      </p:pic>
      <p:sp>
        <p:nvSpPr>
          <p:cNvPr id="9" name="Текст 8"/>
          <p:cNvSpPr>
            <a:spLocks noGrp="1"/>
          </p:cNvSpPr>
          <p:nvPr>
            <p:ph type="body" sz="quarter" idx="18"/>
          </p:nvPr>
        </p:nvSpPr>
        <p:spPr>
          <a:xfrm>
            <a:off x="876881" y="4595589"/>
            <a:ext cx="2934000" cy="1202400"/>
          </a:xfrm>
        </p:spPr>
        <p:txBody>
          <a:bodyPr/>
          <a:lstStyle/>
          <a:p>
            <a:r>
              <a:rPr lang="ru-RU" dirty="0" smtClean="0"/>
              <a:t>Хабибуллина Ильвина Илдусовна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9"/>
          </p:nvPr>
        </p:nvSpPr>
        <p:spPr>
          <a:xfrm>
            <a:off x="4950758" y="5999468"/>
            <a:ext cx="3240000" cy="2103120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/>
              <a:t>Креативный директор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/>
              <a:t>Опыт: участие в разработке </a:t>
            </a:r>
            <a:r>
              <a:rPr lang="ru-RU" sz="2200" dirty="0" smtClean="0"/>
              <a:t>2 </a:t>
            </a:r>
            <a:r>
              <a:rPr lang="ru-RU" sz="2200" dirty="0" err="1"/>
              <a:t>стартап</a:t>
            </a:r>
            <a:r>
              <a:rPr lang="ru-RU" sz="2200" dirty="0"/>
              <a:t>-проектов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err="1"/>
              <a:t>Копетенции</a:t>
            </a:r>
            <a:r>
              <a:rPr lang="ru-RU" sz="2200" dirty="0"/>
              <a:t>: умение работать в </a:t>
            </a:r>
            <a:r>
              <a:rPr lang="ru-RU" sz="2200" dirty="0" err="1"/>
              <a:t>Word</a:t>
            </a:r>
            <a:r>
              <a:rPr lang="ru-RU" sz="2200" dirty="0"/>
              <a:t> и </a:t>
            </a:r>
            <a:r>
              <a:rPr lang="ru-RU" sz="2200" dirty="0" err="1"/>
              <a:t>Exel</a:t>
            </a:r>
            <a:endParaRPr lang="ru-RU" sz="2200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2200" dirty="0"/>
          </a:p>
        </p:txBody>
      </p:sp>
      <p:pic>
        <p:nvPicPr>
          <p:cNvPr id="34" name="Рисунок 33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" t="11180" r="-994" b="32450"/>
          <a:stretch/>
        </p:blipFill>
        <p:spPr>
          <a:xfrm>
            <a:off x="4950758" y="2008710"/>
            <a:ext cx="2139950" cy="2141538"/>
          </a:xfrm>
        </p:spPr>
      </p:pic>
      <p:sp>
        <p:nvSpPr>
          <p:cNvPr id="12" name="Текст 11"/>
          <p:cNvSpPr>
            <a:spLocks noGrp="1"/>
          </p:cNvSpPr>
          <p:nvPr>
            <p:ph type="body" sz="quarter" idx="21"/>
          </p:nvPr>
        </p:nvSpPr>
        <p:spPr>
          <a:xfrm>
            <a:off x="4945239" y="4595589"/>
            <a:ext cx="2934000" cy="1202400"/>
          </a:xfrm>
        </p:spPr>
        <p:txBody>
          <a:bodyPr/>
          <a:lstStyle/>
          <a:p>
            <a:r>
              <a:rPr lang="ru-RU" dirty="0" smtClean="0"/>
              <a:t>Аскарова Дина </a:t>
            </a:r>
            <a:r>
              <a:rPr lang="ru-RU" dirty="0" err="1" smtClean="0"/>
              <a:t>Наилевна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22"/>
          </p:nvPr>
        </p:nvSpPr>
        <p:spPr>
          <a:xfrm>
            <a:off x="9013597" y="5999468"/>
            <a:ext cx="3240000" cy="2607040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/>
              <a:t>Маркетолог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/>
              <a:t>Опыт: </a:t>
            </a:r>
            <a:r>
              <a:rPr lang="ru-RU" sz="2200" dirty="0" smtClean="0"/>
              <a:t>участие </a:t>
            </a:r>
            <a:r>
              <a:rPr lang="ru-RU" sz="2200" dirty="0"/>
              <a:t>в разработке 4 </a:t>
            </a:r>
            <a:r>
              <a:rPr lang="ru-RU" sz="2200" dirty="0" err="1"/>
              <a:t>стартап</a:t>
            </a:r>
            <a:r>
              <a:rPr lang="ru-RU" sz="2200" dirty="0"/>
              <a:t>-проектов </a:t>
            </a:r>
            <a:endParaRPr lang="ru-RU" sz="2200" dirty="0" smtClean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err="1" smtClean="0"/>
              <a:t>Копетенции</a:t>
            </a:r>
            <a:r>
              <a:rPr lang="ru-RU" sz="2200" dirty="0" smtClean="0"/>
              <a:t>: умение </a:t>
            </a:r>
            <a:r>
              <a:rPr lang="ru-RU" sz="2200" dirty="0"/>
              <a:t>работать в </a:t>
            </a:r>
            <a:r>
              <a:rPr lang="ru-RU" sz="2200" dirty="0" err="1"/>
              <a:t>Word</a:t>
            </a:r>
            <a:r>
              <a:rPr lang="ru-RU" sz="2200" dirty="0"/>
              <a:t> и </a:t>
            </a:r>
            <a:r>
              <a:rPr lang="ru-RU" sz="2200" dirty="0" err="1"/>
              <a:t>Exel</a:t>
            </a:r>
            <a:endParaRPr lang="ru-RU" sz="2200" dirty="0"/>
          </a:p>
        </p:txBody>
      </p:sp>
      <p:pic>
        <p:nvPicPr>
          <p:cNvPr id="35" name="Рисунок 34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8" b="17642"/>
          <a:stretch/>
        </p:blipFill>
        <p:spPr>
          <a:xfrm>
            <a:off x="9013597" y="2008710"/>
            <a:ext cx="2139950" cy="2141538"/>
          </a:xfrm>
        </p:spPr>
      </p:pic>
      <p:sp>
        <p:nvSpPr>
          <p:cNvPr id="15" name="Текст 14"/>
          <p:cNvSpPr>
            <a:spLocks noGrp="1"/>
          </p:cNvSpPr>
          <p:nvPr>
            <p:ph type="body" sz="quarter" idx="24"/>
          </p:nvPr>
        </p:nvSpPr>
        <p:spPr>
          <a:xfrm>
            <a:off x="9013597" y="4595589"/>
            <a:ext cx="2934000" cy="1202400"/>
          </a:xfrm>
        </p:spPr>
        <p:txBody>
          <a:bodyPr/>
          <a:lstStyle/>
          <a:p>
            <a:r>
              <a:rPr lang="ru-RU" dirty="0" smtClean="0"/>
              <a:t>Игошина Дарья Александровна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5"/>
          </p:nvPr>
        </p:nvSpPr>
        <p:spPr>
          <a:xfrm>
            <a:off x="13096986" y="5999467"/>
            <a:ext cx="3240000" cy="3181199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/>
              <a:t>Менеджер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/>
              <a:t>Опыт</a:t>
            </a:r>
            <a:r>
              <a:rPr lang="ru-RU" sz="2200" dirty="0"/>
              <a:t>: </a:t>
            </a:r>
            <a:r>
              <a:rPr lang="ru-RU" sz="2200" dirty="0" smtClean="0"/>
              <a:t>состоит </a:t>
            </a:r>
            <a:r>
              <a:rPr lang="ru-RU" sz="2200" dirty="0"/>
              <a:t>в команде </a:t>
            </a:r>
            <a:r>
              <a:rPr lang="ru-RU" sz="2200" dirty="0" err="1"/>
              <a:t>суперсервиса</a:t>
            </a:r>
            <a:r>
              <a:rPr lang="ru-RU" sz="2200" dirty="0"/>
              <a:t> Студент РТ, </a:t>
            </a:r>
            <a:r>
              <a:rPr lang="ru-RU" sz="2200" dirty="0" err="1"/>
              <a:t>комьюнити</a:t>
            </a:r>
            <a:r>
              <a:rPr lang="ru-RU" sz="2200" dirty="0"/>
              <a:t>-менеджер. </a:t>
            </a:r>
            <a:endParaRPr lang="ru-RU" sz="2200" dirty="0" smtClean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200" dirty="0" err="1" smtClean="0"/>
              <a:t>Комппетенции</a:t>
            </a:r>
            <a:r>
              <a:rPr lang="ru-RU" sz="2200" dirty="0" smtClean="0"/>
              <a:t>: умение </a:t>
            </a:r>
            <a:r>
              <a:rPr lang="ru-RU" sz="2200" dirty="0"/>
              <a:t>работать в </a:t>
            </a:r>
            <a:r>
              <a:rPr lang="ru-RU" sz="2200" dirty="0" err="1"/>
              <a:t>Word</a:t>
            </a:r>
            <a:r>
              <a:rPr lang="ru-RU" sz="2200" dirty="0"/>
              <a:t> и </a:t>
            </a:r>
            <a:r>
              <a:rPr lang="ru-RU" sz="2200" dirty="0" err="1"/>
              <a:t>Exel</a:t>
            </a:r>
            <a:endParaRPr lang="ru-RU" sz="2200" dirty="0"/>
          </a:p>
        </p:txBody>
      </p:sp>
      <p:pic>
        <p:nvPicPr>
          <p:cNvPr id="40" name="Рисунок 39"/>
          <p:cNvPicPr>
            <a:picLocks noGrp="1" noChangeAspect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4" b="16694"/>
          <a:stretch>
            <a:fillRect/>
          </a:stretch>
        </p:blipFill>
        <p:spPr>
          <a:xfrm>
            <a:off x="13096986" y="2007938"/>
            <a:ext cx="2139950" cy="2141538"/>
          </a:xfrm>
        </p:spPr>
      </p:pic>
      <p:sp>
        <p:nvSpPr>
          <p:cNvPr id="18" name="Текст 17"/>
          <p:cNvSpPr>
            <a:spLocks noGrp="1"/>
          </p:cNvSpPr>
          <p:nvPr>
            <p:ph type="body" sz="quarter" idx="27"/>
          </p:nvPr>
        </p:nvSpPr>
        <p:spPr>
          <a:xfrm>
            <a:off x="13096986" y="4595589"/>
            <a:ext cx="2934000" cy="1202400"/>
          </a:xfrm>
        </p:spPr>
        <p:txBody>
          <a:bodyPr/>
          <a:lstStyle/>
          <a:p>
            <a:r>
              <a:rPr lang="ru-RU" dirty="0" smtClean="0"/>
              <a:t>Сафина </a:t>
            </a:r>
            <a:r>
              <a:rPr lang="ru-RU" dirty="0" err="1" smtClean="0"/>
              <a:t>Фируза</a:t>
            </a:r>
            <a:r>
              <a:rPr lang="ru-RU" dirty="0" smtClean="0"/>
              <a:t> </a:t>
            </a:r>
            <a:r>
              <a:rPr lang="ru-RU" dirty="0" err="1" smtClean="0"/>
              <a:t>Дамировна</a:t>
            </a:r>
            <a:endParaRPr lang="ru-RU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8" b="39869"/>
          <a:stretch/>
        </p:blipFill>
        <p:spPr>
          <a:xfrm>
            <a:off x="17170100" y="2007938"/>
            <a:ext cx="2134979" cy="2141538"/>
          </a:xfrm>
          <a:prstGeom prst="rect">
            <a:avLst/>
          </a:prstGeom>
        </p:spPr>
      </p:pic>
      <p:sp>
        <p:nvSpPr>
          <p:cNvPr id="42" name="Текст 17"/>
          <p:cNvSpPr txBox="1">
            <a:spLocks/>
          </p:cNvSpPr>
          <p:nvPr/>
        </p:nvSpPr>
        <p:spPr>
          <a:xfrm>
            <a:off x="17170100" y="4595589"/>
            <a:ext cx="2934000" cy="120240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 err="1" smtClean="0"/>
              <a:t>Камалиева</a:t>
            </a:r>
            <a:r>
              <a:rPr lang="ru-RU" dirty="0" smtClean="0"/>
              <a:t> </a:t>
            </a:r>
            <a:r>
              <a:rPr lang="ru-RU" dirty="0" err="1" smtClean="0"/>
              <a:t>Залия</a:t>
            </a:r>
            <a:r>
              <a:rPr lang="ru-RU" dirty="0" smtClean="0"/>
              <a:t> </a:t>
            </a:r>
            <a:r>
              <a:rPr lang="ru-RU" dirty="0" err="1" smtClean="0"/>
              <a:t>Зуфаровна</a:t>
            </a:r>
            <a:endParaRPr lang="ru-RU" dirty="0"/>
          </a:p>
        </p:txBody>
      </p:sp>
      <p:sp>
        <p:nvSpPr>
          <p:cNvPr id="43" name="Текст 15"/>
          <p:cNvSpPr txBox="1">
            <a:spLocks/>
          </p:cNvSpPr>
          <p:nvPr/>
        </p:nvSpPr>
        <p:spPr>
          <a:xfrm>
            <a:off x="17159825" y="5999468"/>
            <a:ext cx="2944275" cy="382135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ts val="0"/>
              </a:spcBef>
              <a:buClrTx/>
            </a:pPr>
            <a:r>
              <a:rPr lang="ru-RU" sz="2200" dirty="0" smtClean="0"/>
              <a:t>Советник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ClrTx/>
            </a:pPr>
            <a:r>
              <a:rPr lang="ru-RU" sz="2200" dirty="0"/>
              <a:t>Опыт: </a:t>
            </a:r>
            <a:r>
              <a:rPr lang="ru-RU" sz="2200" dirty="0" smtClean="0"/>
              <a:t>является </a:t>
            </a:r>
            <a:r>
              <a:rPr lang="ru-RU" sz="2200" dirty="0"/>
              <a:t>сотрудником компании </a:t>
            </a:r>
            <a:r>
              <a:rPr lang="ru-RU" sz="2200" dirty="0" smtClean="0"/>
              <a:t>«Спортмастер», </a:t>
            </a:r>
            <a:r>
              <a:rPr lang="ru-RU" sz="2200" dirty="0"/>
              <a:t>продавец - консультант</a:t>
            </a:r>
            <a:r>
              <a:rPr lang="ru-RU" sz="2200" dirty="0" smtClean="0"/>
              <a:t>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ClrTx/>
            </a:pPr>
            <a:r>
              <a:rPr lang="ru-RU" sz="2200" dirty="0" smtClean="0"/>
              <a:t>Компетенции: умение находить </a:t>
            </a:r>
            <a:r>
              <a:rPr lang="ru-RU" sz="2200" dirty="0"/>
              <a:t>общий язык с людьми, работать в </a:t>
            </a:r>
            <a:r>
              <a:rPr lang="ru-RU" sz="2200" dirty="0" err="1"/>
              <a:t>Excel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4050" y="2432037"/>
            <a:ext cx="18216000" cy="7554912"/>
          </a:xfrm>
        </p:spPr>
        <p:txBody>
          <a:bodyPr/>
          <a:lstStyle/>
          <a:p>
            <a:pPr marL="0" indent="450000">
              <a:lnSpc>
                <a:spcPct val="100000"/>
              </a:lnSpc>
            </a:pPr>
            <a:r>
              <a:rPr lang="ru-RU" sz="2400" dirty="0"/>
              <a:t>План развития:</a:t>
            </a:r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1. Зарегистрировать организацию (</a:t>
            </a:r>
            <a:r>
              <a:rPr lang="ru-RU" sz="2400" dirty="0"/>
              <a:t>выбрать ООО или ИП, систему налогообложения и </a:t>
            </a:r>
            <a:r>
              <a:rPr lang="ru-RU" sz="2400" dirty="0" err="1"/>
              <a:t>тд</a:t>
            </a:r>
            <a:r>
              <a:rPr lang="ru-RU" sz="2400" dirty="0"/>
              <a:t>)</a:t>
            </a:r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2. Получение </a:t>
            </a:r>
            <a:r>
              <a:rPr lang="ru-RU" sz="2400" dirty="0"/>
              <a:t>разрешительных документов( т.е. получить лицензию на автомобиль, если их несколько, то нужно получать на каждый автомобиль)</a:t>
            </a:r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3. Выбрать </a:t>
            </a:r>
            <a:r>
              <a:rPr lang="ru-RU" sz="2400" dirty="0"/>
              <a:t>помещение для операторов (небольшой офис)</a:t>
            </a:r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4. Приобретение </a:t>
            </a:r>
            <a:r>
              <a:rPr lang="ru-RU" sz="2400" dirty="0"/>
              <a:t>оборудования (компьютер, телефон, мебель, программа, которая автоматизирует учет заказов и расчет с водителями, радиосвязь в диапазоне УКВ)</a:t>
            </a:r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5. Нанять </a:t>
            </a:r>
            <a:r>
              <a:rPr lang="ru-RU" sz="2400" dirty="0"/>
              <a:t>сотрудников (2-4 оператора, </a:t>
            </a:r>
            <a:r>
              <a:rPr lang="ru-RU" sz="2400" dirty="0" smtClean="0"/>
              <a:t>бухгалтер, </a:t>
            </a:r>
            <a:r>
              <a:rPr lang="ru-RU" sz="2400" dirty="0"/>
              <a:t>водители) </a:t>
            </a:r>
            <a:endParaRPr lang="ru-RU" sz="2400" dirty="0" smtClean="0"/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Требования </a:t>
            </a:r>
            <a:r>
              <a:rPr lang="ru-RU" sz="2400" dirty="0"/>
              <a:t>к водителю:</a:t>
            </a:r>
          </a:p>
          <a:p>
            <a:pPr marL="360000" indent="450000">
              <a:lnSpc>
                <a:spcPct val="100000"/>
              </a:lnSpc>
            </a:pPr>
            <a:r>
              <a:rPr lang="ru-RU" sz="2400" dirty="0"/>
              <a:t>1. Женщина</a:t>
            </a:r>
          </a:p>
          <a:p>
            <a:pPr marL="360000" indent="450000">
              <a:lnSpc>
                <a:spcPct val="100000"/>
              </a:lnSpc>
            </a:pPr>
            <a:r>
              <a:rPr lang="ru-RU" sz="2400" dirty="0"/>
              <a:t>2. </a:t>
            </a:r>
            <a:r>
              <a:rPr lang="ru-RU" sz="2400" dirty="0" smtClean="0"/>
              <a:t>Водительский опыт </a:t>
            </a:r>
            <a:r>
              <a:rPr lang="ru-RU" sz="2400" dirty="0"/>
              <a:t>не менее 5 лет</a:t>
            </a:r>
          </a:p>
          <a:p>
            <a:pPr marL="360000" indent="450000">
              <a:lnSpc>
                <a:spcPct val="100000"/>
              </a:lnSpc>
            </a:pPr>
            <a:r>
              <a:rPr lang="ru-RU" sz="2400" dirty="0"/>
              <a:t>3. Исправное авто</a:t>
            </a:r>
          </a:p>
          <a:p>
            <a:pPr marL="360000" indent="450000">
              <a:lnSpc>
                <a:spcPct val="100000"/>
              </a:lnSpc>
            </a:pPr>
            <a:r>
              <a:rPr lang="ru-RU" sz="2400" dirty="0"/>
              <a:t>4. </a:t>
            </a:r>
            <a:r>
              <a:rPr lang="ru-RU" sz="2400" dirty="0" smtClean="0"/>
              <a:t>Хорошее знание города</a:t>
            </a:r>
            <a:endParaRPr lang="ru-RU" sz="2400" dirty="0"/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6. Рассчитать </a:t>
            </a:r>
            <a:r>
              <a:rPr lang="ru-RU" sz="2400" dirty="0"/>
              <a:t>доходы и расходы</a:t>
            </a:r>
          </a:p>
          <a:p>
            <a:pPr marL="0" lvl="0" indent="450000">
              <a:lnSpc>
                <a:spcPct val="100000"/>
              </a:lnSpc>
            </a:pPr>
            <a:r>
              <a:rPr lang="ru-RU" sz="2400" dirty="0" smtClean="0"/>
              <a:t>7. Учесть </a:t>
            </a:r>
            <a:r>
              <a:rPr lang="ru-RU" sz="2400" dirty="0"/>
              <a:t>риски</a:t>
            </a:r>
          </a:p>
          <a:p>
            <a:pPr marL="0" indent="450000">
              <a:lnSpc>
                <a:spcPct val="10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(965</a:t>
            </a:r>
            <a:r>
              <a:rPr lang="ru-RU" sz="2800" dirty="0" smtClean="0"/>
              <a:t>) </a:t>
            </a:r>
            <a:r>
              <a:rPr lang="en-US" sz="2800" dirty="0" smtClean="0"/>
              <a:t>594-37-41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KhabibullinaIlvina@yandex.ru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purl.org/dc/elements/1.1/"/>
    <ds:schemaRef ds:uri="http://schemas.microsoft.com/office/2006/metadata/properties"/>
    <ds:schemaRef ds:uri="http://schemas.microsoft.com/office/2006/documentManagement/types"/>
    <ds:schemaRef ds:uri="f3f21cfc-4d3e-42b1-8a95-d7209818f9d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5342</TotalTime>
  <Words>1246</Words>
  <Application>Microsoft Office PowerPoint</Application>
  <PresentationFormat>Произвольный</PresentationFormat>
  <Paragraphs>84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Lady Ride - Такси для девушек</vt:lpstr>
      <vt:lpstr>Актуальность проекта</vt:lpstr>
      <vt:lpstr>Проблема</vt:lpstr>
      <vt:lpstr>Решение</vt:lpstr>
      <vt:lpstr>Решение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user</cp:lastModifiedBy>
  <cp:revision>230</cp:revision>
  <dcterms:created xsi:type="dcterms:W3CDTF">2021-03-01T12:07:13Z</dcterms:created>
  <dcterms:modified xsi:type="dcterms:W3CDTF">2023-12-06T20:42:16Z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