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2" r:id="rId1"/>
    <p:sldMasterId id="2147483689" r:id="rId2"/>
  </p:sldMasterIdLst>
  <p:notesMasterIdLst>
    <p:notesMasterId r:id="rId22"/>
  </p:notesMasterIdLst>
  <p:sldIdLst>
    <p:sldId id="303" r:id="rId3"/>
    <p:sldId id="298" r:id="rId4"/>
    <p:sldId id="300" r:id="rId5"/>
    <p:sldId id="308" r:id="rId6"/>
    <p:sldId id="302" r:id="rId7"/>
    <p:sldId id="310" r:id="rId8"/>
    <p:sldId id="306" r:id="rId9"/>
    <p:sldId id="312" r:id="rId10"/>
    <p:sldId id="316" r:id="rId11"/>
    <p:sldId id="317" r:id="rId12"/>
    <p:sldId id="318" r:id="rId13"/>
    <p:sldId id="319" r:id="rId14"/>
    <p:sldId id="305" r:id="rId15"/>
    <p:sldId id="307" r:id="rId16"/>
    <p:sldId id="311" r:id="rId17"/>
    <p:sldId id="314" r:id="rId18"/>
    <p:sldId id="315" r:id="rId19"/>
    <p:sldId id="301" r:id="rId20"/>
    <p:sldId id="267" r:id="rId21"/>
  </p:sldIdLst>
  <p:sldSz cx="12192000" cy="6858000"/>
  <p:notesSz cx="12192000" cy="6858000"/>
  <p:embeddedFontLst>
    <p:embeddedFont>
      <p:font typeface="Gilroy" panose="020B0604020202020204" charset="-52"/>
      <p:regular r:id="rId23"/>
      <p:bold r:id="rId24"/>
      <p:italic r:id="rId25"/>
      <p:boldItalic r:id="rId26"/>
    </p:embeddedFont>
  </p:embeddedFontLst>
  <p:defaultTextStyle>
    <a:defPPr marR="0" lvl="0" algn="l">
      <a:lnSpc>
        <a:spcPct val="100000"/>
      </a:lnSpc>
      <a:spcBef>
        <a:spcPts val="0"/>
      </a:spcBef>
      <a:spcAft>
        <a:spcPts val="0"/>
      </a:spcAft>
    </a:defPPr>
    <a:lvl1pPr marR="0" lv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1pPr>
    <a:lvl2pPr marR="0" lvl="1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2pPr>
    <a:lvl3pPr marR="0" lvl="2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3pPr>
    <a:lvl4pPr marR="0" lvl="3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4pPr>
    <a:lvl5pPr marR="0" lvl="4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5pPr>
    <a:lvl6pPr marR="0" lvl="5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6pPr>
    <a:lvl7pPr marR="0" lvl="6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7pPr>
    <a:lvl8pPr marR="0" lvl="7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8pPr>
    <a:lvl9pPr marR="0" lvl="8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795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7190"/>
    <a:srgbClr val="B5D8E1"/>
    <a:srgbClr val="AEADBF"/>
    <a:srgbClr val="FBB3C1"/>
    <a:srgbClr val="A6BEE2"/>
    <a:srgbClr val="95A7BF"/>
    <a:srgbClr val="6F7385"/>
    <a:srgbClr val="C1D1EA"/>
    <a:srgbClr val="8C8AC1"/>
    <a:srgbClr val="C0D1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E16DCD-0A70-4A0B-B2B9-40D3A2521F36}" v="13" dt="2026-04-13T19:35:57.763"/>
    <p1510:client id="{D06F6AE6-0FEF-4AC3-BE03-58FFAB245241}" v="10" dt="2026-04-13T12:10:08.914"/>
  </p1510:revLst>
</p1510:revInfo>
</file>

<file path=ppt/tableStyles.xml><?xml version="1.0" encoding="utf-8"?>
<a:tblStyleLst xmlns:a="http://schemas.openxmlformats.org/drawingml/2006/main" def="{8367FCD3-8E2A-CBA8-48F4-D0D884036E8F}">
  <a:tblStyle styleId="{8367FCD3-8E2A-CBA8-48F4-D0D884036E8F}" styleName="Средний стиль 4 — акцент 1">
    <a:wholeTbl>
      <a:tcTxStyle>
        <a:fontRef idx="minor">
          <a:srgbClr val="000000"/>
        </a:fontRef>
        <a:schemeClr val="dk1"/>
      </a:tcTxStyle>
      <a:tcStyle>
        <a:tcBdr>
          <a:left>
            <a:ln w="12700">
              <a:solidFill>
                <a:schemeClr val="accent1"/>
              </a:solidFill>
            </a:ln>
          </a:left>
          <a:right>
            <a:ln w="12700">
              <a:solidFill>
                <a:schemeClr val="accent1"/>
              </a:solidFill>
            </a:ln>
          </a:right>
          <a:top>
            <a:ln w="12700">
              <a:solidFill>
                <a:schemeClr val="accent1"/>
              </a:solidFill>
            </a:ln>
          </a:top>
          <a:bottom>
            <a:ln w="12700">
              <a:solidFill>
                <a:schemeClr val="accent1"/>
              </a:solidFill>
            </a:ln>
          </a:bottom>
          <a:insideH>
            <a:ln w="12700">
              <a:solidFill>
                <a:schemeClr val="accent1"/>
              </a:solidFill>
            </a:ln>
          </a:insideH>
          <a:insideV>
            <a:ln w="12700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Style>
        <a:tcBdr/>
      </a:tcStyle>
    </a:lastCol>
    <a:firstCol>
      <a:tcStyle>
        <a:tcBdr/>
      </a:tcStyle>
    </a:firstCol>
    <a:lastRow>
      <a:tcStyle>
        <a:tcBdr>
          <a:top>
            <a:ln w="25400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Style>
        <a:tcBdr/>
        <a:fill>
          <a:solidFill>
            <a:schemeClr val="accent1">
              <a:tint val="20000"/>
            </a:schemeClr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96BFA136-60C2-0513-DDB3-F814A4FAC428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41" autoAdjust="0"/>
    <p:restoredTop sz="94291" autoAdjust="0"/>
  </p:normalViewPr>
  <p:slideViewPr>
    <p:cSldViewPr>
      <p:cViewPr varScale="1">
        <p:scale>
          <a:sx n="82" d="100"/>
          <a:sy n="82" d="100"/>
        </p:scale>
        <p:origin x="696" y="53"/>
      </p:cViewPr>
      <p:guideLst>
        <p:guide orient="horz" pos="279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Алина Стародубец" userId="afb181f3fd1db813" providerId="LiveId" clId="{D2CFD56E-34E4-4A67-9FE1-0E00CADE976C}"/>
    <pc:docChg chg="undo custSel addSld delSld modSld">
      <pc:chgData name="Алина Стародубец" userId="afb181f3fd1db813" providerId="LiveId" clId="{D2CFD56E-34E4-4A67-9FE1-0E00CADE976C}" dt="2026-04-13T19:37:31.336" v="234" actId="14100"/>
      <pc:docMkLst>
        <pc:docMk/>
      </pc:docMkLst>
      <pc:sldChg chg="modSp mod">
        <pc:chgData name="Алина Стародубец" userId="afb181f3fd1db813" providerId="LiveId" clId="{D2CFD56E-34E4-4A67-9FE1-0E00CADE976C}" dt="2026-04-13T16:31:53.596" v="187" actId="207"/>
        <pc:sldMkLst>
          <pc:docMk/>
          <pc:sldMk cId="0" sldId="267"/>
        </pc:sldMkLst>
        <pc:spChg chg="mod">
          <ac:chgData name="Алина Стародубец" userId="afb181f3fd1db813" providerId="LiveId" clId="{D2CFD56E-34E4-4A67-9FE1-0E00CADE976C}" dt="2026-04-13T16:31:53.596" v="187" actId="207"/>
          <ac:spMkLst>
            <pc:docMk/>
            <pc:sldMk cId="0" sldId="267"/>
            <ac:spMk id="262" creationId="{00000000-0000-0000-0000-000000000000}"/>
          </ac:spMkLst>
        </pc:spChg>
        <pc:graphicFrameChg chg="modGraphic">
          <ac:chgData name="Алина Стародубец" userId="afb181f3fd1db813" providerId="LiveId" clId="{D2CFD56E-34E4-4A67-9FE1-0E00CADE976C}" dt="2026-04-13T16:30:47.428" v="182" actId="2711"/>
          <ac:graphicFrameMkLst>
            <pc:docMk/>
            <pc:sldMk cId="0" sldId="267"/>
            <ac:graphicFrameMk id="2" creationId="{07C4B34F-8E70-4979-8CAC-90B01D6CE9CD}"/>
          </ac:graphicFrameMkLst>
        </pc:graphicFrameChg>
      </pc:sldChg>
      <pc:sldChg chg="addSp delSp modSp mod">
        <pc:chgData name="Алина Стародубец" userId="afb181f3fd1db813" providerId="LiveId" clId="{D2CFD56E-34E4-4A67-9FE1-0E00CADE976C}" dt="2026-04-13T16:30:30.097" v="181" actId="2711"/>
        <pc:sldMkLst>
          <pc:docMk/>
          <pc:sldMk cId="6888191" sldId="301"/>
        </pc:sldMkLst>
        <pc:spChg chg="mod">
          <ac:chgData name="Алина Стародубец" userId="afb181f3fd1db813" providerId="LiveId" clId="{D2CFD56E-34E4-4A67-9FE1-0E00CADE976C}" dt="2026-04-13T16:30:30.097" v="181" actId="2711"/>
          <ac:spMkLst>
            <pc:docMk/>
            <pc:sldMk cId="6888191" sldId="301"/>
            <ac:spMk id="3" creationId="{A6654DF5-0673-FBDD-568C-77822B373C9D}"/>
          </ac:spMkLst>
        </pc:spChg>
        <pc:spChg chg="mod">
          <ac:chgData name="Алина Стародубец" userId="afb181f3fd1db813" providerId="LiveId" clId="{D2CFD56E-34E4-4A67-9FE1-0E00CADE976C}" dt="2026-04-13T16:30:30.097" v="181" actId="2711"/>
          <ac:spMkLst>
            <pc:docMk/>
            <pc:sldMk cId="6888191" sldId="301"/>
            <ac:spMk id="6" creationId="{CC11B302-FBB6-441A-BC80-ED58A4E8A434}"/>
          </ac:spMkLst>
        </pc:spChg>
        <pc:spChg chg="mod">
          <ac:chgData name="Алина Стародубец" userId="afb181f3fd1db813" providerId="LiveId" clId="{D2CFD56E-34E4-4A67-9FE1-0E00CADE976C}" dt="2026-04-13T16:30:30.097" v="181" actId="2711"/>
          <ac:spMkLst>
            <pc:docMk/>
            <pc:sldMk cId="6888191" sldId="301"/>
            <ac:spMk id="7" creationId="{AB3EA85B-549A-49CC-9B5F-70FAF0E69407}"/>
          </ac:spMkLst>
        </pc:spChg>
        <pc:spChg chg="add mod">
          <ac:chgData name="Алина Стародубец" userId="afb181f3fd1db813" providerId="LiveId" clId="{D2CFD56E-34E4-4A67-9FE1-0E00CADE976C}" dt="2026-04-13T16:30:30.097" v="181" actId="2711"/>
          <ac:spMkLst>
            <pc:docMk/>
            <pc:sldMk cId="6888191" sldId="301"/>
            <ac:spMk id="9" creationId="{FFAAB9CC-BCD5-73F7-41E5-35216581CBC7}"/>
          </ac:spMkLst>
        </pc:spChg>
        <pc:spChg chg="mod">
          <ac:chgData name="Алина Стародубец" userId="afb181f3fd1db813" providerId="LiveId" clId="{D2CFD56E-34E4-4A67-9FE1-0E00CADE976C}" dt="2026-04-13T16:30:30.097" v="181" actId="2711"/>
          <ac:spMkLst>
            <pc:docMk/>
            <pc:sldMk cId="6888191" sldId="301"/>
            <ac:spMk id="10" creationId="{14B4AFF3-D783-462B-BCA7-16ACC272FAB6}"/>
          </ac:spMkLst>
        </pc:spChg>
        <pc:spChg chg="add mod">
          <ac:chgData name="Алина Стародубец" userId="afb181f3fd1db813" providerId="LiveId" clId="{D2CFD56E-34E4-4A67-9FE1-0E00CADE976C}" dt="2026-04-13T12:11:07.945" v="140" actId="1076"/>
          <ac:spMkLst>
            <pc:docMk/>
            <pc:sldMk cId="6888191" sldId="301"/>
            <ac:spMk id="11" creationId="{7F15E39A-0826-6D2A-A258-8F686EDEB2DB}"/>
          </ac:spMkLst>
        </pc:spChg>
        <pc:spChg chg="mod">
          <ac:chgData name="Алина Стародубец" userId="afb181f3fd1db813" providerId="LiveId" clId="{D2CFD56E-34E4-4A67-9FE1-0E00CADE976C}" dt="2026-04-13T16:30:30.097" v="181" actId="2711"/>
          <ac:spMkLst>
            <pc:docMk/>
            <pc:sldMk cId="6888191" sldId="301"/>
            <ac:spMk id="12" creationId="{06E9930A-A370-4066-8539-47A8E4940B38}"/>
          </ac:spMkLst>
        </pc:spChg>
        <pc:spChg chg="mod">
          <ac:chgData name="Алина Стародубец" userId="afb181f3fd1db813" providerId="LiveId" clId="{D2CFD56E-34E4-4A67-9FE1-0E00CADE976C}" dt="2026-04-13T16:30:30.097" v="181" actId="2711"/>
          <ac:spMkLst>
            <pc:docMk/>
            <pc:sldMk cId="6888191" sldId="301"/>
            <ac:spMk id="18" creationId="{9E47D259-27C2-4327-8D49-91353F022968}"/>
          </ac:spMkLst>
        </pc:spChg>
        <pc:spChg chg="mod">
          <ac:chgData name="Алина Стародубец" userId="afb181f3fd1db813" providerId="LiveId" clId="{D2CFD56E-34E4-4A67-9FE1-0E00CADE976C}" dt="2026-04-13T16:30:30.097" v="181" actId="2711"/>
          <ac:spMkLst>
            <pc:docMk/>
            <pc:sldMk cId="6888191" sldId="301"/>
            <ac:spMk id="20" creationId="{A6AC05BC-5207-4B96-ADC7-19688E36EEA1}"/>
          </ac:spMkLst>
        </pc:spChg>
        <pc:spChg chg="mod">
          <ac:chgData name="Алина Стародубец" userId="afb181f3fd1db813" providerId="LiveId" clId="{D2CFD56E-34E4-4A67-9FE1-0E00CADE976C}" dt="2026-04-13T16:30:30.097" v="181" actId="2711"/>
          <ac:spMkLst>
            <pc:docMk/>
            <pc:sldMk cId="6888191" sldId="301"/>
            <ac:spMk id="21" creationId="{328FBAAB-9661-4C45-A5D4-39B8063E0E40}"/>
          </ac:spMkLst>
        </pc:spChg>
        <pc:spChg chg="mod">
          <ac:chgData name="Алина Стародубец" userId="afb181f3fd1db813" providerId="LiveId" clId="{D2CFD56E-34E4-4A67-9FE1-0E00CADE976C}" dt="2026-04-13T16:30:30.097" v="181" actId="2711"/>
          <ac:spMkLst>
            <pc:docMk/>
            <pc:sldMk cId="6888191" sldId="301"/>
            <ac:spMk id="22" creationId="{226917D9-7911-41C2-A79F-57D105E8826C}"/>
          </ac:spMkLst>
        </pc:spChg>
        <pc:graphicFrameChg chg="add del mod">
          <ac:chgData name="Алина Стародубец" userId="afb181f3fd1db813" providerId="LiveId" clId="{D2CFD56E-34E4-4A67-9FE1-0E00CADE976C}" dt="2026-04-13T12:09:47.327" v="113"/>
          <ac:graphicFrameMkLst>
            <pc:docMk/>
            <pc:sldMk cId="6888191" sldId="301"/>
            <ac:graphicFrameMk id="14" creationId="{A1C78172-35F7-BF79-8FC5-47481D677C48}"/>
          </ac:graphicFrameMkLst>
        </pc:graphicFrameChg>
        <pc:graphicFrameChg chg="add del mod">
          <ac:chgData name="Алина Стародубец" userId="afb181f3fd1db813" providerId="LiveId" clId="{D2CFD56E-34E4-4A67-9FE1-0E00CADE976C}" dt="2026-04-13T12:10:08.713" v="124"/>
          <ac:graphicFrameMkLst>
            <pc:docMk/>
            <pc:sldMk cId="6888191" sldId="301"/>
            <ac:graphicFrameMk id="16" creationId="{59F675E0-057F-0DAB-7F84-BE2B9BA0226B}"/>
          </ac:graphicFrameMkLst>
        </pc:graphicFrameChg>
        <pc:picChg chg="add mod">
          <ac:chgData name="Алина Стародубец" userId="afb181f3fd1db813" providerId="LiveId" clId="{D2CFD56E-34E4-4A67-9FE1-0E00CADE976C}" dt="2026-04-13T12:07:20.464" v="107" actId="208"/>
          <ac:picMkLst>
            <pc:docMk/>
            <pc:sldMk cId="6888191" sldId="301"/>
            <ac:picMk id="2" creationId="{18BD98C6-481C-2A81-B48C-FF12A8AB8994}"/>
          </ac:picMkLst>
        </pc:picChg>
      </pc:sldChg>
      <pc:sldChg chg="modSp mod">
        <pc:chgData name="Алина Стародубец" userId="afb181f3fd1db813" providerId="LiveId" clId="{D2CFD56E-34E4-4A67-9FE1-0E00CADE976C}" dt="2026-04-13T16:33:15.907" v="198" actId="1076"/>
        <pc:sldMkLst>
          <pc:docMk/>
          <pc:sldMk cId="2613338439" sldId="305"/>
        </pc:sldMkLst>
        <pc:graphicFrameChg chg="mod modGraphic">
          <ac:chgData name="Алина Стародубец" userId="afb181f3fd1db813" providerId="LiveId" clId="{D2CFD56E-34E4-4A67-9FE1-0E00CADE976C}" dt="2026-04-13T16:33:15.907" v="198" actId="1076"/>
          <ac:graphicFrameMkLst>
            <pc:docMk/>
            <pc:sldMk cId="2613338439" sldId="305"/>
            <ac:graphicFrameMk id="7" creationId="{BB9408FA-81AD-4833-ABA7-89E69FFC8462}"/>
          </ac:graphicFrameMkLst>
        </pc:graphicFrameChg>
      </pc:sldChg>
      <pc:sldChg chg="modSp mod">
        <pc:chgData name="Алина Стародубец" userId="afb181f3fd1db813" providerId="LiveId" clId="{D2CFD56E-34E4-4A67-9FE1-0E00CADE976C}" dt="2026-04-13T16:29:16.681" v="175" actId="1076"/>
        <pc:sldMkLst>
          <pc:docMk/>
          <pc:sldMk cId="306477873" sldId="307"/>
        </pc:sldMkLst>
        <pc:graphicFrameChg chg="mod modGraphic">
          <ac:chgData name="Алина Стародубец" userId="afb181f3fd1db813" providerId="LiveId" clId="{D2CFD56E-34E4-4A67-9FE1-0E00CADE976C}" dt="2026-04-13T16:29:16.681" v="175" actId="1076"/>
          <ac:graphicFrameMkLst>
            <pc:docMk/>
            <pc:sldMk cId="306477873" sldId="307"/>
            <ac:graphicFrameMk id="5" creationId="{B3B0A65F-822A-49FC-B245-D3B9D9DA853E}"/>
          </ac:graphicFrameMkLst>
        </pc:graphicFrameChg>
      </pc:sldChg>
      <pc:sldChg chg="modSp del mod">
        <pc:chgData name="Алина Стародубец" userId="afb181f3fd1db813" providerId="LiveId" clId="{D2CFD56E-34E4-4A67-9FE1-0E00CADE976C}" dt="2026-04-12T12:00:45.891" v="92" actId="47"/>
        <pc:sldMkLst>
          <pc:docMk/>
          <pc:sldMk cId="2382406223" sldId="309"/>
        </pc:sldMkLst>
        <pc:spChg chg="mod">
          <ac:chgData name="Алина Стародубец" userId="afb181f3fd1db813" providerId="LiveId" clId="{D2CFD56E-34E4-4A67-9FE1-0E00CADE976C}" dt="2026-04-12T11:59:34.451" v="91" actId="20577"/>
          <ac:spMkLst>
            <pc:docMk/>
            <pc:sldMk cId="2382406223" sldId="309"/>
            <ac:spMk id="6" creationId="{C82DDFFC-4CAD-425F-BEF7-CAC884EF6B93}"/>
          </ac:spMkLst>
        </pc:spChg>
      </pc:sldChg>
      <pc:sldChg chg="modSp mod">
        <pc:chgData name="Алина Стародубец" userId="afb181f3fd1db813" providerId="LiveId" clId="{D2CFD56E-34E4-4A67-9FE1-0E00CADE976C}" dt="2026-04-13T16:33:01.494" v="197" actId="1076"/>
        <pc:sldMkLst>
          <pc:docMk/>
          <pc:sldMk cId="1077050237" sldId="311"/>
        </pc:sldMkLst>
        <pc:graphicFrameChg chg="mod modGraphic">
          <ac:chgData name="Алина Стародубец" userId="afb181f3fd1db813" providerId="LiveId" clId="{D2CFD56E-34E4-4A67-9FE1-0E00CADE976C}" dt="2026-04-13T16:33:01.494" v="197" actId="1076"/>
          <ac:graphicFrameMkLst>
            <pc:docMk/>
            <pc:sldMk cId="1077050237" sldId="311"/>
            <ac:graphicFrameMk id="3" creationId="{89740DAE-3268-4E17-B1E3-5D62EBAAA185}"/>
          </ac:graphicFrameMkLst>
        </pc:graphicFrameChg>
      </pc:sldChg>
      <pc:sldChg chg="addSp modSp new mod">
        <pc:chgData name="Алина Стародубец" userId="afb181f3fd1db813" providerId="LiveId" clId="{D2CFD56E-34E4-4A67-9FE1-0E00CADE976C}" dt="2026-04-13T19:37:31.336" v="234" actId="14100"/>
        <pc:sldMkLst>
          <pc:docMk/>
          <pc:sldMk cId="3165123361" sldId="312"/>
        </pc:sldMkLst>
        <pc:picChg chg="add mod">
          <ac:chgData name="Алина Стародубец" userId="afb181f3fd1db813" providerId="LiveId" clId="{D2CFD56E-34E4-4A67-9FE1-0E00CADE976C}" dt="2026-04-13T19:37:31.336" v="234" actId="14100"/>
          <ac:picMkLst>
            <pc:docMk/>
            <pc:sldMk cId="3165123361" sldId="312"/>
            <ac:picMk id="2" creationId="{8D62C06B-3708-8982-B121-F781B2DC8ABC}"/>
          </ac:picMkLst>
        </pc:picChg>
      </pc:sldChg>
      <pc:sldChg chg="add del">
        <pc:chgData name="Алина Стародубец" userId="afb181f3fd1db813" providerId="LiveId" clId="{D2CFD56E-34E4-4A67-9FE1-0E00CADE976C}" dt="2026-04-13T19:34:35.593" v="221" actId="2696"/>
        <pc:sldMkLst>
          <pc:docMk/>
          <pc:sldMk cId="96620233" sldId="313"/>
        </pc:sldMkLst>
      </pc:sldChg>
      <pc:sldChg chg="new del">
        <pc:chgData name="Алина Стародубец" userId="afb181f3fd1db813" providerId="LiveId" clId="{D2CFD56E-34E4-4A67-9FE1-0E00CADE976C}" dt="2026-04-13T19:34:28.627" v="219" actId="2696"/>
        <pc:sldMkLst>
          <pc:docMk/>
          <pc:sldMk cId="2376746933" sldId="313"/>
        </pc:sldMkLst>
      </pc:sldChg>
      <pc:sldChg chg="modSp mod">
        <pc:chgData name="Алина Стародубец" userId="afb181f3fd1db813" providerId="LiveId" clId="{D2CFD56E-34E4-4A67-9FE1-0E00CADE976C}" dt="2026-04-13T16:32:45.725" v="196" actId="1076"/>
        <pc:sldMkLst>
          <pc:docMk/>
          <pc:sldMk cId="3276877349" sldId="314"/>
        </pc:sldMkLst>
        <pc:spChg chg="mod">
          <ac:chgData name="Алина Стародубец" userId="afb181f3fd1db813" providerId="LiveId" clId="{D2CFD56E-34E4-4A67-9FE1-0E00CADE976C}" dt="2026-04-13T16:32:45.725" v="196" actId="1076"/>
          <ac:spMkLst>
            <pc:docMk/>
            <pc:sldMk cId="3276877349" sldId="314"/>
            <ac:spMk id="2" creationId="{D4D51641-3995-49E1-B5DB-4BCFCE6C2045}"/>
          </ac:spMkLst>
        </pc:spChg>
      </pc:sldChg>
      <pc:sldChg chg="modSp mod">
        <pc:chgData name="Алина Стародубец" userId="afb181f3fd1db813" providerId="LiveId" clId="{D2CFD56E-34E4-4A67-9FE1-0E00CADE976C}" dt="2026-04-13T19:19:06.843" v="218" actId="20577"/>
        <pc:sldMkLst>
          <pc:docMk/>
          <pc:sldMk cId="84831858" sldId="315"/>
        </pc:sldMkLst>
        <pc:spChg chg="mod">
          <ac:chgData name="Алина Стародубец" userId="afb181f3fd1db813" providerId="LiveId" clId="{D2CFD56E-34E4-4A67-9FE1-0E00CADE976C}" dt="2026-04-13T16:32:24.565" v="191" actId="1076"/>
          <ac:spMkLst>
            <pc:docMk/>
            <pc:sldMk cId="84831858" sldId="315"/>
            <ac:spMk id="2" creationId="{D4D51641-3995-49E1-B5DB-4BCFCE6C2045}"/>
          </ac:spMkLst>
        </pc:spChg>
        <pc:graphicFrameChg chg="modGraphic">
          <ac:chgData name="Алина Стародубец" userId="afb181f3fd1db813" providerId="LiveId" clId="{D2CFD56E-34E4-4A67-9FE1-0E00CADE976C}" dt="2026-04-13T19:19:06.843" v="218" actId="20577"/>
          <ac:graphicFrameMkLst>
            <pc:docMk/>
            <pc:sldMk cId="84831858" sldId="315"/>
            <ac:graphicFrameMk id="5" creationId="{AED4D39B-8871-4583-A3D2-F26473385445}"/>
          </ac:graphicFrameMkLst>
        </pc:graphicFrameChg>
      </pc:sldChg>
      <pc:sldChg chg="modSp mod">
        <pc:chgData name="Алина Стародубец" userId="afb181f3fd1db813" providerId="LiveId" clId="{D2CFD56E-34E4-4A67-9FE1-0E00CADE976C}" dt="2026-04-13T16:33:56.497" v="206" actId="207"/>
        <pc:sldMkLst>
          <pc:docMk/>
          <pc:sldMk cId="1748812300" sldId="316"/>
        </pc:sldMkLst>
        <pc:spChg chg="mod">
          <ac:chgData name="Алина Стародубец" userId="afb181f3fd1db813" providerId="LiveId" clId="{D2CFD56E-34E4-4A67-9FE1-0E00CADE976C}" dt="2026-04-13T16:33:53.182" v="205" actId="207"/>
          <ac:spMkLst>
            <pc:docMk/>
            <pc:sldMk cId="1748812300" sldId="316"/>
            <ac:spMk id="3" creationId="{3A785EA9-20EB-E5E6-2318-6D27F9C6EDCC}"/>
          </ac:spMkLst>
        </pc:spChg>
        <pc:spChg chg="mod">
          <ac:chgData name="Алина Стародубец" userId="afb181f3fd1db813" providerId="LiveId" clId="{D2CFD56E-34E4-4A67-9FE1-0E00CADE976C}" dt="2026-04-13T16:33:56.497" v="206" actId="207"/>
          <ac:spMkLst>
            <pc:docMk/>
            <pc:sldMk cId="1748812300" sldId="316"/>
            <ac:spMk id="5" creationId="{D1FC398F-4E82-D639-AF82-9CC2CD6406A7}"/>
          </ac:spMkLst>
        </pc:spChg>
        <pc:spChg chg="mod">
          <ac:chgData name="Алина Стародубец" userId="afb181f3fd1db813" providerId="LiveId" clId="{D2CFD56E-34E4-4A67-9FE1-0E00CADE976C}" dt="2026-04-13T16:25:44.701" v="152" actId="255"/>
          <ac:spMkLst>
            <pc:docMk/>
            <pc:sldMk cId="1748812300" sldId="316"/>
            <ac:spMk id="7" creationId="{570F634C-B1B2-38BF-A35B-D957236ED6E1}"/>
          </ac:spMkLst>
        </pc:spChg>
      </pc:sldChg>
      <pc:sldChg chg="modSp mod">
        <pc:chgData name="Алина Стародубец" userId="afb181f3fd1db813" providerId="LiveId" clId="{D2CFD56E-34E4-4A67-9FE1-0E00CADE976C}" dt="2026-04-13T16:33:48.213" v="204" actId="207"/>
        <pc:sldMkLst>
          <pc:docMk/>
          <pc:sldMk cId="1483208366" sldId="317"/>
        </pc:sldMkLst>
        <pc:spChg chg="mod">
          <ac:chgData name="Алина Стародубец" userId="afb181f3fd1db813" providerId="LiveId" clId="{D2CFD56E-34E4-4A67-9FE1-0E00CADE976C}" dt="2026-04-13T16:33:43.109" v="203" actId="207"/>
          <ac:spMkLst>
            <pc:docMk/>
            <pc:sldMk cId="1483208366" sldId="317"/>
            <ac:spMk id="3" creationId="{62FFB9A2-514E-FB2B-DAFF-217245451740}"/>
          </ac:spMkLst>
        </pc:spChg>
        <pc:spChg chg="mod">
          <ac:chgData name="Алина Стародубец" userId="afb181f3fd1db813" providerId="LiveId" clId="{D2CFD56E-34E4-4A67-9FE1-0E00CADE976C}" dt="2026-04-13T16:33:48.213" v="204" actId="207"/>
          <ac:spMkLst>
            <pc:docMk/>
            <pc:sldMk cId="1483208366" sldId="317"/>
            <ac:spMk id="5" creationId="{E6336B08-FD1E-E782-76B3-988C838DD9FB}"/>
          </ac:spMkLst>
        </pc:spChg>
        <pc:spChg chg="mod">
          <ac:chgData name="Алина Стародубец" userId="afb181f3fd1db813" providerId="LiveId" clId="{D2CFD56E-34E4-4A67-9FE1-0E00CADE976C}" dt="2026-04-13T16:26:14.454" v="159" actId="14100"/>
          <ac:spMkLst>
            <pc:docMk/>
            <pc:sldMk cId="1483208366" sldId="317"/>
            <ac:spMk id="7" creationId="{E1A1E5B7-2193-687A-C3ED-ADF02DA0E45D}"/>
          </ac:spMkLst>
        </pc:spChg>
        <pc:picChg chg="mod">
          <ac:chgData name="Алина Стародубец" userId="afb181f3fd1db813" providerId="LiveId" clId="{D2CFD56E-34E4-4A67-9FE1-0E00CADE976C}" dt="2026-04-13T16:26:29.319" v="162" actId="732"/>
          <ac:picMkLst>
            <pc:docMk/>
            <pc:sldMk cId="1483208366" sldId="317"/>
            <ac:picMk id="2050" creationId="{790176D8-F781-1681-8D05-D3C5EF3D6B6C}"/>
          </ac:picMkLst>
        </pc:picChg>
        <pc:picChg chg="mod">
          <ac:chgData name="Алина Стародубец" userId="afb181f3fd1db813" providerId="LiveId" clId="{D2CFD56E-34E4-4A67-9FE1-0E00CADE976C}" dt="2026-04-13T16:26:10.700" v="158" actId="1076"/>
          <ac:picMkLst>
            <pc:docMk/>
            <pc:sldMk cId="1483208366" sldId="317"/>
            <ac:picMk id="2052" creationId="{9816C222-60EB-2FD7-9603-D997D92C0AC2}"/>
          </ac:picMkLst>
        </pc:picChg>
      </pc:sldChg>
      <pc:sldChg chg="modSp mod">
        <pc:chgData name="Алина Стародубец" userId="afb181f3fd1db813" providerId="LiveId" clId="{D2CFD56E-34E4-4A67-9FE1-0E00CADE976C}" dt="2026-04-13T16:33:37.532" v="202" actId="207"/>
        <pc:sldMkLst>
          <pc:docMk/>
          <pc:sldMk cId="2712030111" sldId="318"/>
        </pc:sldMkLst>
        <pc:spChg chg="mod">
          <ac:chgData name="Алина Стародубец" userId="afb181f3fd1db813" providerId="LiveId" clId="{D2CFD56E-34E4-4A67-9FE1-0E00CADE976C}" dt="2026-04-13T16:33:33.093" v="201" actId="207"/>
          <ac:spMkLst>
            <pc:docMk/>
            <pc:sldMk cId="2712030111" sldId="318"/>
            <ac:spMk id="3" creationId="{D5833FE9-1DBE-45B9-A973-EB0FA8E11EEA}"/>
          </ac:spMkLst>
        </pc:spChg>
        <pc:spChg chg="mod">
          <ac:chgData name="Алина Стародубец" userId="afb181f3fd1db813" providerId="LiveId" clId="{D2CFD56E-34E4-4A67-9FE1-0E00CADE976C}" dt="2026-04-13T16:33:37.532" v="202" actId="207"/>
          <ac:spMkLst>
            <pc:docMk/>
            <pc:sldMk cId="2712030111" sldId="318"/>
            <ac:spMk id="4" creationId="{03F443E3-B426-8449-2387-3EC657BC38EC}"/>
          </ac:spMkLst>
        </pc:spChg>
        <pc:spChg chg="mod">
          <ac:chgData name="Алина Стародубец" userId="afb181f3fd1db813" providerId="LiveId" clId="{D2CFD56E-34E4-4A67-9FE1-0E00CADE976C}" dt="2026-04-13T16:27:05.207" v="164" actId="1076"/>
          <ac:spMkLst>
            <pc:docMk/>
            <pc:sldMk cId="2712030111" sldId="318"/>
            <ac:spMk id="6" creationId="{7CEB7A19-9195-A2AD-61A1-C8B35CC092DD}"/>
          </ac:spMkLst>
        </pc:spChg>
        <pc:picChg chg="mod">
          <ac:chgData name="Алина Стародубец" userId="afb181f3fd1db813" providerId="LiveId" clId="{D2CFD56E-34E4-4A67-9FE1-0E00CADE976C}" dt="2026-04-13T16:27:16" v="167" actId="1076"/>
          <ac:picMkLst>
            <pc:docMk/>
            <pc:sldMk cId="2712030111" sldId="318"/>
            <ac:picMk id="3074" creationId="{63AA6858-4DD7-C8C1-3FFF-B464AEBC66ED}"/>
          </ac:picMkLst>
        </pc:picChg>
      </pc:sldChg>
      <pc:sldChg chg="modSp mod">
        <pc:chgData name="Алина Стародубец" userId="afb181f3fd1db813" providerId="LiveId" clId="{D2CFD56E-34E4-4A67-9FE1-0E00CADE976C}" dt="2026-04-13T16:33:27.660" v="200" actId="207"/>
        <pc:sldMkLst>
          <pc:docMk/>
          <pc:sldMk cId="4175893970" sldId="319"/>
        </pc:sldMkLst>
        <pc:spChg chg="mod">
          <ac:chgData name="Алина Стародубец" userId="afb181f3fd1db813" providerId="LiveId" clId="{D2CFD56E-34E4-4A67-9FE1-0E00CADE976C}" dt="2026-04-13T16:33:24.295" v="199" actId="207"/>
          <ac:spMkLst>
            <pc:docMk/>
            <pc:sldMk cId="4175893970" sldId="319"/>
            <ac:spMk id="3" creationId="{33347A78-4237-4CFB-F812-DD8314434B3A}"/>
          </ac:spMkLst>
        </pc:spChg>
        <pc:spChg chg="mod">
          <ac:chgData name="Алина Стародубец" userId="afb181f3fd1db813" providerId="LiveId" clId="{D2CFD56E-34E4-4A67-9FE1-0E00CADE976C}" dt="2026-04-13T16:33:27.660" v="200" actId="207"/>
          <ac:spMkLst>
            <pc:docMk/>
            <pc:sldMk cId="4175893970" sldId="319"/>
            <ac:spMk id="4" creationId="{2D22EFB8-9474-B4E9-00E9-F3D1C87239C7}"/>
          </ac:spMkLst>
        </pc:spChg>
        <pc:spChg chg="mod">
          <ac:chgData name="Алина Стародубец" userId="afb181f3fd1db813" providerId="LiveId" clId="{D2CFD56E-34E4-4A67-9FE1-0E00CADE976C}" dt="2026-04-13T16:27:35.917" v="169" actId="1076"/>
          <ac:spMkLst>
            <pc:docMk/>
            <pc:sldMk cId="4175893970" sldId="319"/>
            <ac:spMk id="6" creationId="{05273DD1-925E-D1DE-1B7F-0DE06EBE9D1F}"/>
          </ac:spMkLst>
        </pc:spChg>
        <pc:picChg chg="mod">
          <ac:chgData name="Алина Стародубец" userId="afb181f3fd1db813" providerId="LiveId" clId="{D2CFD56E-34E4-4A67-9FE1-0E00CADE976C}" dt="2026-04-13T16:27:41.506" v="170" actId="1076"/>
          <ac:picMkLst>
            <pc:docMk/>
            <pc:sldMk cId="4175893970" sldId="319"/>
            <ac:picMk id="4100" creationId="{95A5E6BB-6B01-FDA6-95AD-D4A550169DC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pPr>
              <a:defRPr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>
      <a:lnSpc>
        <a:spcPct val="100000"/>
      </a:lnSpc>
      <a:spcBef>
        <a:spcPts val="0"/>
      </a:spcBef>
      <a:spcAft>
        <a:spcPts val="0"/>
      </a:spcAft>
    </a:defPPr>
    <a:lvl1pPr marR="0" lv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1pPr>
    <a:lvl2pPr marR="0" lvl="1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2pPr>
    <a:lvl3pPr marR="0" lvl="2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3pPr>
    <a:lvl4pPr marR="0" lvl="3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4pPr>
    <a:lvl5pPr marR="0" lvl="4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5pPr>
    <a:lvl6pPr marR="0" lvl="5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6pPr>
    <a:lvl7pPr marR="0" lvl="6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7pPr>
    <a:lvl8pPr marR="0" lvl="7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8pPr>
    <a:lvl9pPr marR="0" lvl="8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2827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9274C0-939E-F04B-8556-43FB9DE12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6BC45E-7A2A-B769-C769-867D51AB7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2BE02F-58D7-A03E-40D8-0A6142134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50A8F-1235-47D6-BFB2-D6A52D589146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AEFE6A-54F2-E4E9-E0D8-5D0044C6E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95788E-DC35-CC30-FBA0-48D753116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42F1E-8C5E-4125-B445-1A91C23B80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002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705331-8B1F-38D4-22BB-E3165EA08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DAFCD5-B476-5516-7905-7B2A62DEDB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740485A-1E73-3D8B-D0B0-8C0DEA430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9E6C60B-63C5-59A5-83BE-7D6F252CA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50A8F-1235-47D6-BFB2-D6A52D589146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8244A2-8F99-2DA3-4041-38D425049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674D435-24CE-6F9D-66AA-B52799554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42F1E-8C5E-4125-B445-1A91C23B80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633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B50FF5-B281-D715-3159-3B69E9E4F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1A963A6-3DF7-BD3B-F730-858C089662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626A716-9FD4-D06B-A16C-0921E21BBE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71D0C72-808C-731F-3697-67F8C864CD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2D4F494-4C63-CBF3-74CD-A7E18E2CE1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C220AB3-280D-C0FE-39D7-25EC6A609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50A8F-1235-47D6-BFB2-D6A52D589146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84D1603-695E-1D07-CD73-9D5D2A460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74A5AB-CA55-3767-91A0-9CA34775D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42F1E-8C5E-4125-B445-1A91C23B80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404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2708D3-BC6C-B1F6-7BC1-20F881DFC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468B0B3-D589-6D4B-D822-E933949CC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50A8F-1235-47D6-BFB2-D6A52D589146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51460A7-3C77-A037-423B-CF462303E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2B5E376-5C59-93D1-1D82-754185DBF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42F1E-8C5E-4125-B445-1A91C23B80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5602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D54CFF9-8814-9980-6135-BCE8629EE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50A8F-1235-47D6-BFB2-D6A52D589146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4158EC1-AD44-275F-3CAC-70C611132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1AFB458-9E91-AEA7-C635-6F216DD70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42F1E-8C5E-4125-B445-1A91C23B80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512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E377EF-25FA-92B5-C5FD-D905C104C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10853B-FDB0-58D7-16D4-E02E949FE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0D35CD-38CC-3749-60B2-4F927298AD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658E67D-C0B8-CDFB-9913-97C8B80DC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50A8F-1235-47D6-BFB2-D6A52D589146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C3AA69-2291-C193-1EA1-15A7AC543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D76D5D0-95E7-6D5F-6D4C-E691D48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42F1E-8C5E-4125-B445-1A91C23B80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871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6C20D1-EA62-45F4-D212-A2D55B6BE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B056571-0FC9-457D-C4B2-A0F7494475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6CC5088-5109-A747-8565-F1DA5CC083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BEA186-FFCA-3373-0CA8-3A96EC99E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50A8F-1235-47D6-BFB2-D6A52D589146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2329BA6-64C1-984D-5571-D55BDC173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25A756-5F6E-6BBF-8C97-F41B32F56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42F1E-8C5E-4125-B445-1A91C23B80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6577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B6B4E7-290C-4065-3B20-595BE575A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98A4D5E-881D-883F-2D8A-80C7B9234D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EEA1B9-706C-E72C-5FD3-3DE90E24F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50A8F-1235-47D6-BFB2-D6A52D589146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2A9BB3-129B-2CEC-50B1-3486F7076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5F27A2-1405-9524-A6F7-45F5E91BB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42F1E-8C5E-4125-B445-1A91C23B80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2660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22578E0-8372-9186-7CDA-AEB9CBF809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7AE2FA-22EC-D696-D108-54F1F435D8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7E1CA6-6B37-DCDF-31BB-20E3DB48D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50A8F-1235-47D6-BFB2-D6A52D589146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0EF2FA-228C-AEF2-FDC6-79CB863C4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045591-8836-50D3-DCF5-0DA66DB77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42F1E-8C5E-4125-B445-1A91C23B80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5295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0671" y="5929932"/>
            <a:ext cx="10985503" cy="318491"/>
          </a:xfrm>
          <a:prstGeom prst="rect">
            <a:avLst/>
          </a:prstGeom>
        </p:spPr>
        <p:txBody>
          <a:bodyPr lIns="45718" tIns="45718" rIns="45718" bIns="45718" spcCol="38100"/>
          <a:lstStyle>
            <a:lvl1pPr marL="0" indent="0" defTabSz="412731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  <a:lvl2pPr marL="533375" indent="-228589" defTabSz="412731">
              <a:lnSpc>
                <a:spcPct val="100000"/>
              </a:lnSpc>
              <a:spcBef>
                <a:spcPts val="0"/>
              </a:spcBef>
              <a:defRPr sz="1800" b="1"/>
            </a:lvl2pPr>
            <a:lvl3pPr marL="838161" indent="-228589" defTabSz="412731">
              <a:lnSpc>
                <a:spcPct val="100000"/>
              </a:lnSpc>
              <a:spcBef>
                <a:spcPts val="0"/>
              </a:spcBef>
              <a:defRPr sz="1800" b="1"/>
            </a:lvl3pPr>
            <a:lvl4pPr marL="1142947" indent="-228589" defTabSz="412731">
              <a:lnSpc>
                <a:spcPct val="100000"/>
              </a:lnSpc>
              <a:spcBef>
                <a:spcPts val="0"/>
              </a:spcBef>
              <a:defRPr sz="1800" b="1"/>
            </a:lvl4pPr>
            <a:lvl5pPr marL="1447733" indent="-228589" defTabSz="412731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2" name="Заголовок презентации"/>
          <p:cNvSpPr txBox="1">
            <a:spLocks noGrp="1"/>
          </p:cNvSpPr>
          <p:nvPr>
            <p:ph type="title"/>
          </p:nvPr>
        </p:nvSpPr>
        <p:spPr>
          <a:xfrm>
            <a:off x="603249" y="1287496"/>
            <a:ext cx="10985503" cy="2324102"/>
          </a:xfrm>
          <a:prstGeom prst="rect">
            <a:avLst/>
          </a:prstGeom>
        </p:spPr>
        <p:txBody>
          <a:bodyPr anchor="b"/>
          <a:lstStyle>
            <a:lvl1pPr>
              <a:defRPr sz="5800" spc="-116">
                <a:latin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dirty="0"/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21"/>
          </p:nvPr>
        </p:nvSpPr>
        <p:spPr>
          <a:xfrm>
            <a:off x="600672" y="3611595"/>
            <a:ext cx="10985501" cy="952502"/>
          </a:xfrm>
          <a:prstGeom prst="rect">
            <a:avLst/>
          </a:prstGeom>
        </p:spPr>
        <p:txBody>
          <a:bodyPr spcCol="38100"/>
          <a:lstStyle>
            <a:lvl1pPr marL="0" indent="0" defTabSz="412731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Номер слайда">
            <a:extLst>
              <a:ext uri="{FF2B5EF4-FFF2-40B4-BE49-F238E27FC236}">
                <a16:creationId xmlns:a16="http://schemas.microsoft.com/office/drawing/2014/main" id="{A4B7D94B-7166-495F-F7F5-FEADFC81131C}"/>
              </a:ext>
            </a:extLst>
          </p:cNvPr>
          <p:cNvSpPr txBox="1"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 defTabSz="554492" rtl="0">
              <a:buClrTx/>
            </a:pPr>
            <a:fld id="{B0489526-BA99-4733-AEC4-101D6143F289}" type="slidenum">
              <a:rPr lang="ru-RU" altLang="ru-RU" sz="1092" kern="1200" smtClean="0">
                <a:solidFill>
                  <a:prstClr val="black"/>
                </a:solidFill>
                <a:latin typeface="Gilroy"/>
                <a:ea typeface="+mn-ea"/>
                <a:cs typeface="+mn-cs"/>
              </a:rPr>
              <a:pPr defTabSz="554492" rtl="0">
                <a:buClrTx/>
              </a:pPr>
              <a:t>‹#›</a:t>
            </a:fld>
            <a:endParaRPr lang="ru-RU" altLang="ru-RU" sz="1092" kern="1200">
              <a:solidFill>
                <a:prstClr val="black"/>
              </a:solidFill>
              <a:latin typeface="Gilro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393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8BFE160-97AF-F5D2-28EF-E84C065A2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173" y="318641"/>
            <a:ext cx="10514926" cy="799971"/>
          </a:xfrm>
          <a:prstGeom prst="rect">
            <a:avLst/>
          </a:prstGeom>
        </p:spPr>
        <p:txBody>
          <a:bodyPr/>
          <a:lstStyle>
            <a:lvl1pPr>
              <a:defRPr sz="3638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521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0671" y="5929932"/>
            <a:ext cx="10985503" cy="318491"/>
          </a:xfrm>
          <a:prstGeom prst="rect">
            <a:avLst/>
          </a:prstGeom>
        </p:spPr>
        <p:txBody>
          <a:bodyPr lIns="45718" tIns="45718" rIns="45718" bIns="45718" spcCol="38100"/>
          <a:lstStyle>
            <a:lvl1pPr marL="0" indent="0" defTabSz="412731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  <a:lvl2pPr marL="533375" indent="-228589" defTabSz="412731">
              <a:lnSpc>
                <a:spcPct val="100000"/>
              </a:lnSpc>
              <a:spcBef>
                <a:spcPts val="0"/>
              </a:spcBef>
              <a:defRPr sz="1800" b="1"/>
            </a:lvl2pPr>
            <a:lvl3pPr marL="838161" indent="-228589" defTabSz="412731">
              <a:lnSpc>
                <a:spcPct val="100000"/>
              </a:lnSpc>
              <a:spcBef>
                <a:spcPts val="0"/>
              </a:spcBef>
              <a:defRPr sz="1800" b="1"/>
            </a:lvl3pPr>
            <a:lvl4pPr marL="1142947" indent="-228589" defTabSz="412731">
              <a:lnSpc>
                <a:spcPct val="100000"/>
              </a:lnSpc>
              <a:spcBef>
                <a:spcPts val="0"/>
              </a:spcBef>
              <a:defRPr sz="1800" b="1"/>
            </a:lvl4pPr>
            <a:lvl5pPr marL="1447733" indent="-228589" defTabSz="412731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2" name="Заголовок презентации"/>
          <p:cNvSpPr txBox="1">
            <a:spLocks noGrp="1"/>
          </p:cNvSpPr>
          <p:nvPr>
            <p:ph type="title"/>
          </p:nvPr>
        </p:nvSpPr>
        <p:spPr>
          <a:xfrm>
            <a:off x="603249" y="1287496"/>
            <a:ext cx="10985503" cy="2324102"/>
          </a:xfrm>
          <a:prstGeom prst="rect">
            <a:avLst/>
          </a:prstGeom>
        </p:spPr>
        <p:txBody>
          <a:bodyPr anchor="b"/>
          <a:lstStyle>
            <a:lvl1pPr>
              <a:defRPr sz="5800" spc="-116">
                <a:latin typeface="Arial" panose="020B060402020202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dirty="0"/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21"/>
          </p:nvPr>
        </p:nvSpPr>
        <p:spPr>
          <a:xfrm>
            <a:off x="600672" y="3611595"/>
            <a:ext cx="10985501" cy="952502"/>
          </a:xfrm>
          <a:prstGeom prst="rect">
            <a:avLst/>
          </a:prstGeom>
        </p:spPr>
        <p:txBody>
          <a:bodyPr spcCol="38100"/>
          <a:lstStyle>
            <a:lvl1pPr marL="0" indent="0" defTabSz="412731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Номер слайда">
            <a:extLst>
              <a:ext uri="{FF2B5EF4-FFF2-40B4-BE49-F238E27FC236}">
                <a16:creationId xmlns:a16="http://schemas.microsoft.com/office/drawing/2014/main" id="{A4B7D94B-7166-495F-F7F5-FEADFC81131C}"/>
              </a:ext>
            </a:extLst>
          </p:cNvPr>
          <p:cNvSpPr txBox="1"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 defTabSz="554492" rtl="0">
              <a:buClrTx/>
            </a:pPr>
            <a:fld id="{B0489526-BA99-4733-AEC4-101D6143F289}" type="slidenum">
              <a:rPr lang="ru-RU" altLang="ru-RU" sz="1092" kern="1200" smtClean="0">
                <a:solidFill>
                  <a:prstClr val="black"/>
                </a:solidFill>
                <a:latin typeface="Gilroy"/>
                <a:ea typeface="+mn-ea"/>
                <a:cs typeface="+mn-cs"/>
              </a:rPr>
              <a:pPr defTabSz="554492" rtl="0">
                <a:buClrTx/>
              </a:pPr>
              <a:t>‹#›</a:t>
            </a:fld>
            <a:endParaRPr lang="ru-RU" altLang="ru-RU" sz="1092" kern="1200">
              <a:solidFill>
                <a:prstClr val="black"/>
              </a:solidFill>
              <a:latin typeface="Gilro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60399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504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8BFE160-97AF-F5D2-28EF-E84C065A2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173" y="318641"/>
            <a:ext cx="10514926" cy="799971"/>
          </a:xfrm>
          <a:prstGeom prst="rect">
            <a:avLst/>
          </a:prstGeom>
        </p:spPr>
        <p:txBody>
          <a:bodyPr/>
          <a:lstStyle>
            <a:lvl1pPr>
              <a:defRPr sz="3638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4259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4982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dirty="0"/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6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3967824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04F033-37F1-37E4-E85A-F07C31B440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F6E904B-E664-4B01-FD05-C6A7EA911E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1477BE-DAE8-287F-B29F-F9E1FDA16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50A8F-1235-47D6-BFB2-D6A52D589146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724A2C-3CB3-65D5-0F45-13CA8542E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5279AC-CAE9-4D9C-AF4F-6A63A09E9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42F1E-8C5E-4125-B445-1A91C23B80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751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B3688B-B00A-11A5-7CB3-0824FA9BF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EE33AE-5045-9067-6BF4-AD66153BCB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211B53-7834-8349-FD86-634ACD041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50A8F-1235-47D6-BFB2-D6A52D589146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59939C-6FE8-3A55-2CC4-BD6667382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75A41D-4ABD-7AC6-38E2-CB5EA4C5E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42F1E-8C5E-4125-B445-1A91C23B80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99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810629CF-10CA-8B6A-4733-1DBF04317230}"/>
              </a:ext>
            </a:extLst>
          </p:cNvPr>
          <p:cNvGrpSpPr/>
          <p:nvPr userDrawn="1"/>
        </p:nvGrpSpPr>
        <p:grpSpPr>
          <a:xfrm>
            <a:off x="-15875" y="6554570"/>
            <a:ext cx="12236450" cy="327002"/>
            <a:chOff x="-15875" y="6554788"/>
            <a:chExt cx="12236450" cy="327025"/>
          </a:xfrm>
        </p:grpSpPr>
        <p:sp>
          <p:nvSpPr>
            <p:cNvPr id="8" name="Прямоугольник">
              <a:extLst>
                <a:ext uri="{FF2B5EF4-FFF2-40B4-BE49-F238E27FC236}">
                  <a16:creationId xmlns:a16="http://schemas.microsoft.com/office/drawing/2014/main" id="{A9CABD2D-30FD-9256-79CB-436AF9EE2A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875" y="6554788"/>
              <a:ext cx="1503363" cy="327025"/>
            </a:xfrm>
            <a:prstGeom prst="rect">
              <a:avLst/>
            </a:prstGeom>
            <a:blipFill dpi="0" rotWithShape="1">
              <a:blip r:embed="rId9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1884" tIns="41884" rIns="41884" bIns="41884" anchor="ctr"/>
            <a:lstStyle>
              <a:lvl1pPr defTabSz="1217613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176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176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176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176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176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176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176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176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73836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9" name="Прямоугольник">
              <a:extLst>
                <a:ext uri="{FF2B5EF4-FFF2-40B4-BE49-F238E27FC236}">
                  <a16:creationId xmlns:a16="http://schemas.microsoft.com/office/drawing/2014/main" id="{47F4E153-CBCE-9309-89EF-F64E693229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1138" y="6554788"/>
              <a:ext cx="1501775" cy="327025"/>
            </a:xfrm>
            <a:prstGeom prst="rect">
              <a:avLst/>
            </a:prstGeom>
            <a:blipFill dpi="0" rotWithShape="1">
              <a:blip r:embed="rId10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1884" tIns="41884" rIns="41884" bIns="41884" anchor="ctr"/>
            <a:lstStyle>
              <a:lvl1pPr defTabSz="1217613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176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176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176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176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176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176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176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176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73836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" name="Прямоугольник">
              <a:extLst>
                <a:ext uri="{FF2B5EF4-FFF2-40B4-BE49-F238E27FC236}">
                  <a16:creationId xmlns:a16="http://schemas.microsoft.com/office/drawing/2014/main" id="{380527E8-3B18-E5E5-0110-9560F3AC80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8625" y="6554788"/>
              <a:ext cx="1501775" cy="327025"/>
            </a:xfrm>
            <a:prstGeom prst="rect">
              <a:avLst/>
            </a:prstGeom>
            <a:blipFill dpi="0" rotWithShape="1">
              <a:blip r:embed="rId11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1884" tIns="41884" rIns="41884" bIns="41884" anchor="ctr"/>
            <a:lstStyle>
              <a:lvl1pPr defTabSz="1217613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176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176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176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176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176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176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176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176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73836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" name="Прямоугольник">
              <a:extLst>
                <a:ext uri="{FF2B5EF4-FFF2-40B4-BE49-F238E27FC236}">
                  <a16:creationId xmlns:a16="http://schemas.microsoft.com/office/drawing/2014/main" id="{CD700213-111B-C0C6-F64C-C31AB6A674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9763" y="6554788"/>
              <a:ext cx="1503362" cy="327025"/>
            </a:xfrm>
            <a:prstGeom prst="rect">
              <a:avLst/>
            </a:prstGeom>
            <a:blipFill dpi="0" rotWithShape="1">
              <a:blip r:embed="rId12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1884" tIns="41884" rIns="41884" bIns="41884" anchor="ctr"/>
            <a:lstStyle>
              <a:lvl1pPr defTabSz="1217613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176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176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176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176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176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176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176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176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73836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" name="Прямоугольник">
              <a:extLst>
                <a:ext uri="{FF2B5EF4-FFF2-40B4-BE49-F238E27FC236}">
                  <a16:creationId xmlns:a16="http://schemas.microsoft.com/office/drawing/2014/main" id="{E8E87C2D-6745-0207-2153-51940CF6B0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1538" y="6554788"/>
              <a:ext cx="1501775" cy="327025"/>
            </a:xfrm>
            <a:prstGeom prst="rect">
              <a:avLst/>
            </a:prstGeom>
            <a:blipFill dpi="0" rotWithShape="1">
              <a:blip r:embed="rId11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1884" tIns="41884" rIns="41884" bIns="41884" anchor="ctr"/>
            <a:lstStyle>
              <a:lvl1pPr defTabSz="1217613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176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176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176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176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176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176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176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176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73836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3" name="Прямоугольник">
              <a:extLst>
                <a:ext uri="{FF2B5EF4-FFF2-40B4-BE49-F238E27FC236}">
                  <a16:creationId xmlns:a16="http://schemas.microsoft.com/office/drawing/2014/main" id="{FD48D0B4-16E8-BB20-F631-63C06F235C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9975" y="6554788"/>
              <a:ext cx="1501775" cy="327025"/>
            </a:xfrm>
            <a:prstGeom prst="rect">
              <a:avLst/>
            </a:prstGeom>
            <a:blipFill dpi="0" rotWithShape="1">
              <a:blip r:embed="rId13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1884" tIns="41884" rIns="41884" bIns="41884" anchor="ctr"/>
            <a:lstStyle>
              <a:lvl1pPr defTabSz="1217613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176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176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176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176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176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176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176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176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73836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4" name="Прямоугольник">
              <a:extLst>
                <a:ext uri="{FF2B5EF4-FFF2-40B4-BE49-F238E27FC236}">
                  <a16:creationId xmlns:a16="http://schemas.microsoft.com/office/drawing/2014/main" id="{CE488FD2-63D9-28DD-9402-CDF9039C2A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20163" y="6554788"/>
              <a:ext cx="1503362" cy="327025"/>
            </a:xfrm>
            <a:prstGeom prst="rect">
              <a:avLst/>
            </a:prstGeom>
            <a:blipFill dpi="0" rotWithShape="1">
              <a:blip r:embed="rId9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1884" tIns="41884" rIns="41884" bIns="41884" anchor="ctr"/>
            <a:lstStyle>
              <a:lvl1pPr defTabSz="1217613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176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176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176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176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176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176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176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176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73836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5" name="Прямоугольник">
              <a:extLst>
                <a:ext uri="{FF2B5EF4-FFF2-40B4-BE49-F238E27FC236}">
                  <a16:creationId xmlns:a16="http://schemas.microsoft.com/office/drawing/2014/main" id="{86D85FBD-EFD2-C6A5-A63D-3360367BFB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34613" y="6554788"/>
              <a:ext cx="1503362" cy="327025"/>
            </a:xfrm>
            <a:prstGeom prst="rect">
              <a:avLst/>
            </a:prstGeom>
            <a:blipFill dpi="0" rotWithShape="1">
              <a:blip r:embed="rId12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1884" tIns="41884" rIns="41884" bIns="41884" anchor="ctr"/>
            <a:lstStyle>
              <a:lvl1pPr defTabSz="1217613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176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176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176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176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176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176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176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176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73836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6" name="Прямоугольник">
              <a:extLst>
                <a:ext uri="{FF2B5EF4-FFF2-40B4-BE49-F238E27FC236}">
                  <a16:creationId xmlns:a16="http://schemas.microsoft.com/office/drawing/2014/main" id="{BFD85403-139B-47EA-41BC-C0C0727610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31625" y="6554788"/>
              <a:ext cx="488950" cy="327025"/>
            </a:xfrm>
            <a:prstGeom prst="rect">
              <a:avLst/>
            </a:prstGeom>
            <a:blipFill dpi="0" rotWithShape="1">
              <a:blip r:embed="rId9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1884" tIns="41884" rIns="41884" bIns="41884" anchor="ctr"/>
            <a:lstStyle>
              <a:lvl1pPr defTabSz="1217613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176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176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176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176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176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176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176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176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73836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" name="Прямоугольник">
            <a:extLst>
              <a:ext uri="{FF2B5EF4-FFF2-40B4-BE49-F238E27FC236}">
                <a16:creationId xmlns:a16="http://schemas.microsoft.com/office/drawing/2014/main" id="{FFF8CBD4-87DD-13A3-9A8F-990F8245B4E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96718" y="-7697"/>
            <a:ext cx="696871" cy="1760415"/>
          </a:xfrm>
          <a:prstGeom prst="rect">
            <a:avLst/>
          </a:pr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5398" tIns="25398" rIns="25398" bIns="25398" anchor="ctr"/>
          <a:lstStyle>
            <a:lvl1pPr defTabSz="12176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73836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8" name="Прямоугольник">
            <a:extLst>
              <a:ext uri="{FF2B5EF4-FFF2-40B4-BE49-F238E27FC236}">
                <a16:creationId xmlns:a16="http://schemas.microsoft.com/office/drawing/2014/main" id="{1F8319DE-6B1F-876E-A3B0-D65172202FE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96718" y="1751131"/>
            <a:ext cx="696871" cy="1760413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5398" tIns="25398" rIns="25398" bIns="25398" anchor="ctr"/>
          <a:lstStyle>
            <a:lvl1pPr defTabSz="12176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73836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" name="Прямоугольник">
            <a:extLst>
              <a:ext uri="{FF2B5EF4-FFF2-40B4-BE49-F238E27FC236}">
                <a16:creationId xmlns:a16="http://schemas.microsoft.com/office/drawing/2014/main" id="{2838CEC7-A244-778B-A37A-50A2324147B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96718" y="3505195"/>
            <a:ext cx="696871" cy="1760415"/>
          </a:xfrm>
          <a:prstGeom prst="rect">
            <a:avLst/>
          </a:prstGeom>
          <a:blipFill dpi="0" rotWithShape="1">
            <a:blip r:embed="rId1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5398" tIns="25398" rIns="25398" bIns="25398" anchor="ctr"/>
          <a:lstStyle>
            <a:lvl1pPr defTabSz="12176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73836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0" name="Прямоугольник">
            <a:extLst>
              <a:ext uri="{FF2B5EF4-FFF2-40B4-BE49-F238E27FC236}">
                <a16:creationId xmlns:a16="http://schemas.microsoft.com/office/drawing/2014/main" id="{E419DE2C-BC4D-CFD3-59F5-4006E7D3F6D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96718" y="5264021"/>
            <a:ext cx="696871" cy="1290547"/>
          </a:xfrm>
          <a:prstGeom prst="rect">
            <a:avLst/>
          </a:pr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5398" tIns="25398" rIns="25398" bIns="25398" anchor="ctr"/>
          <a:lstStyle>
            <a:lvl1pPr defTabSz="12176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73836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1" name="Номер слайда 135">
            <a:extLst>
              <a:ext uri="{FF2B5EF4-FFF2-40B4-BE49-F238E27FC236}">
                <a16:creationId xmlns:a16="http://schemas.microsoft.com/office/drawing/2014/main" id="{983BEB8E-615E-2599-CF07-A65202253448}"/>
              </a:ext>
            </a:extLst>
          </p:cNvPr>
          <p:cNvSpPr txBox="1">
            <a:spLocks/>
          </p:cNvSpPr>
          <p:nvPr userDrawn="1"/>
        </p:nvSpPr>
        <p:spPr>
          <a:xfrm>
            <a:off x="8988425" y="6564183"/>
            <a:ext cx="2743200" cy="307771"/>
          </a:xfrm>
          <a:prstGeom prst="rect">
            <a:avLst/>
          </a:prstGeom>
        </p:spPr>
        <p:txBody>
          <a:bodyPr vert="horz" wrap="square" lIns="91434" tIns="45717" rIns="91434" bIns="45717" rtlCol="0" anchor="ctr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489526-BA99-4733-AEC4-101D6143F289}" type="slidenum">
              <a:rPr kumimoji="0" lang="ru-RU" altLang="ru-RU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" panose="00000500000000000000" pitchFamily="2" charset="-52"/>
                <a:ea typeface="+mn-ea"/>
                <a:cs typeface="+mn-cs"/>
              </a:rPr>
              <a:pPr marL="0" marR="0" lvl="0" indent="0" algn="r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" panose="00000500000000000000" pitchFamily="2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813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6" r:id="rId3"/>
    <p:sldLayoutId id="2147483687" r:id="rId4"/>
    <p:sldLayoutId id="2147483659" r:id="rId5"/>
    <p:sldLayoutId id="2147483660" r:id="rId6"/>
    <p:sldLayoutId id="2147483688" r:id="rId7"/>
  </p:sldLayoutIdLst>
  <p:txStyles>
    <p:titleStyle>
      <a:lvl1pPr algn="l" defTabSz="91435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8" indent="-228589" algn="l" defTabSz="9143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7" indent="-228589" algn="l" defTabSz="9143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6" indent="-228589" algn="l" defTabSz="9143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05" indent="-228589" algn="l" defTabSz="9143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83" indent="-228589" algn="l" defTabSz="9143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62" indent="-228589" algn="l" defTabSz="9143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41" indent="-228589" algn="l" defTabSz="9143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20" indent="-228589" algn="l" defTabSz="9143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9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8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6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15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94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73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52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30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562">
          <p15:clr>
            <a:srgbClr val="F26B43"/>
          </p15:clr>
        </p15:guide>
        <p15:guide id="2" pos="633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B4813B-B6E9-0A53-C137-8DED8612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AA13A2-C160-9E3F-33EF-0F3A0CB2B5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0187A7-5F9F-1061-D372-CE11B3FCF8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50A8F-1235-47D6-BFB2-D6A52D589146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E73A83-374E-46DC-1E1F-8C21031442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96B25C-FD53-DDFB-CD6D-9D4A19DFF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42F1E-8C5E-4125-B445-1A91C23B80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786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42.svg"/><Relationship Id="rId18" Type="http://schemas.openxmlformats.org/officeDocument/2006/relationships/image" Target="../media/image47.svg"/><Relationship Id="rId26" Type="http://schemas.openxmlformats.org/officeDocument/2006/relationships/image" Target="../media/image55.svg"/><Relationship Id="rId3" Type="http://schemas.openxmlformats.org/officeDocument/2006/relationships/image" Target="../media/image32.svg"/><Relationship Id="rId21" Type="http://schemas.openxmlformats.org/officeDocument/2006/relationships/image" Target="../media/image50.svg"/><Relationship Id="rId7" Type="http://schemas.openxmlformats.org/officeDocument/2006/relationships/image" Target="../media/image36.svg"/><Relationship Id="rId12" Type="http://schemas.openxmlformats.org/officeDocument/2006/relationships/image" Target="../media/image41.svg"/><Relationship Id="rId17" Type="http://schemas.openxmlformats.org/officeDocument/2006/relationships/image" Target="../media/image46.svg"/><Relationship Id="rId25" Type="http://schemas.openxmlformats.org/officeDocument/2006/relationships/image" Target="../media/image54.svg"/><Relationship Id="rId2" Type="http://schemas.openxmlformats.org/officeDocument/2006/relationships/image" Target="../media/image31.svg"/><Relationship Id="rId16" Type="http://schemas.openxmlformats.org/officeDocument/2006/relationships/image" Target="../media/image45.svg"/><Relationship Id="rId20" Type="http://schemas.openxmlformats.org/officeDocument/2006/relationships/image" Target="../media/image49.svg"/><Relationship Id="rId29" Type="http://schemas.openxmlformats.org/officeDocument/2006/relationships/image" Target="../media/image5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40.svg"/><Relationship Id="rId24" Type="http://schemas.openxmlformats.org/officeDocument/2006/relationships/image" Target="../media/image53.svg"/><Relationship Id="rId5" Type="http://schemas.openxmlformats.org/officeDocument/2006/relationships/image" Target="../media/image34.svg"/><Relationship Id="rId15" Type="http://schemas.openxmlformats.org/officeDocument/2006/relationships/image" Target="../media/image44.svg"/><Relationship Id="rId23" Type="http://schemas.openxmlformats.org/officeDocument/2006/relationships/image" Target="../media/image52.svg"/><Relationship Id="rId28" Type="http://schemas.openxmlformats.org/officeDocument/2006/relationships/image" Target="../media/image57.svg"/><Relationship Id="rId10" Type="http://schemas.openxmlformats.org/officeDocument/2006/relationships/image" Target="../media/image39.svg"/><Relationship Id="rId19" Type="http://schemas.openxmlformats.org/officeDocument/2006/relationships/image" Target="../media/image48.svg"/><Relationship Id="rId31" Type="http://schemas.openxmlformats.org/officeDocument/2006/relationships/image" Target="../media/image60.svg"/><Relationship Id="rId4" Type="http://schemas.openxmlformats.org/officeDocument/2006/relationships/image" Target="../media/image33.svg"/><Relationship Id="rId9" Type="http://schemas.openxmlformats.org/officeDocument/2006/relationships/image" Target="../media/image38.svg"/><Relationship Id="rId14" Type="http://schemas.openxmlformats.org/officeDocument/2006/relationships/image" Target="../media/image43.svg"/><Relationship Id="rId22" Type="http://schemas.openxmlformats.org/officeDocument/2006/relationships/image" Target="../media/image51.svg"/><Relationship Id="rId27" Type="http://schemas.openxmlformats.org/officeDocument/2006/relationships/image" Target="../media/image56.svg"/><Relationship Id="rId30" Type="http://schemas.openxmlformats.org/officeDocument/2006/relationships/image" Target="../media/image59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G_6814.png" descr="IMG_6814.png">
            <a:extLst>
              <a:ext uri="{FF2B5EF4-FFF2-40B4-BE49-F238E27FC236}">
                <a16:creationId xmlns:a16="http://schemas.microsoft.com/office/drawing/2014/main" id="{A623959B-9984-B209-520A-9F94DCBD54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894" y="0"/>
            <a:ext cx="12251465" cy="6892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375237-06B0-0063-FBD3-92154C54A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359672" y="3455485"/>
            <a:ext cx="2437805" cy="3429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72D016-FF9C-F0A2-13CB-866DBB643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0" y="387244"/>
            <a:ext cx="2104735" cy="16585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094260-5A57-71C2-4B55-36E9176FC0EF}"/>
              </a:ext>
            </a:extLst>
          </p:cNvPr>
          <p:cNvSpPr txBox="1"/>
          <p:nvPr/>
        </p:nvSpPr>
        <p:spPr>
          <a:xfrm>
            <a:off x="-77907" y="2888663"/>
            <a:ext cx="12385376" cy="56682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7701" algn="ctr" defTabSz="554492" rtl="0">
              <a:lnSpc>
                <a:spcPts val="3708"/>
              </a:lnSpc>
              <a:spcBef>
                <a:spcPts val="55"/>
              </a:spcBef>
              <a:buClrTx/>
            </a:pPr>
            <a:r>
              <a:rPr lang="ru-RU" sz="3638" b="1" kern="1200" cap="all" dirty="0">
                <a:solidFill>
                  <a:srgbClr val="727190"/>
                </a:solidFill>
                <a:latin typeface="Arial" panose="020B0604020202020204" pitchFamily="34" charset="0"/>
                <a:ea typeface="+mn-ea"/>
                <a:cs typeface="Trebuchet MS"/>
              </a:rPr>
              <a:t>«</a:t>
            </a:r>
            <a:r>
              <a:rPr lang="ru-RU" sz="3638" b="1" kern="1200" cap="all" dirty="0" err="1">
                <a:solidFill>
                  <a:srgbClr val="727190"/>
                </a:solidFill>
                <a:latin typeface="Arial" panose="020B0604020202020204" pitchFamily="34" charset="0"/>
                <a:ea typeface="+mn-ea"/>
                <a:cs typeface="Trebuchet MS"/>
              </a:rPr>
              <a:t>т</a:t>
            </a:r>
            <a:r>
              <a:rPr lang="ru-RU" sz="3638" b="1" kern="1200" dirty="0" err="1">
                <a:solidFill>
                  <a:srgbClr val="727190"/>
                </a:solidFill>
                <a:latin typeface="Arial" panose="020B0604020202020204" pitchFamily="34" charset="0"/>
                <a:ea typeface="+mn-ea"/>
                <a:cs typeface="Trebuchet MS"/>
              </a:rPr>
              <a:t>ульский</a:t>
            </a:r>
            <a:r>
              <a:rPr lang="ru-RU" sz="3638" b="1" kern="1200" cap="all" dirty="0" err="1">
                <a:solidFill>
                  <a:srgbClr val="727190"/>
                </a:solidFill>
                <a:latin typeface="Arial" panose="020B0604020202020204" pitchFamily="34" charset="0"/>
                <a:ea typeface="+mn-ea"/>
                <a:cs typeface="Trebuchet MS"/>
              </a:rPr>
              <a:t>К</a:t>
            </a:r>
            <a:r>
              <a:rPr lang="ru-RU" sz="3638" b="1" kern="1200" dirty="0" err="1">
                <a:solidFill>
                  <a:srgbClr val="727190"/>
                </a:solidFill>
                <a:latin typeface="Arial" panose="020B0604020202020204" pitchFamily="34" charset="0"/>
                <a:ea typeface="+mn-ea"/>
                <a:cs typeface="Trebuchet MS"/>
              </a:rPr>
              <a:t>омпас</a:t>
            </a:r>
            <a:r>
              <a:rPr lang="ru-RU" sz="3638" b="1" kern="1200" cap="all" dirty="0" err="1">
                <a:solidFill>
                  <a:srgbClr val="727190"/>
                </a:solidFill>
                <a:latin typeface="Arial" panose="020B0604020202020204" pitchFamily="34" charset="0"/>
                <a:ea typeface="+mn-ea"/>
                <a:cs typeface="Trebuchet MS"/>
              </a:rPr>
              <a:t>:</a:t>
            </a:r>
            <a:r>
              <a:rPr lang="ru-RU" sz="3638" b="1" kern="1200" dirty="0" err="1">
                <a:solidFill>
                  <a:srgbClr val="727190"/>
                </a:solidFill>
                <a:latin typeface="Arial" panose="020B0604020202020204" pitchFamily="34" charset="0"/>
                <a:ea typeface="+mn-ea"/>
                <a:cs typeface="Trebuchet MS"/>
              </a:rPr>
              <a:t>наследие</a:t>
            </a:r>
            <a:r>
              <a:rPr lang="ru-RU" sz="3638" b="1" kern="1200" dirty="0">
                <a:solidFill>
                  <a:srgbClr val="727190"/>
                </a:solidFill>
                <a:latin typeface="Arial" panose="020B0604020202020204" pitchFamily="34" charset="0"/>
                <a:ea typeface="+mn-ea"/>
                <a:cs typeface="Trebuchet MS"/>
              </a:rPr>
              <a:t> улиц</a:t>
            </a:r>
            <a:r>
              <a:rPr lang="ru-RU" sz="3638" b="1" kern="1200" cap="all" dirty="0">
                <a:solidFill>
                  <a:srgbClr val="727190"/>
                </a:solidFill>
                <a:latin typeface="Arial" panose="020B0604020202020204" pitchFamily="34" charset="0"/>
                <a:ea typeface="+mn-ea"/>
                <a:cs typeface="Trebuchet MS"/>
              </a:rPr>
              <a:t>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E3ABABB-A1CA-5A36-8D12-B44FED2B98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966" y="788999"/>
            <a:ext cx="2232248" cy="854996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5395CA0-8701-BEE8-A225-18E50469AD73}"/>
              </a:ext>
            </a:extLst>
          </p:cNvPr>
          <p:cNvSpPr/>
          <p:nvPr/>
        </p:nvSpPr>
        <p:spPr>
          <a:xfrm>
            <a:off x="4797477" y="0"/>
            <a:ext cx="2478769" cy="2888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B6037A48-12EF-4520-A71C-7B0B7105B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326" y="788999"/>
            <a:ext cx="2355653" cy="165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22102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FFB9A2-514E-FB2B-DAFF-217245451740}"/>
              </a:ext>
            </a:extLst>
          </p:cNvPr>
          <p:cNvSpPr txBox="1"/>
          <p:nvPr/>
        </p:nvSpPr>
        <p:spPr>
          <a:xfrm>
            <a:off x="3036455" y="0"/>
            <a:ext cx="6119090" cy="660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ru-RU" sz="28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</a:rPr>
              <a:t>Примеры квестов </a:t>
            </a:r>
            <a:endParaRPr lang="ru-RU" sz="2800" dirty="0">
              <a:solidFill>
                <a:schemeClr val="accent1"/>
              </a:solidFill>
              <a:effectLst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336B08-FD1E-E782-76B3-988C838DD9FB}"/>
              </a:ext>
            </a:extLst>
          </p:cNvPr>
          <p:cNvSpPr txBox="1"/>
          <p:nvPr/>
        </p:nvSpPr>
        <p:spPr>
          <a:xfrm>
            <a:off x="1163452" y="660758"/>
            <a:ext cx="98650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</a:rPr>
              <a:t>2. Название: «Код Мастера: Оружейная Слобода»</a:t>
            </a:r>
            <a:endParaRPr lang="ru-RU" sz="2400" dirty="0">
              <a:solidFill>
                <a:schemeClr val="accent1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90176D8-F781-1681-8D05-D3C5EF3D6B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5" b="4547"/>
          <a:stretch>
            <a:fillRect/>
          </a:stretch>
        </p:blipFill>
        <p:spPr bwMode="auto">
          <a:xfrm>
            <a:off x="2135560" y="4221088"/>
            <a:ext cx="270775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A1E5B7-2193-687A-C3ED-ADF02DA0E45D}"/>
              </a:ext>
            </a:extLst>
          </p:cNvPr>
          <p:cNvSpPr txBox="1"/>
          <p:nvPr/>
        </p:nvSpPr>
        <p:spPr>
          <a:xfrm>
            <a:off x="285080" y="888830"/>
            <a:ext cx="5575869" cy="367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ru-RU" sz="1600" b="1" i="1" u="sng" dirty="0">
                <a:solidFill>
                  <a:srgbClr val="1D1D1F"/>
                </a:solidFill>
                <a:effectLst/>
                <a:latin typeface="Times New Roman" panose="02020603050405020304" pitchFamily="18" charset="0"/>
              </a:rPr>
              <a:t>Маршрут</a:t>
            </a:r>
          </a:p>
          <a:p>
            <a:pPr algn="just">
              <a:lnSpc>
                <a:spcPct val="150000"/>
              </a:lnSpc>
              <a:buNone/>
            </a:pPr>
            <a:r>
              <a:rPr lang="ru-RU" sz="1600" u="sng" dirty="0">
                <a:solidFill>
                  <a:srgbClr val="1D1D1F"/>
                </a:solidFill>
                <a:effectLst/>
                <a:latin typeface="Times New Roman" panose="02020603050405020304" pitchFamily="18" charset="0"/>
              </a:rPr>
              <a:t>Точка 1: Памятник оружейникам (</a:t>
            </a:r>
            <a:r>
              <a:rPr lang="ru-RU" sz="1600" dirty="0">
                <a:solidFill>
                  <a:srgbClr val="1D1D1F"/>
                </a:solidFill>
                <a:effectLst/>
                <a:latin typeface="Times New Roman" panose="02020603050405020304" pitchFamily="18" charset="0"/>
              </a:rPr>
              <a:t>г. Тула, территория Императорского Тульского оружейного завода, ул. Советская, 1а</a:t>
            </a:r>
            <a:r>
              <a:rPr lang="ru-RU" sz="1600" u="sng" dirty="0">
                <a:solidFill>
                  <a:srgbClr val="1D1D1F"/>
                </a:solidFill>
                <a:effectLst/>
                <a:latin typeface="Times New Roman" panose="02020603050405020304" pitchFamily="18" charset="0"/>
              </a:rPr>
              <a:t>)</a:t>
            </a:r>
            <a:endParaRPr lang="ru-RU" sz="1600" dirty="0">
              <a:effectLst/>
            </a:endParaRPr>
          </a:p>
          <a:p>
            <a:pPr algn="just">
              <a:spcAft>
                <a:spcPts val="1000"/>
              </a:spcAft>
              <a:buNone/>
            </a:pPr>
            <a:r>
              <a:rPr lang="ru-RU" sz="16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Точка 2: Аллея славы 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(г. Тула (рядом с музеем оружия))</a:t>
            </a:r>
            <a:endParaRPr lang="ru-RU" sz="1600" dirty="0">
              <a:effectLst/>
            </a:endParaRPr>
          </a:p>
          <a:p>
            <a:pPr algn="just">
              <a:spcAft>
                <a:spcPts val="1000"/>
              </a:spcAft>
              <a:buNone/>
            </a:pPr>
            <a:r>
              <a:rPr lang="ru-RU" sz="16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Точка 3: Музей оружия («Шлем»)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(г. Тула, ул. Октябрьская, д. 2)   </a:t>
            </a:r>
            <a:r>
              <a:rPr lang="ru-RU" sz="1600" dirty="0">
                <a:effectLst/>
              </a:rPr>
              <a:t> </a:t>
            </a:r>
          </a:p>
          <a:p>
            <a:pPr algn="just">
              <a:spcAft>
                <a:spcPts val="1000"/>
              </a:spcAft>
              <a:buNone/>
            </a:pPr>
            <a:r>
              <a:rPr lang="ru-RU" sz="16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Точка 4: Пробная галерея Оружейного завода в Туле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(г. Тула, ул. Демидовская плотина 13)</a:t>
            </a:r>
            <a:endParaRPr lang="ru-RU" sz="1600" dirty="0"/>
          </a:p>
          <a:p>
            <a:pPr algn="just">
              <a:spcAft>
                <a:spcPts val="1000"/>
              </a:spcAft>
              <a:buNone/>
            </a:pPr>
            <a:r>
              <a:rPr lang="ru-RU" sz="16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Точка 5: Патриотический парк «Патриот»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(г. Тула, Рязанская ул., 25/2)  </a:t>
            </a:r>
            <a:endParaRPr lang="ru-RU" sz="1600" dirty="0">
              <a:effectLst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9816C222-60EB-2FD7-9603-D997D92C0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949" y="1556792"/>
            <a:ext cx="545796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208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6E32F-E83F-B13A-F1FB-BD3265F36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5833FE9-1DBE-45B9-A973-EB0FA8E11EEA}"/>
              </a:ext>
            </a:extLst>
          </p:cNvPr>
          <p:cNvSpPr txBox="1"/>
          <p:nvPr/>
        </p:nvSpPr>
        <p:spPr>
          <a:xfrm>
            <a:off x="3036455" y="0"/>
            <a:ext cx="6119090" cy="660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ru-RU" sz="28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</a:rPr>
              <a:t>Примеры квестов </a:t>
            </a:r>
            <a:endParaRPr lang="ru-RU" sz="2800" dirty="0">
              <a:solidFill>
                <a:schemeClr val="accent1"/>
              </a:solidFill>
              <a:effectLst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F443E3-B426-8449-2387-3EC657BC38EC}"/>
              </a:ext>
            </a:extLst>
          </p:cNvPr>
          <p:cNvSpPr txBox="1"/>
          <p:nvPr/>
        </p:nvSpPr>
        <p:spPr>
          <a:xfrm>
            <a:off x="479376" y="660758"/>
            <a:ext cx="112332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</a:rPr>
              <a:t>3. Название: «Серебряный Пар: Тайна Самовара»</a:t>
            </a:r>
            <a:endParaRPr lang="ru-RU" sz="2400" dirty="0">
              <a:solidFill>
                <a:schemeClr val="accent1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3AA6858-4DD7-C8C1-3FFF-B464AEBC6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967" y="4149080"/>
            <a:ext cx="2497774" cy="237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EB7A19-9195-A2AD-61A1-C8B35CC092DD}"/>
              </a:ext>
            </a:extLst>
          </p:cNvPr>
          <p:cNvSpPr txBox="1"/>
          <p:nvPr/>
        </p:nvSpPr>
        <p:spPr>
          <a:xfrm>
            <a:off x="191344" y="980728"/>
            <a:ext cx="6117020" cy="3436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ru-RU" sz="1600" b="1" dirty="0">
                <a:solidFill>
                  <a:srgbClr val="1D1D1F"/>
                </a:solidFill>
                <a:effectLst/>
                <a:latin typeface="Times New Roman" panose="02020603050405020304" pitchFamily="18" charset="0"/>
              </a:rPr>
              <a:t>Маршрут</a:t>
            </a:r>
            <a:endParaRPr lang="ru-RU" sz="1600" dirty="0">
              <a:effectLst/>
            </a:endParaRPr>
          </a:p>
          <a:p>
            <a:pPr algn="just">
              <a:spcAft>
                <a:spcPts val="1000"/>
              </a:spcAft>
              <a:buNone/>
            </a:pPr>
            <a:r>
              <a:rPr lang="ru-RU" sz="16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Точка 1: Исторические торговые ряды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(г. Тула, ул. Советская, 13А («Новые торговые ряды»))</a:t>
            </a:r>
            <a:endParaRPr lang="ru-RU" sz="1600" dirty="0">
              <a:effectLst/>
            </a:endParaRPr>
          </a:p>
          <a:p>
            <a:pPr algn="just">
              <a:spcAft>
                <a:spcPts val="1000"/>
              </a:spcAft>
              <a:buNone/>
            </a:pPr>
            <a:r>
              <a:rPr lang="ru-RU" sz="16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Точка 2: Музей «Тульские самовары»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(г. Тула, ул. Менделеевская, д. 8)</a:t>
            </a:r>
            <a:endParaRPr lang="ru-RU" sz="1600" dirty="0">
              <a:effectLst/>
            </a:endParaRPr>
          </a:p>
          <a:p>
            <a:pPr algn="just">
              <a:spcAft>
                <a:spcPts val="1000"/>
              </a:spcAft>
              <a:buNone/>
            </a:pPr>
            <a:r>
              <a:rPr lang="ru-RU" sz="16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Точка 3: Кремлевский сад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(г. Тула, ул. Менделеевская (сквер рядом с музеем «Тульские самовары»))</a:t>
            </a:r>
            <a:endParaRPr lang="ru-RU" sz="1600" dirty="0"/>
          </a:p>
          <a:p>
            <a:pPr algn="just">
              <a:spcAft>
                <a:spcPts val="1000"/>
              </a:spcAft>
              <a:buNone/>
            </a:pPr>
            <a:r>
              <a:rPr lang="ru-RU" sz="16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Точка 4: Кафе «Чайная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» (г. Тула, исторический центр (уточнять актуальное заведение-партнёр))</a:t>
            </a:r>
            <a:r>
              <a:rPr lang="ru-RU" sz="1600" dirty="0">
                <a:effectLst/>
              </a:rPr>
              <a:t> </a:t>
            </a:r>
          </a:p>
          <a:p>
            <a:pPr algn="just">
              <a:spcAft>
                <a:spcPts val="1000"/>
              </a:spcAft>
              <a:buNone/>
            </a:pPr>
            <a:r>
              <a:rPr lang="ru-RU" sz="16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Точка 5: Чайный магазин «Старая Тула»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(г. Тула, ул. Менделеевская (район д. 8-10))</a:t>
            </a:r>
            <a:endParaRPr lang="ru-RU" sz="1600" dirty="0">
              <a:effectLst/>
            </a:endParaRP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1FC7B99D-D91B-702B-4696-E0FF82AD6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1122423"/>
            <a:ext cx="3417705" cy="519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030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6DC81C-91A4-B954-32EC-F1D61FEAA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347A78-4237-4CFB-F812-DD8314434B3A}"/>
              </a:ext>
            </a:extLst>
          </p:cNvPr>
          <p:cNvSpPr txBox="1"/>
          <p:nvPr/>
        </p:nvSpPr>
        <p:spPr>
          <a:xfrm>
            <a:off x="3036455" y="0"/>
            <a:ext cx="6119090" cy="660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ru-RU" sz="28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</a:rPr>
              <a:t>Примеры квестов </a:t>
            </a:r>
            <a:endParaRPr lang="ru-RU" sz="2800" dirty="0">
              <a:solidFill>
                <a:schemeClr val="accent1"/>
              </a:solidFill>
              <a:effectLst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22EFB8-9474-B4E9-00E9-F3D1C87239C7}"/>
              </a:ext>
            </a:extLst>
          </p:cNvPr>
          <p:cNvSpPr txBox="1"/>
          <p:nvPr/>
        </p:nvSpPr>
        <p:spPr>
          <a:xfrm>
            <a:off x="515380" y="682280"/>
            <a:ext cx="111612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</a:rPr>
              <a:t>4. Название: «Золотое Тесто: Тайна Пряничного Короля»</a:t>
            </a:r>
            <a:endParaRPr lang="ru-RU" sz="2400" dirty="0">
              <a:solidFill>
                <a:schemeClr val="accent1"/>
              </a:solidFill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95A5E6BB-6B01-FDA6-95AD-D4A550169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4149080"/>
            <a:ext cx="2304256" cy="225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273DD1-925E-D1DE-1B7F-0DE06EBE9D1F}"/>
              </a:ext>
            </a:extLst>
          </p:cNvPr>
          <p:cNvSpPr txBox="1"/>
          <p:nvPr/>
        </p:nvSpPr>
        <p:spPr>
          <a:xfrm>
            <a:off x="407368" y="1340768"/>
            <a:ext cx="6117020" cy="31906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ru-RU" sz="1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Маршрут</a:t>
            </a:r>
            <a:endParaRPr lang="ru-RU" sz="1600" dirty="0">
              <a:effectLst/>
            </a:endParaRPr>
          </a:p>
          <a:p>
            <a:pPr algn="just">
              <a:spcAft>
                <a:spcPts val="1000"/>
              </a:spcAft>
              <a:buNone/>
            </a:pPr>
            <a:r>
              <a:rPr lang="ru-RU" sz="16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Точка 1: Музей «Тульский пряник»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(г. Тула, ул. Октябрьская, д. 45А (45Б))  </a:t>
            </a:r>
            <a:endParaRPr lang="ru-RU" sz="1600" dirty="0">
              <a:effectLst/>
            </a:endParaRPr>
          </a:p>
          <a:p>
            <a:pPr algn="just">
              <a:spcAft>
                <a:spcPts val="1000"/>
              </a:spcAft>
              <a:buNone/>
            </a:pPr>
            <a:r>
              <a:rPr lang="ru-RU" sz="16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Точка 2: Пряничная мастерская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(г. Тула, ул. Октябрьская (район д. 45)) </a:t>
            </a:r>
            <a:r>
              <a:rPr lang="ru-RU" sz="1600" dirty="0">
                <a:effectLst/>
              </a:rPr>
              <a:t> </a:t>
            </a:r>
          </a:p>
          <a:p>
            <a:pPr algn="just">
              <a:spcAft>
                <a:spcPts val="1000"/>
              </a:spcAft>
              <a:buNone/>
            </a:pPr>
            <a:r>
              <a:rPr lang="ru-RU" sz="16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Точка 3: Исторические торговые ряды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(г. Тула, Советский переулок, д. 17 (Бывшие торговые ряды))  </a:t>
            </a:r>
            <a:endParaRPr lang="ru-RU" sz="1600" dirty="0">
              <a:effectLst/>
            </a:endParaRPr>
          </a:p>
          <a:p>
            <a:pPr algn="just">
              <a:spcAft>
                <a:spcPts val="1000"/>
              </a:spcAft>
              <a:buNone/>
            </a:pPr>
            <a:r>
              <a:rPr lang="ru-RU" sz="16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Точка 4: Памятник тульский пряник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(г. Тула, Площадь Ленина)</a:t>
            </a:r>
            <a:endParaRPr lang="ru-RU" sz="1600" dirty="0">
              <a:effectLst/>
            </a:endParaRPr>
          </a:p>
          <a:p>
            <a:pPr algn="just">
              <a:spcAft>
                <a:spcPts val="1000"/>
              </a:spcAft>
              <a:buNone/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Точка 5: Магазин «Тульский пряник» (г. Тула, Проспект Ленина 30) </a:t>
            </a:r>
            <a:endParaRPr lang="ru-RU" sz="1600" dirty="0">
              <a:effectLst/>
            </a:endParaRP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045CCF81-89D3-044D-AC40-38B8D38DD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664" y="1165467"/>
            <a:ext cx="3331824" cy="536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893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3F1987-1437-27C5-501F-6862F34C0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495C3833-0942-51CE-A22B-5EAAC42FBDB6}"/>
              </a:ext>
            </a:extLst>
          </p:cNvPr>
          <p:cNvSpPr txBox="1"/>
          <p:nvPr/>
        </p:nvSpPr>
        <p:spPr>
          <a:xfrm>
            <a:off x="335360" y="332656"/>
            <a:ext cx="11089232" cy="120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Бизнес-модель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и Финансовая модель</a:t>
            </a:r>
            <a:b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BB9408FA-81AD-4833-ABA7-89E69FFC84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0306537"/>
              </p:ext>
            </p:extLst>
          </p:nvPr>
        </p:nvGraphicFramePr>
        <p:xfrm>
          <a:off x="479376" y="1124744"/>
          <a:ext cx="10369152" cy="5133044"/>
        </p:xfrm>
        <a:graphic>
          <a:graphicData uri="http://schemas.openxmlformats.org/drawingml/2006/table">
            <a:tbl>
              <a:tblPr/>
              <a:tblGrid>
                <a:gridCol w="2448272">
                  <a:extLst>
                    <a:ext uri="{9D8B030D-6E8A-4147-A177-3AD203B41FA5}">
                      <a16:colId xmlns:a16="http://schemas.microsoft.com/office/drawing/2014/main" val="2530782088"/>
                    </a:ext>
                  </a:extLst>
                </a:gridCol>
                <a:gridCol w="7920880">
                  <a:extLst>
                    <a:ext uri="{9D8B030D-6E8A-4147-A177-3AD203B41FA5}">
                      <a16:colId xmlns:a16="http://schemas.microsoft.com/office/drawing/2014/main" val="621695068"/>
                    </a:ext>
                  </a:extLst>
                </a:gridCol>
              </a:tblGrid>
              <a:tr h="132915">
                <a:tc>
                  <a:txBody>
                    <a:bodyPr/>
                    <a:lstStyle/>
                    <a:p>
                      <a:pPr algn="l"/>
                      <a:r>
                        <a:rPr lang="ru-RU" sz="18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Блок</a:t>
                      </a:r>
                    </a:p>
                  </a:txBody>
                  <a:tcPr marL="26147" marR="43579" marT="27237" marB="272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Описание</a:t>
                      </a:r>
                    </a:p>
                  </a:txBody>
                  <a:tcPr marL="43579" marR="43579" marT="27237" marB="272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5377724"/>
                  </a:ext>
                </a:extLst>
              </a:tr>
              <a:tr h="1309541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Ценностное предложение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47" marR="43579" marT="27237" marB="272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Единственное в Туле мобильное приложение, превращающее прогулку по городу в интерактивный AR-квест. В отличие от скучных учебников и статичных экскурсий, мы предлагаем молодежи: погружение в историю через дополненную реальность, живых исторических персонажей на улицах города, игровые механики с уровнями и наградами, возможность делиться AR-фото в соцсетях.</a:t>
                      </a:r>
                    </a:p>
                  </a:txBody>
                  <a:tcPr marL="43579" marR="26147" marT="27237" marB="272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4875433"/>
                  </a:ext>
                </a:extLst>
              </a:tr>
              <a:tr h="760449">
                <a:tc>
                  <a:txBody>
                    <a:bodyPr/>
                    <a:lstStyle/>
                    <a:p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Потребительские сегменты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47" marR="43579" marT="27237" marB="272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Молодежь и подростки 14–35 лет, проживающие в Туле и Тульской области.</a:t>
                      </a:r>
                    </a:p>
                  </a:txBody>
                  <a:tcPr marL="43579" marR="26147" marT="27237" marB="272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185127"/>
                  </a:ext>
                </a:extLst>
              </a:tr>
              <a:tr h="917333">
                <a:tc>
                  <a:txBody>
                    <a:bodyPr/>
                    <a:lstStyle/>
                    <a:p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Каналы сбыта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47" marR="43579" marT="27237" marB="272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Store, </a:t>
                      </a:r>
                      <a:r>
                        <a:rPr lang="en-US" sz="1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RuStore</a:t>
                      </a: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и Google Play — основные площадки для скачивания приложения; сайт проекта с информацией и ссылками на скачивание; QR-коды в туристических </a:t>
                      </a:r>
                      <a:r>
                        <a:rPr lang="ru-RU" sz="1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инфоцентрах</a:t>
                      </a: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отелях, кафе.</a:t>
                      </a:r>
                    </a:p>
                  </a:txBody>
                  <a:tcPr marL="43579" marR="26147" marT="27237" marB="272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6828075"/>
                  </a:ext>
                </a:extLst>
              </a:tr>
              <a:tr h="1231100">
                <a:tc>
                  <a:txBody>
                    <a:bodyPr/>
                    <a:lstStyle/>
                    <a:p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Каналы продвижения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47" marR="43579" marT="27237" marB="272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Таргетированная реклама в VK и </a:t>
                      </a:r>
                      <a:r>
                        <a:rPr lang="en-US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</a:t>
                      </a: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(ориентация на молодежь 14–35, интересы: история, игры, туризм); </a:t>
                      </a:r>
                      <a:r>
                        <a:rPr lang="ru-RU" sz="1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инфлюенс</a:t>
                      </a: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-маркетинг (блогеры, краеведы, молодежные лидеры мнений); контент-маркетинг (короткие видео с AR-эффектами в VK Клипах, </a:t>
                      </a:r>
                      <a:r>
                        <a:rPr lang="ru-RU" sz="1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Reels</a:t>
                      </a: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); вирусный маркетинг через шеринг AR-фото; участие в городских фестивалях и молодежных мероприятиях.</a:t>
                      </a:r>
                    </a:p>
                  </a:txBody>
                  <a:tcPr marL="43579" marR="26147" marT="27237" marB="272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0202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33384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80319E-C03D-8B77-A4C8-66F62207C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A04E73E4-B712-298B-4F76-5BB38C80AE7A}"/>
              </a:ext>
            </a:extLst>
          </p:cNvPr>
          <p:cNvSpPr txBox="1"/>
          <p:nvPr/>
        </p:nvSpPr>
        <p:spPr>
          <a:xfrm>
            <a:off x="335360" y="332656"/>
            <a:ext cx="11089232" cy="120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b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B3B0A65F-822A-49FC-B245-D3B9D9DA85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0599439"/>
              </p:ext>
            </p:extLst>
          </p:nvPr>
        </p:nvGraphicFramePr>
        <p:xfrm>
          <a:off x="209667" y="620688"/>
          <a:ext cx="11233248" cy="5063848"/>
        </p:xfrm>
        <a:graphic>
          <a:graphicData uri="http://schemas.openxmlformats.org/drawingml/2006/table">
            <a:tbl>
              <a:tblPr/>
              <a:tblGrid>
                <a:gridCol w="5616624">
                  <a:extLst>
                    <a:ext uri="{9D8B030D-6E8A-4147-A177-3AD203B41FA5}">
                      <a16:colId xmlns:a16="http://schemas.microsoft.com/office/drawing/2014/main" val="1611068664"/>
                    </a:ext>
                  </a:extLst>
                </a:gridCol>
                <a:gridCol w="5616624">
                  <a:extLst>
                    <a:ext uri="{9D8B030D-6E8A-4147-A177-3AD203B41FA5}">
                      <a16:colId xmlns:a16="http://schemas.microsoft.com/office/drawing/2014/main" val="1310037103"/>
                    </a:ext>
                  </a:extLst>
                </a:gridCol>
              </a:tblGrid>
              <a:tr h="76914">
                <a:tc>
                  <a:txBody>
                    <a:bodyPr/>
                    <a:lstStyle/>
                    <a:p>
                      <a:pPr algn="l"/>
                      <a:r>
                        <a:rPr lang="ru-RU" sz="18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Блок</a:t>
                      </a:r>
                    </a:p>
                  </a:txBody>
                  <a:tcPr marL="15131" marR="25218" marT="15761" marB="1576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Описание</a:t>
                      </a:r>
                    </a:p>
                  </a:txBody>
                  <a:tcPr marL="25218" marR="25218" marT="15761" marB="1576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813774"/>
                  </a:ext>
                </a:extLst>
              </a:tr>
              <a:tr h="621620">
                <a:tc>
                  <a:txBody>
                    <a:bodyPr/>
                    <a:lstStyle/>
                    <a:p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Взаимоотношения с клиентами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131" marR="25218" marT="15761" marB="1576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Автоматизированная система лояльности: уровни, достижения, награды за прохождение маршрутов; </a:t>
                      </a:r>
                      <a:r>
                        <a:rPr lang="ru-RU" sz="1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пуш</a:t>
                      </a: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-уведомления о новых маршрутах и событиях; </a:t>
                      </a:r>
                      <a:r>
                        <a:rPr lang="ru-RU" sz="1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email</a:t>
                      </a: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-рассылки с историческими фактами и анонсами; поддержка через соцсети и мессенджеры</a:t>
                      </a:r>
                    </a:p>
                  </a:txBody>
                  <a:tcPr marL="25218" marR="15131" marT="15761" marB="1576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1319967"/>
                  </a:ext>
                </a:extLst>
              </a:tr>
              <a:tr h="893972">
                <a:tc>
                  <a:txBody>
                    <a:bodyPr/>
                    <a:lstStyle/>
                    <a:p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Потоки доходов</a:t>
                      </a:r>
                      <a:endParaRPr lang="ru-RU" sz="18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131" marR="25218" marT="15761" marB="1576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Подписка Premium:</a:t>
                      </a: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199 руб./</a:t>
                      </a:r>
                      <a:r>
                        <a:rPr lang="ru-RU" sz="1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</a:t>
                      </a: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(доступ ко всем маршрутам, эксклюзивный AR-контент, офлайн-режим).</a:t>
                      </a:r>
                      <a:b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Разовые покупки премиум-маршрутов:</a:t>
                      </a: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99–299 руб. за маршрут.</a:t>
                      </a:r>
                      <a:b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In-</a:t>
                      </a:r>
                      <a:r>
                        <a:rPr lang="ru-RU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покупки:</a:t>
                      </a: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виртуальные сувениры, скины для AR-персонажей, ускорение прохождения (50–150 руб.).</a:t>
                      </a:r>
                    </a:p>
                  </a:txBody>
                  <a:tcPr marL="25218" marR="15131" marT="15761" marB="1576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433005"/>
                  </a:ext>
                </a:extLst>
              </a:tr>
              <a:tr h="848580">
                <a:tc>
                  <a:txBody>
                    <a:bodyPr/>
                    <a:lstStyle/>
                    <a:p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Ключевые ресурсы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131" marR="25218" marT="15761" marB="1576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Платформа </a:t>
                      </a:r>
                      <a:r>
                        <a:rPr lang="ru-RU" sz="1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React</a:t>
                      </a: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Native</a:t>
                      </a: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AR-движок –</a:t>
                      </a:r>
                      <a:r>
                        <a:rPr lang="ru-RU" sz="1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Vuforia,команда</a:t>
                      </a: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разработчиков, дизайнеров, историков-сценаристов, маркетологов, аналитиков, 3D-модели исторических объектов и персонажей; аудиогиды; сценарии квестов; архивные </a:t>
                      </a:r>
                      <a:r>
                        <a:rPr lang="ru-RU" sz="1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материалы,доступ</a:t>
                      </a: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 архивам и экспертизе ТГПУ им. Толстого.</a:t>
                      </a:r>
                    </a:p>
                  </a:txBody>
                  <a:tcPr marL="25218" marR="15131" marT="15761" marB="1576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104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477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89740DAE-3268-4E17-B1E3-5D62EBAAA1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4354668"/>
              </p:ext>
            </p:extLst>
          </p:nvPr>
        </p:nvGraphicFramePr>
        <p:xfrm>
          <a:off x="263352" y="548680"/>
          <a:ext cx="11233248" cy="5563161"/>
        </p:xfrm>
        <a:graphic>
          <a:graphicData uri="http://schemas.openxmlformats.org/drawingml/2006/table">
            <a:tbl>
              <a:tblPr/>
              <a:tblGrid>
                <a:gridCol w="5616624">
                  <a:extLst>
                    <a:ext uri="{9D8B030D-6E8A-4147-A177-3AD203B41FA5}">
                      <a16:colId xmlns:a16="http://schemas.microsoft.com/office/drawing/2014/main" val="3698915073"/>
                    </a:ext>
                  </a:extLst>
                </a:gridCol>
                <a:gridCol w="5616624">
                  <a:extLst>
                    <a:ext uri="{9D8B030D-6E8A-4147-A177-3AD203B41FA5}">
                      <a16:colId xmlns:a16="http://schemas.microsoft.com/office/drawing/2014/main" val="3109374032"/>
                    </a:ext>
                  </a:extLst>
                </a:gridCol>
              </a:tblGrid>
              <a:tr h="530835">
                <a:tc>
                  <a:txBody>
                    <a:bodyPr/>
                    <a:lstStyle/>
                    <a:p>
                      <a:r>
                        <a:rPr lang="ru-RU" sz="18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Блок </a:t>
                      </a:r>
                    </a:p>
                  </a:txBody>
                  <a:tcPr marL="15131" marR="25218" marT="15761" marB="1576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Описание</a:t>
                      </a:r>
                    </a:p>
                  </a:txBody>
                  <a:tcPr marL="25218" marR="15131" marT="15761" marB="1576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2738088"/>
                  </a:ext>
                </a:extLst>
              </a:tr>
              <a:tr h="530835">
                <a:tc>
                  <a:txBody>
                    <a:bodyPr/>
                    <a:lstStyle/>
                    <a:p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Ключевые виды деятельности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131" marR="25218" marT="15761" marB="1576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и поддержка мобильного приложения; создание и обновление контента (3D-модели, сценарии, аудио); маркетинг и привлечение пользователей; аналитика поведения пользователей и улучшение персонализации; работа с сообществом в соцсетях; мониторинг конкурентов и трендов.</a:t>
                      </a:r>
                    </a:p>
                  </a:txBody>
                  <a:tcPr marL="25218" marR="15131" marT="15761" marB="1576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2940292"/>
                  </a:ext>
                </a:extLst>
              </a:tr>
              <a:tr h="530835">
                <a:tc>
                  <a:txBody>
                    <a:bodyPr/>
                    <a:lstStyle/>
                    <a:p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Ключевые партнёры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131" marR="25218" marT="15761" marB="1576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ТГПУ им. Толстого, Тульское музейное объединение, молодежные центры и пространства.</a:t>
                      </a:r>
                    </a:p>
                  </a:txBody>
                  <a:tcPr marL="25218" marR="15131" marT="15761" marB="1576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440065"/>
                  </a:ext>
                </a:extLst>
              </a:tr>
              <a:tr h="848580">
                <a:tc>
                  <a:txBody>
                    <a:bodyPr/>
                    <a:lstStyle/>
                    <a:p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Структура затрат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131" marR="25218" marT="15761" marB="1576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Единовременные (инвестиции):</a:t>
                      </a: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3 322 000 руб. (разработка ПО 1 650 000, дизайн 300 000, создание контента 480 000, маркетинг на запуск 400 000, оборудование и серверы 120 000, юридические расходы 70 000, резерв 302 000).</a:t>
                      </a:r>
                      <a:b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Постоянные (ежемесячные):</a:t>
                      </a: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330 000 руб. (зарплата команды, серверы, лицензии, офисные расходы).</a:t>
                      </a:r>
                      <a:b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Переменные (на 25 000 установок):</a:t>
                      </a: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2 257 200 руб./год (платежные комиссии, привлечение пользователей, создание нового контента, техподдержка).</a:t>
                      </a:r>
                    </a:p>
                  </a:txBody>
                  <a:tcPr marL="25218" marR="15131" marT="15761" marB="1576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77273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70502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89740DAE-3268-4E17-B1E3-5D62EBAAA1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6963440"/>
              </p:ext>
            </p:extLst>
          </p:nvPr>
        </p:nvGraphicFramePr>
        <p:xfrm>
          <a:off x="335360" y="764704"/>
          <a:ext cx="11089232" cy="5775960"/>
        </p:xfrm>
        <a:graphic>
          <a:graphicData uri="http://schemas.openxmlformats.org/drawingml/2006/table">
            <a:tbl>
              <a:tblPr/>
              <a:tblGrid>
                <a:gridCol w="2772308">
                  <a:extLst>
                    <a:ext uri="{9D8B030D-6E8A-4147-A177-3AD203B41FA5}">
                      <a16:colId xmlns:a16="http://schemas.microsoft.com/office/drawing/2014/main" val="3698915073"/>
                    </a:ext>
                  </a:extLst>
                </a:gridCol>
                <a:gridCol w="2772308">
                  <a:extLst>
                    <a:ext uri="{9D8B030D-6E8A-4147-A177-3AD203B41FA5}">
                      <a16:colId xmlns:a16="http://schemas.microsoft.com/office/drawing/2014/main" val="1446651802"/>
                    </a:ext>
                  </a:extLst>
                </a:gridCol>
                <a:gridCol w="2772308">
                  <a:extLst>
                    <a:ext uri="{9D8B030D-6E8A-4147-A177-3AD203B41FA5}">
                      <a16:colId xmlns:a16="http://schemas.microsoft.com/office/drawing/2014/main" val="4263658252"/>
                    </a:ext>
                  </a:extLst>
                </a:gridCol>
                <a:gridCol w="2772308">
                  <a:extLst>
                    <a:ext uri="{9D8B030D-6E8A-4147-A177-3AD203B41FA5}">
                      <a16:colId xmlns:a16="http://schemas.microsoft.com/office/drawing/2014/main" val="2671903164"/>
                    </a:ext>
                  </a:extLst>
                </a:gridCol>
              </a:tblGrid>
              <a:tr h="65663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 команды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5240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Роль в проекте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400" marR="15240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Обоснование ставки (согласно рынку 2026)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400" marR="15240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Месячная зарплата (руб.)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400" marR="15240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2738088"/>
                  </a:ext>
                </a:extLst>
              </a:tr>
              <a:tr h="1364924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6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Стародубец</a:t>
                      </a: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А.А.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5240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Лидер проекта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400" marR="15240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Руководство стартапом, стратегическое планирование, управление рисками, презентация проекта.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400" marR="15240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70 000 ₽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400" marR="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8976913"/>
                  </a:ext>
                </a:extLst>
              </a:tr>
              <a:tr h="1364924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Агаркова В.А.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5240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Менеджер по развитию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400" marR="15240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продуктом, монетизация. Зарплата соответствует уровню менеджера проектов в консалтинге/IT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400" marR="15240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80 000 ₽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400" marR="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5912587"/>
                  </a:ext>
                </a:extLst>
              </a:tr>
              <a:tr h="65663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Манцурова Э.З.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5240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Аналитик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400" marR="15240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Анализ рынка,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CustDev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юнит-экономика.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400" marR="15240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75 000 ₽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400" marR="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7585005"/>
                  </a:ext>
                </a:extLst>
              </a:tr>
              <a:tr h="892734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Савостина Е.В.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5240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Дизайнер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400" marR="15240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UX/UI-дизайн, создание визуальной идентичности, 3D-моделирование для AR.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400" marR="15240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60 000 ₽ 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400" marR="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3196536"/>
                  </a:ext>
                </a:extLst>
              </a:tr>
              <a:tr h="65663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5240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Фонд оплаты труда (ФОТ) в месяц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400" marR="15240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52400" marR="15240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285 000 ₽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400" marR="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2940292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4D51641-3995-49E1-B5DB-4BCFCE6C2045}"/>
              </a:ext>
            </a:extLst>
          </p:cNvPr>
          <p:cNvSpPr txBox="1"/>
          <p:nvPr/>
        </p:nvSpPr>
        <p:spPr>
          <a:xfrm>
            <a:off x="2351584" y="241484"/>
            <a:ext cx="11017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Расчёт заработной платы команды проекта</a:t>
            </a:r>
            <a:endParaRPr lang="ru-RU" sz="28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8773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D51641-3995-49E1-B5DB-4BCFCE6C2045}"/>
              </a:ext>
            </a:extLst>
          </p:cNvPr>
          <p:cNvSpPr txBox="1"/>
          <p:nvPr/>
        </p:nvSpPr>
        <p:spPr>
          <a:xfrm>
            <a:off x="2423592" y="404664"/>
            <a:ext cx="10892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Итоговый бюджет на запуск (6–12 месяцев)</a:t>
            </a:r>
            <a:endParaRPr lang="ru-RU" sz="2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AED4D39B-8871-4583-A3D2-F264733854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7536963"/>
              </p:ext>
            </p:extLst>
          </p:nvPr>
        </p:nvGraphicFramePr>
        <p:xfrm>
          <a:off x="551384" y="1124744"/>
          <a:ext cx="10585176" cy="4716780"/>
        </p:xfrm>
        <a:graphic>
          <a:graphicData uri="http://schemas.openxmlformats.org/drawingml/2006/table">
            <a:tbl>
              <a:tblPr/>
              <a:tblGrid>
                <a:gridCol w="2545659">
                  <a:extLst>
                    <a:ext uri="{9D8B030D-6E8A-4147-A177-3AD203B41FA5}">
                      <a16:colId xmlns:a16="http://schemas.microsoft.com/office/drawing/2014/main" val="2854456775"/>
                    </a:ext>
                  </a:extLst>
                </a:gridCol>
                <a:gridCol w="6164851">
                  <a:extLst>
                    <a:ext uri="{9D8B030D-6E8A-4147-A177-3AD203B41FA5}">
                      <a16:colId xmlns:a16="http://schemas.microsoft.com/office/drawing/2014/main" val="2093652117"/>
                    </a:ext>
                  </a:extLst>
                </a:gridCol>
                <a:gridCol w="1874666">
                  <a:extLst>
                    <a:ext uri="{9D8B030D-6E8A-4147-A177-3AD203B41FA5}">
                      <a16:colId xmlns:a16="http://schemas.microsoft.com/office/drawing/2014/main" val="1415992681"/>
                    </a:ext>
                  </a:extLst>
                </a:gridCol>
              </a:tblGrid>
              <a:tr h="791013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Категория</a:t>
                      </a:r>
                      <a:endParaRPr lang="ru-RU" sz="2000" dirty="0">
                        <a:effectLst/>
                      </a:endParaRPr>
                    </a:p>
                  </a:txBody>
                  <a:tcPr marL="0" marR="15240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Статья расходов</a:t>
                      </a:r>
                      <a:endParaRPr lang="ru-RU" sz="2000">
                        <a:effectLst/>
                      </a:endParaRPr>
                    </a:p>
                  </a:txBody>
                  <a:tcPr marL="152400" marR="15240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Сумма (руб.)</a:t>
                      </a:r>
                      <a:endParaRPr lang="ru-RU" sz="2000">
                        <a:effectLst/>
                      </a:endParaRPr>
                    </a:p>
                  </a:txBody>
                  <a:tcPr marL="152400" marR="15240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5522910"/>
                  </a:ext>
                </a:extLst>
              </a:tr>
              <a:tr h="517576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Зарплата</a:t>
                      </a:r>
                      <a:endParaRPr lang="ru-RU" sz="2000">
                        <a:effectLst/>
                      </a:endParaRPr>
                    </a:p>
                  </a:txBody>
                  <a:tcPr marL="0" marR="15240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ФОТ команды (6 месяцев)</a:t>
                      </a:r>
                      <a:endParaRPr lang="ru-RU" sz="2000">
                        <a:effectLst/>
                      </a:endParaRPr>
                    </a:p>
                  </a:txBody>
                  <a:tcPr marL="152400" marR="15240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1 710 000 ₽</a:t>
                      </a:r>
                      <a:endParaRPr lang="ru-RU" sz="2000">
                        <a:effectLst/>
                      </a:endParaRPr>
                    </a:p>
                  </a:txBody>
                  <a:tcPr marL="152400" marR="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8953860"/>
                  </a:ext>
                </a:extLst>
              </a:tr>
              <a:tr h="517576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Разработка</a:t>
                      </a:r>
                      <a:endParaRPr lang="ru-RU" sz="2000" dirty="0">
                        <a:effectLst/>
                      </a:endParaRPr>
                    </a:p>
                  </a:txBody>
                  <a:tcPr marL="0" marR="15240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Создание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MVP (Android + iOS) </a:t>
                      </a:r>
                      <a:endParaRPr lang="ru-RU" sz="2000" dirty="0">
                        <a:effectLst/>
                      </a:endParaRPr>
                    </a:p>
                  </a:txBody>
                  <a:tcPr marL="152400" marR="15240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3 500 000 ₽</a:t>
                      </a:r>
                      <a:endParaRPr lang="ru-RU" sz="2000">
                        <a:effectLst/>
                      </a:endParaRPr>
                    </a:p>
                  </a:txBody>
                  <a:tcPr marL="152400" marR="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4899426"/>
                  </a:ext>
                </a:extLst>
              </a:tr>
              <a:tr h="791013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Маркетинг</a:t>
                      </a:r>
                      <a:endParaRPr lang="ru-RU" sz="2000">
                        <a:effectLst/>
                      </a:endParaRPr>
                    </a:p>
                  </a:txBody>
                  <a:tcPr marL="0" marR="15240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Запуск рекламы, </a:t>
                      </a:r>
                      <a:r>
                        <a:rPr lang="ru-RU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таргет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участие в выставках, соцсети </a:t>
                      </a:r>
                      <a:endParaRPr lang="ru-RU" sz="2000" dirty="0">
                        <a:effectLst/>
                      </a:endParaRPr>
                    </a:p>
                  </a:txBody>
                  <a:tcPr marL="152400" marR="15240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300 000 ₽</a:t>
                      </a:r>
                      <a:endParaRPr lang="ru-RU" sz="2000">
                        <a:effectLst/>
                      </a:endParaRPr>
                    </a:p>
                  </a:txBody>
                  <a:tcPr marL="152400" marR="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8788084"/>
                  </a:ext>
                </a:extLst>
              </a:tr>
              <a:tr h="791013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Инфраструктура</a:t>
                      </a:r>
                      <a:endParaRPr lang="ru-RU" sz="2000">
                        <a:effectLst/>
                      </a:endParaRPr>
                    </a:p>
                  </a:txBody>
                  <a:tcPr marL="0" marR="15240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Сервера (хостинг), API ключи (Карты, AR), аккаунты разработчика</a:t>
                      </a:r>
                      <a:endParaRPr lang="ru-RU" sz="2000" dirty="0">
                        <a:effectLst/>
                      </a:endParaRPr>
                    </a:p>
                  </a:txBody>
                  <a:tcPr marL="152400" marR="15240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100 000 ₽</a:t>
                      </a:r>
                      <a:endParaRPr lang="ru-RU" sz="2000">
                        <a:effectLst/>
                      </a:endParaRPr>
                    </a:p>
                  </a:txBody>
                  <a:tcPr marL="152400" marR="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1780"/>
                  </a:ext>
                </a:extLst>
              </a:tr>
              <a:tr h="791013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Юридические услуги</a:t>
                      </a:r>
                      <a:endParaRPr lang="ru-RU" sz="2000">
                        <a:effectLst/>
                      </a:endParaRPr>
                    </a:p>
                  </a:txBody>
                  <a:tcPr marL="0" marR="15240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Регистрация ИП/Самозанятости, патенты, товарный знак</a:t>
                      </a:r>
                      <a:endParaRPr lang="ru-RU" sz="2000">
                        <a:effectLst/>
                      </a:endParaRPr>
                    </a:p>
                  </a:txBody>
                  <a:tcPr marL="152400" marR="15240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50 000 ₽</a:t>
                      </a:r>
                      <a:endParaRPr lang="ru-RU" sz="2000">
                        <a:effectLst/>
                      </a:endParaRPr>
                    </a:p>
                  </a:txBody>
                  <a:tcPr marL="152400" marR="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487032"/>
                  </a:ext>
                </a:extLst>
              </a:tr>
              <a:tr h="517576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ИТОГО</a:t>
                      </a:r>
                      <a:endParaRPr lang="ru-RU" sz="2000">
                        <a:effectLst/>
                      </a:endParaRPr>
                    </a:p>
                  </a:txBody>
                  <a:tcPr marL="0" marR="15240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Общий бюджет на запуск</a:t>
                      </a:r>
                      <a:endParaRPr lang="ru-RU" sz="2000">
                        <a:effectLst/>
                      </a:endParaRPr>
                    </a:p>
                  </a:txBody>
                  <a:tcPr marL="152400" marR="15240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~5 690 000 ₽</a:t>
                      </a:r>
                      <a:endParaRPr lang="ru-RU" sz="2000" dirty="0">
                        <a:effectLst/>
                      </a:endParaRPr>
                    </a:p>
                  </a:txBody>
                  <a:tcPr marL="152400" marR="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54187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8318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3E9A8-A1C4-82BD-38DA-74B307D85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A6654DF5-0673-FBDD-568C-77822B373C9D}"/>
              </a:ext>
            </a:extLst>
          </p:cNvPr>
          <p:cNvSpPr txBox="1"/>
          <p:nvPr/>
        </p:nvSpPr>
        <p:spPr>
          <a:xfrm>
            <a:off x="263352" y="332656"/>
            <a:ext cx="11089232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проекта</a:t>
            </a:r>
            <a:endParaRPr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F4406E-4E12-4528-B7DC-D9E3A7FF91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77" t="6951" r="22076"/>
          <a:stretch/>
        </p:blipFill>
        <p:spPr>
          <a:xfrm>
            <a:off x="119133" y="3251438"/>
            <a:ext cx="2304256" cy="25525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11B302-FBB6-441A-BC80-ED58A4E8A434}"/>
              </a:ext>
            </a:extLst>
          </p:cNvPr>
          <p:cNvSpPr txBox="1"/>
          <p:nvPr/>
        </p:nvSpPr>
        <p:spPr>
          <a:xfrm>
            <a:off x="211341" y="1570013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Стародубец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Алина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Анатольевна, лидер 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FCECE7-014C-43AE-87F6-5D6A588A181D}"/>
              </a:ext>
            </a:extLst>
          </p:cNvPr>
          <p:cNvSpPr txBox="1"/>
          <p:nvPr/>
        </p:nvSpPr>
        <p:spPr>
          <a:xfrm>
            <a:off x="2611556" y="4440452"/>
            <a:ext cx="19170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effectLst/>
                <a:latin typeface="Times New Roman" panose="02020603050405020304" pitchFamily="18" charset="0"/>
                <a:ea typeface="Noto Serif CJK SC"/>
                <a:cs typeface="Times New Roman" panose="02020603050405020304" pitchFamily="18" charset="0"/>
              </a:rPr>
              <a:t>Агаркова Варвара </a:t>
            </a:r>
          </a:p>
          <a:p>
            <a:pPr algn="ctr"/>
            <a:r>
              <a:rPr lang="ru-RU" sz="1600" dirty="0">
                <a:effectLst/>
                <a:latin typeface="Times New Roman" panose="02020603050405020304" pitchFamily="18" charset="0"/>
                <a:ea typeface="Noto Serif CJK SC"/>
                <a:cs typeface="Times New Roman" panose="02020603050405020304" pitchFamily="18" charset="0"/>
              </a:rPr>
              <a:t>Александровна, Менеджер по развитию проекта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B4AFF3-D783-462B-BCA7-16ACC272FAB6}"/>
              </a:ext>
            </a:extLst>
          </p:cNvPr>
          <p:cNvSpPr txBox="1"/>
          <p:nvPr/>
        </p:nvSpPr>
        <p:spPr>
          <a:xfrm>
            <a:off x="4991092" y="2060816"/>
            <a:ext cx="18653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 err="1">
                <a:effectLst/>
                <a:latin typeface="Times New Roman" panose="02020603050405020304" pitchFamily="18" charset="0"/>
                <a:ea typeface="Noto Serif CJK SC"/>
                <a:cs typeface="Times New Roman" panose="02020603050405020304" pitchFamily="18" charset="0"/>
              </a:rPr>
              <a:t>Манцурова</a:t>
            </a:r>
            <a:r>
              <a:rPr lang="ru-RU" sz="1600" dirty="0">
                <a:effectLst/>
                <a:latin typeface="Times New Roman" panose="02020603050405020304" pitchFamily="18" charset="0"/>
                <a:ea typeface="Noto Serif CJK SC"/>
                <a:cs typeface="Times New Roman" panose="02020603050405020304" pitchFamily="18" charset="0"/>
              </a:rPr>
              <a:t> Эльза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Noto Serif CJK SC"/>
                <a:cs typeface="Times New Roman" panose="02020603050405020304" pitchFamily="18" charset="0"/>
              </a:rPr>
              <a:t>Зазаевна</a:t>
            </a:r>
            <a:r>
              <a:rPr lang="ru-RU" sz="1600" dirty="0">
                <a:effectLst/>
                <a:latin typeface="Times New Roman" panose="02020603050405020304" pitchFamily="18" charset="0"/>
                <a:ea typeface="Noto Serif CJK SC"/>
                <a:cs typeface="Times New Roman" panose="02020603050405020304" pitchFamily="18" charset="0"/>
              </a:rPr>
              <a:t>, аналитик проекта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E9930A-A370-4066-8539-47A8E4940B38}"/>
              </a:ext>
            </a:extLst>
          </p:cNvPr>
          <p:cNvSpPr txBox="1"/>
          <p:nvPr/>
        </p:nvSpPr>
        <p:spPr>
          <a:xfrm>
            <a:off x="7205330" y="4440452"/>
            <a:ext cx="197119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effectLst/>
                <a:latin typeface="Times New Roman" panose="02020603050405020304" pitchFamily="18" charset="0"/>
                <a:ea typeface="Noto Serif CJK SC"/>
                <a:cs typeface="Times New Roman" panose="02020603050405020304" pitchFamily="18" charset="0"/>
              </a:rPr>
              <a:t>Савостина Екатерина Владимировна, дизайнер проекта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B681D9-AAAB-4112-B3C4-C636CD68ADAB}"/>
              </a:ext>
            </a:extLst>
          </p:cNvPr>
          <p:cNvSpPr txBox="1"/>
          <p:nvPr/>
        </p:nvSpPr>
        <p:spPr>
          <a:xfrm>
            <a:off x="9156376" y="2182195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Крылова Элина 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Андреевна,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трекер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команды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4BDF47C-9233-4EDA-9582-690A9ED180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730" t="8472" r="-3620" b="13757"/>
          <a:stretch/>
        </p:blipFill>
        <p:spPr>
          <a:xfrm>
            <a:off x="6872267" y="1124744"/>
            <a:ext cx="2304256" cy="255253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F1E609D-47C8-4180-967A-B694D3552A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001"/>
          <a:stretch/>
        </p:blipFill>
        <p:spPr>
          <a:xfrm>
            <a:off x="2607804" y="1089516"/>
            <a:ext cx="2200486" cy="255253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C73CF1D-F719-4CFF-9103-20B8351087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358" t="19551" r="3993" b="8063"/>
          <a:stretch/>
        </p:blipFill>
        <p:spPr>
          <a:xfrm>
            <a:off x="4646511" y="3752581"/>
            <a:ext cx="2376263" cy="2730318"/>
          </a:xfrm>
          <a:prstGeom prst="rect">
            <a:avLst/>
          </a:prstGeom>
        </p:spPr>
      </p:pic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id="{AB3EA85B-549A-49CC-9B5F-70FAF0E69407}"/>
              </a:ext>
            </a:extLst>
          </p:cNvPr>
          <p:cNvSpPr/>
          <p:nvPr/>
        </p:nvSpPr>
        <p:spPr>
          <a:xfrm>
            <a:off x="839416" y="2428725"/>
            <a:ext cx="792088" cy="7051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трелка: вниз 17">
            <a:extLst>
              <a:ext uri="{FF2B5EF4-FFF2-40B4-BE49-F238E27FC236}">
                <a16:creationId xmlns:a16="http://schemas.microsoft.com/office/drawing/2014/main" id="{9E47D259-27C2-4327-8D49-91353F022968}"/>
              </a:ext>
            </a:extLst>
          </p:cNvPr>
          <p:cNvSpPr/>
          <p:nvPr/>
        </p:nvSpPr>
        <p:spPr>
          <a:xfrm rot="10800000">
            <a:off x="7794882" y="3706309"/>
            <a:ext cx="792088" cy="7051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трелка: вниз 19">
            <a:extLst>
              <a:ext uri="{FF2B5EF4-FFF2-40B4-BE49-F238E27FC236}">
                <a16:creationId xmlns:a16="http://schemas.microsoft.com/office/drawing/2014/main" id="{A6AC05BC-5207-4B96-ADC7-19688E36EEA1}"/>
              </a:ext>
            </a:extLst>
          </p:cNvPr>
          <p:cNvSpPr/>
          <p:nvPr/>
        </p:nvSpPr>
        <p:spPr>
          <a:xfrm>
            <a:off x="5411924" y="2891813"/>
            <a:ext cx="792088" cy="7051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трелка: вниз 20">
            <a:extLst>
              <a:ext uri="{FF2B5EF4-FFF2-40B4-BE49-F238E27FC236}">
                <a16:creationId xmlns:a16="http://schemas.microsoft.com/office/drawing/2014/main" id="{328FBAAB-9661-4C45-A5D4-39B8063E0E40}"/>
              </a:ext>
            </a:extLst>
          </p:cNvPr>
          <p:cNvSpPr/>
          <p:nvPr/>
        </p:nvSpPr>
        <p:spPr>
          <a:xfrm rot="10800000">
            <a:off x="3138906" y="3688695"/>
            <a:ext cx="792088" cy="7051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трелка: вниз 21">
            <a:extLst>
              <a:ext uri="{FF2B5EF4-FFF2-40B4-BE49-F238E27FC236}">
                <a16:creationId xmlns:a16="http://schemas.microsoft.com/office/drawing/2014/main" id="{226917D9-7911-41C2-A79F-57D105E8826C}"/>
              </a:ext>
            </a:extLst>
          </p:cNvPr>
          <p:cNvSpPr/>
          <p:nvPr/>
        </p:nvSpPr>
        <p:spPr>
          <a:xfrm>
            <a:off x="9840416" y="3133835"/>
            <a:ext cx="792088" cy="7051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9ECBC2-46CF-48AB-B349-4438332E49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276" b="15369"/>
          <a:stretch/>
        </p:blipFill>
        <p:spPr>
          <a:xfrm>
            <a:off x="9094296" y="3918562"/>
            <a:ext cx="2384711" cy="251765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8BD98C6-481C-2A81-B48C-FF12A8AB89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09424" y="236119"/>
            <a:ext cx="1143160" cy="5620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FFAAB9CC-BCD5-73F7-41E5-35216581CBC7}"/>
              </a:ext>
            </a:extLst>
          </p:cNvPr>
          <p:cNvSpPr/>
          <p:nvPr/>
        </p:nvSpPr>
        <p:spPr>
          <a:xfrm rot="5400000">
            <a:off x="10567501" y="908252"/>
            <a:ext cx="562054" cy="43204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15E39A-0826-6D2A-A258-8F686EDEB2DB}"/>
              </a:ext>
            </a:extLst>
          </p:cNvPr>
          <p:cNvSpPr txBox="1"/>
          <p:nvPr/>
        </p:nvSpPr>
        <p:spPr>
          <a:xfrm>
            <a:off x="9488268" y="1400141"/>
            <a:ext cx="1894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Mobile-разработка -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iMedia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Solutions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881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Текст 2"/>
          <p:cNvSpPr txBox="1"/>
          <p:nvPr/>
        </p:nvSpPr>
        <p:spPr>
          <a:xfrm>
            <a:off x="501316" y="539875"/>
            <a:ext cx="9843155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rPr lang="ru-RU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 для связи</a:t>
            </a:r>
            <a:endParaRPr sz="36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B25599-AE42-5A46-8DCF-C17FE830910F}"/>
              </a:ext>
            </a:extLst>
          </p:cNvPr>
          <p:cNvSpPr txBox="1"/>
          <p:nvPr/>
        </p:nvSpPr>
        <p:spPr>
          <a:xfrm>
            <a:off x="3301584" y="3248081"/>
            <a:ext cx="6663126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2A3537-60BA-3E40-8ED8-23A49A9BD98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819934" y="2286562"/>
            <a:ext cx="720000" cy="72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3746D4-9EF1-2C43-9498-4F3DB34EFF4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29203" y="4674799"/>
            <a:ext cx="720000" cy="720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EA02496-4775-1547-8A31-5D653F80FDB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10621" y="4674799"/>
            <a:ext cx="720000" cy="720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E4F0C18-06F5-ED48-97D4-43E62381DFF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54875" y="4674799"/>
            <a:ext cx="720000" cy="720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6C9E867-F746-3745-BE80-EE22B9CB1A8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36293" y="4674799"/>
            <a:ext cx="720000" cy="7200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B5FE5E2-4639-2143-92C6-724C53A3101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99129" y="4674799"/>
            <a:ext cx="720000" cy="72000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15EFAE0-EA3F-D04D-8DD9-60328ADB180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6432" y="2286562"/>
            <a:ext cx="720000" cy="72000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40E7B349-DDDF-B64B-A0E0-95FFF5B4D91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80547" y="4674799"/>
            <a:ext cx="720000" cy="72000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A6467AC9-E10E-9A4D-B78C-7940999A37C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92039" y="4674799"/>
            <a:ext cx="720000" cy="720000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14778862-8589-6C49-94B3-7695ECA3EA8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73457" y="4674799"/>
            <a:ext cx="720000" cy="72000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AA85598A-12DD-154D-AE0E-53E45274E09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517711" y="4674799"/>
            <a:ext cx="720000" cy="72000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9A4D41EB-B953-CE43-AF05-3C520C8D5B2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71328" y="5896157"/>
            <a:ext cx="720000" cy="7200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1B9DAF1C-2236-9B4C-881F-EBB1CB7FF33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395078" y="2349000"/>
            <a:ext cx="720000" cy="72000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EFF6D61E-A9A5-234D-B9A7-05F1D699E0F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146685" y="3468663"/>
            <a:ext cx="720000" cy="720000"/>
          </a:xfrm>
          <a:prstGeom prst="rect">
            <a:avLst/>
          </a:prstGeom>
        </p:spPr>
      </p:pic>
      <p:pic>
        <p:nvPicPr>
          <p:cNvPr id="256" name="Рисунок 255">
            <a:extLst>
              <a:ext uri="{FF2B5EF4-FFF2-40B4-BE49-F238E27FC236}">
                <a16:creationId xmlns:a16="http://schemas.microsoft.com/office/drawing/2014/main" id="{CD5AEE66-4155-6143-B81D-B53FD416DCA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928851" y="3468663"/>
            <a:ext cx="720000" cy="720000"/>
          </a:xfrm>
          <a:prstGeom prst="rect">
            <a:avLst/>
          </a:prstGeom>
        </p:spPr>
      </p:pic>
      <p:pic>
        <p:nvPicPr>
          <p:cNvPr id="260" name="Рисунок 259">
            <a:extLst>
              <a:ext uri="{FF2B5EF4-FFF2-40B4-BE49-F238E27FC236}">
                <a16:creationId xmlns:a16="http://schemas.microsoft.com/office/drawing/2014/main" id="{45448DAE-B7D6-A947-867D-F8621738C04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819934" y="3468663"/>
            <a:ext cx="720000" cy="720000"/>
          </a:xfrm>
          <a:prstGeom prst="rect">
            <a:avLst/>
          </a:prstGeom>
        </p:spPr>
      </p:pic>
      <p:pic>
        <p:nvPicPr>
          <p:cNvPr id="273" name="Рисунок 272">
            <a:extLst>
              <a:ext uri="{FF2B5EF4-FFF2-40B4-BE49-F238E27FC236}">
                <a16:creationId xmlns:a16="http://schemas.microsoft.com/office/drawing/2014/main" id="{CA40F775-E2E8-7F45-A2E1-2DD2C701FCF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711017" y="2286562"/>
            <a:ext cx="720000" cy="720000"/>
          </a:xfrm>
          <a:prstGeom prst="rect">
            <a:avLst/>
          </a:prstGeom>
        </p:spPr>
      </p:pic>
      <p:pic>
        <p:nvPicPr>
          <p:cNvPr id="275" name="Рисунок 274">
            <a:extLst>
              <a:ext uri="{FF2B5EF4-FFF2-40B4-BE49-F238E27FC236}">
                <a16:creationId xmlns:a16="http://schemas.microsoft.com/office/drawing/2014/main" id="{F3D66E65-1AEF-F34F-89B0-D03E9B2201B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602100" y="3468663"/>
            <a:ext cx="720000" cy="720000"/>
          </a:xfrm>
          <a:prstGeom prst="rect">
            <a:avLst/>
          </a:prstGeom>
        </p:spPr>
      </p:pic>
      <p:pic>
        <p:nvPicPr>
          <p:cNvPr id="277" name="Рисунок 276">
            <a:extLst>
              <a:ext uri="{FF2B5EF4-FFF2-40B4-BE49-F238E27FC236}">
                <a16:creationId xmlns:a16="http://schemas.microsoft.com/office/drawing/2014/main" id="{09EBFB11-BA12-7A42-AFC7-A3B5E4D2345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493183" y="3468663"/>
            <a:ext cx="720000" cy="720000"/>
          </a:xfrm>
          <a:prstGeom prst="rect">
            <a:avLst/>
          </a:prstGeom>
        </p:spPr>
      </p:pic>
      <p:pic>
        <p:nvPicPr>
          <p:cNvPr id="279" name="Рисунок 278">
            <a:extLst>
              <a:ext uri="{FF2B5EF4-FFF2-40B4-BE49-F238E27FC236}">
                <a16:creationId xmlns:a16="http://schemas.microsoft.com/office/drawing/2014/main" id="{EF09D7BF-9CC2-384F-944B-02468DB1440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493183" y="2286562"/>
            <a:ext cx="720000" cy="720000"/>
          </a:xfrm>
          <a:prstGeom prst="rect">
            <a:avLst/>
          </a:prstGeom>
        </p:spPr>
      </p:pic>
      <p:pic>
        <p:nvPicPr>
          <p:cNvPr id="281" name="Рисунок 280">
            <a:extLst>
              <a:ext uri="{FF2B5EF4-FFF2-40B4-BE49-F238E27FC236}">
                <a16:creationId xmlns:a16="http://schemas.microsoft.com/office/drawing/2014/main" id="{2D1FFF03-7628-4643-8A19-06843CB4A4E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275349" y="3468663"/>
            <a:ext cx="720000" cy="720000"/>
          </a:xfrm>
          <a:prstGeom prst="rect">
            <a:avLst/>
          </a:prstGeom>
        </p:spPr>
      </p:pic>
      <p:pic>
        <p:nvPicPr>
          <p:cNvPr id="283" name="Рисунок 282">
            <a:extLst>
              <a:ext uri="{FF2B5EF4-FFF2-40B4-BE49-F238E27FC236}">
                <a16:creationId xmlns:a16="http://schemas.microsoft.com/office/drawing/2014/main" id="{B7D14F38-73A0-FA4E-893D-A63EA67FE85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66432" y="3468663"/>
            <a:ext cx="720000" cy="720000"/>
          </a:xfrm>
          <a:prstGeom prst="rect">
            <a:avLst/>
          </a:prstGeom>
        </p:spPr>
      </p:pic>
      <p:pic>
        <p:nvPicPr>
          <p:cNvPr id="285" name="Рисунок 284">
            <a:extLst>
              <a:ext uri="{FF2B5EF4-FFF2-40B4-BE49-F238E27FC236}">
                <a16:creationId xmlns:a16="http://schemas.microsoft.com/office/drawing/2014/main" id="{6473AFD8-7B16-2D46-96B8-56E2A6A09D8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9037768" y="3468663"/>
            <a:ext cx="720000" cy="720000"/>
          </a:xfrm>
          <a:prstGeom prst="rect">
            <a:avLst/>
          </a:prstGeom>
        </p:spPr>
      </p:pic>
      <p:pic>
        <p:nvPicPr>
          <p:cNvPr id="291" name="Рисунок 290">
            <a:extLst>
              <a:ext uri="{FF2B5EF4-FFF2-40B4-BE49-F238E27FC236}">
                <a16:creationId xmlns:a16="http://schemas.microsoft.com/office/drawing/2014/main" id="{58783FAB-1B42-5A48-A8FC-49E6E9CAB0E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0146685" y="2286562"/>
            <a:ext cx="720000" cy="720000"/>
          </a:xfrm>
          <a:prstGeom prst="rect">
            <a:avLst/>
          </a:prstGeom>
        </p:spPr>
      </p:pic>
      <p:pic>
        <p:nvPicPr>
          <p:cNvPr id="293" name="Рисунок 292">
            <a:extLst>
              <a:ext uri="{FF2B5EF4-FFF2-40B4-BE49-F238E27FC236}">
                <a16:creationId xmlns:a16="http://schemas.microsoft.com/office/drawing/2014/main" id="{A359837C-6670-0A47-8901-0BD86B6E926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7928851" y="2286562"/>
            <a:ext cx="720000" cy="720000"/>
          </a:xfrm>
          <a:prstGeom prst="rect">
            <a:avLst/>
          </a:prstGeom>
        </p:spPr>
      </p:pic>
      <p:pic>
        <p:nvPicPr>
          <p:cNvPr id="295" name="Рисунок 294">
            <a:extLst>
              <a:ext uri="{FF2B5EF4-FFF2-40B4-BE49-F238E27FC236}">
                <a16:creationId xmlns:a16="http://schemas.microsoft.com/office/drawing/2014/main" id="{7282A73B-9E93-F444-A4A4-52AF2F7C2A6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9037768" y="2286562"/>
            <a:ext cx="720000" cy="720000"/>
          </a:xfrm>
          <a:prstGeom prst="rect">
            <a:avLst/>
          </a:prstGeom>
        </p:spPr>
      </p:pic>
      <p:pic>
        <p:nvPicPr>
          <p:cNvPr id="297" name="Рисунок 296">
            <a:extLst>
              <a:ext uri="{FF2B5EF4-FFF2-40B4-BE49-F238E27FC236}">
                <a16:creationId xmlns:a16="http://schemas.microsoft.com/office/drawing/2014/main" id="{13787912-214D-7140-91DD-D4E624ACD08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61965" y="4674799"/>
            <a:ext cx="720000" cy="720000"/>
          </a:xfrm>
          <a:prstGeom prst="rect">
            <a:avLst/>
          </a:prstGeom>
        </p:spPr>
      </p:pic>
      <p:pic>
        <p:nvPicPr>
          <p:cNvPr id="299" name="Рисунок 298">
            <a:extLst>
              <a:ext uri="{FF2B5EF4-FFF2-40B4-BE49-F238E27FC236}">
                <a16:creationId xmlns:a16="http://schemas.microsoft.com/office/drawing/2014/main" id="{7F87D60A-81BA-914E-AFE3-B2DB0F1D1B9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2384266" y="3468663"/>
            <a:ext cx="720000" cy="720000"/>
          </a:xfrm>
          <a:prstGeom prst="rect">
            <a:avLst/>
          </a:prstGeom>
        </p:spPr>
      </p:pic>
      <p:pic>
        <p:nvPicPr>
          <p:cNvPr id="303" name="Рисунок 302">
            <a:extLst>
              <a:ext uri="{FF2B5EF4-FFF2-40B4-BE49-F238E27FC236}">
                <a16:creationId xmlns:a16="http://schemas.microsoft.com/office/drawing/2014/main" id="{B88BB76D-B219-BB42-8350-50BAA85513F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4602100" y="2286562"/>
            <a:ext cx="720000" cy="720000"/>
          </a:xfrm>
          <a:prstGeom prst="rect">
            <a:avLst/>
          </a:prstGeom>
        </p:spPr>
      </p:pic>
      <p:pic>
        <p:nvPicPr>
          <p:cNvPr id="305" name="Рисунок 304">
            <a:extLst>
              <a:ext uri="{FF2B5EF4-FFF2-40B4-BE49-F238E27FC236}">
                <a16:creationId xmlns:a16="http://schemas.microsoft.com/office/drawing/2014/main" id="{EAB59F75-9FFE-B845-9604-AC865BE3628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711017" y="3468663"/>
            <a:ext cx="720000" cy="720000"/>
          </a:xfrm>
          <a:prstGeom prst="rect">
            <a:avLst/>
          </a:prstGeom>
        </p:spPr>
      </p:pic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07C4B34F-8E70-4979-8CAC-90B01D6CE9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9039736"/>
              </p:ext>
            </p:extLst>
          </p:nvPr>
        </p:nvGraphicFramePr>
        <p:xfrm>
          <a:off x="881964" y="1839526"/>
          <a:ext cx="9462508" cy="3569188"/>
        </p:xfrm>
        <a:graphic>
          <a:graphicData uri="http://schemas.openxmlformats.org/drawingml/2006/table">
            <a:tbl>
              <a:tblPr firstRow="1" bandRow="1">
                <a:tableStyleId>{8367FCD3-8E2A-CBA8-48F4-D0D884036E8F}</a:tableStyleId>
              </a:tblPr>
              <a:tblGrid>
                <a:gridCol w="4731254">
                  <a:extLst>
                    <a:ext uri="{9D8B030D-6E8A-4147-A177-3AD203B41FA5}">
                      <a16:colId xmlns:a16="http://schemas.microsoft.com/office/drawing/2014/main" val="3063497884"/>
                    </a:ext>
                  </a:extLst>
                </a:gridCol>
                <a:gridCol w="4731254">
                  <a:extLst>
                    <a:ext uri="{9D8B030D-6E8A-4147-A177-3AD203B41FA5}">
                      <a16:colId xmlns:a16="http://schemas.microsoft.com/office/drawing/2014/main" val="2954824361"/>
                    </a:ext>
                  </a:extLst>
                </a:gridCol>
              </a:tblGrid>
              <a:tr h="869394">
                <a:tc>
                  <a:txBody>
                    <a:bodyPr/>
                    <a:lstStyle/>
                    <a:p>
                      <a:pPr algn="l"/>
                      <a:r>
                        <a:rPr lang="ru-RU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Стародубец</a:t>
                      </a: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Алина Анатольевна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alinastarodybets28@gmail.com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8506913"/>
                  </a:ext>
                </a:extLst>
              </a:tr>
              <a:tr h="1049920">
                <a:tc>
                  <a:txBody>
                    <a:bodyPr/>
                    <a:lstStyle/>
                    <a:p>
                      <a:pPr algn="l"/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Noto Serif CJK SC"/>
                          <a:cs typeface="Times New Roman" panose="02020603050405020304" pitchFamily="18" charset="0"/>
                        </a:rPr>
                        <a:t>Агаркова Варвара Александровна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varvaraagarkovavarvara@internet.ru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5787836"/>
                  </a:ext>
                </a:extLst>
              </a:tr>
              <a:tr h="599954">
                <a:tc>
                  <a:txBody>
                    <a:bodyPr/>
                    <a:lstStyle/>
                    <a:p>
                      <a:pPr algn="l"/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ea typeface="Noto Serif CJK SC"/>
                          <a:cs typeface="Times New Roman" panose="02020603050405020304" pitchFamily="18" charset="0"/>
                        </a:rPr>
                        <a:t>Манцурова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Noto Serif CJK SC"/>
                          <a:cs typeface="Times New Roman" panose="02020603050405020304" pitchFamily="18" charset="0"/>
                        </a:rPr>
                        <a:t> Эльза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ea typeface="Noto Serif CJK SC"/>
                          <a:cs typeface="Times New Roman" panose="02020603050405020304" pitchFamily="18" charset="0"/>
                        </a:rPr>
                        <a:t>Зазаевна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elza.mancurova@mail.ru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0551970"/>
                  </a:ext>
                </a:extLst>
              </a:tr>
              <a:tr h="1049920">
                <a:tc>
                  <a:txBody>
                    <a:bodyPr/>
                    <a:lstStyle/>
                    <a:p>
                      <a:pPr algn="l"/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Noto Serif CJK SC"/>
                          <a:cs typeface="Times New Roman" panose="02020603050405020304" pitchFamily="18" charset="0"/>
                        </a:rPr>
                        <a:t>Савостина Екатерина Владимировна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savostinakety13@gmail.com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137702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B460B-862A-BB38-ED4C-C89C2B11A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2B22D999-419E-E64E-B611-20010D055706}"/>
              </a:ext>
            </a:extLst>
          </p:cNvPr>
          <p:cNvSpPr txBox="1"/>
          <p:nvPr/>
        </p:nvSpPr>
        <p:spPr>
          <a:xfrm>
            <a:off x="263352" y="332656"/>
            <a:ext cx="11089232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Цель и краткая суть проекта</a:t>
            </a:r>
            <a:endParaRPr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5FC1F9-1827-BB23-F771-6805339EBF6A}"/>
              </a:ext>
            </a:extLst>
          </p:cNvPr>
          <p:cNvSpPr txBox="1"/>
          <p:nvPr/>
        </p:nvSpPr>
        <p:spPr>
          <a:xfrm>
            <a:off x="263352" y="1874728"/>
            <a:ext cx="1072919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Проект представляет собой мобильное приложение, объединяющее образовательный контент и городской туризм через технологии дополненной реальности (AR). </a:t>
            </a:r>
          </a:p>
          <a:p>
            <a:pPr algn="just"/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Цель проекта — создание инновационного инструмента для изучения истории и культурного наследия Тулы и Тульской области в интерактивном формате.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AA64F519-4D0A-439A-AD51-F2C0D7798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382" y="161589"/>
            <a:ext cx="2732162" cy="171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431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4207EE-A039-ADE5-39B2-09E77C913E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25C98034-0DB4-C602-6DF8-DA4691D9373E}"/>
              </a:ext>
            </a:extLst>
          </p:cNvPr>
          <p:cNvSpPr txBox="1"/>
          <p:nvPr/>
        </p:nvSpPr>
        <p:spPr>
          <a:xfrm>
            <a:off x="263352" y="332656"/>
            <a:ext cx="11089232" cy="120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Целевые потребительские сегменты</a:t>
            </a:r>
            <a:b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Проблемы, которые решает проект</a:t>
            </a:r>
            <a:endParaRPr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61A524-40D4-F01B-7E26-D0E8E4901290}"/>
              </a:ext>
            </a:extLst>
          </p:cNvPr>
          <p:cNvSpPr txBox="1"/>
          <p:nvPr/>
        </p:nvSpPr>
        <p:spPr>
          <a:xfrm>
            <a:off x="263352" y="1532981"/>
            <a:ext cx="10786731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buNone/>
            </a:pPr>
            <a:r>
              <a:rPr lang="ru-RU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Физические лица: Молодежь и подростки.</a:t>
            </a:r>
            <a:endParaRPr lang="ru-RU" sz="28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rtl="0">
              <a:buNone/>
            </a:pPr>
            <a:r>
              <a:rPr lang="ru-RU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География: Тула и Тульская область</a:t>
            </a:r>
            <a:endParaRPr lang="ru-RU" sz="28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rtl="0">
              <a:buNone/>
            </a:pPr>
            <a:r>
              <a:rPr lang="ru-RU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Сектор рынка: В2С</a:t>
            </a:r>
          </a:p>
          <a:p>
            <a:pPr algn="just" rtl="0"/>
            <a:r>
              <a:rPr lang="ru-RU" sz="2800" dirty="0"/>
              <a:t>Наш проект решает комплексную проблему поверхностного потребления историко-культурного контента и отсутствия мотивации у современной аудитории к активному изучению городской среды и наследия. Традиционные экскурсии воспринимаются как пассивный и устаревший формат («скучно», «много текста»). Исторические личности остаются «статичными фигурами в учебнике», что не вызывает эмоционального отклика.</a:t>
            </a:r>
          </a:p>
          <a:p>
            <a:pPr algn="just">
              <a:buNone/>
            </a:pP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Picture background">
            <a:extLst>
              <a:ext uri="{FF2B5EF4-FFF2-40B4-BE49-F238E27FC236}">
                <a16:creationId xmlns:a16="http://schemas.microsoft.com/office/drawing/2014/main" id="{DF10ED63-AF4D-42E0-84C3-DC6C5C6B72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" t="3067" r="4291" b="3636"/>
          <a:stretch/>
        </p:blipFill>
        <p:spPr bwMode="auto">
          <a:xfrm>
            <a:off x="8496686" y="908720"/>
            <a:ext cx="2855898" cy="197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299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514E57-8EDF-61DC-A877-ED42FB264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B1A8FE26-7B28-D416-2AB8-E88F4FD95E0B}"/>
              </a:ext>
            </a:extLst>
          </p:cNvPr>
          <p:cNvSpPr txBox="1"/>
          <p:nvPr/>
        </p:nvSpPr>
        <p:spPr>
          <a:xfrm>
            <a:off x="263352" y="332656"/>
            <a:ext cx="11089232" cy="120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Оценка потенциала рынка</a:t>
            </a:r>
            <a:b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05242F-D22B-696A-DD3F-5E5E3ACA0816}"/>
              </a:ext>
            </a:extLst>
          </p:cNvPr>
          <p:cNvSpPr txBox="1"/>
          <p:nvPr/>
        </p:nvSpPr>
        <p:spPr>
          <a:xfrm flipV="1">
            <a:off x="6672064" y="1456036"/>
            <a:ext cx="2304255" cy="307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88EECF-EB57-41F5-B05A-3A41463511AD}"/>
              </a:ext>
            </a:extLst>
          </p:cNvPr>
          <p:cNvSpPr txBox="1"/>
          <p:nvPr/>
        </p:nvSpPr>
        <p:spPr>
          <a:xfrm>
            <a:off x="263352" y="955874"/>
            <a:ext cx="1080120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i="0" dirty="0">
                <a:solidFill>
                  <a:srgbClr val="0F111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Клиенты выберут «</a:t>
            </a:r>
            <a:r>
              <a:rPr lang="ru-RU" sz="2400" i="0" dirty="0" err="1">
                <a:solidFill>
                  <a:srgbClr val="0F111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ТульскийКомпас</a:t>
            </a:r>
            <a:r>
              <a:rPr lang="ru-RU" sz="2400" i="0" dirty="0">
                <a:solidFill>
                  <a:srgbClr val="0F111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наследие улиц», потому что мы первыми превратим историю в эмоциональный квест, а не просто в ленту фактов.</a:t>
            </a:r>
            <a:endParaRPr lang="ru-RU" sz="2400" dirty="0">
              <a:solidFill>
                <a:srgbClr val="0F11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i="0" dirty="0">
                <a:solidFill>
                  <a:srgbClr val="0F111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Мы создаем «эффект машины времени», а не карту.</a:t>
            </a:r>
            <a:br>
              <a:rPr lang="ru-RU" sz="2400" i="0" dirty="0">
                <a:solidFill>
                  <a:srgbClr val="0F111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i="0" dirty="0">
                <a:solidFill>
                  <a:srgbClr val="0F111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Персональный контент на базе ИИ</a:t>
            </a:r>
            <a:br>
              <a:rPr lang="ru-RU" sz="2400" i="0" dirty="0">
                <a:solidFill>
                  <a:srgbClr val="0F111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i="0" dirty="0">
                <a:solidFill>
                  <a:srgbClr val="0F111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Глубокая локальность.</a:t>
            </a:r>
            <a:endParaRPr lang="ru-RU" sz="2400" dirty="0">
              <a:solidFill>
                <a:srgbClr val="0F11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b="0" i="0" dirty="0">
                <a:solidFill>
                  <a:srgbClr val="0F111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Проект нацелен на стремительно растущий рынок </a:t>
            </a:r>
            <a:r>
              <a:rPr lang="ru-RU" sz="2400" b="1" i="0" dirty="0">
                <a:solidFill>
                  <a:srgbClr val="0F111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«образовательного туризма»</a:t>
            </a:r>
            <a:r>
              <a:rPr lang="ru-RU" sz="2400" b="0" i="0" dirty="0">
                <a:solidFill>
                  <a:srgbClr val="0F111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который сегодня является глобальным трендом в работе с молодежной аудиторией. Современные подростки и молодые люди (14–35 лет) отвергают пассивное потребление информации и ищут интерактивные форматы, сочетающие развлечение с получением новых знаний.</a:t>
            </a:r>
            <a:br>
              <a:rPr lang="ru-RU" sz="3600" i="0" dirty="0">
                <a:solidFill>
                  <a:srgbClr val="0F111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id="{B8FAD24D-C113-4FC1-B651-828514816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2" y="5035447"/>
            <a:ext cx="2656685" cy="148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012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EF701-F39E-0080-3F99-E9AA1D280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EB21250-81C7-1E1E-D55D-E862387C8A95}"/>
              </a:ext>
            </a:extLst>
          </p:cNvPr>
          <p:cNvSpPr txBox="1"/>
          <p:nvPr/>
        </p:nvSpPr>
        <p:spPr>
          <a:xfrm>
            <a:off x="495535" y="332656"/>
            <a:ext cx="11089232" cy="120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Суть решения</a:t>
            </a:r>
            <a:b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6C2F3C-C1E1-4317-83F2-D65AA60CBA5E}"/>
              </a:ext>
            </a:extLst>
          </p:cNvPr>
          <p:cNvSpPr txBox="1"/>
          <p:nvPr/>
        </p:nvSpPr>
        <p:spPr>
          <a:xfrm>
            <a:off x="479376" y="1382286"/>
            <a:ext cx="1044116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отличие от стандартных аудиогидов и классических экскурсий, мы не просто озвучиваем факты, а превращаем историю в эмоциональное приключение с помощью дополненной реальности. Мы решаем главную проблему целевой аудитории — скуку и пассивное потребление контента — через геймификацию и квесты. </a:t>
            </a:r>
          </a:p>
          <a:p>
            <a:pPr algn="just"/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Наше приложение использует искусственный интеллект для персонализации маршрутов, подстраиваясь под возраст и интересы каждого пользователя, чего нет у конкурентов. </a:t>
            </a:r>
          </a:p>
          <a:p>
            <a:pPr algn="just"/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Технология AR позволяет «оживлять» исторических личностей и события прямо на улицах города, создавая эффект полного погружения. Геолокация и интерактивная карта превращают любую прогулку в исследование, которое не требует привязки ко времени гида.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832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783EEF-6C81-400C-BB2E-D21752B47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cap="none" dirty="0">
                <a:latin typeface="Arial" panose="020B0604020202020204" pitchFamily="34" charset="0"/>
                <a:cs typeface="Arial" panose="020B0604020202020204" pitchFamily="34" charset="0"/>
              </a:rPr>
              <a:t>Конкурентные преимущества</a:t>
            </a:r>
            <a:endParaRPr lang="ru-RU" cap="non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F5C424-F96B-412C-BA12-2D693EAF34B7}"/>
              </a:ext>
            </a:extLst>
          </p:cNvPr>
          <p:cNvSpPr txBox="1"/>
          <p:nvPr/>
        </p:nvSpPr>
        <p:spPr>
          <a:xfrm>
            <a:off x="335360" y="1916832"/>
            <a:ext cx="1108923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3200" b="1" i="0" dirty="0">
                <a:solidFill>
                  <a:srgbClr val="0F111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Почему клиенты должны выбрать нас, а не конкурентов?</a:t>
            </a:r>
          </a:p>
          <a:p>
            <a:pPr algn="l"/>
            <a:endParaRPr lang="ru-RU" sz="3200" b="0" i="0" dirty="0">
              <a:solidFill>
                <a:srgbClr val="0F111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i="0" dirty="0">
                <a:solidFill>
                  <a:srgbClr val="0F111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Первое: </a:t>
            </a:r>
            <a:r>
              <a:rPr lang="ru-RU" sz="3200" i="0" dirty="0">
                <a:solidFill>
                  <a:srgbClr val="0F111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мы создаем «эффект машины времени».</a:t>
            </a:r>
          </a:p>
          <a:p>
            <a:pPr algn="l"/>
            <a:r>
              <a:rPr lang="ru-RU" sz="3200" b="1" i="0" dirty="0">
                <a:solidFill>
                  <a:srgbClr val="0F111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Второе: </a:t>
            </a:r>
            <a:r>
              <a:rPr lang="ru-RU" sz="3200" i="0" dirty="0">
                <a:solidFill>
                  <a:srgbClr val="0F111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персональный контент на базе ИИ</a:t>
            </a:r>
          </a:p>
          <a:p>
            <a:pPr algn="l"/>
            <a:r>
              <a:rPr lang="ru-RU" sz="3200" b="1" i="0" dirty="0">
                <a:solidFill>
                  <a:srgbClr val="0F111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Третье: </a:t>
            </a:r>
            <a:r>
              <a:rPr lang="ru-RU" sz="3200" i="0" dirty="0" err="1">
                <a:solidFill>
                  <a:srgbClr val="0F111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гиперлокальность</a:t>
            </a:r>
            <a:r>
              <a:rPr lang="ru-RU" sz="3200" i="0" dirty="0">
                <a:solidFill>
                  <a:srgbClr val="0F111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Picture background">
            <a:extLst>
              <a:ext uri="{FF2B5EF4-FFF2-40B4-BE49-F238E27FC236}">
                <a16:creationId xmlns:a16="http://schemas.microsoft.com/office/drawing/2014/main" id="{B2C50DCC-8EA8-4B5F-90CD-62210A0E2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4365104"/>
            <a:ext cx="3020194" cy="201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427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45A12-8B90-CF21-D25E-E1D646A1F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B9A2B3B5-CA7E-8FF5-E2B9-28C06D7646EE}"/>
              </a:ext>
            </a:extLst>
          </p:cNvPr>
          <p:cNvSpPr txBox="1"/>
          <p:nvPr/>
        </p:nvSpPr>
        <p:spPr>
          <a:xfrm>
            <a:off x="263352" y="332656"/>
            <a:ext cx="11089232" cy="120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Прототип решения</a:t>
            </a:r>
            <a:b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0D19A1-DCA4-4A06-A62C-35E1E32D8380}"/>
              </a:ext>
            </a:extLst>
          </p:cNvPr>
          <p:cNvSpPr txBox="1"/>
          <p:nvPr/>
        </p:nvSpPr>
        <p:spPr>
          <a:xfrm>
            <a:off x="263352" y="932818"/>
            <a:ext cx="7848872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b="0" i="0" dirty="0">
                <a:solidFill>
                  <a:srgbClr val="0F111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Прототип представляет собой </a:t>
            </a:r>
            <a:r>
              <a:rPr lang="ru-RU" sz="2800" i="0" dirty="0">
                <a:solidFill>
                  <a:srgbClr val="0F111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мобильное приложение для </a:t>
            </a:r>
            <a:r>
              <a:rPr lang="ru-RU" sz="2800" i="0" dirty="0" err="1">
                <a:solidFill>
                  <a:srgbClr val="0F111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iOS</a:t>
            </a:r>
            <a:r>
              <a:rPr lang="ru-RU" sz="2800" i="0" dirty="0">
                <a:solidFill>
                  <a:srgbClr val="0F111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800" i="0" dirty="0" err="1">
                <a:solidFill>
                  <a:srgbClr val="0F111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Android</a:t>
            </a:r>
            <a:r>
              <a:rPr lang="ru-RU" sz="2800" b="0" i="0" dirty="0">
                <a:solidFill>
                  <a:srgbClr val="0F111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которое превращает прогулку по городу в интерактивный образовательный квест с использованием технологий дополненной реальности (AR). Приложение накладывает цифровые слои истории на реальную городскую среду: пользователь проходит маршруты по местам, связанным с жизнью местных героев (учёных, воинов, меценатов, деятелей культуры), и через AR, аудио и интерактивные задания «оживляет» их истории.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6" name="Picture 8" descr="Picture background">
            <a:extLst>
              <a:ext uri="{FF2B5EF4-FFF2-40B4-BE49-F238E27FC236}">
                <a16:creationId xmlns:a16="http://schemas.microsoft.com/office/drawing/2014/main" id="{65A45354-277F-490C-9C1B-CC0EAA9A54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96"/>
          <a:stretch/>
        </p:blipFill>
        <p:spPr bwMode="auto">
          <a:xfrm>
            <a:off x="8085044" y="1700808"/>
            <a:ext cx="3357323" cy="370140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397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D62C06B-3708-8982-B121-F781B2DC8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552" y="188640"/>
            <a:ext cx="7272808" cy="612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123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785EA9-20EB-E5E6-2318-6D27F9C6EDCC}"/>
              </a:ext>
            </a:extLst>
          </p:cNvPr>
          <p:cNvSpPr txBox="1"/>
          <p:nvPr/>
        </p:nvSpPr>
        <p:spPr>
          <a:xfrm>
            <a:off x="2711624" y="0"/>
            <a:ext cx="6119090" cy="660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ru-RU" sz="28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</a:rPr>
              <a:t>Примеры квестов </a:t>
            </a:r>
            <a:endParaRPr lang="ru-RU" sz="2800" dirty="0">
              <a:solidFill>
                <a:schemeClr val="accent1"/>
              </a:solidFill>
              <a:effectLst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FC398F-4E82-D639-AF82-9CC2CD6406A7}"/>
              </a:ext>
            </a:extLst>
          </p:cNvPr>
          <p:cNvSpPr txBox="1"/>
          <p:nvPr/>
        </p:nvSpPr>
        <p:spPr>
          <a:xfrm>
            <a:off x="334565" y="662431"/>
            <a:ext cx="10873208" cy="579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ru-RU" sz="24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</a:rPr>
              <a:t>1. Название: «Тень Льва: Поиск утраченной рукописи»</a:t>
            </a:r>
            <a:endParaRPr lang="ru-RU" sz="2400" dirty="0">
              <a:solidFill>
                <a:schemeClr val="accent1"/>
              </a:solidFill>
              <a:effectLst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7854284-0C28-1132-9FCA-A8B64D59B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313" y="3802981"/>
            <a:ext cx="2740287" cy="271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0F634C-B1B2-38BF-A35B-D957236ED6E1}"/>
              </a:ext>
            </a:extLst>
          </p:cNvPr>
          <p:cNvSpPr txBox="1"/>
          <p:nvPr/>
        </p:nvSpPr>
        <p:spPr>
          <a:xfrm>
            <a:off x="301385" y="1370934"/>
            <a:ext cx="611909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ru-RU" sz="1600" b="1" i="1" u="sng" dirty="0">
                <a:solidFill>
                  <a:srgbClr val="1D1D1F"/>
                </a:solidFill>
                <a:effectLst/>
                <a:latin typeface="Times New Roman" panose="02020603050405020304" pitchFamily="18" charset="0"/>
              </a:rPr>
              <a:t>Маршрут</a:t>
            </a:r>
          </a:p>
          <a:p>
            <a:pPr algn="just">
              <a:lnSpc>
                <a:spcPct val="150000"/>
              </a:lnSpc>
              <a:buNone/>
            </a:pPr>
            <a:r>
              <a:rPr lang="ru-RU" sz="1600" u="sng" dirty="0">
                <a:solidFill>
                  <a:srgbClr val="1D1D1F"/>
                </a:solidFill>
                <a:effectLst/>
                <a:latin typeface="Times New Roman" panose="02020603050405020304" pitchFamily="18" charset="0"/>
              </a:rPr>
              <a:t>Точка 1: Тульский Кремль (Северная стена)</a:t>
            </a:r>
            <a:endParaRPr lang="ru-RU" sz="1600" dirty="0">
              <a:effectLst/>
            </a:endParaRPr>
          </a:p>
          <a:p>
            <a:pPr algn="just">
              <a:buNone/>
            </a:pPr>
            <a:r>
              <a:rPr lang="ru-RU" sz="1600" u="sng" dirty="0">
                <a:solidFill>
                  <a:srgbClr val="1D1D1F"/>
                </a:solidFill>
                <a:effectLst/>
                <a:latin typeface="Times New Roman" panose="02020603050405020304" pitchFamily="18" charset="0"/>
              </a:rPr>
              <a:t>Точка 2: Казанская набережная (</a:t>
            </a:r>
            <a:r>
              <a:rPr lang="ru-RU" sz="1600" dirty="0">
                <a:solidFill>
                  <a:srgbClr val="1D1D1F"/>
                </a:solidFill>
                <a:effectLst/>
                <a:latin typeface="Times New Roman" panose="02020603050405020304" pitchFamily="18" charset="0"/>
              </a:rPr>
              <a:t>г. Тула, Казанская набережная пешеходная зона вдоль старицы реки </a:t>
            </a:r>
            <a:r>
              <a:rPr lang="ru-RU" sz="1600" dirty="0" err="1">
                <a:solidFill>
                  <a:srgbClr val="1D1D1F"/>
                </a:solidFill>
                <a:effectLst/>
                <a:latin typeface="Times New Roman" panose="02020603050405020304" pitchFamily="18" charset="0"/>
              </a:rPr>
              <a:t>Упы</a:t>
            </a:r>
            <a:r>
              <a:rPr lang="ru-RU" sz="1600" u="sng" dirty="0">
                <a:solidFill>
                  <a:srgbClr val="1D1D1F"/>
                </a:solidFill>
                <a:effectLst/>
                <a:latin typeface="Times New Roman" panose="02020603050405020304" pitchFamily="18" charset="0"/>
              </a:rPr>
              <a:t>)</a:t>
            </a:r>
            <a:endParaRPr lang="ru-RU" sz="1600" dirty="0">
              <a:effectLst/>
            </a:endParaRPr>
          </a:p>
          <a:p>
            <a:pPr algn="just">
              <a:buNone/>
            </a:pPr>
            <a:r>
              <a:rPr lang="ru-RU" sz="1600" u="sng" dirty="0">
                <a:solidFill>
                  <a:srgbClr val="1D1D1F"/>
                </a:solidFill>
                <a:effectLst/>
                <a:latin typeface="Times New Roman" panose="02020603050405020304" pitchFamily="18" charset="0"/>
              </a:rPr>
              <a:t>Точка 3: Культурно-выставочный комплекс «Л. Н. Т.» (</a:t>
            </a:r>
            <a:r>
              <a:rPr lang="ru-RU" sz="1600" dirty="0">
                <a:solidFill>
                  <a:srgbClr val="1D1D1F"/>
                </a:solidFill>
                <a:effectLst/>
                <a:latin typeface="Times New Roman" panose="02020603050405020304" pitchFamily="18" charset="0"/>
              </a:rPr>
              <a:t>г. Тула, ул. Металлистов, 25)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ru-RU" sz="1600" dirty="0">
              <a:effectLst/>
            </a:endParaRPr>
          </a:p>
          <a:p>
            <a:pPr algn="just">
              <a:buNone/>
            </a:pPr>
            <a:r>
              <a:rPr lang="ru-RU" sz="1600" u="sng" dirty="0">
                <a:solidFill>
                  <a:srgbClr val="1D1D1F"/>
                </a:solidFill>
                <a:effectLst/>
                <a:latin typeface="Times New Roman" panose="02020603050405020304" pitchFamily="18" charset="0"/>
              </a:rPr>
              <a:t>Точка 4: Памятник Л.Н. Толстому (</a:t>
            </a:r>
            <a:r>
              <a:rPr lang="ru-RU" sz="1600" dirty="0">
                <a:solidFill>
                  <a:srgbClr val="1D1D1F"/>
                </a:solidFill>
                <a:effectLst/>
                <a:latin typeface="Times New Roman" panose="02020603050405020304" pitchFamily="18" charset="0"/>
              </a:rPr>
              <a:t>г. Тула, проспект Ленина (у начала бульвара, ведущего к Центральному парку им. Белоусова)</a:t>
            </a:r>
            <a:r>
              <a:rPr lang="ru-RU" sz="1600" u="sng" dirty="0">
                <a:solidFill>
                  <a:srgbClr val="1D1D1F"/>
                </a:solidFill>
                <a:effectLst/>
                <a:latin typeface="Times New Roman" panose="02020603050405020304" pitchFamily="18" charset="0"/>
              </a:rPr>
              <a:t>)</a:t>
            </a:r>
            <a:endParaRPr lang="ru-RU" sz="1600" dirty="0">
              <a:effectLst/>
            </a:endParaRPr>
          </a:p>
          <a:p>
            <a:pPr algn="just">
              <a:buNone/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Точка 5: Ясная поляна (</a:t>
            </a:r>
            <a:r>
              <a:rPr lang="ru-RU" sz="1600" dirty="0">
                <a:solidFill>
                  <a:srgbClr val="1D1D1F"/>
                </a:solidFill>
                <a:effectLst/>
                <a:latin typeface="Times New Roman" panose="02020603050405020304" pitchFamily="18" charset="0"/>
              </a:rPr>
              <a:t>Тульская область, Щёкинский район, д. Ясная Поляна (14 км от Тулы)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)</a:t>
            </a:r>
            <a:endParaRPr lang="ru-RU" sz="1600" dirty="0">
              <a:effectLst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3B2D4DA-4981-AA23-F58A-00E058B41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475" y="1412776"/>
            <a:ext cx="4529298" cy="455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8123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3">
      <a:dk1>
        <a:sysClr val="windowText" lastClr="000000"/>
      </a:dk1>
      <a:lt1>
        <a:sysClr val="window" lastClr="FFFFFF"/>
      </a:lt1>
      <a:dk2>
        <a:srgbClr val="000000"/>
      </a:dk2>
      <a:lt2>
        <a:srgbClr val="E7E6E6"/>
      </a:lt2>
      <a:accent1>
        <a:srgbClr val="8F00FF"/>
      </a:accent1>
      <a:accent2>
        <a:srgbClr val="FD493D"/>
      </a:accent2>
      <a:accent3>
        <a:srgbClr val="FCAF17"/>
      </a:accent3>
      <a:accent4>
        <a:srgbClr val="FBB3C1"/>
      </a:accent4>
      <a:accent5>
        <a:srgbClr val="B5D8E1"/>
      </a:accent5>
      <a:accent6>
        <a:srgbClr val="1B1B1B"/>
      </a:accent6>
      <a:hlink>
        <a:srgbClr val="0563C1"/>
      </a:hlink>
      <a:folHlink>
        <a:srgbClr val="954F72"/>
      </a:folHlink>
    </a:clrScheme>
    <a:fontScheme name="Другая 4">
      <a:majorFont>
        <a:latin typeface="Gilroy-Black"/>
        <a:ea typeface=""/>
        <a:cs typeface=""/>
      </a:majorFont>
      <a:minorFont>
        <a:latin typeface="Gilroy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2 этап</Template>
  <TotalTime>693</TotalTime>
  <Words>1655</Words>
  <Application>Microsoft Office PowerPoint</Application>
  <DocSecurity>0</DocSecurity>
  <PresentationFormat>Широкоэкранный</PresentationFormat>
  <Paragraphs>158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Times New Roman</vt:lpstr>
      <vt:lpstr>Calibri</vt:lpstr>
      <vt:lpstr>Arial</vt:lpstr>
      <vt:lpstr>Gilroy</vt:lpstr>
      <vt:lpstr>Calibri Light</vt:lpstr>
      <vt:lpstr>Тема Office</vt:lpstr>
      <vt:lpstr>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Конкурентные преимущества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Мария Дрепа</dc:creator>
  <cp:keywords/>
  <dc:description/>
  <cp:lastModifiedBy>Алина Стародубец</cp:lastModifiedBy>
  <cp:revision>53</cp:revision>
  <dcterms:created xsi:type="dcterms:W3CDTF">2024-09-05T17:14:08Z</dcterms:created>
  <dcterms:modified xsi:type="dcterms:W3CDTF">2026-04-13T19:37:39Z</dcterms:modified>
  <cp:category/>
  <dc:identifier/>
  <cp:contentStatus/>
  <dc:language/>
  <cp:version/>
</cp:coreProperties>
</file>