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58" r:id="rId5"/>
    <p:sldId id="259" r:id="rId6"/>
    <p:sldId id="260" r:id="rId7"/>
    <p:sldId id="261" r:id="rId8"/>
    <p:sldId id="262"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7FB1"/>
    <a:srgbClr val="6EA6CF"/>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9204384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9222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4755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65970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21079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0465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50185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05294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49206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71189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21196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6324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78870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07239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46446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a:t>Образец заголовка</a:t>
            </a:r>
            <a:endParaRPr lang="en-US" dirty="0"/>
          </a:p>
        </p:txBody>
      </p:sp>
    </p:spTree>
    <p:extLst>
      <p:ext uri="{BB962C8B-B14F-4D97-AF65-F5344CB8AC3E}">
        <p14:creationId xmlns:p14="http://schemas.microsoft.com/office/powerpoint/2010/main" val="1708324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33144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10/26/2024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8526982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1.jpeg" /><Relationship Id="rId1" Type="http://schemas.openxmlformats.org/officeDocument/2006/relationships/slideLayout" Target="../slideLayouts/slideLayout1.xml"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1.jpeg" /><Relationship Id="rId1" Type="http://schemas.openxmlformats.org/officeDocument/2006/relationships/slideLayout" Target="../slideLayouts/slideLayout2.xml" /><Relationship Id="rId6" Type="http://schemas.openxmlformats.org/officeDocument/2006/relationships/image" Target="../media/image10.jpeg" /><Relationship Id="rId5" Type="http://schemas.openxmlformats.org/officeDocument/2006/relationships/image" Target="../media/image9.jpeg" /><Relationship Id="rId4" Type="http://schemas.openxmlformats.org/officeDocument/2006/relationships/image" Target="../media/image8.jpeg" /></Relationships>
</file>

<file path=ppt/slides/_rels/slide5.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1.jpeg" /><Relationship Id="rId1" Type="http://schemas.openxmlformats.org/officeDocument/2006/relationships/slideLayout" Target="../slideLayouts/slideLayout2.xml" /><Relationship Id="rId5" Type="http://schemas.openxmlformats.org/officeDocument/2006/relationships/image" Target="../media/image13.jpeg" /><Relationship Id="rId4" Type="http://schemas.openxmlformats.org/officeDocument/2006/relationships/image" Target="../media/image12.jpeg" /></Relationships>
</file>

<file path=ppt/slides/_rels/slide6.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7.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6.xml" /><Relationship Id="rId5" Type="http://schemas.openxmlformats.org/officeDocument/2006/relationships/image" Target="../media/image18.png" /><Relationship Id="rId4" Type="http://schemas.openxmlformats.org/officeDocument/2006/relationships/image" Target="../media/image17.jpeg"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7CEFF92-07D0-41BC-19C4-E1DBF6CC266A}"/>
              </a:ext>
            </a:extLst>
          </p:cNvPr>
          <p:cNvPicPr>
            <a:picLocks noChangeAspect="1"/>
          </p:cNvPicPr>
          <p:nvPr/>
        </p:nvPicPr>
        <p:blipFill>
          <a:blip r:embed="rId3">
            <a:extLst>
              <a:ext uri="{28A0092B-C50C-407E-A947-70E740481C1C}">
                <a14:useLocalDpi xmlns:a14="http://schemas.microsoft.com/office/drawing/2010/main" val="0"/>
              </a:ext>
            </a:extLst>
          </a:blip>
          <a:srcRect l="9091" t="15485" b="7906"/>
          <a:stretch/>
        </p:blipFill>
        <p:spPr>
          <a:xfrm>
            <a:off x="20" y="10"/>
            <a:ext cx="12191980" cy="6857990"/>
          </a:xfrm>
          <a:prstGeom prst="rect">
            <a:avLst/>
          </a:prstGeom>
        </p:spPr>
      </p:pic>
      <p:pic>
        <p:nvPicPr>
          <p:cNvPr id="9" name="Picture 8">
            <a:extLst>
              <a:ext uri="{FF2B5EF4-FFF2-40B4-BE49-F238E27FC236}">
                <a16:creationId xmlns:a16="http://schemas.microsoft.com/office/drawing/2014/main" id="{545F67A4-7428-47F3-AE14-8CA43D976E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Freeform 5">
            <a:extLst>
              <a:ext uri="{FF2B5EF4-FFF2-40B4-BE49-F238E27FC236}">
                <a16:creationId xmlns:a16="http://schemas.microsoft.com/office/drawing/2014/main" id="{F4A20210-FA90-4B6D-8D2E-1B90054E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3" name="Freeform 14">
            <a:extLst>
              <a:ext uri="{FF2B5EF4-FFF2-40B4-BE49-F238E27FC236}">
                <a16:creationId xmlns:a16="http://schemas.microsoft.com/office/drawing/2014/main" id="{39213B44-68B7-47E7-B506-5C79FCF80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39084D60-65A6-45F8-8C17-3529E43F1C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6" name="Straight Connector 15">
              <a:extLst>
                <a:ext uri="{FF2B5EF4-FFF2-40B4-BE49-F238E27FC236}">
                  <a16:creationId xmlns:a16="http://schemas.microsoft.com/office/drawing/2014/main" id="{444A2572-2BF1-4C8E-AF59-F3AD411D89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5DF3485-B455-470C-8FA8-A1BDE087B8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E9DCD0-EE49-4CB4-89B6-C25F9861C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713CF62-C96C-44E9-8C28-E3F2C6E7C6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D06558F-07E9-4D78-A6F3-8BCFA9E734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12D8773-83C0-4D51-9E1F-046DA7DA0D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880C3FB-3E2E-4054-A6D1-38176D6E2E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505591A-6112-4B84-8E9E-923E43C4ED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4884290-8E39-4425-BB4F-48D955C1F8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0C383A3-6D77-41CE-8121-498BC3BA51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120A319-4A10-4542-B48C-5FB2714C4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B15B038-50ED-419D-B142-C96EE418B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BAFF2F4-75B2-4498-8559-BAE80D89B4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56AE167-8087-4A4B-B41D-5658EEBA68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D353E8A-CBA6-44F9-9C00-D0AD27C96C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A2C318A-A79F-4CAD-BA7A-51427BF9ED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F2996E3-5E01-4F22-B23C-7CD0CF72C4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60F6BC4-AB51-4DE7-B83C-E71FE4EC86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F65FC1C-93BF-4ACA-BF17-17372DD108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9F9913C-8CCE-4D56-9D2A-0C2D686676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0EDD18C-1AAD-48E5-AAAD-73F4B5643C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2D7A5C4-18C8-43E9-A50A-F87A362C85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A0C484E-A224-4DB0-8C34-89BE54BD12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BB438E-A25F-4A7F-B209-8899B7CEC4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F8BA6DC-B1E9-4F32-A5CC-8F61976B69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F6D95B2-1C8D-4156-AB05-523619B4FC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88409AD-A77F-4304-9E8B-08A4891C70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62AD08A-B385-4D18-B948-8D53B391848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32A413E-FF1A-46B1-BF8B-3C1C408B34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CFF4E44-2BEB-4FAE-97C9-BC6E8296D11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0486C0A-9B93-46B8-932F-876BE26CEF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429BF5D-8D5B-4A48-89EE-8B779826E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DC996EE-5EB1-4943-A1E8-70810CBD67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2F833C8-E3CE-4399-B78B-9DD0EEA64C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7C92DB2-78F1-4872-B9C7-C658A78869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F8A2FAA-05E1-448E-A606-FA9D67036C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5AAB5D1-1672-4825-88A7-D93923475E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2CAAFDB-2BA2-4D04-8B8B-1241D5EC0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C381B3C-0009-451B-BCB3-48F7810C1B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A10544C-1EAD-47FB-A17E-52C6222826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2540B37-D854-4525-93F8-410685438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450DFE8-D07F-435C-B5A2-47D126FD9F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C1A6513-2D5D-458C-B841-D5DD9844B8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931CF18-850E-41CD-823E-D311BD5CCE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497A09-1B1C-4EB6-B728-6FC3A1C125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A60DE04-F3E8-437E-A2E4-A8A7BA01CB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DBBA541-852C-4AE6-82E8-6BD13AFB4F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FC3362F-AD7E-45D7-BE85-7C8DD81347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CD83E0F-C8AF-4D52-94DB-CD949A2B16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0D5F865-890F-483F-B407-516CE6D2222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E6A2505-E617-4419-AB05-10B779B5C2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DFF0D66-52FC-4F64-B67F-72D9EFEED1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CC72040-7945-4051-989C-2B728F6D50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6EB6302-2333-45D4-AE20-B0F6D45CC1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ECC1105-D16E-411D-B4B7-80BF039BF9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7D2F518-4540-44DE-BC62-7D598EC99B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19566BC-880A-4113-A9C4-0017E5184C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18E7D73-F4E4-4F5D-AFF9-EE491954A0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D0988A2-3571-4C16-BDEF-58254F04E5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550BAC8-41FE-4300-910B-EE7BBD7A0C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8CD175C-18A7-4589-8C46-A61FEF6D9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6BE3031-FD1C-443C-9889-243CEEAEDF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E37BF5D-3732-41F2-B9AF-A56C9214D6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77B6718-917A-4A01-BCF8-5C6E1217B2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C23AB5B-98FB-43F1-B590-BBA79814F2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6EEC146-226B-4C83-9C1B-DD5495DE16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C24D094-41EF-4CA2-9834-B04793FA12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DA46AD8-674F-46C3-8A22-280F78F91A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E9D757B-CD9D-447C-8780-79F2FF8751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76B76E9-7342-43BC-B629-9180ABF577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3F25F68A-2DCB-4183-86F1-3428326E59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BA5FA913-066C-4504-A753-026056454C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6A6E50AC-CA1E-4DD3-B85F-1720C019E6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224B2B1-DBD8-4BA8-8CEB-BFAC8A15D3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4DEFE1E7-69A3-47F5-B8B8-C0898281B6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6F1F489-762E-4979-9EBC-50A62330B8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927DF22C-20E6-4DED-B405-1B26C52186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36FD8D7-6E0F-468E-B8C4-F4E6707112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sp>
        <p:nvSpPr>
          <p:cNvPr id="2" name="Заголовок 1">
            <a:extLst>
              <a:ext uri="{FF2B5EF4-FFF2-40B4-BE49-F238E27FC236}">
                <a16:creationId xmlns:a16="http://schemas.microsoft.com/office/drawing/2014/main" id="{3A5370AB-1606-3BDB-D86B-E9C362A0ACCD}"/>
              </a:ext>
            </a:extLst>
          </p:cNvPr>
          <p:cNvSpPr>
            <a:spLocks noGrp="1"/>
          </p:cNvSpPr>
          <p:nvPr>
            <p:ph type="ctrTitle"/>
          </p:nvPr>
        </p:nvSpPr>
        <p:spPr>
          <a:xfrm>
            <a:off x="6206168" y="1834985"/>
            <a:ext cx="5985832" cy="2053784"/>
          </a:xfrm>
        </p:spPr>
        <p:txBody>
          <a:bodyPr>
            <a:normAutofit fontScale="90000"/>
          </a:bodyPr>
          <a:lstStyle/>
          <a:p>
            <a:pPr algn="ctr">
              <a:lnSpc>
                <a:spcPct val="90000"/>
              </a:lnSpc>
            </a:pPr>
            <a:r>
              <a:rPr lang="ru-RU" dirty="0"/>
              <a:t>Модификация вкусовых свойств чайного гриба</a:t>
            </a:r>
          </a:p>
        </p:txBody>
      </p:sp>
      <p:sp>
        <p:nvSpPr>
          <p:cNvPr id="3" name="Подзаголовок 2">
            <a:extLst>
              <a:ext uri="{FF2B5EF4-FFF2-40B4-BE49-F238E27FC236}">
                <a16:creationId xmlns:a16="http://schemas.microsoft.com/office/drawing/2014/main" id="{0A85F80D-8333-F2E4-60EE-5C67EF625CBC}"/>
              </a:ext>
            </a:extLst>
          </p:cNvPr>
          <p:cNvSpPr>
            <a:spLocks noGrp="1"/>
          </p:cNvSpPr>
          <p:nvPr>
            <p:ph type="subTitle" idx="1"/>
          </p:nvPr>
        </p:nvSpPr>
        <p:spPr>
          <a:xfrm>
            <a:off x="6646332" y="4851399"/>
            <a:ext cx="5428347" cy="1013551"/>
          </a:xfrm>
        </p:spPr>
        <p:txBody>
          <a:bodyPr/>
          <a:lstStyle/>
          <a:p>
            <a:pPr algn="ctr"/>
            <a:r>
              <a:rPr lang="ru-RU" dirty="0"/>
              <a:t>Московская государственная академия ветеринарной медицины и биотехнологии имени </a:t>
            </a:r>
            <a:r>
              <a:rPr lang="ru-RU" dirty="0" err="1"/>
              <a:t>к.и.скрябина</a:t>
            </a:r>
            <a:endParaRPr lang="ru-RU" dirty="0"/>
          </a:p>
        </p:txBody>
      </p:sp>
    </p:spTree>
    <p:extLst>
      <p:ext uri="{BB962C8B-B14F-4D97-AF65-F5344CB8AC3E}">
        <p14:creationId xmlns:p14="http://schemas.microsoft.com/office/powerpoint/2010/main" val="285319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981073F8-2C12-E676-F212-34201B1DFD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 y="10"/>
            <a:ext cx="12191980" cy="6857990"/>
          </a:xfrm>
          <a:prstGeom prst="rect">
            <a:avLst/>
          </a:prstGeom>
        </p:spPr>
      </p:pic>
      <p:pic>
        <p:nvPicPr>
          <p:cNvPr id="12" name="Picture 11">
            <a:extLst>
              <a:ext uri="{FF2B5EF4-FFF2-40B4-BE49-F238E27FC236}">
                <a16:creationId xmlns:a16="http://schemas.microsoft.com/office/drawing/2014/main" id="{0C8B7D16-051E-4562-B872-ABF369C457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Freeform 5">
            <a:extLst>
              <a:ext uri="{FF2B5EF4-FFF2-40B4-BE49-F238E27FC236}">
                <a16:creationId xmlns:a16="http://schemas.microsoft.com/office/drawing/2014/main" id="{ED10CF64-F588-4794-80E9-12CBA1784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16466" y="-18309"/>
            <a:ext cx="11159068" cy="6894618"/>
          </a:xfrm>
          <a:custGeom>
            <a:avLst/>
            <a:gdLst>
              <a:gd name="T0" fmla="*/ 2331 w 2331"/>
              <a:gd name="T1" fmla="*/ 721 h 1440"/>
              <a:gd name="T2" fmla="*/ 2082 w 2331"/>
              <a:gd name="T3" fmla="*/ 0 h 1440"/>
              <a:gd name="T4" fmla="*/ 249 w 2331"/>
              <a:gd name="T5" fmla="*/ 0 h 1440"/>
              <a:gd name="T6" fmla="*/ 0 w 2331"/>
              <a:gd name="T7" fmla="*/ 721 h 1440"/>
              <a:gd name="T8" fmla="*/ 248 w 2331"/>
              <a:gd name="T9" fmla="*/ 1440 h 1440"/>
              <a:gd name="T10" fmla="*/ 2083 w 2331"/>
              <a:gd name="T11" fmla="*/ 1440 h 1440"/>
              <a:gd name="T12" fmla="*/ 2331 w 2331"/>
              <a:gd name="T13" fmla="*/ 721 h 1440"/>
            </a:gdLst>
            <a:ahLst/>
            <a:cxnLst>
              <a:cxn ang="0">
                <a:pos x="T0" y="T1"/>
              </a:cxn>
              <a:cxn ang="0">
                <a:pos x="T2" y="T3"/>
              </a:cxn>
              <a:cxn ang="0">
                <a:pos x="T4" y="T5"/>
              </a:cxn>
              <a:cxn ang="0">
                <a:pos x="T6" y="T7"/>
              </a:cxn>
              <a:cxn ang="0">
                <a:pos x="T8" y="T9"/>
              </a:cxn>
              <a:cxn ang="0">
                <a:pos x="T10" y="T11"/>
              </a:cxn>
              <a:cxn ang="0">
                <a:pos x="T12" y="T13"/>
              </a:cxn>
            </a:cxnLst>
            <a:rect l="0" t="0" r="r" b="b"/>
            <a:pathLst>
              <a:path w="2331" h="1440">
                <a:moveTo>
                  <a:pt x="2331" y="721"/>
                </a:moveTo>
                <a:cubicBezTo>
                  <a:pt x="2331" y="449"/>
                  <a:pt x="2238" y="198"/>
                  <a:pt x="2082" y="0"/>
                </a:cubicBezTo>
                <a:cubicBezTo>
                  <a:pt x="249" y="0"/>
                  <a:pt x="249" y="0"/>
                  <a:pt x="249" y="0"/>
                </a:cubicBezTo>
                <a:cubicBezTo>
                  <a:pt x="93" y="198"/>
                  <a:pt x="0" y="449"/>
                  <a:pt x="0" y="721"/>
                </a:cubicBezTo>
                <a:cubicBezTo>
                  <a:pt x="0" y="992"/>
                  <a:pt x="92" y="1242"/>
                  <a:pt x="248" y="1440"/>
                </a:cubicBezTo>
                <a:cubicBezTo>
                  <a:pt x="2083" y="1440"/>
                  <a:pt x="2083" y="1440"/>
                  <a:pt x="2083" y="1440"/>
                </a:cubicBezTo>
                <a:cubicBezTo>
                  <a:pt x="2239" y="1242"/>
                  <a:pt x="2331" y="992"/>
                  <a:pt x="2331" y="72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Заголовок 1">
            <a:extLst>
              <a:ext uri="{FF2B5EF4-FFF2-40B4-BE49-F238E27FC236}">
                <a16:creationId xmlns:a16="http://schemas.microsoft.com/office/drawing/2014/main" id="{84D33D9A-4C4C-B9FC-6EC8-DC1E1D378CA9}"/>
              </a:ext>
            </a:extLst>
          </p:cNvPr>
          <p:cNvSpPr>
            <a:spLocks noGrp="1"/>
          </p:cNvSpPr>
          <p:nvPr>
            <p:ph type="title"/>
          </p:nvPr>
        </p:nvSpPr>
        <p:spPr>
          <a:xfrm>
            <a:off x="1205798" y="174523"/>
            <a:ext cx="9437159" cy="1227667"/>
          </a:xfrm>
        </p:spPr>
        <p:txBody>
          <a:bodyPr/>
          <a:lstStyle/>
          <a:p>
            <a:r>
              <a:rPr lang="ru-RU" dirty="0"/>
              <a:t>История чайного гриба</a:t>
            </a:r>
          </a:p>
        </p:txBody>
      </p:sp>
      <p:sp>
        <p:nvSpPr>
          <p:cNvPr id="9" name="Content Placeholder 8">
            <a:extLst>
              <a:ext uri="{FF2B5EF4-FFF2-40B4-BE49-F238E27FC236}">
                <a16:creationId xmlns:a16="http://schemas.microsoft.com/office/drawing/2014/main" id="{DE0FA7D0-18B1-64CA-98D5-6B6F4F5E5EE5}"/>
              </a:ext>
            </a:extLst>
          </p:cNvPr>
          <p:cNvSpPr>
            <a:spLocks noGrp="1"/>
          </p:cNvSpPr>
          <p:nvPr>
            <p:ph idx="1"/>
          </p:nvPr>
        </p:nvSpPr>
        <p:spPr>
          <a:xfrm>
            <a:off x="922993" y="1735925"/>
            <a:ext cx="10379675" cy="4386648"/>
          </a:xfrm>
        </p:spPr>
        <p:txBody>
          <a:bodyPr>
            <a:noAutofit/>
          </a:bodyPr>
          <a:lstStyle/>
          <a:p>
            <a:r>
              <a:rPr lang="ru-RU" sz="1600" dirty="0"/>
              <a:t>По легенде, в Древнем Китае напиток из чайного гриба считался верным средством для продления жизни, обладающим божественной силой. Секрет его приготовления держался в строгом секрете и никому не раскрывался. Но рассказы о чудо-лекарстве быстро распространились далеко за пределы страны, и в 414 году, в Японию даже был вызван один из китайских медиков, дабы исцелить с помощью данного гриба умирающего императора </a:t>
            </a:r>
            <a:r>
              <a:rPr lang="ru-RU" sz="1600" dirty="0" err="1"/>
              <a:t>Инкио</a:t>
            </a:r>
            <a:r>
              <a:rPr lang="ru-RU" sz="1600" dirty="0"/>
              <a:t>. Император действительно был излечен, а гриб так и прижился в этой стране.
Предполагается также, что чайный гриб впервые появился сначала на территории Китая. Есть сведения, что в период правления династии </a:t>
            </a:r>
            <a:r>
              <a:rPr lang="ru-RU" sz="1600" dirty="0" err="1"/>
              <a:t>Цинь</a:t>
            </a:r>
            <a:r>
              <a:rPr lang="ru-RU" sz="1600" dirty="0"/>
              <a:t>, а это 221–207 годы до нашей эры, там из чайного гриба начали готовить божественный напиток, обладавший волшебной силой. Его могли пить только короли и высокопоставленные особы, их подданным же он даже не снился. Из Китая чайный гриб постепенно перекочевал в соседние страны: в Японию, затем в Корею и лишь потом попал в Россию.
Считается, что в Россию данное растение привезли солдаты, возвратившиеся с Русско-японской войны 1904–1905 годов. Возможно, так оно и было, но русские люди услышали о чайном грибе значительно раньше. Например, доподлинно известно, что отправившийся в 1835 году в Иркутск П. Р. </a:t>
            </a:r>
            <a:r>
              <a:rPr lang="ru-RU" sz="1600" dirty="0" err="1"/>
              <a:t>Станцевич</a:t>
            </a:r>
            <a:r>
              <a:rPr lang="ru-RU" sz="1600" dirty="0"/>
              <a:t>, задачей которого было составить отчет об инородцах, проживавших на исконных землях, уже тогда писал в своем дневнике о том, что в этом городе чай пьют весьма странно: не только горячий, но и холодный. Причем холодный готовят как квас, настаивая на скользкой лепешке, напоминающей гриб, что растет на гнилых пнях. Он также отмечал, что напиток этот довольно вкусный и им местные жители лечатся.</a:t>
            </a:r>
            <a:endParaRPr lang="en-US" sz="1600" dirty="0"/>
          </a:p>
        </p:txBody>
      </p:sp>
    </p:spTree>
    <p:extLst>
      <p:ext uri="{BB962C8B-B14F-4D97-AF65-F5344CB8AC3E}">
        <p14:creationId xmlns:p14="http://schemas.microsoft.com/office/powerpoint/2010/main" val="3456155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BD94887-6A10-4F62-8EE1-B2BCFA1F3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1786"/>
            <a:ext cx="12188825"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Объект 3">
            <a:extLst>
              <a:ext uri="{FF2B5EF4-FFF2-40B4-BE49-F238E27FC236}">
                <a16:creationId xmlns:a16="http://schemas.microsoft.com/office/drawing/2014/main" id="{C9297C1A-9C25-7A0F-8732-7EFFF4036D87}"/>
              </a:ext>
            </a:extLst>
          </p:cNvPr>
          <p:cNvPicPr>
            <a:picLocks noChangeAspect="1"/>
          </p:cNvPicPr>
          <p:nvPr/>
        </p:nvPicPr>
        <p:blipFill>
          <a:blip r:embed="rId2">
            <a:alphaModFix amt="25000"/>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pic>
        <p:nvPicPr>
          <p:cNvPr id="13" name="Picture 12">
            <a:extLst>
              <a:ext uri="{FF2B5EF4-FFF2-40B4-BE49-F238E27FC236}">
                <a16:creationId xmlns:a16="http://schemas.microsoft.com/office/drawing/2014/main" id="{A3D512BA-228A-4979-9312-ACD246E1099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9000"/>
            <a:extLst>
              <a:ext uri="{28A0092B-C50C-407E-A947-70E740481C1C}">
                <a14:useLocalDpi xmlns:a14="http://schemas.microsoft.com/office/drawing/2010/main" val="0"/>
              </a:ext>
            </a:extLst>
          </a:blip>
          <a:stretch>
            <a:fillRect/>
          </a:stretch>
        </p:blipFill>
        <p:spPr>
          <a:xfrm>
            <a:off x="1588" y="893"/>
            <a:ext cx="12188825" cy="6856214"/>
          </a:xfrm>
          <a:prstGeom prst="rect">
            <a:avLst/>
          </a:prstGeom>
        </p:spPr>
      </p:pic>
      <p:sp>
        <p:nvSpPr>
          <p:cNvPr id="2" name="Заголовок 1">
            <a:extLst>
              <a:ext uri="{FF2B5EF4-FFF2-40B4-BE49-F238E27FC236}">
                <a16:creationId xmlns:a16="http://schemas.microsoft.com/office/drawing/2014/main" id="{D615CC14-D217-ACF7-0AC0-BCFAEF6C9C15}"/>
              </a:ext>
            </a:extLst>
          </p:cNvPr>
          <p:cNvSpPr>
            <a:spLocks noGrp="1"/>
          </p:cNvSpPr>
          <p:nvPr>
            <p:ph type="title"/>
          </p:nvPr>
        </p:nvSpPr>
        <p:spPr>
          <a:xfrm>
            <a:off x="685801" y="609600"/>
            <a:ext cx="10131425" cy="1456267"/>
          </a:xfrm>
        </p:spPr>
        <p:txBody>
          <a:bodyPr/>
          <a:lstStyle/>
          <a:p>
            <a:r>
              <a:rPr lang="ru-RU" dirty="0"/>
              <a:t>Пользователь и проблема</a:t>
            </a:r>
          </a:p>
        </p:txBody>
      </p:sp>
      <p:sp>
        <p:nvSpPr>
          <p:cNvPr id="8" name="Content Placeholder 7">
            <a:extLst>
              <a:ext uri="{FF2B5EF4-FFF2-40B4-BE49-F238E27FC236}">
                <a16:creationId xmlns:a16="http://schemas.microsoft.com/office/drawing/2014/main" id="{6714E6EF-DAFE-367B-51B9-9D55828780A2}"/>
              </a:ext>
            </a:extLst>
          </p:cNvPr>
          <p:cNvSpPr>
            <a:spLocks noGrp="1"/>
          </p:cNvSpPr>
          <p:nvPr>
            <p:ph idx="1"/>
          </p:nvPr>
        </p:nvSpPr>
        <p:spPr>
          <a:xfrm>
            <a:off x="685801" y="2142067"/>
            <a:ext cx="10131425" cy="3649133"/>
          </a:xfrm>
        </p:spPr>
        <p:txBody>
          <a:bodyPr>
            <a:normAutofit/>
          </a:bodyPr>
          <a:lstStyle/>
          <a:p>
            <a:r>
              <a:rPr lang="ru-RU" sz="2400" dirty="0"/>
              <a:t>Наша цель заключается в глубоком преобразовании вкусовых свойств чайного гриба, что откроет новые горизонты для сотрудничества с производителями этого уникального напитка. В условиях растущей конкуренции на рынке производители сталкиваются с задачей привлечения дополнительных затрат для изменения вкусовой палитры своих продуктов. Обычно это происходит за счет использования соков и различных вкусовых добавок, что, в свою очередь, значительно удорожает конечный продукт.</a:t>
            </a:r>
            <a:endParaRPr lang="en-US" sz="2400" dirty="0"/>
          </a:p>
        </p:txBody>
      </p:sp>
    </p:spTree>
    <p:extLst>
      <p:ext uri="{BB962C8B-B14F-4D97-AF65-F5344CB8AC3E}">
        <p14:creationId xmlns:p14="http://schemas.microsoft.com/office/powerpoint/2010/main" val="378904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1B61B8-247F-794F-CFE1-803E17258C25}"/>
              </a:ext>
            </a:extLst>
          </p:cNvPr>
          <p:cNvSpPr>
            <a:spLocks noGrp="1"/>
          </p:cNvSpPr>
          <p:nvPr>
            <p:ph type="title"/>
          </p:nvPr>
        </p:nvSpPr>
        <p:spPr>
          <a:xfrm>
            <a:off x="685801" y="609600"/>
            <a:ext cx="4681873" cy="1456267"/>
          </a:xfrm>
        </p:spPr>
        <p:txBody>
          <a:bodyPr/>
          <a:lstStyle/>
          <a:p>
            <a:r>
              <a:rPr lang="ru-RU" dirty="0"/>
              <a:t>Как уже решается проблема</a:t>
            </a:r>
          </a:p>
        </p:txBody>
      </p:sp>
      <p:grpSp>
        <p:nvGrpSpPr>
          <p:cNvPr id="14" name="Group 13">
            <a:extLst>
              <a:ext uri="{FF2B5EF4-FFF2-40B4-BE49-F238E27FC236}">
                <a16:creationId xmlns:a16="http://schemas.microsoft.com/office/drawing/2014/main" id="{71916EB9-2993-4A28-BD3C-F509E4A183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55310">
            <a:off x="5543259" y="331783"/>
            <a:ext cx="1972986" cy="1714626"/>
            <a:chOff x="5281603" y="104899"/>
            <a:chExt cx="6910397" cy="6005491"/>
          </a:xfrm>
        </p:grpSpPr>
        <p:sp>
          <p:nvSpPr>
            <p:cNvPr id="15" name="Freeform 267">
              <a:extLst>
                <a:ext uri="{FF2B5EF4-FFF2-40B4-BE49-F238E27FC236}">
                  <a16:creationId xmlns:a16="http://schemas.microsoft.com/office/drawing/2014/main" id="{68C9F252-C33E-4D9D-89A9-29C71202C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820E27CE-CCF2-4A56-8EE6-56D7776D377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7" name="Straight Connector 16">
                <a:extLst>
                  <a:ext uri="{FF2B5EF4-FFF2-40B4-BE49-F238E27FC236}">
                    <a16:creationId xmlns:a16="http://schemas.microsoft.com/office/drawing/2014/main" id="{280382FE-22DF-4A28-9E18-18DF0B98DD7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E1CA71-1F75-4CC2-A04C-F5469D3E7D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7E93F71-2CD6-4E95-929F-A37A04E90D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1D4D4AB-D40F-4366-87D4-14140A8DC0A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C2C7D6-CCA9-455E-A2B4-950CF60E6D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8F49D09-5255-4576-AA26-3047912100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BBE43B-5C15-4092-8397-F2EE0D6EE6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7BE7213-1F74-43F3-B30E-3A3BBBB374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37C6D0F-4E5D-43F3-9271-C9BEB47ECD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07BC88-122E-4904-AA15-DC64CB47351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132BDCA-81AF-4984-9FED-3B7F0A6E7B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8258699-45E9-4DF2-98B9-413E4AF7EAE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35C4B6-6EA7-46D1-A77C-0A43EB7060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858FB89-435A-421D-8569-40E836F9B7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038B114-A273-47EA-B808-D40DF6A87B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0C3AFFB-4ABE-4CDD-9D15-D3A1E034A7E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2D2AC70-77E2-4E47-8819-AE98F45F20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3B98B88-092B-40F1-83AF-EF05FE90C6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4E156B4-07C7-4693-BE8A-6474C8382B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5062320-E086-4A55-AC85-B47125E460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4C6582-EB0A-4797-B783-9FDB444780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43BCB88-1F09-40B4-877B-7F1DB19D26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1CEDE52-1DBA-46CB-B162-483FA1236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4EAC206-5CBE-4294-BCB3-B6BB8365FD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68EC73D-68E6-4D01-994D-D79A158F792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3BF9F4-A2DC-4BB4-AB2C-5D5A8C6308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CDFD330-651C-4E2D-B43C-6730559967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B02860E-DE31-4D1D-9814-84634B06176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F2B2203-67C0-421E-B730-5442C7FC52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C81C27A-0E22-4AE4-9DC6-BA282A8DCF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96C7698-2E0B-4EB3-BD5B-4466A8FB5C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B9E4CCE-BD05-4EB3-89A6-5D657EDF7C4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68E1002-3777-49D4-8287-79A6EA1055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EC9682F-6679-4064-93F6-629EADCDA0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C305438-8571-46ED-AD5E-7C7EC2EAF2D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F15B4E-ED23-4114-8624-AA4E39E541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42EABB4-278D-4444-88C0-4A46BB353B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646E931-2EB7-4ACA-B157-D0A94A6CC8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7DEB787-3410-495B-9CE9-34B2C45B45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4554FCB-2FCB-4262-90EC-26A76CE7779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532B4D5-1FD8-4D61-9006-4FB87DBEA2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C0A07D9-D524-4DAD-9C9B-D017A34786D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26263BD-284E-4554-A24C-B670279433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41829ED-6190-46C7-9DF5-D6428A87ED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3AF3AA5-A1DA-43EF-94BC-6201541B88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DD8BF8E-408E-4CBD-8A16-F6C48B5F95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2F5A71F-B7DE-4473-9726-3DDE4B1D9A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E6C478E-120B-4F22-807F-FE8D78AE10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77BC7E5-76F8-4173-90C6-748A0B10FC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DB73477-1282-48F5-AF98-FBAED0A73C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7481F57-CDDC-4607-8526-EDFC8B249E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1B9223D-EFC9-4152-850B-08E154E911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269E02D-6469-428E-BF24-6CDC65C42C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E21E2EE-3BB1-4047-ACA2-A3C5C65D28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D163CA9-710E-4EED-A788-2101F338F04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D0BBC0A-86F2-4F24-9FD6-24DA772F48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D70A49C-EF11-4EF2-BFAE-B80EA5B3A4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06BF5D9-1663-4A67-BB15-1C58CFA77CB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CAFEF6B-14D7-4260-9860-8BB499A493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167A90B-062B-42FF-A167-6F09D774583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674F8228-3BB9-4418-81B6-36478D2E3C9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98F3879-57E1-4FD3-9664-ACC502D9FD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42E24A83-1E83-4A8F-A3BB-4D9B2601C2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3A76F6C4-6952-438D-9E6E-98BC6CE589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05BEC62-1C92-4593-962B-C54BD944E4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8615AD1-5421-416F-A4D4-6956C3B2AC5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C466A0F-A8C2-43CF-8701-FE4C8F2BF8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A668953-3447-4870-8105-2CCE9B06A8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F4264AA-B924-4ADE-BB7A-2DE6AD2744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43ABEF4-4632-442E-B63C-7366546EE9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8560FE6-736C-4255-B7E8-FF0D1ECE42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60865E5-6FC1-453A-B022-58D5D20FD7D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54DFF81-B50B-408D-AC3A-0D8358A48D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3AB2AE8-5E1B-427C-9752-710CF62677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77DCA7C7-6525-409C-BB4A-781E2EAD2D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C4B6460-EC37-455C-A7F0-1FFB954771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835FD8D-189B-4DBF-9331-5B63456DBE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205E40C-D7A1-4A5A-B706-74E8B829D9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sp>
        <p:nvSpPr>
          <p:cNvPr id="11" name="Content Placeholder 10">
            <a:extLst>
              <a:ext uri="{FF2B5EF4-FFF2-40B4-BE49-F238E27FC236}">
                <a16:creationId xmlns:a16="http://schemas.microsoft.com/office/drawing/2014/main" id="{D29F0AFA-9A0B-B78A-1830-F23E82B4CCDA}"/>
              </a:ext>
            </a:extLst>
          </p:cNvPr>
          <p:cNvSpPr>
            <a:spLocks noGrp="1"/>
          </p:cNvSpPr>
          <p:nvPr>
            <p:ph idx="1"/>
          </p:nvPr>
        </p:nvSpPr>
        <p:spPr>
          <a:xfrm>
            <a:off x="685801" y="2142067"/>
            <a:ext cx="4681873" cy="3649133"/>
          </a:xfrm>
        </p:spPr>
        <p:txBody>
          <a:bodyPr>
            <a:normAutofit lnSpcReduction="10000"/>
          </a:bodyPr>
          <a:lstStyle/>
          <a:p>
            <a:r>
              <a:rPr lang="ru-RU" dirty="0"/>
              <a:t>В последние годы животворный чайный гриб становится всё более популярным среди любителей здорового образа жизни. Применение различных сортов чая, таких как черный, зеленый, </a:t>
            </a:r>
            <a:r>
              <a:rPr lang="ru-RU" dirty="0" err="1"/>
              <a:t>улун</a:t>
            </a:r>
            <a:r>
              <a:rPr lang="ru-RU" dirty="0"/>
              <a:t> или белый, значительно расширяет спектр его вкусовых качеств и полезных свойств. Однако производители не останавливаются только на этом. Для того чтобы разнообразить и обогатить вкус своего продукта, они активно добавляют в чайный гриб натуральные соки – виноградный, яблочный, ананасовый и даже соки экзотических фруктов.</a:t>
            </a:r>
            <a:endParaRPr lang="en-US" dirty="0"/>
          </a:p>
        </p:txBody>
      </p:sp>
      <p:grpSp>
        <p:nvGrpSpPr>
          <p:cNvPr id="96" name="Group 95">
            <a:extLst>
              <a:ext uri="{FF2B5EF4-FFF2-40B4-BE49-F238E27FC236}">
                <a16:creationId xmlns:a16="http://schemas.microsoft.com/office/drawing/2014/main" id="{B2347F19-25D3-4479-BD08-0070E8D6C9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1267604">
            <a:off x="8565602" y="3905595"/>
            <a:ext cx="3639934" cy="3163289"/>
            <a:chOff x="5281603" y="104899"/>
            <a:chExt cx="6910397" cy="6005491"/>
          </a:xfrm>
        </p:grpSpPr>
        <p:sp>
          <p:nvSpPr>
            <p:cNvPr id="97" name="Freeform 98">
              <a:extLst>
                <a:ext uri="{FF2B5EF4-FFF2-40B4-BE49-F238E27FC236}">
                  <a16:creationId xmlns:a16="http://schemas.microsoft.com/office/drawing/2014/main" id="{2FEDD424-ECF8-4BE4-B455-5660ACF31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97">
              <a:extLst>
                <a:ext uri="{FF2B5EF4-FFF2-40B4-BE49-F238E27FC236}">
                  <a16:creationId xmlns:a16="http://schemas.microsoft.com/office/drawing/2014/main" id="{53395919-480A-4AED-8762-FE010FCE05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99" name="Straight Connector 98">
                <a:extLst>
                  <a:ext uri="{FF2B5EF4-FFF2-40B4-BE49-F238E27FC236}">
                    <a16:creationId xmlns:a16="http://schemas.microsoft.com/office/drawing/2014/main" id="{D42A908A-0313-4789-BED7-5F0DC48CF0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329C319-928A-41DF-AAD8-192F6831189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31BC2E3B-06A6-4B53-88C6-60F9508B23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2A5E27D-29D6-4F3C-9B42-C4CD79A4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E918645-ADBD-4FBE-9125-FC963DA300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4189719D-E41B-4537-ACBB-2B15156B1B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8A39D42-7904-45EA-94A1-452BEDCC91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5F86641C-01DF-4424-A4E0-8AC46C1CC3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E0DB12C-C1EB-431A-8F69-16AF768A82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BAA9FDEC-D683-44B7-B850-3D8D70CD8F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2CDDD1D-A217-4662-8C60-CA94B58A69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40982A69-39A2-4CB7-A7B7-537CCA5BBA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6DA7B0D-D68A-42B3-8493-B3591625D22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E8396E6-0D76-4AB0-AB88-5642627A69B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8C59E9E-60C9-4777-8A93-1A9A4D952D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5165D84-A940-426B-9F2B-3CA05E3F80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DEAF07B-DC40-47D6-94F0-F4A246AEF6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78816FCA-973E-41CF-B4C3-F56E475001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188FC69A-2CB5-4793-834F-4FCD6C7AEED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DC8F704-75B4-416D-B151-B1BEC7F3D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2447E86-5613-4D02-ACFA-18AEF6916E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F924CF0F-E419-4E9B-A600-32E3137194D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11E6A985-1D5E-4E21-97CA-D86D42E800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10784A5-CCBE-4DF3-9CE7-2AE9C6C07CD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2EEF7A8A-F430-4687-9455-19709325A3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73690C5-E93C-4AB0-AC84-2669E31A9B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02C8787F-E35E-48D8-8203-53F97CFBE3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F8989E-ECDD-4121-8AED-AEE38D9A13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F13143EE-5D37-4047-ABA0-9E499618B0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0E3E1E1-16F1-4294-A545-458F31A914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648A3E59-EEB5-4F9D-8CE9-762433A2C04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ECF2D288-19B2-409E-832F-5F6E1FFFBB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EBDFADF-FB69-498E-BD93-730DD27A37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5B19D7E0-00BA-4B15-8FD1-7A93BCD8E3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AF650A0E-4EE1-4E70-8473-20B55E3FCD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D5BA3A2A-30DF-48F1-A2FD-4723ACFBA8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24A03DE9-4B81-4253-9EE4-B92209815E4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6899AFCE-C434-4469-97AC-ABE720A3578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07E0DFAB-9CBF-4060-9DE1-D9AB2AFD420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48078366-B29C-4371-874D-BECCB1EDE9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DE008D64-8769-4A13-A8B0-89213457C7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846D4F9-EC40-489A-9EF6-0F0CDD8671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84115676-20E5-452E-9398-C0FCB32FEAB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8A621957-37E8-451F-BB84-5D6B03CF3A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DACCCD2F-2274-4BBF-9B5E-26E62490F5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4E87762F-D0DE-4363-93FD-E9631AFBBD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9F47FEF-F06A-4C16-AA27-B960D19520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3FDF56CA-1BB6-415F-8D3E-30F26B40C5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7E6630A1-3217-4E63-9788-5A3260A582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70D5610-7B36-415F-8AA3-0D7759FDDF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C4F85022-0CE1-430D-8B1A-0F676F4AF0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1354BC8-A827-4AA1-96EE-6360E8C960D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CDAC0527-948D-4011-BCD9-270E429784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1300D97D-2A0F-4304-89BE-766397C61A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42C89D97-5330-4086-A830-182F7582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EDBD7367-EA95-40EB-90AC-465845C74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443E242C-FE1A-4A13-9D43-829B8B8272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67AC161D-718C-43E4-8F7D-7C294600C2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F86EC5E7-FE84-45D4-BFD1-55EE510260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9A41384-ABD9-4502-8CFB-550D9C9935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7B0BC74-BD29-4ACA-A07C-8C6038BBB5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2E0421E2-5A11-418B-A32C-58861852812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16B33503-18E3-4A3B-933F-30D0EE5C1DB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1B61DA4A-82CE-4AC1-9909-7C4700516D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F919C909-7E7B-4578-8E2C-DD61B8D44E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C86C93AE-A899-4040-AD7E-D8B434CAD8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490C13BE-1E9D-4E17-ACF7-96D3EFB8330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1B37F1B8-B2B1-409C-B02E-1A55C22214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8DB9BF9-338F-4628-BBFE-15C697F200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47D45C16-7517-49A1-BBEC-89F21AA605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4E30B89E-B14C-4845-A5A1-9CCA44E6F1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B1F41D7C-DCA7-4481-A76A-48B66E72A1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136EFEF5-B92F-4400-AFC7-BFFD45243C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39650283-94D1-4738-9FCE-D31753ACAD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EB9232A0-B62C-4957-BCB3-870183FB92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185459AE-C704-4293-B5C4-69D2A60A38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0B73290C-EEC7-44A0-A8AD-EB70F8BD3D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AB61CA57-2FEB-4363-A188-ED7D346B82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178" name="Group 177">
            <a:extLst>
              <a:ext uri="{FF2B5EF4-FFF2-40B4-BE49-F238E27FC236}">
                <a16:creationId xmlns:a16="http://schemas.microsoft.com/office/drawing/2014/main" id="{7F6F524E-C752-4B7C-A9F0-3F00DFDB24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5804892">
            <a:off x="5612564" y="3157613"/>
            <a:ext cx="2928062" cy="2544637"/>
            <a:chOff x="5281603" y="104899"/>
            <a:chExt cx="6910397" cy="6005491"/>
          </a:xfrm>
        </p:grpSpPr>
        <p:sp>
          <p:nvSpPr>
            <p:cNvPr id="179" name="Freeform 183">
              <a:extLst>
                <a:ext uri="{FF2B5EF4-FFF2-40B4-BE49-F238E27FC236}">
                  <a16:creationId xmlns:a16="http://schemas.microsoft.com/office/drawing/2014/main" id="{F6D4360C-5226-4CC2-A109-812DF510B8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0" name="Group 179">
              <a:extLst>
                <a:ext uri="{FF2B5EF4-FFF2-40B4-BE49-F238E27FC236}">
                  <a16:creationId xmlns:a16="http://schemas.microsoft.com/office/drawing/2014/main" id="{71143042-758C-43AF-A97C-B7D63B02718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81" name="Straight Connector 180">
                <a:extLst>
                  <a:ext uri="{FF2B5EF4-FFF2-40B4-BE49-F238E27FC236}">
                    <a16:creationId xmlns:a16="http://schemas.microsoft.com/office/drawing/2014/main" id="{EF45F6D5-0990-402B-86E4-3FFA333290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A63F896-F673-4808-9847-3290BC52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727B7CC0-2D7E-4864-83B9-BA7FC28EAD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9C052304-DB27-476B-AFA8-BD7682F268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A92951F8-B9F3-4590-AFDE-59A8EACE8C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1AB35A88-629B-4CF8-8E88-27B47B6E71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FFECC77E-4526-4599-A8F7-D39D6BC1A9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AE4412F1-F32B-49C5-8970-F94CFEEF0A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5098ABEA-D561-45BC-8A01-FFA7460E34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FA9CD9D9-DEDB-486C-ADA4-B2B712EAA15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72FB09B0-0D8F-40F4-B2DE-A229EC8B18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7E5227CC-F30E-44CE-B06A-8CDF97E6ED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0A7115AF-CB25-46A8-B470-FFB668CBB59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CDC4E23D-21D0-4FAF-A904-65688F78A1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CEE73AD-62FE-49E3-996D-238B6EAD07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F44830C9-92A0-4D81-8480-68226E8337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C122A750-9CA2-4958-AD1B-91D5D739FF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B1F19686-D816-4075-9BC2-E4792413F2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85B0CED0-2C33-4F23-86D6-D855082B97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54AD91B0-026C-43CB-A26E-0F4FE5795E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8A5A8161-CE5A-426A-8E7D-88FE124F04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3E1195E8-E9D6-4449-A1FC-C53993F128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25C823AC-E3CF-4F0E-8C20-99CEBD70449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C4184468-B8BA-4EDD-9D1A-B7F67248CF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DB74EE2C-38D7-4587-B35B-CD2FAB7512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75D1F630-BE7A-4D3B-819B-FAFB4FAE02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F7AF57EB-EF82-42AC-BD04-C10F298FAA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8EDD9EB0-BB53-481D-B22A-4236C4FD1F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99690E1A-C081-4CF2-B888-74279CC425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E9AC17F0-0388-469A-ACAA-553993A8E3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ACB86715-ABC0-4431-8CCB-5379346A8E8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5F8DB845-071D-4D84-B5C8-C0067F7296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C9580A67-EF5C-4713-A07A-34EA96CABB8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63DBBEE5-A19D-4D61-8ADB-B9CE891AD0E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9FDD44CF-315C-42FB-92C4-93920F28E7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C3C9E918-79D3-4512-93DE-1121C5E7B9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E15671A-99FE-42DE-830A-BC8B7BE715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0D2234C8-E6B2-45CE-A80E-BBAAEF18EB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3BDB90FE-4EC8-43DA-931A-718213EBA4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7E986C7-23D3-4677-9FEA-3308535C3B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B53DB176-4CF0-49F5-8731-03DCE8656D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206AA562-0996-4E32-AE2D-7CDC038D76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779EB801-B846-4FA2-ABF8-27EA46A9DB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AAF39C99-3F13-477F-B2EE-E326399BE2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BD47E02F-C783-4A07-9B56-04B17EE6AC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7DDD33B4-5EB7-44BE-B64C-67F21C81C31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1014B22-F4AF-4687-90A5-BEF31308552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AF9C0885-CCC4-4136-ADCF-59A1E72112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E0CED535-4BDA-46E5-BE57-BFC3FAEBF9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D4144031-5FC2-45C8-A55A-3ECF44AFB2F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24862D56-259E-408C-AD1F-CDEC7368AA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26B85E4-6653-4FFC-AFA8-A8D0C54F8A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741AF38F-97CD-44BE-A079-914577FF29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0E5CD4DD-5DF6-4681-B1DF-5B0F20299C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15069975-2552-4DC3-A2FC-1AEA2158AB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DC918371-E870-4119-B051-C77893B28E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0E6C0C5-90B9-4DD2-B4A9-A738CCF39CD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B780211-574F-4D2A-BF67-4E4FBF0480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1BD8EA0D-272F-45D3-AD7D-14E2FCC7E3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5273A52-980C-40E2-8337-166300A2A5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C02875-55F3-4482-AD70-2EE3FF82462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FB32E058-164C-44EE-B305-8D901B0FCB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57736E96-8075-4F5E-8E5E-BDAC9FADA1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E8FCD13A-FF10-415A-9FA9-B529680496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A9FB36D0-68BC-4789-BB30-F501D457377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33BB585D-96D0-4265-89EB-1A9C80C7B3B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85E69DAA-05E3-4592-92D1-B85D8057AD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7A49CCBB-CE21-4AB8-A4CA-4A8AAC7C33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CADF9F91-32A1-4038-BB7A-828C84B2D8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B7B92E8A-F0BC-4D57-96B9-7C10643C75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9EFCB507-ED5F-4A0C-B49E-E8CF8A035AB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2CBD98E-005E-41DC-9A76-AA1F380609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8C4E4940-5B6C-4020-81FE-33DB69297D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AB02739E-8E33-4A74-8252-80603F70C8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B0BCFE26-5D1E-42E9-839D-5726C56BE23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F6C8FD74-B3C0-46E5-BA47-52EFF95749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0C86A344-DEC9-47F3-A90D-1960BC927B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69CB55C8-87B2-4BE3-A6A2-D90000E3A3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260" name="Group 259">
            <a:extLst>
              <a:ext uri="{FF2B5EF4-FFF2-40B4-BE49-F238E27FC236}">
                <a16:creationId xmlns:a16="http://schemas.microsoft.com/office/drawing/2014/main" id="{6191F0AD-C720-4E9E-9B1A-9C8A537B8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5392608">
            <a:off x="7643280" y="-580942"/>
            <a:ext cx="4662812" cy="4052224"/>
            <a:chOff x="5281603" y="104899"/>
            <a:chExt cx="6910397" cy="6005491"/>
          </a:xfrm>
        </p:grpSpPr>
        <p:sp>
          <p:nvSpPr>
            <p:cNvPr id="261" name="Freeform 17">
              <a:extLst>
                <a:ext uri="{FF2B5EF4-FFF2-40B4-BE49-F238E27FC236}">
                  <a16:creationId xmlns:a16="http://schemas.microsoft.com/office/drawing/2014/main" id="{BB5A9845-3ACA-4CDF-8F0E-F681D62A5D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2" name="Group 261">
              <a:extLst>
                <a:ext uri="{FF2B5EF4-FFF2-40B4-BE49-F238E27FC236}">
                  <a16:creationId xmlns:a16="http://schemas.microsoft.com/office/drawing/2014/main" id="{FC1F1F73-7ABC-4F79-A342-876B2D81E45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263" name="Straight Connector 262">
                <a:extLst>
                  <a:ext uri="{FF2B5EF4-FFF2-40B4-BE49-F238E27FC236}">
                    <a16:creationId xmlns:a16="http://schemas.microsoft.com/office/drawing/2014/main" id="{066E07A7-A8B9-4A11-8B11-7CA574B7A1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16788C9C-03FD-4123-8B67-FB1E2CE47F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FB4DEE61-8FDF-435F-9A6B-90322E34FF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EEAE353-6EB4-436E-9D9C-702B0EC2B7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88EA36F9-B6F3-407E-B6CD-BB2A79BD7D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F6014454-46D0-403C-A267-7E8AE36E18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C96F4A-ED2D-4A99-A9DC-453A754279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1873097A-0FDE-47BA-B389-D16F6B0E01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6B6BC893-2000-4112-8529-C45A6B7E68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647597FF-250D-4A88-9BF2-28AAE8B548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08A8627F-6A72-426F-B60B-FBCEF8E27D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297EF6A1-1052-4DE5-BA8F-F7BCD2DDE1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5050F261-9C54-4EEE-B6B9-A233F107DD9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18578ABE-40D8-44AC-9EC4-CE211E859A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C5537058-9800-4394-BC5D-65603E49676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8A54A785-F349-468B-B6B7-E4BC4BAEFF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7792D4DE-5135-462C-9AF3-72ECC55114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000BBF14-A6BD-44A2-BBB1-7D8E4A5463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69B59866-70A6-4217-91FD-6E56DD4C96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0E92ACEF-0732-4B5A-A22F-4D2161889F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34D17BC3-65D0-46DE-B715-53DB58D595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FF06A701-0A1F-49FD-AA0B-346D447D9F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8A8694D1-7DCA-46FF-A89A-9133A61C660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77B12B06-3CC5-4F71-8EA3-FCA7A9CB700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C49F5517-E015-41C4-BC97-076F6BE9E9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B2C289BC-09CC-4C4C-8FDB-1E18F38D324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477C671B-653A-4E8C-A768-C0BBE506AD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23700B49-038C-4F33-96A7-2829930640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7F032AD8-9069-4C43-9033-7BF0278F7DC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B85B7AAA-BB0B-46DC-9DA5-F6A50FA4B1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020430C3-CDA0-4859-8D85-9A4B37DF80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8D831F4E-9351-4E9B-89B7-467DB13F2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98748E92-CD47-476D-93AD-FDA8B0005B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980E8134-4223-4A47-9A01-40AE4E8133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744BDD2C-AD14-4FC1-8C82-D1669BECC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64567A16-FCD6-4418-9574-3995B12B13D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9AA58126-98FE-4C95-A09A-FBDFAA79731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54F61547-264D-4C69-AE76-89B5497FCC3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9BB0AE43-ADA3-48EC-8CEA-B9A44A5C34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315E9DE5-6616-4550-B31D-909339B238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4A0B24BA-3A17-4ADB-AC89-50C89AB168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C60B08DF-39D4-4FED-8E90-1B8AF0C2B8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E03A27FF-C8C7-415F-9BA4-8E64C342EA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9ABDA913-71FD-4826-927C-C0E8D41E200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57A6A8BD-D397-4213-AD6B-E4D0B59953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5E30D5A7-42E8-4972-8739-C9268D6426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A92936C1-14EB-472B-842F-9921DC2E12C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F64CD999-0C77-4E08-A169-75AF10E2A5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65CCDBD0-7E08-4DA2-A8E7-C4B838EEA8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79216250-F15C-4EF0-BD96-02601887F7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7DE8C460-09C8-4887-9A44-A6E05CEA29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45BFC8C1-9B0D-40E6-A5A4-0EE6946FE1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5A4DEAB9-2D45-40F7-A115-534D3AE130E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044D516C-8603-4096-B89F-16E5D7D6CA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71F0C0B6-D1FF-4842-9D71-F9F360D564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F7C16E21-459A-46FA-B927-B9A9A35333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9FC29217-CA19-4B46-86F5-1053515EB27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5875C3DE-314B-45BE-8C23-EA9D452FDA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6F85B899-F3C4-4556-854B-78F90C57AF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6FD381B4-0957-451B-98B0-5BA77C6E24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AD64D872-D788-4DA9-B4AE-2874D52F85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D89F8248-B8BD-4622-BE3A-DEDCFEDE58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8ADBAB7-EC82-4518-85AE-65119D1A81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CE69525B-0F79-47DF-AF24-8527E1366D0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B4877CF2-206E-4EB6-97BF-C9DA57033EA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B577180A-D57A-4020-8F6F-F5DEE8CDC1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E60A6B6D-736D-4AF8-BD15-81CD7410EF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C1F97AB2-5AD8-4616-9F86-FE765143B86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ACA444D5-80DD-4760-B4EE-6C23CA4446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00515E3E-4E7F-4B1E-B9CF-E918852FD6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2038EA72-0798-4E79-B412-FA603E87F0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93E9084A-6F15-4DB1-AF7C-EE14898DF2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3D1A7182-8DB0-4A4A-A1EA-62B0955AF3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4A6A125-7133-4A58-91C2-E091460D86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4BFF675B-560B-4AB6-9EF0-489C47D9FA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616905A4-890A-41C7-85F7-3C064C8D32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354AD671-7BE2-460C-ADD8-00E4595D78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C9D949C4-C239-4981-B5FD-4022F48489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pic>
        <p:nvPicPr>
          <p:cNvPr id="7" name="Рисунок 6">
            <a:extLst>
              <a:ext uri="{FF2B5EF4-FFF2-40B4-BE49-F238E27FC236}">
                <a16:creationId xmlns:a16="http://schemas.microsoft.com/office/drawing/2014/main" id="{6060981E-DCC0-100B-7422-D534BD28ECFC}"/>
              </a:ext>
            </a:extLst>
          </p:cNvPr>
          <p:cNvPicPr>
            <a:picLocks noChangeAspect="1"/>
          </p:cNvPicPr>
          <p:nvPr/>
        </p:nvPicPr>
        <p:blipFill>
          <a:blip r:embed="rId3">
            <a:extLst>
              <a:ext uri="{28A0092B-C50C-407E-A947-70E740481C1C}">
                <a14:useLocalDpi xmlns:a14="http://schemas.microsoft.com/office/drawing/2010/main" val="0"/>
              </a:ext>
            </a:extLst>
          </a:blip>
          <a:srcRect r="-10" b="-10"/>
          <a:stretch/>
        </p:blipFill>
        <p:spPr>
          <a:xfrm>
            <a:off x="5675741" y="485876"/>
            <a:ext cx="1955786" cy="1955787"/>
          </a:xfrm>
          <a:custGeom>
            <a:avLst/>
            <a:gdLst/>
            <a:ahLst/>
            <a:cxnLst/>
            <a:rect l="l" t="t" r="r" b="b"/>
            <a:pathLst>
              <a:path w="2851962" h="2851962">
                <a:moveTo>
                  <a:pt x="1425981" y="0"/>
                </a:moveTo>
                <a:cubicBezTo>
                  <a:pt x="2213529" y="0"/>
                  <a:pt x="2851962" y="638433"/>
                  <a:pt x="2851962" y="1425981"/>
                </a:cubicBezTo>
                <a:cubicBezTo>
                  <a:pt x="2851962" y="2213529"/>
                  <a:pt x="2213529" y="2851962"/>
                  <a:pt x="1425981" y="2851962"/>
                </a:cubicBezTo>
                <a:cubicBezTo>
                  <a:pt x="638433" y="2851962"/>
                  <a:pt x="0" y="2213529"/>
                  <a:pt x="0" y="1425981"/>
                </a:cubicBezTo>
                <a:cubicBezTo>
                  <a:pt x="0" y="638433"/>
                  <a:pt x="638433" y="0"/>
                  <a:pt x="1425981" y="0"/>
                </a:cubicBezTo>
                <a:close/>
              </a:path>
            </a:pathLst>
          </a:custGeom>
        </p:spPr>
      </p:pic>
      <p:pic>
        <p:nvPicPr>
          <p:cNvPr id="6" name="Рисунок 5">
            <a:extLst>
              <a:ext uri="{FF2B5EF4-FFF2-40B4-BE49-F238E27FC236}">
                <a16:creationId xmlns:a16="http://schemas.microsoft.com/office/drawing/2014/main" id="{09CBC459-C8CA-120B-44A2-A8C214628098}"/>
              </a:ext>
            </a:extLst>
          </p:cNvPr>
          <p:cNvPicPr>
            <a:picLocks noChangeAspect="1"/>
          </p:cNvPicPr>
          <p:nvPr/>
        </p:nvPicPr>
        <p:blipFill>
          <a:blip r:embed="rId4">
            <a:extLst>
              <a:ext uri="{28A0092B-C50C-407E-A947-70E740481C1C}">
                <a14:useLocalDpi xmlns:a14="http://schemas.microsoft.com/office/drawing/2010/main" val="0"/>
              </a:ext>
            </a:extLst>
          </a:blip>
          <a:srcRect r="748" b="-2"/>
          <a:stretch/>
        </p:blipFill>
        <p:spPr>
          <a:xfrm>
            <a:off x="5998438" y="2732176"/>
            <a:ext cx="2902538" cy="2902537"/>
          </a:xfrm>
          <a:custGeom>
            <a:avLst/>
            <a:gdLst/>
            <a:ahLst/>
            <a:cxnLst/>
            <a:rect l="l" t="t" r="r" b="b"/>
            <a:pathLst>
              <a:path w="2851962" h="2851962">
                <a:moveTo>
                  <a:pt x="1425981" y="0"/>
                </a:moveTo>
                <a:cubicBezTo>
                  <a:pt x="2213529" y="0"/>
                  <a:pt x="2851962" y="638433"/>
                  <a:pt x="2851962" y="1425981"/>
                </a:cubicBezTo>
                <a:cubicBezTo>
                  <a:pt x="2851962" y="2213529"/>
                  <a:pt x="2213529" y="2851962"/>
                  <a:pt x="1425981" y="2851962"/>
                </a:cubicBezTo>
                <a:cubicBezTo>
                  <a:pt x="638433" y="2851962"/>
                  <a:pt x="0" y="2213529"/>
                  <a:pt x="0" y="1425981"/>
                </a:cubicBezTo>
                <a:cubicBezTo>
                  <a:pt x="0" y="638433"/>
                  <a:pt x="638433" y="0"/>
                  <a:pt x="1425981" y="0"/>
                </a:cubicBezTo>
                <a:close/>
              </a:path>
            </a:pathLst>
          </a:custGeom>
        </p:spPr>
      </p:pic>
      <p:pic>
        <p:nvPicPr>
          <p:cNvPr id="4" name="Объект 3">
            <a:extLst>
              <a:ext uri="{FF2B5EF4-FFF2-40B4-BE49-F238E27FC236}">
                <a16:creationId xmlns:a16="http://schemas.microsoft.com/office/drawing/2014/main" id="{37095910-BDB0-5C45-819C-8FB038BA3F93}"/>
              </a:ext>
            </a:extLst>
          </p:cNvPr>
          <p:cNvPicPr>
            <a:picLocks noChangeAspect="1"/>
          </p:cNvPicPr>
          <p:nvPr/>
        </p:nvPicPr>
        <p:blipFill>
          <a:blip r:embed="rId5">
            <a:extLst>
              <a:ext uri="{28A0092B-C50C-407E-A947-70E740481C1C}">
                <a14:useLocalDpi xmlns:a14="http://schemas.microsoft.com/office/drawing/2010/main" val="0"/>
              </a:ext>
            </a:extLst>
          </a:blip>
          <a:srcRect t="16618" r="4" b="4"/>
          <a:stretch/>
        </p:blipFill>
        <p:spPr>
          <a:xfrm>
            <a:off x="8267683" y="2490"/>
            <a:ext cx="3920658" cy="3269097"/>
          </a:xfrm>
          <a:custGeom>
            <a:avLst/>
            <a:gdLst/>
            <a:ahLst/>
            <a:cxnLst/>
            <a:rect l="l" t="t" r="r" b="b"/>
            <a:pathLst>
              <a:path w="4638368" h="3867534">
                <a:moveTo>
                  <a:pt x="303228" y="0"/>
                </a:moveTo>
                <a:lnTo>
                  <a:pt x="4638368" y="0"/>
                </a:lnTo>
                <a:lnTo>
                  <a:pt x="4638368" y="2952747"/>
                </a:lnTo>
                <a:lnTo>
                  <a:pt x="4585825" y="3013864"/>
                </a:lnTo>
                <a:cubicBezTo>
                  <a:pt x="4103088" y="3538671"/>
                  <a:pt x="3410622" y="3867534"/>
                  <a:pt x="2641346" y="3867534"/>
                </a:cubicBezTo>
                <a:cubicBezTo>
                  <a:pt x="1182571" y="3867534"/>
                  <a:pt x="0" y="2684963"/>
                  <a:pt x="0" y="1226188"/>
                </a:cubicBezTo>
                <a:cubicBezTo>
                  <a:pt x="0" y="815907"/>
                  <a:pt x="93544" y="427475"/>
                  <a:pt x="260466" y="81056"/>
                </a:cubicBezTo>
                <a:close/>
              </a:path>
            </a:pathLst>
          </a:custGeom>
        </p:spPr>
      </p:pic>
      <p:pic>
        <p:nvPicPr>
          <p:cNvPr id="5" name="Рисунок 4">
            <a:extLst>
              <a:ext uri="{FF2B5EF4-FFF2-40B4-BE49-F238E27FC236}">
                <a16:creationId xmlns:a16="http://schemas.microsoft.com/office/drawing/2014/main" id="{A9B063DC-C552-5ED1-AF96-1092F7F8221E}"/>
              </a:ext>
            </a:extLst>
          </p:cNvPr>
          <p:cNvPicPr>
            <a:picLocks noChangeAspect="1"/>
          </p:cNvPicPr>
          <p:nvPr/>
        </p:nvPicPr>
        <p:blipFill>
          <a:blip r:embed="rId6">
            <a:extLst>
              <a:ext uri="{28A0092B-C50C-407E-A947-70E740481C1C}">
                <a14:useLocalDpi xmlns:a14="http://schemas.microsoft.com/office/drawing/2010/main" val="0"/>
              </a:ext>
            </a:extLst>
          </a:blip>
          <a:srcRect l="5922" r="13242" b="-4"/>
          <a:stretch/>
        </p:blipFill>
        <p:spPr>
          <a:xfrm>
            <a:off x="8888133" y="4144246"/>
            <a:ext cx="3302966" cy="2717299"/>
          </a:xfrm>
          <a:custGeom>
            <a:avLst/>
            <a:gdLst/>
            <a:ahLst/>
            <a:cxnLst/>
            <a:rect l="l" t="t" r="r" b="b"/>
            <a:pathLst>
              <a:path w="3039855" h="2500842">
                <a:moveTo>
                  <a:pt x="1663658" y="0"/>
                </a:moveTo>
                <a:cubicBezTo>
                  <a:pt x="2180490" y="0"/>
                  <a:pt x="2642278" y="235674"/>
                  <a:pt x="2947417" y="605417"/>
                </a:cubicBezTo>
                <a:lnTo>
                  <a:pt x="3039855" y="729032"/>
                </a:lnTo>
                <a:lnTo>
                  <a:pt x="3039855" y="2500842"/>
                </a:lnTo>
                <a:lnTo>
                  <a:pt x="226952" y="2500842"/>
                </a:lnTo>
                <a:lnTo>
                  <a:pt x="155401" y="2366679"/>
                </a:lnTo>
                <a:cubicBezTo>
                  <a:pt x="55691" y="2153127"/>
                  <a:pt x="0" y="1914896"/>
                  <a:pt x="0" y="1663658"/>
                </a:cubicBezTo>
                <a:cubicBezTo>
                  <a:pt x="0" y="744845"/>
                  <a:pt x="744845" y="0"/>
                  <a:pt x="1663658" y="0"/>
                </a:cubicBezTo>
                <a:close/>
              </a:path>
            </a:pathLst>
          </a:custGeom>
        </p:spPr>
      </p:pic>
    </p:spTree>
    <p:extLst>
      <p:ext uri="{BB962C8B-B14F-4D97-AF65-F5344CB8AC3E}">
        <p14:creationId xmlns:p14="http://schemas.microsoft.com/office/powerpoint/2010/main" val="15147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AFE539-78BE-7563-16D2-615FF5DDD031}"/>
              </a:ext>
            </a:extLst>
          </p:cNvPr>
          <p:cNvSpPr>
            <a:spLocks noGrp="1"/>
          </p:cNvSpPr>
          <p:nvPr>
            <p:ph type="title"/>
          </p:nvPr>
        </p:nvSpPr>
        <p:spPr>
          <a:xfrm>
            <a:off x="685801" y="609600"/>
            <a:ext cx="4681873" cy="1456267"/>
          </a:xfrm>
        </p:spPr>
        <p:txBody>
          <a:bodyPr/>
          <a:lstStyle/>
          <a:p>
            <a:r>
              <a:rPr lang="ru-RU" dirty="0"/>
              <a:t>Наше Решение</a:t>
            </a:r>
          </a:p>
        </p:txBody>
      </p:sp>
      <p:sp>
        <p:nvSpPr>
          <p:cNvPr id="10" name="Content Placeholder 9">
            <a:extLst>
              <a:ext uri="{FF2B5EF4-FFF2-40B4-BE49-F238E27FC236}">
                <a16:creationId xmlns:a16="http://schemas.microsoft.com/office/drawing/2014/main" id="{2D1E9456-A301-DC43-C185-35B9AE9E0A88}"/>
              </a:ext>
            </a:extLst>
          </p:cNvPr>
          <p:cNvSpPr>
            <a:spLocks noGrp="1"/>
          </p:cNvSpPr>
          <p:nvPr>
            <p:ph idx="1"/>
          </p:nvPr>
        </p:nvSpPr>
        <p:spPr>
          <a:xfrm>
            <a:off x="685801" y="2142067"/>
            <a:ext cx="4681873" cy="3649133"/>
          </a:xfrm>
        </p:spPr>
        <p:txBody>
          <a:bodyPr>
            <a:normAutofit lnSpcReduction="10000"/>
          </a:bodyPr>
          <a:lstStyle/>
          <a:p>
            <a:r>
              <a:rPr lang="ru-RU" dirty="0"/>
              <a:t>Наше решение по разнообразию вкусов чайного гриба будет состоять не в том, чтобы изменить конечный продукт, способом добавления соков, а в том чтобы изначально изменить генную структуру чайного гриба, чтобы при культивировании он уже отдавал различными приятными ароматами, что для человеческого мозга будет и менять вкус самого напитка. Мы стремимся к созданию уникального сорта, который станет настоящей симфонией вкуса и аромата.</a:t>
            </a:r>
            <a:endParaRPr lang="en-US" dirty="0"/>
          </a:p>
        </p:txBody>
      </p:sp>
      <p:grpSp>
        <p:nvGrpSpPr>
          <p:cNvPr id="13" name="Group 12">
            <a:extLst>
              <a:ext uri="{FF2B5EF4-FFF2-40B4-BE49-F238E27FC236}">
                <a16:creationId xmlns:a16="http://schemas.microsoft.com/office/drawing/2014/main" id="{590820A0-B14B-4F1C-8DDA-174AC2B147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1267604">
            <a:off x="8565602" y="3905595"/>
            <a:ext cx="3639934" cy="3163289"/>
            <a:chOff x="5281603" y="104899"/>
            <a:chExt cx="6910397" cy="6005491"/>
          </a:xfrm>
        </p:grpSpPr>
        <p:sp>
          <p:nvSpPr>
            <p:cNvPr id="14" name="Freeform 98">
              <a:extLst>
                <a:ext uri="{FF2B5EF4-FFF2-40B4-BE49-F238E27FC236}">
                  <a16:creationId xmlns:a16="http://schemas.microsoft.com/office/drawing/2014/main" id="{A0B952A8-34E8-46AE-B7EC-D9FB3BF1EE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7C0821D-1BFC-498C-BEE4-6CE6B6B2C43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6" name="Straight Connector 15">
                <a:extLst>
                  <a:ext uri="{FF2B5EF4-FFF2-40B4-BE49-F238E27FC236}">
                    <a16:creationId xmlns:a16="http://schemas.microsoft.com/office/drawing/2014/main" id="{8CAE6635-A640-4DF6-8A57-8989A6B7B8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A16D7B4-883D-4B71-A28E-8BDCD687E8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2A9B10-2C9E-4DDF-8C99-874229A492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EF75B38-CC94-4DE1-A968-D9E320A926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0E9350D-D958-4D62-8379-58ADFF9545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1CA4590-01F5-4F10-A727-F0EE16FD3E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4D2BBC3-F36B-4D06-BCA7-F71AD66980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9AD5E0B-9B13-4228-A23D-83F17DD01A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E153321-B19E-4FA5-8A22-05A91F2AC43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CB9B077-591C-4298-888F-32BB6D0AB6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6FAFF7A-3D2E-40E1-961C-C2875D67D3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7AB21FA-AE5F-4714-968F-356DEE791F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A657826-1C0D-47DD-9B11-E93A32B64C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0DC7092-7C59-441C-9840-7163FAB2D60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56E4341-2683-4149-A265-F498A3B79A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2D68886-7F13-46BC-9D15-BAF1B45EC3E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17C4A21-61C9-400C-B013-440B0338B6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DB85B97-7A10-452C-95EB-4CBC73A729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A1D773-A4DC-4A3D-BB9D-E056BAC3B7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A7184E7-1D5B-4687-8ADC-B776C1EFB2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32D3DC5-864B-4B44-9E09-2FE1AD048A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0DB5CCD-3BBF-45CE-B561-4579A82BD0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1DD1944-44B9-4A99-A105-7C364538CA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5ACDF35-7550-4E16-9914-613447CC0F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BE9C83A-DEB3-4D63-A163-8223B68140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6FFC901-4314-4DC8-BCF5-34E1ACC591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ACA1D64-7220-4CB4-9BF1-69B45B4822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565C435-F20D-4ACD-921E-A46F19D671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88848F1-0711-4763-BC8B-76970B5C86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F1F2F9F-1FE7-4945-95B9-09731BE9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D030805-517F-4B88-A49B-B0E89A0A9C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51D02D9-7DCC-42F6-BBD4-62F841ED428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0B07484-4B4C-4B4E-9841-E455CCF19F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183CA18-F3C2-4329-AC85-63B53C6A63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F40AEE3-A69A-4F08-95EC-D4427E2461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92C26C7-E36B-4C29-9C8B-963C7C350D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A2AB60F-895F-49A6-A514-5EDE49E67C1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A53213F-862F-474E-9DE6-F06F3F344C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D556880-E892-4297-B930-959E868A1F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786BA14-25A0-4244-92EE-40B324E323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4A8FE26-68CA-4ED2-AC18-175CCD3855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02032B0-7225-492F-A909-4A5FA8B1CA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A3885E-E420-40C5-8B05-E5167027DD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A973D3B-A048-46C9-8DA7-6792F2F949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BAEE237-4C03-4C0B-9951-EB14A53620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E1D87A6-7BC8-4BD7-A2B9-B64555B750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17DFB34-0FF3-45E0-86D1-14367FD4E1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B72F8F4-90B4-4099-B7E7-4F060A017D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9A58548-CA86-4B09-9534-0B9F46F1C6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395729B-8C0E-41B8-B3ED-3E25B3289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3910024-5A98-44CB-96D6-6F18BEE2B1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71B185B-BD9C-4F33-A1CA-8053DC4F18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D04AC18-163B-4734-89C3-160679520D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08A3168-5207-4A96-AF77-4442A6DD406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103104E-3B79-4584-BC67-1617345678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AE2661F-465D-44F7-832A-93816854D4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6351CA6-C76B-4C66-9378-C385BBE402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42756B9-0921-4B55-B129-1C794D4FDA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37841ED-C77C-4824-BBDB-A4AD5CC4C7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4E74C45-8542-46B2-AAA4-9749090683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B975665-5AAD-40D4-AC00-1047ED6593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046CFA9-FF2B-4D62-8063-8D68FF4801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50C0FC6-86F2-4AAC-9174-25FB83DA6F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8652921-868F-4CCF-B70C-034DAD2E76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2A55E7D-1C8A-4438-A99F-3ACAC87A77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43610C07-2EF7-4475-AF6C-9CA4C0645F5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17D69AF-D03D-4514-A534-475B1759126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570FDC14-72EE-470D-876E-6517413658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BEAC2A8-991D-4B96-ABE3-9A32625B22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4FDD02D-2AD2-4A6C-BBC9-15591F457B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6844DDA-5D96-4DEA-A208-28BBA35901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A96F2E86-56F4-4B0C-8D83-55D2865C87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193D075-DE33-4AD6-937B-FC2912872E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59EA056-638E-430D-AE76-796F1ED38BD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D75FB12-06AB-46A1-BFE4-D16F35625CB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51D4855-B924-45D6-A884-31A6BC9630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397D34C-609D-44DB-AFF8-75858A4F31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EA17769-C4B1-4138-875F-A58D5D8497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95" name="Group 94">
            <a:extLst>
              <a:ext uri="{FF2B5EF4-FFF2-40B4-BE49-F238E27FC236}">
                <a16:creationId xmlns:a16="http://schemas.microsoft.com/office/drawing/2014/main" id="{3B02E948-8CD2-4C3C-9E5D-262DAC3C96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5392608">
            <a:off x="7397406" y="-618857"/>
            <a:ext cx="4915057" cy="4271437"/>
            <a:chOff x="5281603" y="104899"/>
            <a:chExt cx="6910397" cy="6005491"/>
          </a:xfrm>
        </p:grpSpPr>
        <p:sp>
          <p:nvSpPr>
            <p:cNvPr id="96" name="Freeform 17">
              <a:extLst>
                <a:ext uri="{FF2B5EF4-FFF2-40B4-BE49-F238E27FC236}">
                  <a16:creationId xmlns:a16="http://schemas.microsoft.com/office/drawing/2014/main" id="{F8E025EC-8201-4DC5-B858-C2EEA8121D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a:extLst>
                <a:ext uri="{FF2B5EF4-FFF2-40B4-BE49-F238E27FC236}">
                  <a16:creationId xmlns:a16="http://schemas.microsoft.com/office/drawing/2014/main" id="{5D00349E-7825-4D5D-81A3-6A5FB2D95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98" name="Straight Connector 97">
                <a:extLst>
                  <a:ext uri="{FF2B5EF4-FFF2-40B4-BE49-F238E27FC236}">
                    <a16:creationId xmlns:a16="http://schemas.microsoft.com/office/drawing/2014/main" id="{2B0493F4-7EE3-40BC-9693-4C30116976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5D627BB-BD2B-4E33-837E-94DABD948C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948FD7F-4A95-419F-9592-F1AE43EB39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6D13955-7897-45BF-AE8D-F635DE7296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D38C1DF-38DA-4D6D-AEDD-F23C531045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618B3C8-757B-4262-8325-56E79801FF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5BC63D8C-C95A-4588-AEC8-83438699A3A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E1EBAFC9-1157-4512-A58B-E8DBDCB0E0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5C42AD4-0C0A-44F8-BEF5-76D798BB14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A2FDF3F-1D8B-4D7F-9713-D2785051C4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E5C02B7-5014-410B-A59B-ABA9017C96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A738C92-C3B6-43D5-A718-230FE5A78A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FDBFA0-A00A-4C49-A38C-5197E28B1E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62F2930-B81B-47BF-BAB6-6CD862E0AC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B0E661-1786-4C8B-B4AA-1C46DBB09F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EAE039B6-9B91-4DF7-B2E1-BEC620E8AF7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09B3898-68D4-4032-973C-3297FA2A0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56FDF469-A729-4C34-9A4E-FC7F50FB6EE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B42661BA-C51F-493E-BA84-7E8E02647BE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BCA6BFC1-5596-4F25-8834-B82EC76C03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DC0C4EA-8B26-488D-842A-8492C28EFA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365199F-3DA2-4ECE-8AA0-B37E7E3AFB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F8EAD3C-6628-48E5-A004-B34EFF17E2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627E51D-F7F3-432F-B018-3390B0A3E2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0A796D9-B9B7-497E-91F4-257D2CCAA2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E4E17776-2D77-4801-AFE4-553D807E01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F653420-3C79-432A-9CAB-6A4AEC545B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B4F431F-451E-4136-B596-17B639632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5E18572-BE7A-4234-B454-FD38ABFAE2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5EB9F985-7C1A-4BFE-A4DC-F35AA0D04EC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500648B4-39E6-409B-A151-2A6CC6D3C4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13A2463-A9F5-45B4-804E-5595FAE42C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CBF3193A-025E-4BE6-9AD5-D3106F9D78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2832A9B-55E5-494A-A717-3617EDD1F2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C0DA7BF-4BD6-46F6-91A1-E38E259FC7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87B5F7E4-8A2A-468D-8EF3-6D7171EBC0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F6A8F3CE-3B42-4770-8933-7C9BCA91B6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6224EF38-8522-4A6A-BA96-BAAB1A136C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2B702F4-3A4F-475E-A874-62BA9C76A0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1BF12728-61DB-4CA7-BFEA-C67E21001E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2A114F6C-B377-4620-9C72-92D0FA5095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185FB219-37DC-4CBB-BDEF-43EF98EB00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060F2EE-256C-4A23-A980-9C317EA5F1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52F37857-F893-4D54-B377-60870C91BC1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F5DEA293-2202-41FF-B5FE-71F06BAA69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A9C59CAC-07BD-4C27-8926-C55E46BD103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480FA13A-0B04-4946-9A24-2701584E2D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488CE1CC-C8B3-470F-9512-B590AF9DEB9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C1809CD-B912-4E69-A5A5-94EA27B2807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B9E3C6C-40C8-4A98-B0AF-C45C414845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DBE61EAD-B3F8-4E77-B3B6-0A3374C0F2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4303657B-9569-4CB6-A870-F7D678DE67F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C95E1DFB-B252-4CBC-95A8-D1DC68A185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2D7B24AC-E1C7-4A27-BACA-0AE3C159FD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97ECB039-4BBD-4991-8C57-7D90D4A22C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38517C97-1250-4775-B725-2CBD677C3F2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C9679D68-007E-47A6-A882-07A8088B5C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767BAF92-FB48-468A-B633-46749349E5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2875629C-FBE1-4E58-82B5-53DBC3ABD0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CC29FC6C-B918-40F3-AAAA-1A4F1DFBEA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2D55E2D8-4D39-4F44-AAE7-B3B2DDDB5B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8EF38C89-9B35-40D5-A2EC-AE4FFF17128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15C842FE-0918-4A9A-B4F3-F69C539B354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5A2FDBE-9CE6-41C7-A149-1FC75441C4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FE76B3FC-2648-4EF2-A363-8AED916B45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57AD43BF-C5AB-4324-B39E-5E3AFC8876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1D7FC0CC-E465-4316-A7B6-42441D27DC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EF568F1-4905-4D65-8510-683A870976A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B0779A11-5E9E-4455-8DB7-6BF1F0BA4EF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B884067-174C-4C5C-955E-462157D0FA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E5F0FA8-85D6-4B51-B2A8-027AC28D82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76C2522-4938-48D4-9ACE-F61BC45271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119966D-0585-4354-991F-856ADF670D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6931C16B-534C-413B-A404-870528429A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888EA28D-0FC2-4BEA-B3EB-D9DEB3C4F7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F2052B6-705D-484A-9856-BCC35D311E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357007E-5B0B-4BC1-96BB-2F9A55E28B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144B8928-2E44-471E-818A-AC5F8B9B1D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177" name="Group 176">
            <a:extLst>
              <a:ext uri="{FF2B5EF4-FFF2-40B4-BE49-F238E27FC236}">
                <a16:creationId xmlns:a16="http://schemas.microsoft.com/office/drawing/2014/main" id="{D3F906D0-CE7C-484D-8C11-5011F768A5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739066">
            <a:off x="5520984" y="3122486"/>
            <a:ext cx="2928062" cy="2544637"/>
            <a:chOff x="5281603" y="104899"/>
            <a:chExt cx="6910397" cy="6005491"/>
          </a:xfrm>
        </p:grpSpPr>
        <p:sp>
          <p:nvSpPr>
            <p:cNvPr id="178" name="Freeform 183">
              <a:extLst>
                <a:ext uri="{FF2B5EF4-FFF2-40B4-BE49-F238E27FC236}">
                  <a16:creationId xmlns:a16="http://schemas.microsoft.com/office/drawing/2014/main" id="{0FE191C3-385B-4E2B-ADE9-0FA9E09CA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9" name="Group 178">
              <a:extLst>
                <a:ext uri="{FF2B5EF4-FFF2-40B4-BE49-F238E27FC236}">
                  <a16:creationId xmlns:a16="http://schemas.microsoft.com/office/drawing/2014/main" id="{DF236ECF-9469-429F-B950-E6274E93F7D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80" name="Straight Connector 179">
                <a:extLst>
                  <a:ext uri="{FF2B5EF4-FFF2-40B4-BE49-F238E27FC236}">
                    <a16:creationId xmlns:a16="http://schemas.microsoft.com/office/drawing/2014/main" id="{ACFB9B6B-3B4B-406C-A9C4-9E15E8EDA9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1185F607-E801-4999-8E05-0C8486DAAAE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2AE80DE6-1860-413C-83A4-3D16C772FC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BCA67FE0-1324-427A-A3EB-EC0E27E8DA9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7426A4D5-E148-458E-81B7-A67551CC52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AE534E1-BFC4-4B6F-B4A6-D0331A128D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F6D2BC14-55E1-4250-A703-26EAE5BEB1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D28FA0B2-4451-4A40-A6A8-B5B2BFFD22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695551A0-FD49-4C51-9936-31AADCF8F0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21AA33D7-B8C3-4A4C-B04C-90496559F6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EC11C7CB-C8A3-4FA2-8919-4BDE08B8C0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04122C9F-7650-4E2A-BBDD-5ED1794298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B2331B0F-4B2B-49FF-B210-A548BEE14B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9E66A3B2-EAB9-4D0F-8CC6-133C4B8D26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5D255CC-F767-47F3-9B04-0F597091D8B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E6FFD6E-D10A-4E69-B92A-1C3D4AD900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9BAE1242-2228-4493-81B5-F7807B8DAC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7A6A8552-686E-44B0-AA9A-9488BB77FE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7C45C190-42DB-4A86-A102-D04A25E1E1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DC2E5DE9-3511-45AE-9F95-710C8211A3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53F3C6F6-47A6-4265-878C-5092E93280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82B1F3E7-F618-4E13-9E16-7118C45C77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5E7DF9B-A62B-4C53-A661-B401D7195B9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EEE4847E-481F-4419-AE1F-90DED5344C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B13E9C09-74A8-40D0-BC37-74CA31F5D0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B0009143-1101-4DF3-B01E-766F9BE63D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995E8D24-3C05-4242-92BA-731FDA5AE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A40A7CC8-D93E-41C0-8322-8EF549E1A5C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0B91F070-941B-4307-9931-156C868BFF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BF90A755-20A8-4274-A4F7-BD624FECFA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4D87C615-9E34-495E-8406-FAEFC2F8456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11A383A9-4CA6-4FAB-9F61-C5E53DBF8B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D7B6069C-3205-4BBB-ADDF-D85A07E550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98083F5B-DC24-40B3-92D2-BF90631145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1AEA55FF-DDBB-4AA2-ACBD-9A4D56FFCC2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2E00B1FB-F492-483C-B4D3-893BE48D29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576CFD40-49E1-465A-9B23-F9D980D9A4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5D63EDB7-C852-43C0-9954-6F2196FABE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16E726A-0F37-45E3-9BDF-42ECAA68F6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9E8E54E-8FB5-4650-AD2D-C65F3F53A99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3018142-C705-4D1B-8C27-83842B8D18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4B029D1D-41B1-45D6-8FC5-9EBEEEBD51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238CE0A4-BE74-4418-8DB6-FC0A391029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C5DC5DB6-FAE4-45E0-A0E5-E613B8D7E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3FBB2B3B-650C-4D6B-BA13-A71D6CB8CD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AA61A363-0BE0-4381-9635-02A60AE9C1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363EFF4-A1A6-4E57-8128-D13002EAD0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44B3004-D3A0-4C95-8618-02CD578CCD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48511694-389A-4FA7-950D-D0B63A422C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03CF007D-1A35-4653-994F-C5DC685C43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E268873C-3BA1-4848-8A1E-55D4416950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6F28B5E8-5EF7-40C6-8012-75E3ADCB41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C4DD4F11-6920-4398-88A7-0C571FA3F9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87C9D72-9386-43D4-9C27-2B0A676624B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6903FC60-7B4A-4E8D-B64E-A6570168D8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1565646A-F4D1-434F-ACCE-BC14E5D049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EB5384FB-B917-47C4-9BEF-B81DFEE8C20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03934C7C-17F3-44A9-96A6-AC1E3AFE01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88AF32D4-0DB1-4F6F-8B2B-27519AB902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E8FB5CFF-2F83-4320-9CD0-CCD78775EC5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C85CC5D7-8944-4B99-92D2-D827AB9C4F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F55CCF6E-2B52-4B36-872D-542D0CDD70B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12D2E4E5-D86C-41AF-B664-F7E0773984A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1B38EA97-5B13-4977-B58D-0B28E2D8BA8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0CC35DD3-5BF6-4C99-93A1-C0F5ACAB7A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A69C8543-88BB-4CDA-8EF5-2850685210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091AE30-82E9-4674-9E65-5042AB251C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9A3D2800-7BCF-4C76-9CCD-6962D5E5E7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2AD91264-05B7-4454-AE8C-BAC45B3317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2047D64C-CE38-4EDA-8EA5-8A805D525A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A3C33408-5D0E-4DE4-8945-9001979D3E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E1AE14B5-3844-4A66-A8BC-CD8538C562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5F78B15A-17F2-474B-A6B5-34B225EBA0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114C9FE9-2E7D-466C-978D-713D0A6624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882ACEF4-C446-4969-92B5-8649558C27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DA39D67-86FF-418E-9876-AB14AFD793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2D3BF31F-EEDE-4027-BAE2-CD14B138C5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F37BBBCA-15AD-4E11-813C-E58EE564FD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pic>
        <p:nvPicPr>
          <p:cNvPr id="6" name="Рисунок 5">
            <a:extLst>
              <a:ext uri="{FF2B5EF4-FFF2-40B4-BE49-F238E27FC236}">
                <a16:creationId xmlns:a16="http://schemas.microsoft.com/office/drawing/2014/main" id="{D7898CFB-58B1-B337-1AB8-FD26667AA44B}"/>
              </a:ext>
            </a:extLst>
          </p:cNvPr>
          <p:cNvPicPr>
            <a:picLocks noChangeAspect="1"/>
          </p:cNvPicPr>
          <p:nvPr/>
        </p:nvPicPr>
        <p:blipFill>
          <a:blip r:embed="rId3">
            <a:extLst>
              <a:ext uri="{28A0092B-C50C-407E-A947-70E740481C1C}">
                <a14:useLocalDpi xmlns:a14="http://schemas.microsoft.com/office/drawing/2010/main" val="0"/>
              </a:ext>
            </a:extLst>
          </a:blip>
          <a:srcRect r="5" b="1005"/>
          <a:stretch/>
        </p:blipFill>
        <p:spPr>
          <a:xfrm>
            <a:off x="5959325" y="2806240"/>
            <a:ext cx="2902538" cy="2902537"/>
          </a:xfrm>
          <a:custGeom>
            <a:avLst/>
            <a:gdLst/>
            <a:ahLst/>
            <a:cxnLst/>
            <a:rect l="l" t="t" r="r" b="b"/>
            <a:pathLst>
              <a:path w="2851962" h="2851962">
                <a:moveTo>
                  <a:pt x="1425981" y="0"/>
                </a:moveTo>
                <a:cubicBezTo>
                  <a:pt x="2213529" y="0"/>
                  <a:pt x="2851962" y="638433"/>
                  <a:pt x="2851962" y="1425981"/>
                </a:cubicBezTo>
                <a:cubicBezTo>
                  <a:pt x="2851962" y="2213529"/>
                  <a:pt x="2213529" y="2851962"/>
                  <a:pt x="1425981" y="2851962"/>
                </a:cubicBezTo>
                <a:cubicBezTo>
                  <a:pt x="638433" y="2851962"/>
                  <a:pt x="0" y="2213529"/>
                  <a:pt x="0" y="1425981"/>
                </a:cubicBezTo>
                <a:cubicBezTo>
                  <a:pt x="0" y="638433"/>
                  <a:pt x="638433" y="0"/>
                  <a:pt x="1425981" y="0"/>
                </a:cubicBezTo>
                <a:close/>
              </a:path>
            </a:pathLst>
          </a:custGeom>
        </p:spPr>
      </p:pic>
      <p:pic>
        <p:nvPicPr>
          <p:cNvPr id="5" name="Рисунок 4">
            <a:extLst>
              <a:ext uri="{FF2B5EF4-FFF2-40B4-BE49-F238E27FC236}">
                <a16:creationId xmlns:a16="http://schemas.microsoft.com/office/drawing/2014/main" id="{B42076AE-F64B-DCE1-61D8-DC7B0E5B5304}"/>
              </a:ext>
            </a:extLst>
          </p:cNvPr>
          <p:cNvPicPr>
            <a:picLocks noChangeAspect="1"/>
          </p:cNvPicPr>
          <p:nvPr/>
        </p:nvPicPr>
        <p:blipFill>
          <a:blip r:embed="rId4">
            <a:extLst>
              <a:ext uri="{28A0092B-C50C-407E-A947-70E740481C1C}">
                <a14:useLocalDpi xmlns:a14="http://schemas.microsoft.com/office/drawing/2010/main" val="0"/>
              </a:ext>
            </a:extLst>
          </a:blip>
          <a:srcRect t="1974" r="1" b="11844"/>
          <a:stretch/>
        </p:blipFill>
        <p:spPr>
          <a:xfrm>
            <a:off x="8055588" y="-3863"/>
            <a:ext cx="4132754" cy="3445946"/>
          </a:xfrm>
          <a:custGeom>
            <a:avLst/>
            <a:gdLst/>
            <a:ahLst/>
            <a:cxnLst/>
            <a:rect l="l" t="t" r="r" b="b"/>
            <a:pathLst>
              <a:path w="4638368" h="3867534">
                <a:moveTo>
                  <a:pt x="303228" y="0"/>
                </a:moveTo>
                <a:lnTo>
                  <a:pt x="4638368" y="0"/>
                </a:lnTo>
                <a:lnTo>
                  <a:pt x="4638368" y="2952747"/>
                </a:lnTo>
                <a:lnTo>
                  <a:pt x="4585825" y="3013864"/>
                </a:lnTo>
                <a:cubicBezTo>
                  <a:pt x="4103088" y="3538671"/>
                  <a:pt x="3410622" y="3867534"/>
                  <a:pt x="2641346" y="3867534"/>
                </a:cubicBezTo>
                <a:cubicBezTo>
                  <a:pt x="1182571" y="3867534"/>
                  <a:pt x="0" y="2684963"/>
                  <a:pt x="0" y="1226188"/>
                </a:cubicBezTo>
                <a:cubicBezTo>
                  <a:pt x="0" y="815907"/>
                  <a:pt x="93544" y="427475"/>
                  <a:pt x="260466" y="81056"/>
                </a:cubicBezTo>
                <a:close/>
              </a:path>
            </a:pathLst>
          </a:custGeom>
        </p:spPr>
      </p:pic>
      <p:pic>
        <p:nvPicPr>
          <p:cNvPr id="4" name="Объект 3">
            <a:extLst>
              <a:ext uri="{FF2B5EF4-FFF2-40B4-BE49-F238E27FC236}">
                <a16:creationId xmlns:a16="http://schemas.microsoft.com/office/drawing/2014/main" id="{4F6B52EF-3696-0C65-55F2-EB28A3A6F05F}"/>
              </a:ext>
            </a:extLst>
          </p:cNvPr>
          <p:cNvPicPr>
            <a:picLocks noChangeAspect="1"/>
          </p:cNvPicPr>
          <p:nvPr/>
        </p:nvPicPr>
        <p:blipFill>
          <a:blip r:embed="rId5">
            <a:extLst>
              <a:ext uri="{28A0092B-C50C-407E-A947-70E740481C1C}">
                <a14:useLocalDpi xmlns:a14="http://schemas.microsoft.com/office/drawing/2010/main" val="0"/>
              </a:ext>
            </a:extLst>
          </a:blip>
          <a:srcRect t="5169" r="-5" b="9795"/>
          <a:stretch/>
        </p:blipFill>
        <p:spPr>
          <a:xfrm>
            <a:off x="8888133" y="4144246"/>
            <a:ext cx="3302966" cy="2717299"/>
          </a:xfrm>
          <a:custGeom>
            <a:avLst/>
            <a:gdLst/>
            <a:ahLst/>
            <a:cxnLst/>
            <a:rect l="l" t="t" r="r" b="b"/>
            <a:pathLst>
              <a:path w="3039855" h="2500842">
                <a:moveTo>
                  <a:pt x="1663658" y="0"/>
                </a:moveTo>
                <a:cubicBezTo>
                  <a:pt x="2180490" y="0"/>
                  <a:pt x="2642278" y="235674"/>
                  <a:pt x="2947417" y="605417"/>
                </a:cubicBezTo>
                <a:lnTo>
                  <a:pt x="3039855" y="729032"/>
                </a:lnTo>
                <a:lnTo>
                  <a:pt x="3039855" y="2500842"/>
                </a:lnTo>
                <a:lnTo>
                  <a:pt x="226952" y="2500842"/>
                </a:lnTo>
                <a:lnTo>
                  <a:pt x="155401" y="2366679"/>
                </a:lnTo>
                <a:cubicBezTo>
                  <a:pt x="55691" y="2153127"/>
                  <a:pt x="0" y="1914896"/>
                  <a:pt x="0" y="1663658"/>
                </a:cubicBezTo>
                <a:cubicBezTo>
                  <a:pt x="0" y="744845"/>
                  <a:pt x="744845" y="0"/>
                  <a:pt x="1663658" y="0"/>
                </a:cubicBezTo>
                <a:close/>
              </a:path>
            </a:pathLst>
          </a:custGeom>
        </p:spPr>
      </p:pic>
    </p:spTree>
    <p:extLst>
      <p:ext uri="{BB962C8B-B14F-4D97-AF65-F5344CB8AC3E}">
        <p14:creationId xmlns:p14="http://schemas.microsoft.com/office/powerpoint/2010/main" val="2579579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518F0FED-0C15-8808-3E62-9F076D08BA77}"/>
              </a:ext>
            </a:extLst>
          </p:cNvPr>
          <p:cNvPicPr>
            <a:picLocks noChangeAspect="1"/>
          </p:cNvPicPr>
          <p:nvPr/>
        </p:nvPicPr>
        <p:blipFill>
          <a:blip r:embed="rId3">
            <a:extLst>
              <a:ext uri="{28A0092B-C50C-407E-A947-70E740481C1C}">
                <a14:useLocalDpi xmlns:a14="http://schemas.microsoft.com/office/drawing/2010/main" val="0"/>
              </a:ext>
            </a:extLst>
          </a:blip>
          <a:srcRect l="14927" r="5073"/>
          <a:stretch/>
        </p:blipFill>
        <p:spPr>
          <a:xfrm>
            <a:off x="20" y="10"/>
            <a:ext cx="12191980" cy="6857990"/>
          </a:xfrm>
          <a:prstGeom prst="rect">
            <a:avLst/>
          </a:prstGeom>
        </p:spPr>
      </p:pic>
      <p:pic>
        <p:nvPicPr>
          <p:cNvPr id="11" name="Picture 10">
            <a:extLst>
              <a:ext uri="{FF2B5EF4-FFF2-40B4-BE49-F238E27FC236}">
                <a16:creationId xmlns:a16="http://schemas.microsoft.com/office/drawing/2014/main" id="{0C8B7D16-051E-4562-B872-ABF369C457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Freeform 5">
            <a:extLst>
              <a:ext uri="{FF2B5EF4-FFF2-40B4-BE49-F238E27FC236}">
                <a16:creationId xmlns:a16="http://schemas.microsoft.com/office/drawing/2014/main" id="{ED10CF64-F588-4794-80E9-12CBA1784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16466" y="-18309"/>
            <a:ext cx="11159068" cy="6894618"/>
          </a:xfrm>
          <a:custGeom>
            <a:avLst/>
            <a:gdLst>
              <a:gd name="T0" fmla="*/ 2331 w 2331"/>
              <a:gd name="T1" fmla="*/ 721 h 1440"/>
              <a:gd name="T2" fmla="*/ 2082 w 2331"/>
              <a:gd name="T3" fmla="*/ 0 h 1440"/>
              <a:gd name="T4" fmla="*/ 249 w 2331"/>
              <a:gd name="T5" fmla="*/ 0 h 1440"/>
              <a:gd name="T6" fmla="*/ 0 w 2331"/>
              <a:gd name="T7" fmla="*/ 721 h 1440"/>
              <a:gd name="T8" fmla="*/ 248 w 2331"/>
              <a:gd name="T9" fmla="*/ 1440 h 1440"/>
              <a:gd name="T10" fmla="*/ 2083 w 2331"/>
              <a:gd name="T11" fmla="*/ 1440 h 1440"/>
              <a:gd name="T12" fmla="*/ 2331 w 2331"/>
              <a:gd name="T13" fmla="*/ 721 h 1440"/>
            </a:gdLst>
            <a:ahLst/>
            <a:cxnLst>
              <a:cxn ang="0">
                <a:pos x="T0" y="T1"/>
              </a:cxn>
              <a:cxn ang="0">
                <a:pos x="T2" y="T3"/>
              </a:cxn>
              <a:cxn ang="0">
                <a:pos x="T4" y="T5"/>
              </a:cxn>
              <a:cxn ang="0">
                <a:pos x="T6" y="T7"/>
              </a:cxn>
              <a:cxn ang="0">
                <a:pos x="T8" y="T9"/>
              </a:cxn>
              <a:cxn ang="0">
                <a:pos x="T10" y="T11"/>
              </a:cxn>
              <a:cxn ang="0">
                <a:pos x="T12" y="T13"/>
              </a:cxn>
            </a:cxnLst>
            <a:rect l="0" t="0" r="r" b="b"/>
            <a:pathLst>
              <a:path w="2331" h="1440">
                <a:moveTo>
                  <a:pt x="2331" y="721"/>
                </a:moveTo>
                <a:cubicBezTo>
                  <a:pt x="2331" y="449"/>
                  <a:pt x="2238" y="198"/>
                  <a:pt x="2082" y="0"/>
                </a:cubicBezTo>
                <a:cubicBezTo>
                  <a:pt x="249" y="0"/>
                  <a:pt x="249" y="0"/>
                  <a:pt x="249" y="0"/>
                </a:cubicBezTo>
                <a:cubicBezTo>
                  <a:pt x="93" y="198"/>
                  <a:pt x="0" y="449"/>
                  <a:pt x="0" y="721"/>
                </a:cubicBezTo>
                <a:cubicBezTo>
                  <a:pt x="0" y="992"/>
                  <a:pt x="92" y="1242"/>
                  <a:pt x="248" y="1440"/>
                </a:cubicBezTo>
                <a:cubicBezTo>
                  <a:pt x="2083" y="1440"/>
                  <a:pt x="2083" y="1440"/>
                  <a:pt x="2083" y="1440"/>
                </a:cubicBezTo>
                <a:cubicBezTo>
                  <a:pt x="2239" y="1242"/>
                  <a:pt x="2331" y="992"/>
                  <a:pt x="2331" y="72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Заголовок 1">
            <a:extLst>
              <a:ext uri="{FF2B5EF4-FFF2-40B4-BE49-F238E27FC236}">
                <a16:creationId xmlns:a16="http://schemas.microsoft.com/office/drawing/2014/main" id="{E76F1961-226A-258D-FA92-DCE87BC1C0E1}"/>
              </a:ext>
            </a:extLst>
          </p:cNvPr>
          <p:cNvSpPr>
            <a:spLocks noGrp="1"/>
          </p:cNvSpPr>
          <p:nvPr>
            <p:ph type="title"/>
          </p:nvPr>
        </p:nvSpPr>
        <p:spPr>
          <a:xfrm>
            <a:off x="1380067" y="838200"/>
            <a:ext cx="9437159" cy="1227667"/>
          </a:xfrm>
        </p:spPr>
        <p:txBody>
          <a:bodyPr/>
          <a:lstStyle/>
          <a:p>
            <a:r>
              <a:rPr lang="ru-RU" dirty="0"/>
              <a:t>Актуальность проблемы</a:t>
            </a:r>
          </a:p>
        </p:txBody>
      </p:sp>
      <p:sp>
        <p:nvSpPr>
          <p:cNvPr id="8" name="Content Placeholder 7">
            <a:extLst>
              <a:ext uri="{FF2B5EF4-FFF2-40B4-BE49-F238E27FC236}">
                <a16:creationId xmlns:a16="http://schemas.microsoft.com/office/drawing/2014/main" id="{FEA7814E-C514-AE07-EF71-3AA5B64B98A4}"/>
              </a:ext>
            </a:extLst>
          </p:cNvPr>
          <p:cNvSpPr>
            <a:spLocks noGrp="1"/>
          </p:cNvSpPr>
          <p:nvPr>
            <p:ph idx="1"/>
          </p:nvPr>
        </p:nvSpPr>
        <p:spPr>
          <a:xfrm>
            <a:off x="1448715" y="1786926"/>
            <a:ext cx="9437159" cy="3784600"/>
          </a:xfrm>
        </p:spPr>
        <p:txBody>
          <a:bodyPr/>
          <a:lstStyle/>
          <a:p>
            <a:r>
              <a:rPr lang="ru-RU" dirty="0"/>
              <a:t>В свете растущего интереса к здоровому образу жизни и заботе о собственном здоровье, все больше людей начинают осознанно выбирать напитки, избегая привычных газированных сладких продуктов. Тем не менее, магазины не всегда могут предложить широкий ассортимент альтернатив, соответствующих новым предпочтениям потребителей. На полках зачастую можно увидеть только ограниченное количество товаров с пониженным содержанием сахара или вовсе без него, тогда как разнообразные и интересные вкусы остаются недоступными или слишком дорогими для обывателя.</a:t>
            </a:r>
            <a:endParaRPr lang="en-US" dirty="0"/>
          </a:p>
        </p:txBody>
      </p:sp>
    </p:spTree>
    <p:extLst>
      <p:ext uri="{BB962C8B-B14F-4D97-AF65-F5344CB8AC3E}">
        <p14:creationId xmlns:p14="http://schemas.microsoft.com/office/powerpoint/2010/main" val="2417323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8AF5D9-78B3-1402-6F3A-D143AB96CF52}"/>
              </a:ext>
            </a:extLst>
          </p:cNvPr>
          <p:cNvSpPr>
            <a:spLocks noGrp="1"/>
          </p:cNvSpPr>
          <p:nvPr>
            <p:ph type="title"/>
          </p:nvPr>
        </p:nvSpPr>
        <p:spPr>
          <a:xfrm>
            <a:off x="232721" y="99924"/>
            <a:ext cx="2719172" cy="1238267"/>
          </a:xfrm>
        </p:spPr>
        <p:txBody>
          <a:bodyPr/>
          <a:lstStyle/>
          <a:p>
            <a:r>
              <a:rPr lang="ru-RU" dirty="0"/>
              <a:t>Команда</a:t>
            </a:r>
          </a:p>
        </p:txBody>
      </p:sp>
      <p:sp>
        <p:nvSpPr>
          <p:cNvPr id="6" name="Прямоугольник 5">
            <a:extLst>
              <a:ext uri="{FF2B5EF4-FFF2-40B4-BE49-F238E27FC236}">
                <a16:creationId xmlns:a16="http://schemas.microsoft.com/office/drawing/2014/main" id="{50E021FE-C91E-DF74-057F-4EFCD391A7A0}"/>
              </a:ext>
            </a:extLst>
          </p:cNvPr>
          <p:cNvSpPr/>
          <p:nvPr/>
        </p:nvSpPr>
        <p:spPr>
          <a:xfrm>
            <a:off x="2951893" y="671384"/>
            <a:ext cx="2939535" cy="2757616"/>
          </a:xfrm>
          <a:prstGeom prst="rect">
            <a:avLst/>
          </a:prstGeom>
          <a:solidFill>
            <a:srgbClr val="6EA6C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8" name="Объект 7">
            <a:extLst>
              <a:ext uri="{FF2B5EF4-FFF2-40B4-BE49-F238E27FC236}">
                <a16:creationId xmlns:a16="http://schemas.microsoft.com/office/drawing/2014/main" id="{27FF87F9-17F8-A3D5-422E-6F6E0D7927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7249" y="1004788"/>
            <a:ext cx="2757616" cy="2757616"/>
          </a:xfrm>
        </p:spPr>
      </p:pic>
      <p:sp>
        <p:nvSpPr>
          <p:cNvPr id="7" name="Пузырек для мыслей: облако 6">
            <a:extLst>
              <a:ext uri="{FF2B5EF4-FFF2-40B4-BE49-F238E27FC236}">
                <a16:creationId xmlns:a16="http://schemas.microsoft.com/office/drawing/2014/main" id="{3B51E44D-33A3-62F1-8200-6882327D02D3}"/>
              </a:ext>
            </a:extLst>
          </p:cNvPr>
          <p:cNvSpPr/>
          <p:nvPr/>
        </p:nvSpPr>
        <p:spPr>
          <a:xfrm flipH="1" flipV="1">
            <a:off x="-391296" y="3762404"/>
            <a:ext cx="3852563" cy="3263860"/>
          </a:xfrm>
          <a:prstGeom prst="cloudCallout">
            <a:avLst>
              <a:gd name="adj1" fmla="val -26357"/>
              <a:gd name="adj2" fmla="val 95522"/>
            </a:avLst>
          </a:prstGeom>
          <a:solidFill>
            <a:srgbClr val="6EA6C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Прямоугольник 9">
            <a:extLst>
              <a:ext uri="{FF2B5EF4-FFF2-40B4-BE49-F238E27FC236}">
                <a16:creationId xmlns:a16="http://schemas.microsoft.com/office/drawing/2014/main" id="{82A82DAB-41A9-D33B-ED62-9A7BE687D0DB}"/>
              </a:ext>
            </a:extLst>
          </p:cNvPr>
          <p:cNvSpPr/>
          <p:nvPr/>
        </p:nvSpPr>
        <p:spPr>
          <a:xfrm>
            <a:off x="6006072" y="671384"/>
            <a:ext cx="2939535" cy="2757616"/>
          </a:xfrm>
          <a:prstGeom prst="rect">
            <a:avLst/>
          </a:prstGeom>
          <a:solidFill>
            <a:srgbClr val="6EA6C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a:extLst>
              <a:ext uri="{FF2B5EF4-FFF2-40B4-BE49-F238E27FC236}">
                <a16:creationId xmlns:a16="http://schemas.microsoft.com/office/drawing/2014/main" id="{ED153639-44D1-3154-5D7A-2A5B325F8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574" y="1004788"/>
            <a:ext cx="2757616" cy="2757616"/>
          </a:xfrm>
          <a:prstGeom prst="rect">
            <a:avLst/>
          </a:prstGeom>
        </p:spPr>
      </p:pic>
      <p:sp>
        <p:nvSpPr>
          <p:cNvPr id="13" name="Пузырек для мыслей: облако 12">
            <a:extLst>
              <a:ext uri="{FF2B5EF4-FFF2-40B4-BE49-F238E27FC236}">
                <a16:creationId xmlns:a16="http://schemas.microsoft.com/office/drawing/2014/main" id="{06875952-98A2-AEBA-960C-4FA74F9D5FC7}"/>
              </a:ext>
            </a:extLst>
          </p:cNvPr>
          <p:cNvSpPr/>
          <p:nvPr/>
        </p:nvSpPr>
        <p:spPr>
          <a:xfrm flipV="1">
            <a:off x="8517923" y="3813816"/>
            <a:ext cx="3852563" cy="3263860"/>
          </a:xfrm>
          <a:prstGeom prst="cloudCallout">
            <a:avLst>
              <a:gd name="adj1" fmla="val -26357"/>
              <a:gd name="adj2" fmla="val 95522"/>
            </a:avLst>
          </a:prstGeom>
          <a:solidFill>
            <a:srgbClr val="6EA6C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Блок-схема: альтернативный процесс 13">
            <a:extLst>
              <a:ext uri="{FF2B5EF4-FFF2-40B4-BE49-F238E27FC236}">
                <a16:creationId xmlns:a16="http://schemas.microsoft.com/office/drawing/2014/main" id="{FB2B60C8-8A8C-A2A9-163F-E400E67AD877}"/>
              </a:ext>
            </a:extLst>
          </p:cNvPr>
          <p:cNvSpPr/>
          <p:nvPr/>
        </p:nvSpPr>
        <p:spPr>
          <a:xfrm>
            <a:off x="232721" y="4673298"/>
            <a:ext cx="2719172" cy="1697298"/>
          </a:xfrm>
          <a:prstGeom prst="flowChartAlternateProcess">
            <a:avLst/>
          </a:prstGeom>
          <a:solidFill>
            <a:srgbClr val="3B7F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t>Матвеева Полина Андреевна</a:t>
            </a:r>
          </a:p>
          <a:p>
            <a:pPr algn="ctr"/>
            <a:r>
              <a:rPr lang="ru-RU" dirty="0"/>
              <a:t>Факультет биотехнологии и экологии 4курс</a:t>
            </a:r>
          </a:p>
          <a:p>
            <a:pPr algn="ctr"/>
            <a:r>
              <a:rPr lang="ru-RU" dirty="0"/>
              <a:t>Лидер команды </a:t>
            </a:r>
          </a:p>
        </p:txBody>
      </p:sp>
      <p:sp>
        <p:nvSpPr>
          <p:cNvPr id="16" name="Блок-схема: альтернативный процесс 15">
            <a:extLst>
              <a:ext uri="{FF2B5EF4-FFF2-40B4-BE49-F238E27FC236}">
                <a16:creationId xmlns:a16="http://schemas.microsoft.com/office/drawing/2014/main" id="{966EC9BD-3C8D-95A2-539E-02B038976CEA}"/>
              </a:ext>
            </a:extLst>
          </p:cNvPr>
          <p:cNvSpPr/>
          <p:nvPr/>
        </p:nvSpPr>
        <p:spPr>
          <a:xfrm>
            <a:off x="9058190" y="4673298"/>
            <a:ext cx="2719172" cy="1697298"/>
          </a:xfrm>
          <a:prstGeom prst="flowChartAlternateProcess">
            <a:avLst/>
          </a:prstGeom>
          <a:solidFill>
            <a:srgbClr val="3B7F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err="1"/>
              <a:t>Балабко</a:t>
            </a:r>
            <a:r>
              <a:rPr lang="ru-RU" dirty="0"/>
              <a:t> Никита Васильевич</a:t>
            </a:r>
          </a:p>
          <a:p>
            <a:pPr algn="ctr"/>
            <a:r>
              <a:rPr lang="ru-RU" dirty="0"/>
              <a:t>Факультет биотехнологии и экологии 4курс</a:t>
            </a:r>
          </a:p>
          <a:p>
            <a:pPr algn="ctr"/>
            <a:r>
              <a:rPr lang="ru-RU" dirty="0"/>
              <a:t>Спикер команды </a:t>
            </a:r>
          </a:p>
        </p:txBody>
      </p:sp>
    </p:spTree>
    <p:extLst>
      <p:ext uri="{BB962C8B-B14F-4D97-AF65-F5344CB8AC3E}">
        <p14:creationId xmlns:p14="http://schemas.microsoft.com/office/powerpoint/2010/main" val="3967486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BECFFDC-94DB-4DA3-94FE-22FEDDA8FA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4" name="Рисунок 3">
            <a:extLst>
              <a:ext uri="{FF2B5EF4-FFF2-40B4-BE49-F238E27FC236}">
                <a16:creationId xmlns:a16="http://schemas.microsoft.com/office/drawing/2014/main" id="{2DACBB3F-9F3E-6ADF-36C1-165A6223D2A9}"/>
              </a:ext>
            </a:extLst>
          </p:cNvPr>
          <p:cNvPicPr>
            <a:picLocks noChangeAspect="1"/>
          </p:cNvPicPr>
          <p:nvPr/>
        </p:nvPicPr>
        <p:blipFill>
          <a:blip r:embed="rId4">
            <a:extLst>
              <a:ext uri="{28A0092B-C50C-407E-A947-70E740481C1C}">
                <a14:useLocalDpi xmlns:a14="http://schemas.microsoft.com/office/drawing/2010/main" val="0"/>
              </a:ext>
            </a:extLst>
          </a:blip>
          <a:srcRect l="9091" t="36002" b="12862"/>
          <a:stretch/>
        </p:blipFill>
        <p:spPr>
          <a:xfrm>
            <a:off x="20" y="10"/>
            <a:ext cx="12191980" cy="6857990"/>
          </a:xfrm>
          <a:prstGeom prst="rect">
            <a:avLst/>
          </a:prstGeom>
        </p:spPr>
      </p:pic>
      <p:pic>
        <p:nvPicPr>
          <p:cNvPr id="20" name="Picture 19">
            <a:extLst>
              <a:ext uri="{FF2B5EF4-FFF2-40B4-BE49-F238E27FC236}">
                <a16:creationId xmlns:a16="http://schemas.microsoft.com/office/drawing/2014/main" id="{8EC1A43B-D167-4E96-B7AD-61D3D9225C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22" name="Picture 21">
            <a:extLst>
              <a:ext uri="{FF2B5EF4-FFF2-40B4-BE49-F238E27FC236}">
                <a16:creationId xmlns:a16="http://schemas.microsoft.com/office/drawing/2014/main" id="{86623E07-B4B3-43D5-AB6E-5FD9A1C11D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41427"/>
          <a:stretch/>
        </p:blipFill>
        <p:spPr>
          <a:xfrm>
            <a:off x="5147732" y="93132"/>
            <a:ext cx="7044267" cy="6764867"/>
          </a:xfrm>
          <a:prstGeom prst="rect">
            <a:avLst/>
          </a:prstGeom>
        </p:spPr>
      </p:pic>
      <p:sp>
        <p:nvSpPr>
          <p:cNvPr id="24" name="Freeform 5">
            <a:extLst>
              <a:ext uri="{FF2B5EF4-FFF2-40B4-BE49-F238E27FC236}">
                <a16:creationId xmlns:a16="http://schemas.microsoft.com/office/drawing/2014/main" id="{C727912B-C157-4CDB-8486-00E702D36C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tx2">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solidFill>
                <a:schemeClr val="bg2">
                  <a:lumMod val="75000"/>
                </a:schemeClr>
              </a:solidFill>
            </a:endParaRPr>
          </a:p>
        </p:txBody>
      </p:sp>
      <p:sp>
        <p:nvSpPr>
          <p:cNvPr id="2" name="Заголовок 1">
            <a:extLst>
              <a:ext uri="{FF2B5EF4-FFF2-40B4-BE49-F238E27FC236}">
                <a16:creationId xmlns:a16="http://schemas.microsoft.com/office/drawing/2014/main" id="{0ABC6940-2A19-E1B0-CECC-5CB59E2A3C30}"/>
              </a:ext>
            </a:extLst>
          </p:cNvPr>
          <p:cNvSpPr>
            <a:spLocks noGrp="1"/>
          </p:cNvSpPr>
          <p:nvPr>
            <p:ph type="title"/>
          </p:nvPr>
        </p:nvSpPr>
        <p:spPr>
          <a:xfrm>
            <a:off x="5746995" y="3314585"/>
            <a:ext cx="6542472" cy="906161"/>
          </a:xfrm>
        </p:spPr>
        <p:txBody>
          <a:bodyPr vert="horz" lIns="91440" tIns="45720" rIns="91440" bIns="45720" rtlCol="0" anchor="b">
            <a:noAutofit/>
          </a:bodyPr>
          <a:lstStyle/>
          <a:p>
            <a:pPr algn="ctr"/>
            <a:r>
              <a:rPr lang="en-US" sz="4400" b="1" dirty="0" err="1">
                <a:solidFill>
                  <a:schemeClr val="bg2">
                    <a:lumMod val="75000"/>
                  </a:schemeClr>
                </a:solidFill>
              </a:rPr>
              <a:t>Спасибо</a:t>
            </a:r>
            <a:r>
              <a:rPr lang="en-US" sz="4400" b="1" dirty="0">
                <a:solidFill>
                  <a:schemeClr val="bg2">
                    <a:lumMod val="75000"/>
                  </a:schemeClr>
                </a:solidFill>
              </a:rPr>
              <a:t> </a:t>
            </a:r>
            <a:r>
              <a:rPr lang="en-US" sz="4400" b="1" dirty="0" err="1">
                <a:solidFill>
                  <a:schemeClr val="bg2">
                    <a:lumMod val="75000"/>
                  </a:schemeClr>
                </a:solidFill>
              </a:rPr>
              <a:t>за</a:t>
            </a:r>
            <a:r>
              <a:rPr lang="en-US" sz="4400" b="1" dirty="0">
                <a:solidFill>
                  <a:schemeClr val="bg2">
                    <a:lumMod val="75000"/>
                  </a:schemeClr>
                </a:solidFill>
              </a:rPr>
              <a:t> </a:t>
            </a:r>
            <a:r>
              <a:rPr lang="en-US" sz="4400" b="1" dirty="0" err="1">
                <a:solidFill>
                  <a:schemeClr val="bg2">
                    <a:lumMod val="75000"/>
                  </a:schemeClr>
                </a:solidFill>
              </a:rPr>
              <a:t>внимание</a:t>
            </a:r>
            <a:r>
              <a:rPr lang="en-US" sz="4400" b="1" dirty="0">
                <a:solidFill>
                  <a:schemeClr val="bg2">
                    <a:lumMod val="75000"/>
                  </a:schemeClr>
                </a:solidFill>
              </a:rPr>
              <a:t>!</a:t>
            </a:r>
          </a:p>
        </p:txBody>
      </p:sp>
    </p:spTree>
    <p:extLst>
      <p:ext uri="{BB962C8B-B14F-4D97-AF65-F5344CB8AC3E}">
        <p14:creationId xmlns:p14="http://schemas.microsoft.com/office/powerpoint/2010/main" val="26622088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Небесная">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Широкоэкранный</PresentationFormat>
  <Slides>8</Slides>
  <Notes>0</Notes>
  <HiddenSlides>0</HiddenSlide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Небесная</vt:lpstr>
      <vt:lpstr>Модификация вкусовых свойств чайного гриба</vt:lpstr>
      <vt:lpstr>История чайного гриба</vt:lpstr>
      <vt:lpstr>Пользователь и проблема</vt:lpstr>
      <vt:lpstr>Как уже решается проблема</vt:lpstr>
      <vt:lpstr>Наше Решение</vt:lpstr>
      <vt:lpstr>Актуальность проблемы</vt:lpstr>
      <vt:lpstr>Команда</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Модификация вкусовых свойств чайного гриба</dc:title>
  <dc:creator>Маруева Полина Андреевна</dc:creator>
  <cp:lastModifiedBy>Маруева Полина Андреевна</cp:lastModifiedBy>
  <cp:revision>2</cp:revision>
  <dcterms:created xsi:type="dcterms:W3CDTF">2024-10-25T15:45:26Z</dcterms:created>
  <dcterms:modified xsi:type="dcterms:W3CDTF">2024-10-26T07:44:56Z</dcterms:modified>
</cp:coreProperties>
</file>