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B01F4C-03FE-4FA5-BAB3-5A2D7DBBE89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86F930-93D0-4E93-82A9-0EEDFAEF899D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91696AB0-A189-471C-9655-4739FADF08B7}" type="parTrans" cxnId="{B6D1C870-5F41-4638-A0AF-F2FEE05347FD}">
      <dgm:prSet/>
      <dgm:spPr/>
      <dgm:t>
        <a:bodyPr/>
        <a:lstStyle/>
        <a:p>
          <a:endParaRPr lang="ru-RU"/>
        </a:p>
      </dgm:t>
    </dgm:pt>
    <dgm:pt modelId="{CF28F52A-8C10-42A1-AFC6-15D7B7BE923D}" type="sibTrans" cxnId="{B6D1C870-5F41-4638-A0AF-F2FEE05347FD}">
      <dgm:prSet/>
      <dgm:spPr/>
      <dgm:t>
        <a:bodyPr/>
        <a:lstStyle/>
        <a:p>
          <a:endParaRPr lang="ru-RU"/>
        </a:p>
      </dgm:t>
    </dgm:pt>
    <dgm:pt modelId="{AC5B4FE4-9E9A-49FB-BCA8-F9D3289C2EE7}">
      <dgm:prSet phldrT="[Текст]"/>
      <dgm:spPr/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3EBF2497-FBD3-454E-B409-AAA628E3493A}" type="parTrans" cxnId="{7A83E5C7-0E9D-4F60-9B47-60A23F8C0EEA}">
      <dgm:prSet/>
      <dgm:spPr/>
      <dgm:t>
        <a:bodyPr/>
        <a:lstStyle/>
        <a:p>
          <a:endParaRPr lang="ru-RU"/>
        </a:p>
      </dgm:t>
    </dgm:pt>
    <dgm:pt modelId="{F8E99AB8-F430-4B77-B48E-F7CFE0B92C6B}" type="sibTrans" cxnId="{7A83E5C7-0E9D-4F60-9B47-60A23F8C0EEA}">
      <dgm:prSet/>
      <dgm:spPr/>
      <dgm:t>
        <a:bodyPr/>
        <a:lstStyle/>
        <a:p>
          <a:endParaRPr lang="ru-RU"/>
        </a:p>
      </dgm:t>
    </dgm:pt>
    <dgm:pt modelId="{03E57AFB-059F-4D72-BE39-0CB8F41D315B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Получение фотографии и «геолокации» администрацией города</a:t>
          </a:r>
        </a:p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9183246C-1167-470D-B941-26F4C5597E31}" type="parTrans" cxnId="{D0A39437-F9E8-4350-8AB1-787E4A713BFD}">
      <dgm:prSet/>
      <dgm:spPr/>
      <dgm:t>
        <a:bodyPr/>
        <a:lstStyle/>
        <a:p>
          <a:endParaRPr lang="ru-RU"/>
        </a:p>
      </dgm:t>
    </dgm:pt>
    <dgm:pt modelId="{4C7557E1-3C3B-43CD-B2AD-E0261436FB76}" type="sibTrans" cxnId="{D0A39437-F9E8-4350-8AB1-787E4A713BFD}">
      <dgm:prSet/>
      <dgm:spPr/>
      <dgm:t>
        <a:bodyPr/>
        <a:lstStyle/>
        <a:p>
          <a:endParaRPr lang="ru-RU"/>
        </a:p>
      </dgm:t>
    </dgm:pt>
    <dgm:pt modelId="{C3822A49-637B-4E96-91B8-213D95295066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CD0C113B-9ABD-4D63-B9F6-B69BFB41108B}" type="parTrans" cxnId="{BF8F9753-1FF4-48F9-9D23-F382A7EFF90B}">
      <dgm:prSet/>
      <dgm:spPr/>
      <dgm:t>
        <a:bodyPr/>
        <a:lstStyle/>
        <a:p>
          <a:endParaRPr lang="ru-RU"/>
        </a:p>
      </dgm:t>
    </dgm:pt>
    <dgm:pt modelId="{64E91135-7672-4CEB-B911-1E686D5536BA}" type="sibTrans" cxnId="{BF8F9753-1FF4-48F9-9D23-F382A7EFF90B}">
      <dgm:prSet/>
      <dgm:spPr/>
      <dgm:t>
        <a:bodyPr/>
        <a:lstStyle/>
        <a:p>
          <a:endParaRPr lang="ru-RU"/>
        </a:p>
      </dgm:t>
    </dgm:pt>
    <dgm:pt modelId="{FE367472-9BB8-48F3-B3BC-AE9A1DFABE48}">
      <dgm:prSet phldrT="[Текст]"/>
      <dgm:spPr/>
      <dgm:t>
        <a:bodyPr/>
        <a:lstStyle/>
        <a:p>
          <a:r>
            <a:rPr lang="ru-RU" dirty="0" smtClean="0"/>
            <a:t>Обсуждение решения</a:t>
          </a:r>
          <a:endParaRPr lang="ru-RU" dirty="0"/>
        </a:p>
      </dgm:t>
    </dgm:pt>
    <dgm:pt modelId="{07CDFDCB-EFA6-4719-90FB-C3DF37784EAF}" type="parTrans" cxnId="{0C4216C1-7CC4-4D1F-AD12-65B57AB4F088}">
      <dgm:prSet/>
      <dgm:spPr/>
      <dgm:t>
        <a:bodyPr/>
        <a:lstStyle/>
        <a:p>
          <a:endParaRPr lang="ru-RU"/>
        </a:p>
      </dgm:t>
    </dgm:pt>
    <dgm:pt modelId="{D3576F6D-239D-49B1-9C8D-882F93183716}" type="sibTrans" cxnId="{0C4216C1-7CC4-4D1F-AD12-65B57AB4F088}">
      <dgm:prSet/>
      <dgm:spPr/>
      <dgm:t>
        <a:bodyPr/>
        <a:lstStyle/>
        <a:p>
          <a:endParaRPr lang="ru-RU"/>
        </a:p>
      </dgm:t>
    </dgm:pt>
    <dgm:pt modelId="{0CA03236-E455-4B0E-8088-7D4510840614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BD6167EE-CC8F-4DE0-A715-58592DFBE117}" type="parTrans" cxnId="{97158C26-036E-4963-BEE9-489942B0E5DA}">
      <dgm:prSet/>
      <dgm:spPr/>
      <dgm:t>
        <a:bodyPr/>
        <a:lstStyle/>
        <a:p>
          <a:endParaRPr lang="ru-RU"/>
        </a:p>
      </dgm:t>
    </dgm:pt>
    <dgm:pt modelId="{0A7071C3-13DE-4EF2-94AE-2E75CD2447CD}" type="sibTrans" cxnId="{97158C26-036E-4963-BEE9-489942B0E5DA}">
      <dgm:prSet/>
      <dgm:spPr/>
      <dgm:t>
        <a:bodyPr/>
        <a:lstStyle/>
        <a:p>
          <a:endParaRPr lang="ru-RU"/>
        </a:p>
      </dgm:t>
    </dgm:pt>
    <dgm:pt modelId="{B1049A86-CE34-4D6D-97CF-28AB2833F999}">
      <dgm:prSet phldrT="[Текст]"/>
      <dgm:spPr/>
      <dgm:t>
        <a:bodyPr/>
        <a:lstStyle/>
        <a:p>
          <a:r>
            <a:rPr lang="ru-RU" dirty="0" smtClean="0"/>
            <a:t>Отреагировали (устранили, поставили в план, обратили внимание)</a:t>
          </a:r>
          <a:endParaRPr lang="ru-RU" dirty="0"/>
        </a:p>
      </dgm:t>
    </dgm:pt>
    <dgm:pt modelId="{55FB19C1-DDBA-4EBA-A23E-B0881B7ED583}" type="parTrans" cxnId="{69E2B8C3-C43D-46F2-A4F9-B62242DC9724}">
      <dgm:prSet/>
      <dgm:spPr/>
      <dgm:t>
        <a:bodyPr/>
        <a:lstStyle/>
        <a:p>
          <a:endParaRPr lang="ru-RU"/>
        </a:p>
      </dgm:t>
    </dgm:pt>
    <dgm:pt modelId="{A10B4B14-F385-44D1-B64B-8C473DB6BF63}" type="sibTrans" cxnId="{69E2B8C3-C43D-46F2-A4F9-B62242DC9724}">
      <dgm:prSet/>
      <dgm:spPr/>
      <dgm:t>
        <a:bodyPr/>
        <a:lstStyle/>
        <a:p>
          <a:endParaRPr lang="ru-RU"/>
        </a:p>
      </dgm:t>
    </dgm:pt>
    <dgm:pt modelId="{DC1EAF93-6187-498C-BFB5-1B6404D991C8}" type="pres">
      <dgm:prSet presAssocID="{40B01F4C-03FE-4FA5-BAB3-5A2D7DBBE898}" presName="linearFlow" presStyleCnt="0">
        <dgm:presLayoutVars>
          <dgm:dir/>
          <dgm:animLvl val="lvl"/>
          <dgm:resizeHandles val="exact"/>
        </dgm:presLayoutVars>
      </dgm:prSet>
      <dgm:spPr/>
    </dgm:pt>
    <dgm:pt modelId="{EA1961A9-5C91-47E1-8DC5-377C5A4FE2BF}" type="pres">
      <dgm:prSet presAssocID="{0786F930-93D0-4E93-82A9-0EEDFAEF899D}" presName="composite" presStyleCnt="0"/>
      <dgm:spPr/>
    </dgm:pt>
    <dgm:pt modelId="{20D654DA-1041-41D7-A610-CF06BB6FE431}" type="pres">
      <dgm:prSet presAssocID="{0786F930-93D0-4E93-82A9-0EEDFAEF899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8EC23FC-4268-43A9-BCE0-283658CD0A71}" type="pres">
      <dgm:prSet presAssocID="{0786F930-93D0-4E93-82A9-0EEDFAEF899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66179A-81AA-498C-AAD6-D5F95940D14F}" type="pres">
      <dgm:prSet presAssocID="{CF28F52A-8C10-42A1-AFC6-15D7B7BE923D}" presName="sp" presStyleCnt="0"/>
      <dgm:spPr/>
    </dgm:pt>
    <dgm:pt modelId="{A33FD933-D486-4E82-8341-E963EACE7D85}" type="pres">
      <dgm:prSet presAssocID="{C3822A49-637B-4E96-91B8-213D95295066}" presName="composite" presStyleCnt="0"/>
      <dgm:spPr/>
    </dgm:pt>
    <dgm:pt modelId="{27FA9512-7420-47A2-AF3E-234716CE9A2C}" type="pres">
      <dgm:prSet presAssocID="{C3822A49-637B-4E96-91B8-213D9529506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56DAB6B-E25B-44DC-93F8-DF812799AD48}" type="pres">
      <dgm:prSet presAssocID="{C3822A49-637B-4E96-91B8-213D9529506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28736E-489E-463C-B50F-27A61DA0B4DE}" type="pres">
      <dgm:prSet presAssocID="{64E91135-7672-4CEB-B911-1E686D5536BA}" presName="sp" presStyleCnt="0"/>
      <dgm:spPr/>
    </dgm:pt>
    <dgm:pt modelId="{EBB2DB06-4390-4900-92E8-28DE15094FA3}" type="pres">
      <dgm:prSet presAssocID="{0CA03236-E455-4B0E-8088-7D4510840614}" presName="composite" presStyleCnt="0"/>
      <dgm:spPr/>
    </dgm:pt>
    <dgm:pt modelId="{5C5E5FE8-43F0-47B7-BEDD-7067C91C7652}" type="pres">
      <dgm:prSet presAssocID="{0CA03236-E455-4B0E-8088-7D451084061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786EB36A-B365-4297-AEA1-9EC16222B941}" type="pres">
      <dgm:prSet presAssocID="{0CA03236-E455-4B0E-8088-7D451084061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158C26-036E-4963-BEE9-489942B0E5DA}" srcId="{40B01F4C-03FE-4FA5-BAB3-5A2D7DBBE898}" destId="{0CA03236-E455-4B0E-8088-7D4510840614}" srcOrd="2" destOrd="0" parTransId="{BD6167EE-CC8F-4DE0-A715-58592DFBE117}" sibTransId="{0A7071C3-13DE-4EF2-94AE-2E75CD2447CD}"/>
    <dgm:cxn modelId="{0C4216C1-7CC4-4D1F-AD12-65B57AB4F088}" srcId="{C3822A49-637B-4E96-91B8-213D95295066}" destId="{FE367472-9BB8-48F3-B3BC-AE9A1DFABE48}" srcOrd="0" destOrd="0" parTransId="{07CDFDCB-EFA6-4719-90FB-C3DF37784EAF}" sibTransId="{D3576F6D-239D-49B1-9C8D-882F93183716}"/>
    <dgm:cxn modelId="{FA2244FF-0803-4641-995A-91B22D9124B5}" type="presOf" srcId="{0786F930-93D0-4E93-82A9-0EEDFAEF899D}" destId="{20D654DA-1041-41D7-A610-CF06BB6FE431}" srcOrd="0" destOrd="0" presId="urn:microsoft.com/office/officeart/2005/8/layout/chevron2"/>
    <dgm:cxn modelId="{4F92FFE9-2033-4CEA-BB78-6151800E6868}" type="presOf" srcId="{FE367472-9BB8-48F3-B3BC-AE9A1DFABE48}" destId="{356DAB6B-E25B-44DC-93F8-DF812799AD48}" srcOrd="0" destOrd="0" presId="urn:microsoft.com/office/officeart/2005/8/layout/chevron2"/>
    <dgm:cxn modelId="{69E2B8C3-C43D-46F2-A4F9-B62242DC9724}" srcId="{0CA03236-E455-4B0E-8088-7D4510840614}" destId="{B1049A86-CE34-4D6D-97CF-28AB2833F999}" srcOrd="0" destOrd="0" parTransId="{55FB19C1-DDBA-4EBA-A23E-B0881B7ED583}" sibTransId="{A10B4B14-F385-44D1-B64B-8C473DB6BF63}"/>
    <dgm:cxn modelId="{7A83E5C7-0E9D-4F60-9B47-60A23F8C0EEA}" srcId="{0786F930-93D0-4E93-82A9-0EEDFAEF899D}" destId="{AC5B4FE4-9E9A-49FB-BCA8-F9D3289C2EE7}" srcOrd="0" destOrd="0" parTransId="{3EBF2497-FBD3-454E-B409-AAA628E3493A}" sibTransId="{F8E99AB8-F430-4B77-B48E-F7CFE0B92C6B}"/>
    <dgm:cxn modelId="{6B5FD0E1-B179-488C-A8B3-5225CC5A4821}" type="presOf" srcId="{AC5B4FE4-9E9A-49FB-BCA8-F9D3289C2EE7}" destId="{B8EC23FC-4268-43A9-BCE0-283658CD0A71}" srcOrd="0" destOrd="0" presId="urn:microsoft.com/office/officeart/2005/8/layout/chevron2"/>
    <dgm:cxn modelId="{2E2E04D6-B406-42E5-AFE2-79875CF3D282}" type="presOf" srcId="{B1049A86-CE34-4D6D-97CF-28AB2833F999}" destId="{786EB36A-B365-4297-AEA1-9EC16222B941}" srcOrd="0" destOrd="0" presId="urn:microsoft.com/office/officeart/2005/8/layout/chevron2"/>
    <dgm:cxn modelId="{C2B17D81-0DCE-430D-83C2-63EDBF796B4D}" type="presOf" srcId="{03E57AFB-059F-4D72-BE39-0CB8F41D315B}" destId="{B8EC23FC-4268-43A9-BCE0-283658CD0A71}" srcOrd="0" destOrd="1" presId="urn:microsoft.com/office/officeart/2005/8/layout/chevron2"/>
    <dgm:cxn modelId="{CD3593C8-30D2-4001-9C72-BF83061B0F03}" type="presOf" srcId="{0CA03236-E455-4B0E-8088-7D4510840614}" destId="{5C5E5FE8-43F0-47B7-BEDD-7067C91C7652}" srcOrd="0" destOrd="0" presId="urn:microsoft.com/office/officeart/2005/8/layout/chevron2"/>
    <dgm:cxn modelId="{BF8F9753-1FF4-48F9-9D23-F382A7EFF90B}" srcId="{40B01F4C-03FE-4FA5-BAB3-5A2D7DBBE898}" destId="{C3822A49-637B-4E96-91B8-213D95295066}" srcOrd="1" destOrd="0" parTransId="{CD0C113B-9ABD-4D63-B9F6-B69BFB41108B}" sibTransId="{64E91135-7672-4CEB-B911-1E686D5536BA}"/>
    <dgm:cxn modelId="{D0A39437-F9E8-4350-8AB1-787E4A713BFD}" srcId="{0786F930-93D0-4E93-82A9-0EEDFAEF899D}" destId="{03E57AFB-059F-4D72-BE39-0CB8F41D315B}" srcOrd="1" destOrd="0" parTransId="{9183246C-1167-470D-B941-26F4C5597E31}" sibTransId="{4C7557E1-3C3B-43CD-B2AD-E0261436FB76}"/>
    <dgm:cxn modelId="{B6D1C870-5F41-4638-A0AF-F2FEE05347FD}" srcId="{40B01F4C-03FE-4FA5-BAB3-5A2D7DBBE898}" destId="{0786F930-93D0-4E93-82A9-0EEDFAEF899D}" srcOrd="0" destOrd="0" parTransId="{91696AB0-A189-471C-9655-4739FADF08B7}" sibTransId="{CF28F52A-8C10-42A1-AFC6-15D7B7BE923D}"/>
    <dgm:cxn modelId="{01ADA013-9C88-4FE4-AD18-FF5EE11F9FE4}" type="presOf" srcId="{40B01F4C-03FE-4FA5-BAB3-5A2D7DBBE898}" destId="{DC1EAF93-6187-498C-BFB5-1B6404D991C8}" srcOrd="0" destOrd="0" presId="urn:microsoft.com/office/officeart/2005/8/layout/chevron2"/>
    <dgm:cxn modelId="{B86718CA-BC0E-4EAD-AB8F-297CBB734F1C}" type="presOf" srcId="{C3822A49-637B-4E96-91B8-213D95295066}" destId="{27FA9512-7420-47A2-AF3E-234716CE9A2C}" srcOrd="0" destOrd="0" presId="urn:microsoft.com/office/officeart/2005/8/layout/chevron2"/>
    <dgm:cxn modelId="{161E7F07-AD0F-4795-92A1-C1D863F1B3C4}" type="presParOf" srcId="{DC1EAF93-6187-498C-BFB5-1B6404D991C8}" destId="{EA1961A9-5C91-47E1-8DC5-377C5A4FE2BF}" srcOrd="0" destOrd="0" presId="urn:microsoft.com/office/officeart/2005/8/layout/chevron2"/>
    <dgm:cxn modelId="{29A9BFC9-9740-41A7-9A7A-4274F035616F}" type="presParOf" srcId="{EA1961A9-5C91-47E1-8DC5-377C5A4FE2BF}" destId="{20D654DA-1041-41D7-A610-CF06BB6FE431}" srcOrd="0" destOrd="0" presId="urn:microsoft.com/office/officeart/2005/8/layout/chevron2"/>
    <dgm:cxn modelId="{1B949A0B-FCF6-412A-B9AE-E1F00CFD7FF0}" type="presParOf" srcId="{EA1961A9-5C91-47E1-8DC5-377C5A4FE2BF}" destId="{B8EC23FC-4268-43A9-BCE0-283658CD0A71}" srcOrd="1" destOrd="0" presId="urn:microsoft.com/office/officeart/2005/8/layout/chevron2"/>
    <dgm:cxn modelId="{BFE4872B-B0A1-4811-BF77-2182D701CDE0}" type="presParOf" srcId="{DC1EAF93-6187-498C-BFB5-1B6404D991C8}" destId="{E566179A-81AA-498C-AAD6-D5F95940D14F}" srcOrd="1" destOrd="0" presId="urn:microsoft.com/office/officeart/2005/8/layout/chevron2"/>
    <dgm:cxn modelId="{BA1696C4-7665-4973-A019-C8351266E5CC}" type="presParOf" srcId="{DC1EAF93-6187-498C-BFB5-1B6404D991C8}" destId="{A33FD933-D486-4E82-8341-E963EACE7D85}" srcOrd="2" destOrd="0" presId="urn:microsoft.com/office/officeart/2005/8/layout/chevron2"/>
    <dgm:cxn modelId="{FC2BD1C5-9E65-4533-9E40-8834E6660C0A}" type="presParOf" srcId="{A33FD933-D486-4E82-8341-E963EACE7D85}" destId="{27FA9512-7420-47A2-AF3E-234716CE9A2C}" srcOrd="0" destOrd="0" presId="urn:microsoft.com/office/officeart/2005/8/layout/chevron2"/>
    <dgm:cxn modelId="{51A36B32-1FD6-4C21-B63F-65CD39C4EED3}" type="presParOf" srcId="{A33FD933-D486-4E82-8341-E963EACE7D85}" destId="{356DAB6B-E25B-44DC-93F8-DF812799AD48}" srcOrd="1" destOrd="0" presId="urn:microsoft.com/office/officeart/2005/8/layout/chevron2"/>
    <dgm:cxn modelId="{1ACE3955-D4B3-49AA-B153-01FB24098EDE}" type="presParOf" srcId="{DC1EAF93-6187-498C-BFB5-1B6404D991C8}" destId="{D028736E-489E-463C-B50F-27A61DA0B4DE}" srcOrd="3" destOrd="0" presId="urn:microsoft.com/office/officeart/2005/8/layout/chevron2"/>
    <dgm:cxn modelId="{9BEC1D19-1993-46A2-8165-B68EE2ED6713}" type="presParOf" srcId="{DC1EAF93-6187-498C-BFB5-1B6404D991C8}" destId="{EBB2DB06-4390-4900-92E8-28DE15094FA3}" srcOrd="4" destOrd="0" presId="urn:microsoft.com/office/officeart/2005/8/layout/chevron2"/>
    <dgm:cxn modelId="{C1FBC3E5-55B8-4388-A0D3-419919301487}" type="presParOf" srcId="{EBB2DB06-4390-4900-92E8-28DE15094FA3}" destId="{5C5E5FE8-43F0-47B7-BEDD-7067C91C7652}" srcOrd="0" destOrd="0" presId="urn:microsoft.com/office/officeart/2005/8/layout/chevron2"/>
    <dgm:cxn modelId="{2D2156DA-483A-4B2B-AF46-70B1CDBE8C31}" type="presParOf" srcId="{EBB2DB06-4390-4900-92E8-28DE15094FA3}" destId="{786EB36A-B365-4297-AEA1-9EC16222B94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654DA-1041-41D7-A610-CF06BB6FE431}">
      <dsp:nvSpPr>
        <dsp:cNvPr id="0" name=""/>
        <dsp:cNvSpPr/>
      </dsp:nvSpPr>
      <dsp:spPr>
        <a:xfrm rot="5400000">
          <a:off x="-213497" y="215670"/>
          <a:ext cx="1423319" cy="9963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1</a:t>
          </a:r>
          <a:endParaRPr lang="ru-RU" sz="2900" kern="1200" dirty="0"/>
        </a:p>
      </dsp:txBody>
      <dsp:txXfrm rot="-5400000">
        <a:off x="2" y="500334"/>
        <a:ext cx="996323" cy="426996"/>
      </dsp:txXfrm>
    </dsp:sp>
    <dsp:sp modelId="{B8EC23FC-4268-43A9-BCE0-283658CD0A71}">
      <dsp:nvSpPr>
        <dsp:cNvPr id="0" name=""/>
        <dsp:cNvSpPr/>
      </dsp:nvSpPr>
      <dsp:spPr>
        <a:xfrm rot="5400000">
          <a:off x="2127907" y="-1129411"/>
          <a:ext cx="925157" cy="3188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kern="1200" dirty="0" smtClean="0"/>
            <a:t>Получение фотографии и «геолокации» администрацией города</a:t>
          </a: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</dsp:txBody>
      <dsp:txXfrm rot="-5400000">
        <a:off x="996323" y="47335"/>
        <a:ext cx="3143164" cy="834833"/>
      </dsp:txXfrm>
    </dsp:sp>
    <dsp:sp modelId="{27FA9512-7420-47A2-AF3E-234716CE9A2C}">
      <dsp:nvSpPr>
        <dsp:cNvPr id="0" name=""/>
        <dsp:cNvSpPr/>
      </dsp:nvSpPr>
      <dsp:spPr>
        <a:xfrm rot="5400000">
          <a:off x="-213497" y="1442556"/>
          <a:ext cx="1423319" cy="9963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2</a:t>
          </a:r>
          <a:endParaRPr lang="ru-RU" sz="2900" kern="1200" dirty="0"/>
        </a:p>
      </dsp:txBody>
      <dsp:txXfrm rot="-5400000">
        <a:off x="2" y="1727220"/>
        <a:ext cx="996323" cy="426996"/>
      </dsp:txXfrm>
    </dsp:sp>
    <dsp:sp modelId="{356DAB6B-E25B-44DC-93F8-DF812799AD48}">
      <dsp:nvSpPr>
        <dsp:cNvPr id="0" name=""/>
        <dsp:cNvSpPr/>
      </dsp:nvSpPr>
      <dsp:spPr>
        <a:xfrm rot="5400000">
          <a:off x="2127907" y="97474"/>
          <a:ext cx="925157" cy="3188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Обсуждение решения</a:t>
          </a:r>
          <a:endParaRPr lang="ru-RU" sz="1300" kern="1200" dirty="0"/>
        </a:p>
      </dsp:txBody>
      <dsp:txXfrm rot="-5400000">
        <a:off x="996323" y="1274220"/>
        <a:ext cx="3143164" cy="834833"/>
      </dsp:txXfrm>
    </dsp:sp>
    <dsp:sp modelId="{5C5E5FE8-43F0-47B7-BEDD-7067C91C7652}">
      <dsp:nvSpPr>
        <dsp:cNvPr id="0" name=""/>
        <dsp:cNvSpPr/>
      </dsp:nvSpPr>
      <dsp:spPr>
        <a:xfrm rot="5400000">
          <a:off x="-213497" y="2669443"/>
          <a:ext cx="1423319" cy="9963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3</a:t>
          </a:r>
          <a:endParaRPr lang="ru-RU" sz="2900" kern="1200" dirty="0"/>
        </a:p>
      </dsp:txBody>
      <dsp:txXfrm rot="-5400000">
        <a:off x="2" y="2954107"/>
        <a:ext cx="996323" cy="426996"/>
      </dsp:txXfrm>
    </dsp:sp>
    <dsp:sp modelId="{786EB36A-B365-4297-AEA1-9EC16222B941}">
      <dsp:nvSpPr>
        <dsp:cNvPr id="0" name=""/>
        <dsp:cNvSpPr/>
      </dsp:nvSpPr>
      <dsp:spPr>
        <a:xfrm rot="5400000">
          <a:off x="2127907" y="1324360"/>
          <a:ext cx="925157" cy="3188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Отреагировали (устранили, поставили в план, обратили внимание)</a:t>
          </a:r>
          <a:endParaRPr lang="ru-RU" sz="1300" kern="1200" dirty="0"/>
        </a:p>
      </dsp:txBody>
      <dsp:txXfrm rot="-5400000">
        <a:off x="996323" y="2501106"/>
        <a:ext cx="3143164" cy="834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11" y="0"/>
            <a:ext cx="850392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99259"/>
            <a:ext cx="7030104" cy="847898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Экологическая карта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90939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14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Экологическая </a:t>
            </a:r>
            <a:r>
              <a:rPr lang="ru-RU" dirty="0" smtClean="0"/>
              <a:t>карта (Проблемы)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Проблема </a:t>
            </a:r>
            <a:r>
              <a:rPr lang="ru-RU" dirty="0"/>
              <a:t>экологии </a:t>
            </a:r>
            <a:r>
              <a:rPr lang="ru-RU" dirty="0" smtClean="0"/>
              <a:t>коснулась как мегаполисы, так и самые маленькие города нашей Родины. Год от года экологическая обстановка в городах, к нашему сожалению, ухудшается. От постоянных выбросов газа, вырубки лесов и отравления почв и рек климат в городах меняется не в лучшую сторону, но так же меняется и настроение самих жителей этих городов.</a:t>
            </a:r>
          </a:p>
          <a:p>
            <a:r>
              <a:rPr lang="ru-RU" dirty="0" smtClean="0"/>
              <a:t>Постоянно растущее недовольство граждан экологической обстановкой в родном городе находит свое выражение в социальных сетях и обращениях в адрес администраций городов. Люди жалуются на отсутствие оперативных решений проблем экологии со стороны властей, порой на бездействие в целом.</a:t>
            </a:r>
          </a:p>
          <a:p>
            <a:r>
              <a:rPr lang="ru-RU" dirty="0" smtClean="0"/>
              <a:t>Идея </a:t>
            </a:r>
            <a:r>
              <a:rPr lang="ru-RU" dirty="0"/>
              <a:t>разработки приложения для смартфонов, позволяющего отправлять фотографии и делать привязку по геолокации "проблемных" участков в городах, </a:t>
            </a:r>
            <a:r>
              <a:rPr lang="ru-RU" dirty="0" smtClean="0"/>
              <a:t>поможет усилить реакцию властей и даст понять какие именно проблемы волнуют население.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1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2124"/>
          </a:xfrm>
        </p:spPr>
        <p:txBody>
          <a:bodyPr/>
          <a:lstStyle/>
          <a:p>
            <a:pPr algn="ctr"/>
            <a:r>
              <a:rPr lang="ru-RU" dirty="0" smtClean="0"/>
              <a:t>Экологическая карта (Взаимодействие)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708944"/>
            <a:ext cx="4183062" cy="2784724"/>
          </a:xfr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16363567"/>
              </p:ext>
            </p:extLst>
          </p:nvPr>
        </p:nvGraphicFramePr>
        <p:xfrm>
          <a:off x="5089525" y="2160588"/>
          <a:ext cx="4184650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трелка вправо 6"/>
          <p:cNvSpPr/>
          <p:nvPr/>
        </p:nvSpPr>
        <p:spPr>
          <a:xfrm>
            <a:off x="864524" y="1862051"/>
            <a:ext cx="3890356" cy="6899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Человек со смартфоном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444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Экологическая карта </a:t>
            </a:r>
            <a:r>
              <a:rPr lang="ru-RU" dirty="0" smtClean="0"/>
              <a:t>(Решение)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532658"/>
            <a:ext cx="4183062" cy="313729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532658"/>
            <a:ext cx="4184650" cy="3137296"/>
          </a:xfrm>
        </p:spPr>
      </p:pic>
    </p:spTree>
    <p:extLst>
      <p:ext uri="{BB962C8B-B14F-4D97-AF65-F5344CB8AC3E}">
        <p14:creationId xmlns:p14="http://schemas.microsoft.com/office/powerpoint/2010/main" val="128861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</TotalTime>
  <Words>178</Words>
  <Application>Microsoft Office PowerPoint</Application>
  <PresentationFormat>Широкоэкранный</PresentationFormat>
  <Paragraphs>14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Аспект</vt:lpstr>
      <vt:lpstr>Экологическая карта</vt:lpstr>
      <vt:lpstr>Экологическая карта (Проблемы)</vt:lpstr>
      <vt:lpstr>Экологическая карта (Взаимодействие)</vt:lpstr>
      <vt:lpstr>Экологическая карта (Решение)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Экологическая карта</dc:title>
  <dc:creator>Смитт Анна Андреевна</dc:creator>
  <cp:lastModifiedBy>Смитт Анна Андреевна</cp:lastModifiedBy>
  <cp:revision>4</cp:revision>
  <dcterms:created xsi:type="dcterms:W3CDTF">2021-06-30T06:04:29Z</dcterms:created>
  <dcterms:modified xsi:type="dcterms:W3CDTF">2021-06-30T06:40:23Z</dcterms:modified>
</cp:coreProperties>
</file>