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648" r:id="rId1"/>
  </p:sldMasterIdLst>
  <p:notesMasterIdLst>
    <p:notesMasterId r:id="rId12"/>
  </p:notesMasterIdLst>
  <p:sldIdLst>
    <p:sldId id="361" r:id="rId2"/>
    <p:sldId id="465" r:id="rId3"/>
    <p:sldId id="434" r:id="rId4"/>
    <p:sldId id="462" r:id="rId5"/>
    <p:sldId id="463" r:id="rId6"/>
    <p:sldId id="440" r:id="rId7"/>
    <p:sldId id="435" r:id="rId8"/>
    <p:sldId id="450" r:id="rId9"/>
    <p:sldId id="449" r:id="rId10"/>
    <p:sldId id="470" r:id="rId11"/>
  </p:sldIdLst>
  <p:sldSz cx="9144000" cy="5143500" type="screen16x9"/>
  <p:notesSz cx="6858000" cy="9144000"/>
  <p:custDataLst>
    <p:tags r:id="rId13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5FBF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700" autoAdjust="0"/>
  </p:normalViewPr>
  <p:slideViewPr>
    <p:cSldViewPr>
      <p:cViewPr varScale="1">
        <p:scale>
          <a:sx n="151" d="100"/>
          <a:sy n="151" d="100"/>
        </p:scale>
        <p:origin x="456" y="162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notesViewPr>
    <p:cSldViewPr>
      <p:cViewPr varScale="1">
        <p:scale>
          <a:sx n="88" d="100"/>
          <a:sy n="88" d="100"/>
        </p:scale>
        <p:origin x="3822" y="10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gs" Target="tags/tag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AADD754-F49E-4351-AAFE-19D83F43501C}" type="datetimeFigureOut">
              <a:rPr lang="en-US" smtClean="0"/>
              <a:t>12/20/2023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8F6036-E835-44CB-A25A-34C755DFD5D4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7E2292-34AA-4846-B44F-7CACED2FD4DA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7E2292-34AA-4846-B44F-7CACED2FD4DA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E63ABB-0136-4B4D-97A0-7EB95340E883}" type="slidenum">
              <a:rPr lang="zh-CN" altLang="en-US" smtClean="0"/>
              <a:t>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7E2292-34AA-4846-B44F-7CACED2FD4DA}" type="slidenum">
              <a:rPr lang="zh-CN" altLang="en-US" smtClean="0"/>
              <a:t>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7E2292-34AA-4846-B44F-7CACED2FD4DA}" type="slidenum">
              <a:rPr lang="zh-CN" altLang="en-US" smtClean="0"/>
              <a:t>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036312-6A05-4643-B813-780AEBCA5446}" type="slidenum">
              <a:rPr lang="zh-CN" altLang="en-US" smtClean="0"/>
              <a:t>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B705DA-4094-4E11-B0C9-9E8C5A8317F3}" type="slidenum">
              <a:rPr lang="zh-CN" altLang="en-US" smtClean="0"/>
              <a:t>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5701FA-A99B-4EA7-BD9A-49A04217BC0C}" type="slidenum">
              <a:rPr lang="zh-CN" altLang="en-US" smtClean="0"/>
              <a:t>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5701FA-A99B-4EA7-BD9A-49A04217BC0C}" type="slidenum">
              <a:rPr lang="zh-CN" altLang="en-US" smtClean="0"/>
              <a:t>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7E2292-34AA-4846-B44F-7CACED2FD4DA}" type="slidenum">
              <a:rPr lang="zh-CN" altLang="en-US" smtClean="0"/>
              <a:t>10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EB1B6A-AEF1-4ACD-BD61-958570690F55}" type="datetimeFigureOut">
              <a:rPr lang="zh-CN" altLang="en-US" smtClean="0"/>
              <a:t>2023/12/20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6CB991-6BD3-42F2-8A94-1903E942543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任意多边形 2"/>
          <p:cNvSpPr/>
          <p:nvPr userDrawn="1"/>
        </p:nvSpPr>
        <p:spPr>
          <a:xfrm>
            <a:off x="1" y="294595"/>
            <a:ext cx="381000" cy="295955"/>
          </a:xfrm>
          <a:custGeom>
            <a:avLst/>
            <a:gdLst>
              <a:gd name="connsiteX0" fmla="*/ 0 w 1161143"/>
              <a:gd name="connsiteY0" fmla="*/ 0 h 703723"/>
              <a:gd name="connsiteX1" fmla="*/ 70372 w 1161143"/>
              <a:gd name="connsiteY1" fmla="*/ 0 h 703723"/>
              <a:gd name="connsiteX2" fmla="*/ 874714 w 1161143"/>
              <a:gd name="connsiteY2" fmla="*/ 0 h 703723"/>
              <a:gd name="connsiteX3" fmla="*/ 1090771 w 1161143"/>
              <a:gd name="connsiteY3" fmla="*/ 0 h 703723"/>
              <a:gd name="connsiteX4" fmla="*/ 1161143 w 1161143"/>
              <a:gd name="connsiteY4" fmla="*/ 70372 h 703723"/>
              <a:gd name="connsiteX5" fmla="*/ 1161143 w 1161143"/>
              <a:gd name="connsiteY5" fmla="*/ 633351 h 703723"/>
              <a:gd name="connsiteX6" fmla="*/ 1090771 w 1161143"/>
              <a:gd name="connsiteY6" fmla="*/ 703723 h 703723"/>
              <a:gd name="connsiteX7" fmla="*/ 874714 w 1161143"/>
              <a:gd name="connsiteY7" fmla="*/ 703723 h 703723"/>
              <a:gd name="connsiteX8" fmla="*/ 70372 w 1161143"/>
              <a:gd name="connsiteY8" fmla="*/ 703723 h 703723"/>
              <a:gd name="connsiteX9" fmla="*/ 0 w 1161143"/>
              <a:gd name="connsiteY9" fmla="*/ 703723 h 703723"/>
              <a:gd name="connsiteX10" fmla="*/ 0 w 1161143"/>
              <a:gd name="connsiteY10" fmla="*/ 633351 h 703723"/>
              <a:gd name="connsiteX11" fmla="*/ 0 w 1161143"/>
              <a:gd name="connsiteY11" fmla="*/ 70372 h 703723"/>
              <a:gd name="connsiteX0-1" fmla="*/ 0 w 1161143"/>
              <a:gd name="connsiteY0-2" fmla="*/ 0 h 703723"/>
              <a:gd name="connsiteX1-3" fmla="*/ 70372 w 1161143"/>
              <a:gd name="connsiteY1-4" fmla="*/ 0 h 703723"/>
              <a:gd name="connsiteX2-5" fmla="*/ 1090771 w 1161143"/>
              <a:gd name="connsiteY2-6" fmla="*/ 0 h 703723"/>
              <a:gd name="connsiteX3-7" fmla="*/ 1161143 w 1161143"/>
              <a:gd name="connsiteY3-8" fmla="*/ 70372 h 703723"/>
              <a:gd name="connsiteX4-9" fmla="*/ 1161143 w 1161143"/>
              <a:gd name="connsiteY4-10" fmla="*/ 633351 h 703723"/>
              <a:gd name="connsiteX5-11" fmla="*/ 1090771 w 1161143"/>
              <a:gd name="connsiteY5-12" fmla="*/ 703723 h 703723"/>
              <a:gd name="connsiteX6-13" fmla="*/ 874714 w 1161143"/>
              <a:gd name="connsiteY6-14" fmla="*/ 703723 h 703723"/>
              <a:gd name="connsiteX7-15" fmla="*/ 70372 w 1161143"/>
              <a:gd name="connsiteY7-16" fmla="*/ 703723 h 703723"/>
              <a:gd name="connsiteX8-17" fmla="*/ 0 w 1161143"/>
              <a:gd name="connsiteY8-18" fmla="*/ 703723 h 703723"/>
              <a:gd name="connsiteX9-19" fmla="*/ 0 w 1161143"/>
              <a:gd name="connsiteY9-20" fmla="*/ 633351 h 703723"/>
              <a:gd name="connsiteX10-21" fmla="*/ 0 w 1161143"/>
              <a:gd name="connsiteY10-22" fmla="*/ 70372 h 703723"/>
              <a:gd name="connsiteX11-23" fmla="*/ 0 w 1161143"/>
              <a:gd name="connsiteY11-24" fmla="*/ 0 h 703723"/>
              <a:gd name="connsiteX0-25" fmla="*/ 0 w 1161143"/>
              <a:gd name="connsiteY0-26" fmla="*/ 0 h 703723"/>
              <a:gd name="connsiteX1-27" fmla="*/ 70372 w 1161143"/>
              <a:gd name="connsiteY1-28" fmla="*/ 0 h 703723"/>
              <a:gd name="connsiteX2-29" fmla="*/ 1090771 w 1161143"/>
              <a:gd name="connsiteY2-30" fmla="*/ 0 h 703723"/>
              <a:gd name="connsiteX3-31" fmla="*/ 1161143 w 1161143"/>
              <a:gd name="connsiteY3-32" fmla="*/ 70372 h 703723"/>
              <a:gd name="connsiteX4-33" fmla="*/ 1161143 w 1161143"/>
              <a:gd name="connsiteY4-34" fmla="*/ 633351 h 703723"/>
              <a:gd name="connsiteX5-35" fmla="*/ 1090771 w 1161143"/>
              <a:gd name="connsiteY5-36" fmla="*/ 703723 h 703723"/>
              <a:gd name="connsiteX6-37" fmla="*/ 70372 w 1161143"/>
              <a:gd name="connsiteY6-38" fmla="*/ 703723 h 703723"/>
              <a:gd name="connsiteX7-39" fmla="*/ 0 w 1161143"/>
              <a:gd name="connsiteY7-40" fmla="*/ 703723 h 703723"/>
              <a:gd name="connsiteX8-41" fmla="*/ 0 w 1161143"/>
              <a:gd name="connsiteY8-42" fmla="*/ 633351 h 703723"/>
              <a:gd name="connsiteX9-43" fmla="*/ 0 w 1161143"/>
              <a:gd name="connsiteY9-44" fmla="*/ 70372 h 703723"/>
              <a:gd name="connsiteX10-45" fmla="*/ 0 w 1161143"/>
              <a:gd name="connsiteY10-46" fmla="*/ 0 h 70372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</a:cxnLst>
            <a:rect l="l" t="t" r="r" b="b"/>
            <a:pathLst>
              <a:path w="1161143" h="703723">
                <a:moveTo>
                  <a:pt x="0" y="0"/>
                </a:moveTo>
                <a:lnTo>
                  <a:pt x="70372" y="0"/>
                </a:lnTo>
                <a:lnTo>
                  <a:pt x="1090771" y="0"/>
                </a:lnTo>
                <a:cubicBezTo>
                  <a:pt x="1129636" y="0"/>
                  <a:pt x="1161143" y="31507"/>
                  <a:pt x="1161143" y="70372"/>
                </a:cubicBezTo>
                <a:lnTo>
                  <a:pt x="1161143" y="633351"/>
                </a:lnTo>
                <a:cubicBezTo>
                  <a:pt x="1161143" y="672216"/>
                  <a:pt x="1129636" y="703723"/>
                  <a:pt x="1090771" y="703723"/>
                </a:cubicBezTo>
                <a:lnTo>
                  <a:pt x="70372" y="703723"/>
                </a:lnTo>
                <a:lnTo>
                  <a:pt x="0" y="703723"/>
                </a:lnTo>
                <a:lnTo>
                  <a:pt x="0" y="633351"/>
                </a:lnTo>
                <a:lnTo>
                  <a:pt x="0" y="7037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 dirty="0"/>
          </a:p>
        </p:txBody>
      </p:sp>
      <p:grpSp>
        <p:nvGrpSpPr>
          <p:cNvPr id="5" name="组合 4"/>
          <p:cNvGrpSpPr/>
          <p:nvPr userDrawn="1"/>
        </p:nvGrpSpPr>
        <p:grpSpPr>
          <a:xfrm>
            <a:off x="381002" y="249019"/>
            <a:ext cx="3179378" cy="579276"/>
            <a:chOff x="663032" y="329805"/>
            <a:chExt cx="4239170" cy="772367"/>
          </a:xfrm>
        </p:grpSpPr>
        <p:sp>
          <p:nvSpPr>
            <p:cNvPr id="6" name="文本框 5"/>
            <p:cNvSpPr txBox="1"/>
            <p:nvPr/>
          </p:nvSpPr>
          <p:spPr>
            <a:xfrm>
              <a:off x="663032" y="329805"/>
              <a:ext cx="3454401" cy="49244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l">
                <a:defRPr/>
              </a:pPr>
              <a:r>
                <a:rPr lang="en-US" altLang="zh-CN" sz="1800" b="1" kern="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ontserrat Medium" panose="00000600000000000000" pitchFamily="2" charset="0"/>
                  <a:cs typeface="Arial" panose="020B0604020202020204" pitchFamily="34" charset="0"/>
                </a:rPr>
                <a:t>Introduction</a:t>
              </a: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1447802" y="719675"/>
              <a:ext cx="3454400" cy="38249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endParaRPr lang="en-US" altLang="zh-CN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任意多边形 2"/>
          <p:cNvSpPr/>
          <p:nvPr userDrawn="1"/>
        </p:nvSpPr>
        <p:spPr>
          <a:xfrm>
            <a:off x="1" y="294595"/>
            <a:ext cx="381000" cy="295955"/>
          </a:xfrm>
          <a:custGeom>
            <a:avLst/>
            <a:gdLst>
              <a:gd name="connsiteX0" fmla="*/ 0 w 1161143"/>
              <a:gd name="connsiteY0" fmla="*/ 0 h 703723"/>
              <a:gd name="connsiteX1" fmla="*/ 70372 w 1161143"/>
              <a:gd name="connsiteY1" fmla="*/ 0 h 703723"/>
              <a:gd name="connsiteX2" fmla="*/ 874714 w 1161143"/>
              <a:gd name="connsiteY2" fmla="*/ 0 h 703723"/>
              <a:gd name="connsiteX3" fmla="*/ 1090771 w 1161143"/>
              <a:gd name="connsiteY3" fmla="*/ 0 h 703723"/>
              <a:gd name="connsiteX4" fmla="*/ 1161143 w 1161143"/>
              <a:gd name="connsiteY4" fmla="*/ 70372 h 703723"/>
              <a:gd name="connsiteX5" fmla="*/ 1161143 w 1161143"/>
              <a:gd name="connsiteY5" fmla="*/ 633351 h 703723"/>
              <a:gd name="connsiteX6" fmla="*/ 1090771 w 1161143"/>
              <a:gd name="connsiteY6" fmla="*/ 703723 h 703723"/>
              <a:gd name="connsiteX7" fmla="*/ 874714 w 1161143"/>
              <a:gd name="connsiteY7" fmla="*/ 703723 h 703723"/>
              <a:gd name="connsiteX8" fmla="*/ 70372 w 1161143"/>
              <a:gd name="connsiteY8" fmla="*/ 703723 h 703723"/>
              <a:gd name="connsiteX9" fmla="*/ 0 w 1161143"/>
              <a:gd name="connsiteY9" fmla="*/ 703723 h 703723"/>
              <a:gd name="connsiteX10" fmla="*/ 0 w 1161143"/>
              <a:gd name="connsiteY10" fmla="*/ 633351 h 703723"/>
              <a:gd name="connsiteX11" fmla="*/ 0 w 1161143"/>
              <a:gd name="connsiteY11" fmla="*/ 70372 h 703723"/>
              <a:gd name="connsiteX0-1" fmla="*/ 0 w 1161143"/>
              <a:gd name="connsiteY0-2" fmla="*/ 0 h 703723"/>
              <a:gd name="connsiteX1-3" fmla="*/ 70372 w 1161143"/>
              <a:gd name="connsiteY1-4" fmla="*/ 0 h 703723"/>
              <a:gd name="connsiteX2-5" fmla="*/ 1090771 w 1161143"/>
              <a:gd name="connsiteY2-6" fmla="*/ 0 h 703723"/>
              <a:gd name="connsiteX3-7" fmla="*/ 1161143 w 1161143"/>
              <a:gd name="connsiteY3-8" fmla="*/ 70372 h 703723"/>
              <a:gd name="connsiteX4-9" fmla="*/ 1161143 w 1161143"/>
              <a:gd name="connsiteY4-10" fmla="*/ 633351 h 703723"/>
              <a:gd name="connsiteX5-11" fmla="*/ 1090771 w 1161143"/>
              <a:gd name="connsiteY5-12" fmla="*/ 703723 h 703723"/>
              <a:gd name="connsiteX6-13" fmla="*/ 874714 w 1161143"/>
              <a:gd name="connsiteY6-14" fmla="*/ 703723 h 703723"/>
              <a:gd name="connsiteX7-15" fmla="*/ 70372 w 1161143"/>
              <a:gd name="connsiteY7-16" fmla="*/ 703723 h 703723"/>
              <a:gd name="connsiteX8-17" fmla="*/ 0 w 1161143"/>
              <a:gd name="connsiteY8-18" fmla="*/ 703723 h 703723"/>
              <a:gd name="connsiteX9-19" fmla="*/ 0 w 1161143"/>
              <a:gd name="connsiteY9-20" fmla="*/ 633351 h 703723"/>
              <a:gd name="connsiteX10-21" fmla="*/ 0 w 1161143"/>
              <a:gd name="connsiteY10-22" fmla="*/ 70372 h 703723"/>
              <a:gd name="connsiteX11-23" fmla="*/ 0 w 1161143"/>
              <a:gd name="connsiteY11-24" fmla="*/ 0 h 703723"/>
              <a:gd name="connsiteX0-25" fmla="*/ 0 w 1161143"/>
              <a:gd name="connsiteY0-26" fmla="*/ 0 h 703723"/>
              <a:gd name="connsiteX1-27" fmla="*/ 70372 w 1161143"/>
              <a:gd name="connsiteY1-28" fmla="*/ 0 h 703723"/>
              <a:gd name="connsiteX2-29" fmla="*/ 1090771 w 1161143"/>
              <a:gd name="connsiteY2-30" fmla="*/ 0 h 703723"/>
              <a:gd name="connsiteX3-31" fmla="*/ 1161143 w 1161143"/>
              <a:gd name="connsiteY3-32" fmla="*/ 70372 h 703723"/>
              <a:gd name="connsiteX4-33" fmla="*/ 1161143 w 1161143"/>
              <a:gd name="connsiteY4-34" fmla="*/ 633351 h 703723"/>
              <a:gd name="connsiteX5-35" fmla="*/ 1090771 w 1161143"/>
              <a:gd name="connsiteY5-36" fmla="*/ 703723 h 703723"/>
              <a:gd name="connsiteX6-37" fmla="*/ 70372 w 1161143"/>
              <a:gd name="connsiteY6-38" fmla="*/ 703723 h 703723"/>
              <a:gd name="connsiteX7-39" fmla="*/ 0 w 1161143"/>
              <a:gd name="connsiteY7-40" fmla="*/ 703723 h 703723"/>
              <a:gd name="connsiteX8-41" fmla="*/ 0 w 1161143"/>
              <a:gd name="connsiteY8-42" fmla="*/ 633351 h 703723"/>
              <a:gd name="connsiteX9-43" fmla="*/ 0 w 1161143"/>
              <a:gd name="connsiteY9-44" fmla="*/ 70372 h 703723"/>
              <a:gd name="connsiteX10-45" fmla="*/ 0 w 1161143"/>
              <a:gd name="connsiteY10-46" fmla="*/ 0 h 70372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</a:cxnLst>
            <a:rect l="l" t="t" r="r" b="b"/>
            <a:pathLst>
              <a:path w="1161143" h="703723">
                <a:moveTo>
                  <a:pt x="0" y="0"/>
                </a:moveTo>
                <a:lnTo>
                  <a:pt x="70372" y="0"/>
                </a:lnTo>
                <a:lnTo>
                  <a:pt x="1090771" y="0"/>
                </a:lnTo>
                <a:cubicBezTo>
                  <a:pt x="1129636" y="0"/>
                  <a:pt x="1161143" y="31507"/>
                  <a:pt x="1161143" y="70372"/>
                </a:cubicBezTo>
                <a:lnTo>
                  <a:pt x="1161143" y="633351"/>
                </a:lnTo>
                <a:cubicBezTo>
                  <a:pt x="1161143" y="672216"/>
                  <a:pt x="1129636" y="703723"/>
                  <a:pt x="1090771" y="703723"/>
                </a:cubicBezTo>
                <a:lnTo>
                  <a:pt x="70372" y="703723"/>
                </a:lnTo>
                <a:lnTo>
                  <a:pt x="0" y="703723"/>
                </a:lnTo>
                <a:lnTo>
                  <a:pt x="0" y="633351"/>
                </a:lnTo>
                <a:lnTo>
                  <a:pt x="0" y="7037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 dirty="0"/>
          </a:p>
        </p:txBody>
      </p:sp>
      <p:grpSp>
        <p:nvGrpSpPr>
          <p:cNvPr id="5" name="组合 4"/>
          <p:cNvGrpSpPr/>
          <p:nvPr userDrawn="1"/>
        </p:nvGrpSpPr>
        <p:grpSpPr>
          <a:xfrm>
            <a:off x="381002" y="249019"/>
            <a:ext cx="3179378" cy="579276"/>
            <a:chOff x="663032" y="329805"/>
            <a:chExt cx="4239170" cy="772367"/>
          </a:xfrm>
        </p:grpSpPr>
        <p:sp>
          <p:nvSpPr>
            <p:cNvPr id="6" name="文本框 5"/>
            <p:cNvSpPr txBox="1"/>
            <p:nvPr/>
          </p:nvSpPr>
          <p:spPr>
            <a:xfrm>
              <a:off x="663032" y="329805"/>
              <a:ext cx="3454401" cy="51099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l">
                <a:defRPr/>
              </a:pPr>
              <a:r>
                <a:rPr lang="en-US" altLang="zh-CN" sz="1800" b="1" kern="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ontserrat Medium" panose="00000600000000000000" pitchFamily="2" charset="0"/>
                  <a:cs typeface="Arial" panose="020B0604020202020204" pitchFamily="34" charset="0"/>
                </a:rPr>
                <a:t>Service</a:t>
              </a: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1447802" y="719675"/>
              <a:ext cx="3454400" cy="38249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endParaRPr lang="en-US" altLang="zh-CN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任意多边形 2"/>
          <p:cNvSpPr/>
          <p:nvPr userDrawn="1"/>
        </p:nvSpPr>
        <p:spPr>
          <a:xfrm>
            <a:off x="1" y="294595"/>
            <a:ext cx="381000" cy="295955"/>
          </a:xfrm>
          <a:custGeom>
            <a:avLst/>
            <a:gdLst>
              <a:gd name="connsiteX0" fmla="*/ 0 w 1161143"/>
              <a:gd name="connsiteY0" fmla="*/ 0 h 703723"/>
              <a:gd name="connsiteX1" fmla="*/ 70372 w 1161143"/>
              <a:gd name="connsiteY1" fmla="*/ 0 h 703723"/>
              <a:gd name="connsiteX2" fmla="*/ 874714 w 1161143"/>
              <a:gd name="connsiteY2" fmla="*/ 0 h 703723"/>
              <a:gd name="connsiteX3" fmla="*/ 1090771 w 1161143"/>
              <a:gd name="connsiteY3" fmla="*/ 0 h 703723"/>
              <a:gd name="connsiteX4" fmla="*/ 1161143 w 1161143"/>
              <a:gd name="connsiteY4" fmla="*/ 70372 h 703723"/>
              <a:gd name="connsiteX5" fmla="*/ 1161143 w 1161143"/>
              <a:gd name="connsiteY5" fmla="*/ 633351 h 703723"/>
              <a:gd name="connsiteX6" fmla="*/ 1090771 w 1161143"/>
              <a:gd name="connsiteY6" fmla="*/ 703723 h 703723"/>
              <a:gd name="connsiteX7" fmla="*/ 874714 w 1161143"/>
              <a:gd name="connsiteY7" fmla="*/ 703723 h 703723"/>
              <a:gd name="connsiteX8" fmla="*/ 70372 w 1161143"/>
              <a:gd name="connsiteY8" fmla="*/ 703723 h 703723"/>
              <a:gd name="connsiteX9" fmla="*/ 0 w 1161143"/>
              <a:gd name="connsiteY9" fmla="*/ 703723 h 703723"/>
              <a:gd name="connsiteX10" fmla="*/ 0 w 1161143"/>
              <a:gd name="connsiteY10" fmla="*/ 633351 h 703723"/>
              <a:gd name="connsiteX11" fmla="*/ 0 w 1161143"/>
              <a:gd name="connsiteY11" fmla="*/ 70372 h 703723"/>
              <a:gd name="connsiteX0-1" fmla="*/ 0 w 1161143"/>
              <a:gd name="connsiteY0-2" fmla="*/ 0 h 703723"/>
              <a:gd name="connsiteX1-3" fmla="*/ 70372 w 1161143"/>
              <a:gd name="connsiteY1-4" fmla="*/ 0 h 703723"/>
              <a:gd name="connsiteX2-5" fmla="*/ 1090771 w 1161143"/>
              <a:gd name="connsiteY2-6" fmla="*/ 0 h 703723"/>
              <a:gd name="connsiteX3-7" fmla="*/ 1161143 w 1161143"/>
              <a:gd name="connsiteY3-8" fmla="*/ 70372 h 703723"/>
              <a:gd name="connsiteX4-9" fmla="*/ 1161143 w 1161143"/>
              <a:gd name="connsiteY4-10" fmla="*/ 633351 h 703723"/>
              <a:gd name="connsiteX5-11" fmla="*/ 1090771 w 1161143"/>
              <a:gd name="connsiteY5-12" fmla="*/ 703723 h 703723"/>
              <a:gd name="connsiteX6-13" fmla="*/ 874714 w 1161143"/>
              <a:gd name="connsiteY6-14" fmla="*/ 703723 h 703723"/>
              <a:gd name="connsiteX7-15" fmla="*/ 70372 w 1161143"/>
              <a:gd name="connsiteY7-16" fmla="*/ 703723 h 703723"/>
              <a:gd name="connsiteX8-17" fmla="*/ 0 w 1161143"/>
              <a:gd name="connsiteY8-18" fmla="*/ 703723 h 703723"/>
              <a:gd name="connsiteX9-19" fmla="*/ 0 w 1161143"/>
              <a:gd name="connsiteY9-20" fmla="*/ 633351 h 703723"/>
              <a:gd name="connsiteX10-21" fmla="*/ 0 w 1161143"/>
              <a:gd name="connsiteY10-22" fmla="*/ 70372 h 703723"/>
              <a:gd name="connsiteX11-23" fmla="*/ 0 w 1161143"/>
              <a:gd name="connsiteY11-24" fmla="*/ 0 h 703723"/>
              <a:gd name="connsiteX0-25" fmla="*/ 0 w 1161143"/>
              <a:gd name="connsiteY0-26" fmla="*/ 0 h 703723"/>
              <a:gd name="connsiteX1-27" fmla="*/ 70372 w 1161143"/>
              <a:gd name="connsiteY1-28" fmla="*/ 0 h 703723"/>
              <a:gd name="connsiteX2-29" fmla="*/ 1090771 w 1161143"/>
              <a:gd name="connsiteY2-30" fmla="*/ 0 h 703723"/>
              <a:gd name="connsiteX3-31" fmla="*/ 1161143 w 1161143"/>
              <a:gd name="connsiteY3-32" fmla="*/ 70372 h 703723"/>
              <a:gd name="connsiteX4-33" fmla="*/ 1161143 w 1161143"/>
              <a:gd name="connsiteY4-34" fmla="*/ 633351 h 703723"/>
              <a:gd name="connsiteX5-35" fmla="*/ 1090771 w 1161143"/>
              <a:gd name="connsiteY5-36" fmla="*/ 703723 h 703723"/>
              <a:gd name="connsiteX6-37" fmla="*/ 70372 w 1161143"/>
              <a:gd name="connsiteY6-38" fmla="*/ 703723 h 703723"/>
              <a:gd name="connsiteX7-39" fmla="*/ 0 w 1161143"/>
              <a:gd name="connsiteY7-40" fmla="*/ 703723 h 703723"/>
              <a:gd name="connsiteX8-41" fmla="*/ 0 w 1161143"/>
              <a:gd name="connsiteY8-42" fmla="*/ 633351 h 703723"/>
              <a:gd name="connsiteX9-43" fmla="*/ 0 w 1161143"/>
              <a:gd name="connsiteY9-44" fmla="*/ 70372 h 703723"/>
              <a:gd name="connsiteX10-45" fmla="*/ 0 w 1161143"/>
              <a:gd name="connsiteY10-46" fmla="*/ 0 h 70372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</a:cxnLst>
            <a:rect l="l" t="t" r="r" b="b"/>
            <a:pathLst>
              <a:path w="1161143" h="703723">
                <a:moveTo>
                  <a:pt x="0" y="0"/>
                </a:moveTo>
                <a:lnTo>
                  <a:pt x="70372" y="0"/>
                </a:lnTo>
                <a:lnTo>
                  <a:pt x="1090771" y="0"/>
                </a:lnTo>
                <a:cubicBezTo>
                  <a:pt x="1129636" y="0"/>
                  <a:pt x="1161143" y="31507"/>
                  <a:pt x="1161143" y="70372"/>
                </a:cubicBezTo>
                <a:lnTo>
                  <a:pt x="1161143" y="633351"/>
                </a:lnTo>
                <a:cubicBezTo>
                  <a:pt x="1161143" y="672216"/>
                  <a:pt x="1129636" y="703723"/>
                  <a:pt x="1090771" y="703723"/>
                </a:cubicBezTo>
                <a:lnTo>
                  <a:pt x="70372" y="703723"/>
                </a:lnTo>
                <a:lnTo>
                  <a:pt x="0" y="703723"/>
                </a:lnTo>
                <a:lnTo>
                  <a:pt x="0" y="633351"/>
                </a:lnTo>
                <a:lnTo>
                  <a:pt x="0" y="7037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 dirty="0"/>
          </a:p>
        </p:txBody>
      </p:sp>
      <p:grpSp>
        <p:nvGrpSpPr>
          <p:cNvPr id="5" name="组合 4"/>
          <p:cNvGrpSpPr/>
          <p:nvPr userDrawn="1"/>
        </p:nvGrpSpPr>
        <p:grpSpPr>
          <a:xfrm>
            <a:off x="381002" y="249019"/>
            <a:ext cx="3179378" cy="579276"/>
            <a:chOff x="663032" y="329805"/>
            <a:chExt cx="4239170" cy="772367"/>
          </a:xfrm>
        </p:grpSpPr>
        <p:sp>
          <p:nvSpPr>
            <p:cNvPr id="6" name="文本框 5"/>
            <p:cNvSpPr txBox="1"/>
            <p:nvPr/>
          </p:nvSpPr>
          <p:spPr>
            <a:xfrm>
              <a:off x="663032" y="329805"/>
              <a:ext cx="3454401" cy="51099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l">
                <a:defRPr/>
              </a:pPr>
              <a:r>
                <a:rPr lang="en-US" altLang="zh-CN" sz="1800" b="1" kern="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ontserrat Medium" panose="00000600000000000000" pitchFamily="2" charset="0"/>
                  <a:cs typeface="Arial" panose="020B0604020202020204" pitchFamily="34" charset="0"/>
                </a:rPr>
                <a:t>Honor</a:t>
              </a: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1447802" y="719675"/>
              <a:ext cx="3454400" cy="38249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endParaRPr lang="en-US" altLang="zh-CN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任意多边形 2"/>
          <p:cNvSpPr/>
          <p:nvPr userDrawn="1"/>
        </p:nvSpPr>
        <p:spPr>
          <a:xfrm>
            <a:off x="1" y="294595"/>
            <a:ext cx="381000" cy="295955"/>
          </a:xfrm>
          <a:custGeom>
            <a:avLst/>
            <a:gdLst>
              <a:gd name="connsiteX0" fmla="*/ 0 w 1161143"/>
              <a:gd name="connsiteY0" fmla="*/ 0 h 703723"/>
              <a:gd name="connsiteX1" fmla="*/ 70372 w 1161143"/>
              <a:gd name="connsiteY1" fmla="*/ 0 h 703723"/>
              <a:gd name="connsiteX2" fmla="*/ 874714 w 1161143"/>
              <a:gd name="connsiteY2" fmla="*/ 0 h 703723"/>
              <a:gd name="connsiteX3" fmla="*/ 1090771 w 1161143"/>
              <a:gd name="connsiteY3" fmla="*/ 0 h 703723"/>
              <a:gd name="connsiteX4" fmla="*/ 1161143 w 1161143"/>
              <a:gd name="connsiteY4" fmla="*/ 70372 h 703723"/>
              <a:gd name="connsiteX5" fmla="*/ 1161143 w 1161143"/>
              <a:gd name="connsiteY5" fmla="*/ 633351 h 703723"/>
              <a:gd name="connsiteX6" fmla="*/ 1090771 w 1161143"/>
              <a:gd name="connsiteY6" fmla="*/ 703723 h 703723"/>
              <a:gd name="connsiteX7" fmla="*/ 874714 w 1161143"/>
              <a:gd name="connsiteY7" fmla="*/ 703723 h 703723"/>
              <a:gd name="connsiteX8" fmla="*/ 70372 w 1161143"/>
              <a:gd name="connsiteY8" fmla="*/ 703723 h 703723"/>
              <a:gd name="connsiteX9" fmla="*/ 0 w 1161143"/>
              <a:gd name="connsiteY9" fmla="*/ 703723 h 703723"/>
              <a:gd name="connsiteX10" fmla="*/ 0 w 1161143"/>
              <a:gd name="connsiteY10" fmla="*/ 633351 h 703723"/>
              <a:gd name="connsiteX11" fmla="*/ 0 w 1161143"/>
              <a:gd name="connsiteY11" fmla="*/ 70372 h 703723"/>
              <a:gd name="connsiteX0-1" fmla="*/ 0 w 1161143"/>
              <a:gd name="connsiteY0-2" fmla="*/ 0 h 703723"/>
              <a:gd name="connsiteX1-3" fmla="*/ 70372 w 1161143"/>
              <a:gd name="connsiteY1-4" fmla="*/ 0 h 703723"/>
              <a:gd name="connsiteX2-5" fmla="*/ 1090771 w 1161143"/>
              <a:gd name="connsiteY2-6" fmla="*/ 0 h 703723"/>
              <a:gd name="connsiteX3-7" fmla="*/ 1161143 w 1161143"/>
              <a:gd name="connsiteY3-8" fmla="*/ 70372 h 703723"/>
              <a:gd name="connsiteX4-9" fmla="*/ 1161143 w 1161143"/>
              <a:gd name="connsiteY4-10" fmla="*/ 633351 h 703723"/>
              <a:gd name="connsiteX5-11" fmla="*/ 1090771 w 1161143"/>
              <a:gd name="connsiteY5-12" fmla="*/ 703723 h 703723"/>
              <a:gd name="connsiteX6-13" fmla="*/ 874714 w 1161143"/>
              <a:gd name="connsiteY6-14" fmla="*/ 703723 h 703723"/>
              <a:gd name="connsiteX7-15" fmla="*/ 70372 w 1161143"/>
              <a:gd name="connsiteY7-16" fmla="*/ 703723 h 703723"/>
              <a:gd name="connsiteX8-17" fmla="*/ 0 w 1161143"/>
              <a:gd name="connsiteY8-18" fmla="*/ 703723 h 703723"/>
              <a:gd name="connsiteX9-19" fmla="*/ 0 w 1161143"/>
              <a:gd name="connsiteY9-20" fmla="*/ 633351 h 703723"/>
              <a:gd name="connsiteX10-21" fmla="*/ 0 w 1161143"/>
              <a:gd name="connsiteY10-22" fmla="*/ 70372 h 703723"/>
              <a:gd name="connsiteX11-23" fmla="*/ 0 w 1161143"/>
              <a:gd name="connsiteY11-24" fmla="*/ 0 h 703723"/>
              <a:gd name="connsiteX0-25" fmla="*/ 0 w 1161143"/>
              <a:gd name="connsiteY0-26" fmla="*/ 0 h 703723"/>
              <a:gd name="connsiteX1-27" fmla="*/ 70372 w 1161143"/>
              <a:gd name="connsiteY1-28" fmla="*/ 0 h 703723"/>
              <a:gd name="connsiteX2-29" fmla="*/ 1090771 w 1161143"/>
              <a:gd name="connsiteY2-30" fmla="*/ 0 h 703723"/>
              <a:gd name="connsiteX3-31" fmla="*/ 1161143 w 1161143"/>
              <a:gd name="connsiteY3-32" fmla="*/ 70372 h 703723"/>
              <a:gd name="connsiteX4-33" fmla="*/ 1161143 w 1161143"/>
              <a:gd name="connsiteY4-34" fmla="*/ 633351 h 703723"/>
              <a:gd name="connsiteX5-35" fmla="*/ 1090771 w 1161143"/>
              <a:gd name="connsiteY5-36" fmla="*/ 703723 h 703723"/>
              <a:gd name="connsiteX6-37" fmla="*/ 70372 w 1161143"/>
              <a:gd name="connsiteY6-38" fmla="*/ 703723 h 703723"/>
              <a:gd name="connsiteX7-39" fmla="*/ 0 w 1161143"/>
              <a:gd name="connsiteY7-40" fmla="*/ 703723 h 703723"/>
              <a:gd name="connsiteX8-41" fmla="*/ 0 w 1161143"/>
              <a:gd name="connsiteY8-42" fmla="*/ 633351 h 703723"/>
              <a:gd name="connsiteX9-43" fmla="*/ 0 w 1161143"/>
              <a:gd name="connsiteY9-44" fmla="*/ 70372 h 703723"/>
              <a:gd name="connsiteX10-45" fmla="*/ 0 w 1161143"/>
              <a:gd name="connsiteY10-46" fmla="*/ 0 h 70372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</a:cxnLst>
            <a:rect l="l" t="t" r="r" b="b"/>
            <a:pathLst>
              <a:path w="1161143" h="703723">
                <a:moveTo>
                  <a:pt x="0" y="0"/>
                </a:moveTo>
                <a:lnTo>
                  <a:pt x="70372" y="0"/>
                </a:lnTo>
                <a:lnTo>
                  <a:pt x="1090771" y="0"/>
                </a:lnTo>
                <a:cubicBezTo>
                  <a:pt x="1129636" y="0"/>
                  <a:pt x="1161143" y="31507"/>
                  <a:pt x="1161143" y="70372"/>
                </a:cubicBezTo>
                <a:lnTo>
                  <a:pt x="1161143" y="633351"/>
                </a:lnTo>
                <a:cubicBezTo>
                  <a:pt x="1161143" y="672216"/>
                  <a:pt x="1129636" y="703723"/>
                  <a:pt x="1090771" y="703723"/>
                </a:cubicBezTo>
                <a:lnTo>
                  <a:pt x="70372" y="703723"/>
                </a:lnTo>
                <a:lnTo>
                  <a:pt x="0" y="703723"/>
                </a:lnTo>
                <a:lnTo>
                  <a:pt x="0" y="633351"/>
                </a:lnTo>
                <a:lnTo>
                  <a:pt x="0" y="7037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 dirty="0"/>
          </a:p>
        </p:txBody>
      </p:sp>
      <p:grpSp>
        <p:nvGrpSpPr>
          <p:cNvPr id="5" name="组合 4"/>
          <p:cNvGrpSpPr/>
          <p:nvPr userDrawn="1"/>
        </p:nvGrpSpPr>
        <p:grpSpPr>
          <a:xfrm>
            <a:off x="381002" y="249019"/>
            <a:ext cx="3179378" cy="579276"/>
            <a:chOff x="663032" y="329805"/>
            <a:chExt cx="4239170" cy="772367"/>
          </a:xfrm>
        </p:grpSpPr>
        <p:sp>
          <p:nvSpPr>
            <p:cNvPr id="6" name="文本框 5"/>
            <p:cNvSpPr txBox="1"/>
            <p:nvPr/>
          </p:nvSpPr>
          <p:spPr>
            <a:xfrm>
              <a:off x="663032" y="329805"/>
              <a:ext cx="3454401" cy="51099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l">
                <a:defRPr/>
              </a:pPr>
              <a:r>
                <a:rPr lang="en-US" altLang="zh-CN" sz="1800" b="1" kern="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ontserrat Medium" panose="00000600000000000000" pitchFamily="2" charset="0"/>
                  <a:cs typeface="Arial" panose="020B0604020202020204" pitchFamily="34" charset="0"/>
                </a:rPr>
                <a:t>Cooperation</a:t>
              </a: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1447802" y="719675"/>
              <a:ext cx="3454400" cy="38249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endParaRPr lang="en-US" altLang="zh-CN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任意多边形 2"/>
          <p:cNvSpPr/>
          <p:nvPr userDrawn="1"/>
        </p:nvSpPr>
        <p:spPr>
          <a:xfrm>
            <a:off x="1" y="294595"/>
            <a:ext cx="381000" cy="295955"/>
          </a:xfrm>
          <a:custGeom>
            <a:avLst/>
            <a:gdLst>
              <a:gd name="connsiteX0" fmla="*/ 0 w 1161143"/>
              <a:gd name="connsiteY0" fmla="*/ 0 h 703723"/>
              <a:gd name="connsiteX1" fmla="*/ 70372 w 1161143"/>
              <a:gd name="connsiteY1" fmla="*/ 0 h 703723"/>
              <a:gd name="connsiteX2" fmla="*/ 874714 w 1161143"/>
              <a:gd name="connsiteY2" fmla="*/ 0 h 703723"/>
              <a:gd name="connsiteX3" fmla="*/ 1090771 w 1161143"/>
              <a:gd name="connsiteY3" fmla="*/ 0 h 703723"/>
              <a:gd name="connsiteX4" fmla="*/ 1161143 w 1161143"/>
              <a:gd name="connsiteY4" fmla="*/ 70372 h 703723"/>
              <a:gd name="connsiteX5" fmla="*/ 1161143 w 1161143"/>
              <a:gd name="connsiteY5" fmla="*/ 633351 h 703723"/>
              <a:gd name="connsiteX6" fmla="*/ 1090771 w 1161143"/>
              <a:gd name="connsiteY6" fmla="*/ 703723 h 703723"/>
              <a:gd name="connsiteX7" fmla="*/ 874714 w 1161143"/>
              <a:gd name="connsiteY7" fmla="*/ 703723 h 703723"/>
              <a:gd name="connsiteX8" fmla="*/ 70372 w 1161143"/>
              <a:gd name="connsiteY8" fmla="*/ 703723 h 703723"/>
              <a:gd name="connsiteX9" fmla="*/ 0 w 1161143"/>
              <a:gd name="connsiteY9" fmla="*/ 703723 h 703723"/>
              <a:gd name="connsiteX10" fmla="*/ 0 w 1161143"/>
              <a:gd name="connsiteY10" fmla="*/ 633351 h 703723"/>
              <a:gd name="connsiteX11" fmla="*/ 0 w 1161143"/>
              <a:gd name="connsiteY11" fmla="*/ 70372 h 703723"/>
              <a:gd name="connsiteX0-1" fmla="*/ 0 w 1161143"/>
              <a:gd name="connsiteY0-2" fmla="*/ 0 h 703723"/>
              <a:gd name="connsiteX1-3" fmla="*/ 70372 w 1161143"/>
              <a:gd name="connsiteY1-4" fmla="*/ 0 h 703723"/>
              <a:gd name="connsiteX2-5" fmla="*/ 1090771 w 1161143"/>
              <a:gd name="connsiteY2-6" fmla="*/ 0 h 703723"/>
              <a:gd name="connsiteX3-7" fmla="*/ 1161143 w 1161143"/>
              <a:gd name="connsiteY3-8" fmla="*/ 70372 h 703723"/>
              <a:gd name="connsiteX4-9" fmla="*/ 1161143 w 1161143"/>
              <a:gd name="connsiteY4-10" fmla="*/ 633351 h 703723"/>
              <a:gd name="connsiteX5-11" fmla="*/ 1090771 w 1161143"/>
              <a:gd name="connsiteY5-12" fmla="*/ 703723 h 703723"/>
              <a:gd name="connsiteX6-13" fmla="*/ 874714 w 1161143"/>
              <a:gd name="connsiteY6-14" fmla="*/ 703723 h 703723"/>
              <a:gd name="connsiteX7-15" fmla="*/ 70372 w 1161143"/>
              <a:gd name="connsiteY7-16" fmla="*/ 703723 h 703723"/>
              <a:gd name="connsiteX8-17" fmla="*/ 0 w 1161143"/>
              <a:gd name="connsiteY8-18" fmla="*/ 703723 h 703723"/>
              <a:gd name="connsiteX9-19" fmla="*/ 0 w 1161143"/>
              <a:gd name="connsiteY9-20" fmla="*/ 633351 h 703723"/>
              <a:gd name="connsiteX10-21" fmla="*/ 0 w 1161143"/>
              <a:gd name="connsiteY10-22" fmla="*/ 70372 h 703723"/>
              <a:gd name="connsiteX11-23" fmla="*/ 0 w 1161143"/>
              <a:gd name="connsiteY11-24" fmla="*/ 0 h 703723"/>
              <a:gd name="connsiteX0-25" fmla="*/ 0 w 1161143"/>
              <a:gd name="connsiteY0-26" fmla="*/ 0 h 703723"/>
              <a:gd name="connsiteX1-27" fmla="*/ 70372 w 1161143"/>
              <a:gd name="connsiteY1-28" fmla="*/ 0 h 703723"/>
              <a:gd name="connsiteX2-29" fmla="*/ 1090771 w 1161143"/>
              <a:gd name="connsiteY2-30" fmla="*/ 0 h 703723"/>
              <a:gd name="connsiteX3-31" fmla="*/ 1161143 w 1161143"/>
              <a:gd name="connsiteY3-32" fmla="*/ 70372 h 703723"/>
              <a:gd name="connsiteX4-33" fmla="*/ 1161143 w 1161143"/>
              <a:gd name="connsiteY4-34" fmla="*/ 633351 h 703723"/>
              <a:gd name="connsiteX5-35" fmla="*/ 1090771 w 1161143"/>
              <a:gd name="connsiteY5-36" fmla="*/ 703723 h 703723"/>
              <a:gd name="connsiteX6-37" fmla="*/ 70372 w 1161143"/>
              <a:gd name="connsiteY6-38" fmla="*/ 703723 h 703723"/>
              <a:gd name="connsiteX7-39" fmla="*/ 0 w 1161143"/>
              <a:gd name="connsiteY7-40" fmla="*/ 703723 h 703723"/>
              <a:gd name="connsiteX8-41" fmla="*/ 0 w 1161143"/>
              <a:gd name="connsiteY8-42" fmla="*/ 633351 h 703723"/>
              <a:gd name="connsiteX9-43" fmla="*/ 0 w 1161143"/>
              <a:gd name="connsiteY9-44" fmla="*/ 70372 h 703723"/>
              <a:gd name="connsiteX10-45" fmla="*/ 0 w 1161143"/>
              <a:gd name="connsiteY10-46" fmla="*/ 0 h 70372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</a:cxnLst>
            <a:rect l="l" t="t" r="r" b="b"/>
            <a:pathLst>
              <a:path w="1161143" h="703723">
                <a:moveTo>
                  <a:pt x="0" y="0"/>
                </a:moveTo>
                <a:lnTo>
                  <a:pt x="70372" y="0"/>
                </a:lnTo>
                <a:lnTo>
                  <a:pt x="1090771" y="0"/>
                </a:lnTo>
                <a:cubicBezTo>
                  <a:pt x="1129636" y="0"/>
                  <a:pt x="1161143" y="31507"/>
                  <a:pt x="1161143" y="70372"/>
                </a:cubicBezTo>
                <a:lnTo>
                  <a:pt x="1161143" y="633351"/>
                </a:lnTo>
                <a:cubicBezTo>
                  <a:pt x="1161143" y="672216"/>
                  <a:pt x="1129636" y="703723"/>
                  <a:pt x="1090771" y="703723"/>
                </a:cubicBezTo>
                <a:lnTo>
                  <a:pt x="70372" y="703723"/>
                </a:lnTo>
                <a:lnTo>
                  <a:pt x="0" y="703723"/>
                </a:lnTo>
                <a:lnTo>
                  <a:pt x="0" y="633351"/>
                </a:lnTo>
                <a:lnTo>
                  <a:pt x="0" y="7037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 dirty="0"/>
          </a:p>
        </p:txBody>
      </p:sp>
      <p:grpSp>
        <p:nvGrpSpPr>
          <p:cNvPr id="5" name="组合 4"/>
          <p:cNvGrpSpPr/>
          <p:nvPr userDrawn="1"/>
        </p:nvGrpSpPr>
        <p:grpSpPr>
          <a:xfrm>
            <a:off x="381002" y="249019"/>
            <a:ext cx="3179378" cy="579276"/>
            <a:chOff x="663032" y="329805"/>
            <a:chExt cx="4239170" cy="772367"/>
          </a:xfrm>
        </p:grpSpPr>
        <p:sp>
          <p:nvSpPr>
            <p:cNvPr id="6" name="文本框 5"/>
            <p:cNvSpPr txBox="1"/>
            <p:nvPr/>
          </p:nvSpPr>
          <p:spPr>
            <a:xfrm>
              <a:off x="663032" y="329805"/>
              <a:ext cx="3454401" cy="51099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l">
                <a:defRPr/>
              </a:pPr>
              <a:r>
                <a:rPr lang="en-US" altLang="zh-CN" sz="1800" b="1" kern="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ontserrat Medium" panose="00000600000000000000" pitchFamily="2" charset="0"/>
                  <a:cs typeface="Arial" panose="020B0604020202020204" pitchFamily="34" charset="0"/>
                </a:rPr>
                <a:t>Plan</a:t>
              </a: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1447802" y="719675"/>
              <a:ext cx="3454400" cy="38249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endParaRPr lang="en-US" altLang="zh-CN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8650" y="1370013"/>
            <a:ext cx="7886700" cy="32623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EB1B6A-AEF1-4ACD-BD61-958570690F55}" type="datetimeFigureOut">
              <a:rPr lang="zh-CN" altLang="en-US" smtClean="0"/>
              <a:t>2023/12/20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6CB991-6BD3-42F2-8A94-1903E942543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</p:sldLayoutIdLst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组合 27"/>
          <p:cNvGrpSpPr/>
          <p:nvPr/>
        </p:nvGrpSpPr>
        <p:grpSpPr>
          <a:xfrm>
            <a:off x="0" y="3281414"/>
            <a:ext cx="5086438" cy="959508"/>
            <a:chOff x="-13252" y="3491793"/>
            <a:chExt cx="5086438" cy="959508"/>
          </a:xfrm>
        </p:grpSpPr>
        <p:sp>
          <p:nvSpPr>
            <p:cNvPr id="30" name="矩形 29"/>
            <p:cNvSpPr/>
            <p:nvPr/>
          </p:nvSpPr>
          <p:spPr>
            <a:xfrm rot="5400000">
              <a:off x="1311131" y="2735581"/>
              <a:ext cx="890876" cy="240329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>
              <a:outerShdw blurRad="50800" dist="76200" dir="10800000" algn="r" rotWithShape="0">
                <a:prstClr val="black">
                  <a:alpha val="56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latin typeface="Montserrat Medium" panose="00000600000000000000" pitchFamily="2" charset="0"/>
                <a:cs typeface="Montserrat Medium" panose="00000600000000000000" pitchFamily="2" charset="0"/>
              </a:endParaRPr>
            </a:p>
          </p:txBody>
        </p:sp>
        <p:sp>
          <p:nvSpPr>
            <p:cNvPr id="31" name="矩形 30"/>
            <p:cNvSpPr/>
            <p:nvPr/>
          </p:nvSpPr>
          <p:spPr>
            <a:xfrm rot="5400000">
              <a:off x="2363789" y="1741904"/>
              <a:ext cx="332356" cy="5086438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latin typeface="Montserrat Medium" panose="00000600000000000000" pitchFamily="2" charset="0"/>
                <a:cs typeface="Montserrat Medium" panose="00000600000000000000" pitchFamily="2" charset="0"/>
              </a:endParaRPr>
            </a:p>
          </p:txBody>
        </p:sp>
      </p:grpSp>
      <p:sp>
        <p:nvSpPr>
          <p:cNvPr id="7" name="矩形 6"/>
          <p:cNvSpPr/>
          <p:nvPr/>
        </p:nvSpPr>
        <p:spPr>
          <a:xfrm>
            <a:off x="0" y="1386602"/>
            <a:ext cx="4772290" cy="232520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Montserrat Medium" panose="00000600000000000000" pitchFamily="2" charset="0"/>
              <a:cs typeface="Montserrat Medium" panose="00000600000000000000" pitchFamily="2" charset="0"/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4772290" y="590550"/>
            <a:ext cx="3990710" cy="4015969"/>
            <a:chOff x="4648200" y="590550"/>
            <a:chExt cx="3990710" cy="4015969"/>
          </a:xfrm>
        </p:grpSpPr>
        <p:sp>
          <p:nvSpPr>
            <p:cNvPr id="16" name="椭圆 15"/>
            <p:cNvSpPr/>
            <p:nvPr/>
          </p:nvSpPr>
          <p:spPr>
            <a:xfrm>
              <a:off x="4752710" y="620833"/>
              <a:ext cx="3886200" cy="388620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Montserrat Medium" panose="00000600000000000000" pitchFamily="2" charset="0"/>
                <a:cs typeface="Montserrat Medium" panose="00000600000000000000" pitchFamily="2" charset="0"/>
              </a:endParaRPr>
            </a:p>
          </p:txBody>
        </p:sp>
        <p:sp>
          <p:nvSpPr>
            <p:cNvPr id="17" name="任意多边形 16"/>
            <p:cNvSpPr/>
            <p:nvPr/>
          </p:nvSpPr>
          <p:spPr>
            <a:xfrm>
              <a:off x="4648200" y="590550"/>
              <a:ext cx="3961382" cy="4015969"/>
            </a:xfrm>
            <a:custGeom>
              <a:avLst/>
              <a:gdLst>
                <a:gd name="connsiteX0" fmla="*/ 3774910 w 3961382"/>
                <a:gd name="connsiteY0" fmla="*/ 2696436 h 4015969"/>
                <a:gd name="connsiteX1" fmla="*/ 3961382 w 3961382"/>
                <a:gd name="connsiteY1" fmla="*/ 2696436 h 4015969"/>
                <a:gd name="connsiteX2" fmla="*/ 3934309 w 3961382"/>
                <a:gd name="connsiteY2" fmla="*/ 2770406 h 4015969"/>
                <a:gd name="connsiteX3" fmla="*/ 2205154 w 3961382"/>
                <a:gd name="connsiteY3" fmla="*/ 4015024 h 4015969"/>
                <a:gd name="connsiteX4" fmla="*/ 2180218 w 3961382"/>
                <a:gd name="connsiteY4" fmla="*/ 4015969 h 4015969"/>
                <a:gd name="connsiteX5" fmla="*/ 2180218 w 3961382"/>
                <a:gd name="connsiteY5" fmla="*/ 3840694 h 4015969"/>
                <a:gd name="connsiteX6" fmla="*/ 2191668 w 3961382"/>
                <a:gd name="connsiteY6" fmla="*/ 3840260 h 4015969"/>
                <a:gd name="connsiteX7" fmla="*/ 3772808 w 3961382"/>
                <a:gd name="connsiteY7" fmla="*/ 2702181 h 4015969"/>
                <a:gd name="connsiteX8" fmla="*/ 1067799 w 3961382"/>
                <a:gd name="connsiteY8" fmla="*/ 175217 h 4015969"/>
                <a:gd name="connsiteX9" fmla="*/ 1067799 w 3961382"/>
                <a:gd name="connsiteY9" fmla="*/ 380093 h 4015969"/>
                <a:gd name="connsiteX10" fmla="*/ 1000770 w 3961382"/>
                <a:gd name="connsiteY10" fmla="*/ 420815 h 4015969"/>
                <a:gd name="connsiteX11" fmla="*/ 175275 w 3961382"/>
                <a:gd name="connsiteY11" fmla="*/ 1973384 h 4015969"/>
                <a:gd name="connsiteX12" fmla="*/ 259452 w 3961382"/>
                <a:gd name="connsiteY12" fmla="*/ 2530159 h 4015969"/>
                <a:gd name="connsiteX13" fmla="*/ 320310 w 3961382"/>
                <a:gd name="connsiteY13" fmla="*/ 2696436 h 4015969"/>
                <a:gd name="connsiteX14" fmla="*/ 133838 w 3961382"/>
                <a:gd name="connsiteY14" fmla="*/ 2696436 h 4015969"/>
                <a:gd name="connsiteX15" fmla="*/ 92056 w 3961382"/>
                <a:gd name="connsiteY15" fmla="*/ 2582281 h 4015969"/>
                <a:gd name="connsiteX16" fmla="*/ 0 w 3961382"/>
                <a:gd name="connsiteY16" fmla="*/ 1973384 h 4015969"/>
                <a:gd name="connsiteX17" fmla="*/ 902772 w 3961382"/>
                <a:gd name="connsiteY17" fmla="*/ 275474 h 4015969"/>
                <a:gd name="connsiteX18" fmla="*/ 2591799 w 3961382"/>
                <a:gd name="connsiteY18" fmla="*/ 0 h 4015969"/>
                <a:gd name="connsiteX19" fmla="*/ 2608168 w 3961382"/>
                <a:gd name="connsiteY19" fmla="*/ 3451 h 4015969"/>
                <a:gd name="connsiteX20" fmla="*/ 3848085 w 3961382"/>
                <a:gd name="connsiteY20" fmla="*/ 997372 h 4015969"/>
                <a:gd name="connsiteX21" fmla="*/ 3895710 w 3961382"/>
                <a:gd name="connsiteY21" fmla="*/ 1096235 h 4015969"/>
                <a:gd name="connsiteX22" fmla="*/ 3701343 w 3961382"/>
                <a:gd name="connsiteY22" fmla="*/ 1096235 h 4015969"/>
                <a:gd name="connsiteX23" fmla="*/ 3693964 w 3961382"/>
                <a:gd name="connsiteY23" fmla="*/ 1080918 h 4015969"/>
                <a:gd name="connsiteX24" fmla="*/ 2797342 w 3961382"/>
                <a:gd name="connsiteY24" fmla="*/ 257193 h 4015969"/>
                <a:gd name="connsiteX25" fmla="*/ 2591799 w 3961382"/>
                <a:gd name="connsiteY25" fmla="*/ 183424 h 40159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3961382" h="4015969">
                  <a:moveTo>
                    <a:pt x="3774910" y="2696436"/>
                  </a:moveTo>
                  <a:lnTo>
                    <a:pt x="3961382" y="2696436"/>
                  </a:lnTo>
                  <a:lnTo>
                    <a:pt x="3934309" y="2770406"/>
                  </a:lnTo>
                  <a:cubicBezTo>
                    <a:pt x="3642893" y="3459392"/>
                    <a:pt x="2985093" y="3955679"/>
                    <a:pt x="2205154" y="4015024"/>
                  </a:cubicBezTo>
                  <a:lnTo>
                    <a:pt x="2180218" y="4015969"/>
                  </a:lnTo>
                  <a:lnTo>
                    <a:pt x="2180218" y="3840694"/>
                  </a:lnTo>
                  <a:lnTo>
                    <a:pt x="2191668" y="3840260"/>
                  </a:lnTo>
                  <a:cubicBezTo>
                    <a:pt x="2904845" y="3785995"/>
                    <a:pt x="3506337" y="3332190"/>
                    <a:pt x="3772808" y="2702181"/>
                  </a:cubicBezTo>
                  <a:close/>
                  <a:moveTo>
                    <a:pt x="1067799" y="175217"/>
                  </a:moveTo>
                  <a:lnTo>
                    <a:pt x="1067799" y="380093"/>
                  </a:lnTo>
                  <a:lnTo>
                    <a:pt x="1000770" y="420815"/>
                  </a:lnTo>
                  <a:cubicBezTo>
                    <a:pt x="502725" y="757287"/>
                    <a:pt x="175275" y="1327095"/>
                    <a:pt x="175275" y="1973384"/>
                  </a:cubicBezTo>
                  <a:cubicBezTo>
                    <a:pt x="175275" y="2167271"/>
                    <a:pt x="204746" y="2354274"/>
                    <a:pt x="259452" y="2530159"/>
                  </a:cubicBezTo>
                  <a:lnTo>
                    <a:pt x="320310" y="2696436"/>
                  </a:lnTo>
                  <a:lnTo>
                    <a:pt x="133838" y="2696436"/>
                  </a:lnTo>
                  <a:lnTo>
                    <a:pt x="92056" y="2582281"/>
                  </a:lnTo>
                  <a:cubicBezTo>
                    <a:pt x="32229" y="2389931"/>
                    <a:pt x="0" y="2185421"/>
                    <a:pt x="0" y="1973384"/>
                  </a:cubicBezTo>
                  <a:cubicBezTo>
                    <a:pt x="0" y="1266594"/>
                    <a:pt x="358104" y="643444"/>
                    <a:pt x="902772" y="275474"/>
                  </a:cubicBezTo>
                  <a:close/>
                  <a:moveTo>
                    <a:pt x="2591799" y="0"/>
                  </a:moveTo>
                  <a:lnTo>
                    <a:pt x="2608168" y="3451"/>
                  </a:lnTo>
                  <a:cubicBezTo>
                    <a:pt x="3142616" y="155239"/>
                    <a:pt x="3588029" y="518653"/>
                    <a:pt x="3848085" y="997372"/>
                  </a:cubicBezTo>
                  <a:lnTo>
                    <a:pt x="3895710" y="1096235"/>
                  </a:lnTo>
                  <a:lnTo>
                    <a:pt x="3701343" y="1096235"/>
                  </a:lnTo>
                  <a:lnTo>
                    <a:pt x="3693964" y="1080918"/>
                  </a:lnTo>
                  <a:cubicBezTo>
                    <a:pt x="3495802" y="716134"/>
                    <a:pt x="3179937" y="424569"/>
                    <a:pt x="2797342" y="257193"/>
                  </a:cubicBezTo>
                  <a:lnTo>
                    <a:pt x="2591799" y="183424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  <a:latin typeface="Montserrat Medium" panose="00000600000000000000" pitchFamily="2" charset="0"/>
                <a:cs typeface="Montserrat Medium" panose="00000600000000000000" pitchFamily="2" charset="0"/>
              </a:endParaRPr>
            </a:p>
          </p:txBody>
        </p:sp>
      </p:grpSp>
      <p:sp>
        <p:nvSpPr>
          <p:cNvPr id="54" name="文本框 53"/>
          <p:cNvSpPr txBox="1"/>
          <p:nvPr/>
        </p:nvSpPr>
        <p:spPr>
          <a:xfrm>
            <a:off x="309740" y="1658373"/>
            <a:ext cx="4360071" cy="163474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14000"/>
              </a:lnSpc>
            </a:pPr>
            <a:r>
              <a:rPr lang="ru-RU" altLang="zh-CN" sz="3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cs typeface="Montserrat Medium" panose="00000600000000000000" pitchFamily="2" charset="0"/>
              </a:rPr>
              <a:t>ИННОВАЦИОННАЯ</a:t>
            </a:r>
          </a:p>
          <a:p>
            <a:pPr>
              <a:lnSpc>
                <a:spcPct val="114000"/>
              </a:lnSpc>
            </a:pPr>
            <a:r>
              <a:rPr lang="ru-RU" altLang="zh-CN" sz="3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cs typeface="Montserrat Medium" panose="00000600000000000000" pitchFamily="2" charset="0"/>
              </a:rPr>
              <a:t>ЛАБОРАТОРИЯ</a:t>
            </a:r>
          </a:p>
          <a:p>
            <a:pPr>
              <a:lnSpc>
                <a:spcPct val="114000"/>
              </a:lnSpc>
            </a:pPr>
            <a:r>
              <a:rPr lang="ru-RU" altLang="zh-CN" sz="3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cs typeface="Montserrat Medium" panose="00000600000000000000" pitchFamily="2" charset="0"/>
              </a:rPr>
              <a:t>ПРОТЕЗИРОВАНИЯ</a:t>
            </a:r>
            <a:endParaRPr lang="en-US" altLang="zh-CN" sz="3000" dirty="0">
              <a:solidFill>
                <a:schemeClr val="tx1">
                  <a:lumMod val="75000"/>
                  <a:lumOff val="25000"/>
                </a:schemeClr>
              </a:solidFill>
              <a:latin typeface="Arial Black" panose="020B0A04020102020204" pitchFamily="34" charset="0"/>
              <a:cs typeface="Montserrat Medium" panose="00000600000000000000" pitchFamily="2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83757E5-81BE-9E42-36A2-BB51562EACB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283980" flipH="1">
            <a:off x="3507586" y="2494436"/>
            <a:ext cx="1861765" cy="2631505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FAC682D-FFE8-0471-462D-FDB4D37A337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434" y="-500804"/>
            <a:ext cx="1533141" cy="1818774"/>
          </a:xfrm>
          <a:prstGeom prst="rect">
            <a:avLst/>
          </a:prstGeom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E35B1E7F-8DD5-0010-E8F5-114AC579C5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5061" y="24273"/>
            <a:ext cx="1578273" cy="10776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>
            <a:extLst>
              <a:ext uri="{FF2B5EF4-FFF2-40B4-BE49-F238E27FC236}">
                <a16:creationId xmlns:a16="http://schemas.microsoft.com/office/drawing/2014/main" id="{AE679590-9BD4-0CCD-6635-F698A4D125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3334" y="-26433"/>
            <a:ext cx="1264253" cy="10129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>
            <a:extLst>
              <a:ext uri="{FF2B5EF4-FFF2-40B4-BE49-F238E27FC236}">
                <a16:creationId xmlns:a16="http://schemas.microsoft.com/office/drawing/2014/main" id="{72BD6EE9-0F8A-CE49-2196-EA475889A5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770" y="4245000"/>
            <a:ext cx="1713548" cy="898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68EEBD58-B843-149C-B851-B83F1966620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480147" y="1554216"/>
            <a:ext cx="2679506" cy="203506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5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0" y="4299737"/>
            <a:ext cx="5943600" cy="849868"/>
            <a:chOff x="-2" y="3491793"/>
            <a:chExt cx="5086438" cy="1651708"/>
          </a:xfrm>
        </p:grpSpPr>
        <p:sp>
          <p:nvSpPr>
            <p:cNvPr id="19" name="矩形 18"/>
            <p:cNvSpPr/>
            <p:nvPr/>
          </p:nvSpPr>
          <p:spPr>
            <a:xfrm rot="5400000">
              <a:off x="1311131" y="2735581"/>
              <a:ext cx="890876" cy="2403299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outerShdw blurRad="50800" dist="76200" dir="10800000" algn="r" rotWithShape="0">
                <a:prstClr val="black">
                  <a:alpha val="56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latin typeface="Montserrat Medium" panose="00000600000000000000" pitchFamily="2" charset="0"/>
                <a:cs typeface="Montserrat Medium" panose="00000600000000000000" pitchFamily="2" charset="0"/>
              </a:endParaRPr>
            </a:p>
          </p:txBody>
        </p:sp>
        <p:sp>
          <p:nvSpPr>
            <p:cNvPr id="20" name="矩形 19"/>
            <p:cNvSpPr/>
            <p:nvPr/>
          </p:nvSpPr>
          <p:spPr>
            <a:xfrm rot="5400000">
              <a:off x="1996623" y="2053688"/>
              <a:ext cx="1093188" cy="5086438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latin typeface="Montserrat Medium" panose="00000600000000000000" pitchFamily="2" charset="0"/>
                <a:cs typeface="Montserrat Medium" panose="00000600000000000000" pitchFamily="2" charset="0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0" y="0"/>
            <a:ext cx="3124200" cy="849867"/>
            <a:chOff x="7546311" y="2236235"/>
            <a:chExt cx="1600927" cy="849867"/>
          </a:xfrm>
        </p:grpSpPr>
        <p:sp>
          <p:nvSpPr>
            <p:cNvPr id="23" name="矩形 22"/>
            <p:cNvSpPr/>
            <p:nvPr/>
          </p:nvSpPr>
          <p:spPr>
            <a:xfrm rot="5400000">
              <a:off x="7921841" y="1860705"/>
              <a:ext cx="849867" cy="1600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latin typeface="Montserrat Medium" panose="00000600000000000000" pitchFamily="2" charset="0"/>
                <a:cs typeface="Montserrat Medium" panose="00000600000000000000" pitchFamily="2" charset="0"/>
              </a:endParaRPr>
            </a:p>
          </p:txBody>
        </p:sp>
        <p:sp>
          <p:nvSpPr>
            <p:cNvPr id="3" name="矩形 2"/>
            <p:cNvSpPr/>
            <p:nvPr/>
          </p:nvSpPr>
          <p:spPr>
            <a:xfrm>
              <a:off x="8016149" y="2316661"/>
              <a:ext cx="184731" cy="76944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endParaRPr lang="en-US" altLang="zh-CN" sz="4400" dirty="0">
                <a:solidFill>
                  <a:schemeClr val="bg1">
                    <a:lumMod val="95000"/>
                  </a:schemeClr>
                </a:solidFill>
                <a:latin typeface="Montserrat Medium" panose="00000600000000000000" pitchFamily="2" charset="0"/>
                <a:cs typeface="Montserrat Medium" panose="00000600000000000000" pitchFamily="2" charset="0"/>
              </a:endParaRPr>
            </a:p>
          </p:txBody>
        </p:sp>
      </p:grpSp>
      <p:sp>
        <p:nvSpPr>
          <p:cNvPr id="29" name="文本框 28"/>
          <p:cNvSpPr txBox="1"/>
          <p:nvPr/>
        </p:nvSpPr>
        <p:spPr>
          <a:xfrm>
            <a:off x="-762000" y="133350"/>
            <a:ext cx="4419601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defRPr/>
            </a:pPr>
            <a:r>
              <a:rPr lang="ru-RU" altLang="zh-CN" sz="3000" kern="0" dirty="0">
                <a:latin typeface="Arial Black" panose="020B0A04020102020204" pitchFamily="34" charset="0"/>
                <a:cs typeface="Montserrat Medium" panose="00000600000000000000" pitchFamily="2" charset="0"/>
              </a:rPr>
              <a:t>О ПРОЕКТЕ</a:t>
            </a:r>
            <a:endParaRPr lang="en-US" altLang="zh-CN" sz="3000" kern="0" dirty="0">
              <a:latin typeface="Arial Black" panose="020B0A04020102020204" pitchFamily="34" charset="0"/>
              <a:cs typeface="Montserrat Medium" panose="00000600000000000000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AC78A12-DF6A-6282-D5AE-E964594F1A9D}"/>
              </a:ext>
            </a:extLst>
          </p:cNvPr>
          <p:cNvSpPr txBox="1"/>
          <p:nvPr/>
        </p:nvSpPr>
        <p:spPr>
          <a:xfrm>
            <a:off x="3810000" y="1200150"/>
            <a:ext cx="4956048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i="0" dirty="0">
                <a:effectLst/>
                <a:latin typeface="Arial Black" panose="020B0A04020102020204" pitchFamily="34" charset="0"/>
              </a:rPr>
              <a:t>Сейчас создается лаборатория протезирования конечностей </a:t>
            </a:r>
            <a:r>
              <a:rPr lang="en-US" b="1" i="0" dirty="0">
                <a:effectLst/>
                <a:latin typeface="Arial Black" panose="020B0A04020102020204" pitchFamily="34" charset="0"/>
              </a:rPr>
              <a:t>PROTOLAB</a:t>
            </a:r>
            <a:r>
              <a:rPr lang="ru-RU" b="1" i="0" dirty="0">
                <a:effectLst/>
                <a:latin typeface="Arial Black" panose="020B0A04020102020204" pitchFamily="34" charset="0"/>
              </a:rPr>
              <a:t>, которая будет направлена на изготовление тягов</a:t>
            </a:r>
            <a:r>
              <a:rPr lang="ru-RU" b="1" dirty="0">
                <a:latin typeface="Arial Black" panose="020B0A04020102020204" pitchFamily="34" charset="0"/>
              </a:rPr>
              <a:t>о-блочных</a:t>
            </a:r>
            <a:r>
              <a:rPr lang="ru-RU" b="1" i="0" dirty="0">
                <a:effectLst/>
                <a:latin typeface="Arial Black" panose="020B0A04020102020204" pitchFamily="34" charset="0"/>
              </a:rPr>
              <a:t> (механических) протезов рук с использованием передовых технологий 3D-печати </a:t>
            </a:r>
            <a:endParaRPr lang="ru-RU" dirty="0">
              <a:latin typeface="Arial Black" panose="020B0A04020102020204" pitchFamily="34" charset="0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71EC9385-AD7A-0D0A-CF16-99B8F23EF7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6886" y="1302389"/>
            <a:ext cx="2166938" cy="1645776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2D534B96-9BBB-2B02-2B1E-03FD721C288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6907" y="3409950"/>
            <a:ext cx="1533141" cy="181877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组合 6">
            <a:extLst>
              <a:ext uri="{FF2B5EF4-FFF2-40B4-BE49-F238E27FC236}">
                <a16:creationId xmlns:a16="http://schemas.microsoft.com/office/drawing/2014/main" id="{F0FA1D0F-874B-8D74-00E5-B1E454793F66}"/>
              </a:ext>
            </a:extLst>
          </p:cNvPr>
          <p:cNvGrpSpPr/>
          <p:nvPr/>
        </p:nvGrpSpPr>
        <p:grpSpPr>
          <a:xfrm>
            <a:off x="0" y="-133"/>
            <a:ext cx="4291934" cy="857203"/>
            <a:chOff x="7546311" y="2236235"/>
            <a:chExt cx="1600927" cy="849867"/>
          </a:xfrm>
        </p:grpSpPr>
        <p:sp>
          <p:nvSpPr>
            <p:cNvPr id="34" name="矩形 22">
              <a:extLst>
                <a:ext uri="{FF2B5EF4-FFF2-40B4-BE49-F238E27FC236}">
                  <a16:creationId xmlns:a16="http://schemas.microsoft.com/office/drawing/2014/main" id="{CE98B74D-246A-F58E-3585-74BDA338539A}"/>
                </a:ext>
              </a:extLst>
            </p:cNvPr>
            <p:cNvSpPr/>
            <p:nvPr/>
          </p:nvSpPr>
          <p:spPr>
            <a:xfrm rot="5400000">
              <a:off x="7921841" y="1860705"/>
              <a:ext cx="849867" cy="1600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latin typeface="Montserrat Medium" panose="00000600000000000000" pitchFamily="2" charset="0"/>
                <a:cs typeface="Montserrat Medium" panose="00000600000000000000" pitchFamily="2" charset="0"/>
              </a:endParaRPr>
            </a:p>
          </p:txBody>
        </p:sp>
        <p:sp>
          <p:nvSpPr>
            <p:cNvPr id="40" name="矩形 2">
              <a:extLst>
                <a:ext uri="{FF2B5EF4-FFF2-40B4-BE49-F238E27FC236}">
                  <a16:creationId xmlns:a16="http://schemas.microsoft.com/office/drawing/2014/main" id="{1DEBD69A-E5C3-A406-45AA-DD6DA02F725D}"/>
                </a:ext>
              </a:extLst>
            </p:cNvPr>
            <p:cNvSpPr/>
            <p:nvPr/>
          </p:nvSpPr>
          <p:spPr>
            <a:xfrm>
              <a:off x="8016149" y="2316661"/>
              <a:ext cx="184731" cy="76944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endParaRPr lang="en-US" altLang="zh-CN" sz="4400" dirty="0">
                <a:solidFill>
                  <a:schemeClr val="bg1">
                    <a:lumMod val="95000"/>
                  </a:schemeClr>
                </a:solidFill>
                <a:latin typeface="Montserrat Medium" panose="00000600000000000000" pitchFamily="2" charset="0"/>
                <a:cs typeface="Montserrat Medium" panose="00000600000000000000" pitchFamily="2" charset="0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955716" y="1600493"/>
            <a:ext cx="1431159" cy="2414336"/>
            <a:chOff x="539354" y="1507564"/>
            <a:chExt cx="1431159" cy="2414336"/>
          </a:xfrm>
        </p:grpSpPr>
        <p:sp>
          <p:nvSpPr>
            <p:cNvPr id="8" name="Rectangle: Rounded Corners 4"/>
            <p:cNvSpPr/>
            <p:nvPr/>
          </p:nvSpPr>
          <p:spPr bwMode="auto">
            <a:xfrm>
              <a:off x="539354" y="1507564"/>
              <a:ext cx="1431159" cy="2414336"/>
            </a:xfrm>
            <a:prstGeom prst="roundRect">
              <a:avLst>
                <a:gd name="adj" fmla="val 6684"/>
              </a:avLst>
            </a:prstGeom>
            <a:solidFill>
              <a:schemeClr val="accent1">
                <a:lumMod val="100000"/>
              </a:schemeClr>
            </a:solidFill>
            <a:ln w="19050">
              <a:noFill/>
              <a:round/>
            </a:ln>
          </p:spPr>
          <p:txBody>
            <a:bodyPr rot="0" spcFirstLastPara="0" vert="horz" wrap="none" lIns="91440" tIns="1656000" rIns="91440" bIns="45720" anchor="t" anchorCtr="1" forceAA="0" compatLnSpc="1">
              <a:normAutofit/>
            </a:bodyPr>
            <a:lstStyle/>
            <a:p>
              <a:pPr algn="ctr"/>
              <a:r>
                <a:rPr lang="en-US" altLang="zh-CN" sz="1050" b="1" dirty="0">
                  <a:solidFill>
                    <a:schemeClr val="bg1"/>
                  </a:solidFill>
                  <a:latin typeface="Arial Black" panose="020B0A04020102020204" pitchFamily="34" charset="0"/>
                  <a:cs typeface="Montserrat Medium" panose="00000600000000000000" pitchFamily="2" charset="0"/>
                </a:rPr>
                <a:t>1 000 000</a:t>
              </a:r>
            </a:p>
            <a:p>
              <a:pPr algn="ctr"/>
              <a:r>
                <a:rPr lang="ru-RU" altLang="zh-CN" sz="1050" b="1" dirty="0">
                  <a:solidFill>
                    <a:schemeClr val="bg1"/>
                  </a:solidFill>
                  <a:latin typeface="Arial Black" panose="020B0A04020102020204" pitchFamily="34" charset="0"/>
                  <a:cs typeface="Montserrat Medium" panose="00000600000000000000" pitchFamily="2" charset="0"/>
                </a:rPr>
                <a:t>Грант от фонда</a:t>
              </a:r>
            </a:p>
            <a:p>
              <a:pPr algn="ctr"/>
              <a:r>
                <a:rPr lang="ru-RU" altLang="zh-CN" sz="1050" b="1" dirty="0">
                  <a:solidFill>
                    <a:schemeClr val="bg1"/>
                  </a:solidFill>
                  <a:latin typeface="Arial Black" panose="020B0A04020102020204" pitchFamily="34" charset="0"/>
                  <a:cs typeface="Montserrat Medium" panose="00000600000000000000" pitchFamily="2" charset="0"/>
                </a:rPr>
                <a:t>содействия</a:t>
              </a:r>
            </a:p>
            <a:p>
              <a:pPr algn="ctr"/>
              <a:r>
                <a:rPr lang="ru-RU" altLang="zh-CN" sz="1050" b="1" dirty="0">
                  <a:solidFill>
                    <a:schemeClr val="bg1"/>
                  </a:solidFill>
                  <a:latin typeface="Arial Black" panose="020B0A04020102020204" pitchFamily="34" charset="0"/>
                  <a:cs typeface="Montserrat Medium" panose="00000600000000000000" pitchFamily="2" charset="0"/>
                </a:rPr>
                <a:t>инновациям</a:t>
              </a:r>
              <a:endParaRPr lang="en-US" altLang="zh-CN" sz="1050" b="1" dirty="0">
                <a:solidFill>
                  <a:schemeClr val="bg1"/>
                </a:solidFill>
                <a:latin typeface="Arial Black" panose="020B0A04020102020204" pitchFamily="34" charset="0"/>
                <a:cs typeface="Montserrat Medium" panose="00000600000000000000" pitchFamily="2" charset="0"/>
              </a:endParaRPr>
            </a:p>
          </p:txBody>
        </p:sp>
        <p:sp>
          <p:nvSpPr>
            <p:cNvPr id="9" name="Freeform: Shape 14"/>
            <p:cNvSpPr/>
            <p:nvPr/>
          </p:nvSpPr>
          <p:spPr bwMode="auto">
            <a:xfrm>
              <a:off x="1035021" y="1507564"/>
              <a:ext cx="935492" cy="963684"/>
            </a:xfrm>
            <a:custGeom>
              <a:avLst/>
              <a:gdLst>
                <a:gd name="connsiteX0" fmla="*/ 5290 w 1247323"/>
                <a:gd name="connsiteY0" fmla="*/ 0 h 1638297"/>
                <a:gd name="connsiteX1" fmla="*/ 381699 w 1247323"/>
                <a:gd name="connsiteY1" fmla="*/ 0 h 1638297"/>
                <a:gd name="connsiteX2" fmla="*/ 344885 w 1247323"/>
                <a:gd name="connsiteY2" fmla="*/ 100584 h 1638297"/>
                <a:gd name="connsiteX3" fmla="*/ 293217 w 1247323"/>
                <a:gd name="connsiteY3" fmla="*/ 442333 h 1638297"/>
                <a:gd name="connsiteX4" fmla="*/ 1210847 w 1247323"/>
                <a:gd name="connsiteY4" fmla="*/ 1568226 h 1638297"/>
                <a:gd name="connsiteX5" fmla="*/ 1247323 w 1247323"/>
                <a:gd name="connsiteY5" fmla="*/ 1573793 h 1638297"/>
                <a:gd name="connsiteX6" fmla="*/ 1247323 w 1247323"/>
                <a:gd name="connsiteY6" fmla="*/ 1638297 h 1638297"/>
                <a:gd name="connsiteX7" fmla="*/ 1100442 w 1247323"/>
                <a:gd name="connsiteY7" fmla="*/ 1600530 h 1638297"/>
                <a:gd name="connsiteX8" fmla="*/ 0 w 1247323"/>
                <a:gd name="connsiteY8" fmla="*/ 104768 h 1638297"/>
                <a:gd name="connsiteX9" fmla="*/ 5290 w 1247323"/>
                <a:gd name="connsiteY9" fmla="*/ 0 h 16382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47323" h="1638297">
                  <a:moveTo>
                    <a:pt x="5290" y="0"/>
                  </a:moveTo>
                  <a:lnTo>
                    <a:pt x="381699" y="0"/>
                  </a:lnTo>
                  <a:lnTo>
                    <a:pt x="344885" y="100584"/>
                  </a:lnTo>
                  <a:cubicBezTo>
                    <a:pt x="311306" y="208542"/>
                    <a:pt x="293217" y="323325"/>
                    <a:pt x="293217" y="442333"/>
                  </a:cubicBezTo>
                  <a:cubicBezTo>
                    <a:pt x="293217" y="997704"/>
                    <a:pt x="687156" y="1461064"/>
                    <a:pt x="1210847" y="1568226"/>
                  </a:cubicBezTo>
                  <a:lnTo>
                    <a:pt x="1247323" y="1573793"/>
                  </a:lnTo>
                  <a:lnTo>
                    <a:pt x="1247323" y="1638297"/>
                  </a:lnTo>
                  <a:lnTo>
                    <a:pt x="1100442" y="1600530"/>
                  </a:lnTo>
                  <a:cubicBezTo>
                    <a:pt x="462902" y="1402234"/>
                    <a:pt x="0" y="807560"/>
                    <a:pt x="0" y="104768"/>
                  </a:cubicBezTo>
                  <a:lnTo>
                    <a:pt x="529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 w="19050">
              <a:noFill/>
              <a:round/>
            </a:ln>
          </p:spPr>
          <p:txBody>
            <a:bodyPr anchor="ctr"/>
            <a:lstStyle/>
            <a:p>
              <a:pPr algn="ctr"/>
              <a:endParaRPr sz="1050">
                <a:latin typeface="Montserrat Medium" panose="00000600000000000000" pitchFamily="2" charset="0"/>
                <a:cs typeface="Montserrat Medium" panose="00000600000000000000" pitchFamily="2" charset="0"/>
              </a:endParaRPr>
            </a:p>
          </p:txBody>
        </p:sp>
        <p:sp>
          <p:nvSpPr>
            <p:cNvPr id="28" name="TextBox 43"/>
            <p:cNvSpPr txBox="1"/>
            <p:nvPr/>
          </p:nvSpPr>
          <p:spPr>
            <a:xfrm>
              <a:off x="642621" y="3192819"/>
              <a:ext cx="1224625" cy="582909"/>
            </a:xfrm>
            <a:prstGeom prst="rect">
              <a:avLst/>
            </a:prstGeom>
          </p:spPr>
          <p:txBody>
            <a:bodyPr vert="horz" wrap="square" lIns="0" tIns="0" rIns="0" bIns="0" anchor="ctr" anchorCtr="0">
              <a:normAutofit/>
            </a:bodyPr>
            <a:lstStyle/>
            <a:p>
              <a:pPr>
                <a:lnSpc>
                  <a:spcPct val="120000"/>
                </a:lnSpc>
              </a:pPr>
              <a:endParaRPr lang="en-US" altLang="zh-CN" sz="600" dirty="0">
                <a:solidFill>
                  <a:schemeClr val="bg1"/>
                </a:solidFill>
                <a:latin typeface="Montserrat Medium" panose="00000600000000000000" pitchFamily="2" charset="0"/>
                <a:cs typeface="Montserrat Medium" panose="00000600000000000000" pitchFamily="2" charset="0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2886371" y="1600493"/>
            <a:ext cx="1431159" cy="2414336"/>
            <a:chOff x="2197931" y="1494610"/>
            <a:chExt cx="1431159" cy="2414336"/>
          </a:xfrm>
        </p:grpSpPr>
        <p:sp>
          <p:nvSpPr>
            <p:cNvPr id="11" name="Rectangle: Rounded Corners 18"/>
            <p:cNvSpPr/>
            <p:nvPr/>
          </p:nvSpPr>
          <p:spPr bwMode="auto">
            <a:xfrm>
              <a:off x="2197931" y="1494610"/>
              <a:ext cx="1431159" cy="2414336"/>
            </a:xfrm>
            <a:prstGeom prst="roundRect">
              <a:avLst>
                <a:gd name="adj" fmla="val 6684"/>
              </a:avLst>
            </a:prstGeom>
            <a:solidFill>
              <a:schemeClr val="accent2"/>
            </a:solidFill>
            <a:ln w="19050">
              <a:noFill/>
              <a:round/>
            </a:ln>
          </p:spPr>
          <p:txBody>
            <a:bodyPr rot="0" spcFirstLastPara="0" vert="horz" wrap="none" lIns="91440" tIns="1656000" rIns="91440" bIns="45720" anchor="t" anchorCtr="1" forceAA="0" compatLnSpc="1">
              <a:normAutofit/>
            </a:bodyPr>
            <a:lstStyle/>
            <a:p>
              <a:pPr algn="ctr"/>
              <a:r>
                <a:rPr lang="ru-RU" altLang="zh-CN" sz="1050" b="1" dirty="0">
                  <a:solidFill>
                    <a:schemeClr val="bg1"/>
                  </a:solidFill>
                  <a:latin typeface="Arial Black" panose="020B0A04020102020204" pitchFamily="34" charset="0"/>
                  <a:cs typeface="Montserrat Medium" panose="00000600000000000000" pitchFamily="2" charset="0"/>
                </a:rPr>
                <a:t>Мы в топ-1000</a:t>
              </a:r>
            </a:p>
            <a:p>
              <a:pPr algn="ctr"/>
              <a:r>
                <a:rPr lang="ru-RU" altLang="zh-CN" sz="1050" b="1" dirty="0">
                  <a:solidFill>
                    <a:schemeClr val="bg1"/>
                  </a:solidFill>
                  <a:latin typeface="Arial Black" panose="020B0A04020102020204" pitchFamily="34" charset="0"/>
                  <a:cs typeface="Montserrat Medium" panose="00000600000000000000" pitchFamily="2" charset="0"/>
                </a:rPr>
                <a:t>стартапов России</a:t>
              </a:r>
              <a:endParaRPr lang="en-US" altLang="zh-CN" sz="1050" b="1" dirty="0">
                <a:solidFill>
                  <a:schemeClr val="bg1"/>
                </a:solidFill>
                <a:latin typeface="Arial Black" panose="020B0A04020102020204" pitchFamily="34" charset="0"/>
                <a:cs typeface="Montserrat Medium" panose="00000600000000000000" pitchFamily="2" charset="0"/>
              </a:endParaRPr>
            </a:p>
          </p:txBody>
        </p:sp>
        <p:sp>
          <p:nvSpPr>
            <p:cNvPr id="12" name="Freeform: Shape 19"/>
            <p:cNvSpPr/>
            <p:nvPr/>
          </p:nvSpPr>
          <p:spPr bwMode="auto">
            <a:xfrm>
              <a:off x="2693598" y="1507564"/>
              <a:ext cx="935492" cy="963684"/>
            </a:xfrm>
            <a:custGeom>
              <a:avLst/>
              <a:gdLst>
                <a:gd name="connsiteX0" fmla="*/ 5290 w 1247323"/>
                <a:gd name="connsiteY0" fmla="*/ 0 h 1638297"/>
                <a:gd name="connsiteX1" fmla="*/ 381699 w 1247323"/>
                <a:gd name="connsiteY1" fmla="*/ 0 h 1638297"/>
                <a:gd name="connsiteX2" fmla="*/ 344885 w 1247323"/>
                <a:gd name="connsiteY2" fmla="*/ 100584 h 1638297"/>
                <a:gd name="connsiteX3" fmla="*/ 293217 w 1247323"/>
                <a:gd name="connsiteY3" fmla="*/ 442333 h 1638297"/>
                <a:gd name="connsiteX4" fmla="*/ 1210847 w 1247323"/>
                <a:gd name="connsiteY4" fmla="*/ 1568226 h 1638297"/>
                <a:gd name="connsiteX5" fmla="*/ 1247323 w 1247323"/>
                <a:gd name="connsiteY5" fmla="*/ 1573793 h 1638297"/>
                <a:gd name="connsiteX6" fmla="*/ 1247323 w 1247323"/>
                <a:gd name="connsiteY6" fmla="*/ 1638297 h 1638297"/>
                <a:gd name="connsiteX7" fmla="*/ 1100442 w 1247323"/>
                <a:gd name="connsiteY7" fmla="*/ 1600530 h 1638297"/>
                <a:gd name="connsiteX8" fmla="*/ 0 w 1247323"/>
                <a:gd name="connsiteY8" fmla="*/ 104768 h 1638297"/>
                <a:gd name="connsiteX9" fmla="*/ 5290 w 1247323"/>
                <a:gd name="connsiteY9" fmla="*/ 0 h 16382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47323" h="1638297">
                  <a:moveTo>
                    <a:pt x="5290" y="0"/>
                  </a:moveTo>
                  <a:lnTo>
                    <a:pt x="381699" y="0"/>
                  </a:lnTo>
                  <a:lnTo>
                    <a:pt x="344885" y="100584"/>
                  </a:lnTo>
                  <a:cubicBezTo>
                    <a:pt x="311306" y="208542"/>
                    <a:pt x="293217" y="323325"/>
                    <a:pt x="293217" y="442333"/>
                  </a:cubicBezTo>
                  <a:cubicBezTo>
                    <a:pt x="293217" y="997704"/>
                    <a:pt x="687156" y="1461064"/>
                    <a:pt x="1210847" y="1568226"/>
                  </a:cubicBezTo>
                  <a:lnTo>
                    <a:pt x="1247323" y="1573793"/>
                  </a:lnTo>
                  <a:lnTo>
                    <a:pt x="1247323" y="1638297"/>
                  </a:lnTo>
                  <a:lnTo>
                    <a:pt x="1100442" y="1600530"/>
                  </a:lnTo>
                  <a:cubicBezTo>
                    <a:pt x="462902" y="1402234"/>
                    <a:pt x="0" y="807560"/>
                    <a:pt x="0" y="104768"/>
                  </a:cubicBezTo>
                  <a:lnTo>
                    <a:pt x="5290" y="0"/>
                  </a:lnTo>
                  <a:close/>
                </a:path>
              </a:pathLst>
            </a:custGeom>
            <a:solidFill>
              <a:schemeClr val="accent2">
                <a:lumMod val="40000"/>
                <a:lumOff val="60000"/>
              </a:schemeClr>
            </a:solidFill>
            <a:ln w="19050">
              <a:noFill/>
              <a:round/>
            </a:ln>
          </p:spPr>
          <p:txBody>
            <a:bodyPr anchor="ctr"/>
            <a:lstStyle/>
            <a:p>
              <a:pPr algn="ctr"/>
              <a:endParaRPr sz="1050">
                <a:latin typeface="Montserrat Medium" panose="00000600000000000000" pitchFamily="2" charset="0"/>
                <a:cs typeface="Montserrat Medium" panose="00000600000000000000" pitchFamily="2" charset="0"/>
              </a:endParaRPr>
            </a:p>
          </p:txBody>
        </p:sp>
        <p:sp>
          <p:nvSpPr>
            <p:cNvPr id="24" name="TextBox 39"/>
            <p:cNvSpPr txBox="1"/>
            <p:nvPr/>
          </p:nvSpPr>
          <p:spPr>
            <a:xfrm>
              <a:off x="3016412" y="1515751"/>
              <a:ext cx="538850" cy="530914"/>
            </a:xfrm>
            <a:prstGeom prst="rect">
              <a:avLst/>
            </a:prstGeom>
            <a:noFill/>
          </p:spPr>
          <p:txBody>
            <a:bodyPr wrap="none" anchor="ctr">
              <a:normAutofit/>
            </a:bodyPr>
            <a:lstStyle/>
            <a:p>
              <a:r>
                <a:rPr lang="en-US" altLang="zh-CN" dirty="0">
                  <a:solidFill>
                    <a:schemeClr val="accent2"/>
                  </a:solidFill>
                  <a:latin typeface="Montserrat Medium" panose="00000600000000000000" pitchFamily="2" charset="0"/>
                  <a:cs typeface="Montserrat Medium" panose="00000600000000000000" pitchFamily="2" charset="0"/>
                </a:rPr>
                <a:t>02</a:t>
              </a:r>
            </a:p>
          </p:txBody>
        </p:sp>
        <p:sp>
          <p:nvSpPr>
            <p:cNvPr id="29" name="TextBox 44"/>
            <p:cNvSpPr txBox="1"/>
            <p:nvPr/>
          </p:nvSpPr>
          <p:spPr>
            <a:xfrm>
              <a:off x="2301198" y="3192819"/>
              <a:ext cx="1224625" cy="582909"/>
            </a:xfrm>
            <a:prstGeom prst="rect">
              <a:avLst/>
            </a:prstGeom>
          </p:spPr>
          <p:txBody>
            <a:bodyPr vert="horz" wrap="square" lIns="0" tIns="0" rIns="0" bIns="0" anchor="ctr" anchorCtr="0">
              <a:normAutofit/>
            </a:bodyPr>
            <a:lstStyle/>
            <a:p>
              <a:pPr>
                <a:lnSpc>
                  <a:spcPct val="120000"/>
                </a:lnSpc>
              </a:pPr>
              <a:endParaRPr lang="en-US" altLang="zh-CN" sz="600" dirty="0">
                <a:solidFill>
                  <a:schemeClr val="bg1"/>
                </a:solidFill>
                <a:latin typeface="Montserrat Medium" panose="00000600000000000000" pitchFamily="2" charset="0"/>
                <a:cs typeface="Montserrat Medium" panose="00000600000000000000" pitchFamily="2" charset="0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4900278" y="1587539"/>
            <a:ext cx="1431159" cy="2414336"/>
            <a:chOff x="3856508" y="1507564"/>
            <a:chExt cx="1431159" cy="2414336"/>
          </a:xfrm>
        </p:grpSpPr>
        <p:sp>
          <p:nvSpPr>
            <p:cNvPr id="14" name="Rectangle: Rounded Corners 22"/>
            <p:cNvSpPr/>
            <p:nvPr/>
          </p:nvSpPr>
          <p:spPr bwMode="auto">
            <a:xfrm>
              <a:off x="3856508" y="1507564"/>
              <a:ext cx="1431159" cy="2414336"/>
            </a:xfrm>
            <a:prstGeom prst="roundRect">
              <a:avLst>
                <a:gd name="adj" fmla="val 6684"/>
              </a:avLst>
            </a:prstGeom>
            <a:solidFill>
              <a:schemeClr val="accent3"/>
            </a:solidFill>
            <a:ln w="19050">
              <a:noFill/>
              <a:round/>
            </a:ln>
          </p:spPr>
          <p:txBody>
            <a:bodyPr rot="0" spcFirstLastPara="0" vert="horz" wrap="none" lIns="91440" tIns="1656000" rIns="91440" bIns="45720" anchor="t" anchorCtr="1" forceAA="0" compatLnSpc="1">
              <a:normAutofit/>
            </a:bodyPr>
            <a:lstStyle/>
            <a:p>
              <a:pPr algn="ctr"/>
              <a:endParaRPr lang="en-US" altLang="zh-CN" sz="1050" b="1" dirty="0">
                <a:solidFill>
                  <a:schemeClr val="bg1"/>
                </a:solidFill>
                <a:latin typeface="Montserrat Medium" panose="00000600000000000000" pitchFamily="2" charset="0"/>
                <a:cs typeface="Montserrat Medium" panose="00000600000000000000" pitchFamily="2" charset="0"/>
              </a:endParaRPr>
            </a:p>
          </p:txBody>
        </p:sp>
        <p:sp>
          <p:nvSpPr>
            <p:cNvPr id="15" name="Freeform: Shape 23"/>
            <p:cNvSpPr/>
            <p:nvPr/>
          </p:nvSpPr>
          <p:spPr bwMode="auto">
            <a:xfrm>
              <a:off x="4352175" y="1507564"/>
              <a:ext cx="935492" cy="963684"/>
            </a:xfrm>
            <a:custGeom>
              <a:avLst/>
              <a:gdLst>
                <a:gd name="connsiteX0" fmla="*/ 5290 w 1247323"/>
                <a:gd name="connsiteY0" fmla="*/ 0 h 1638297"/>
                <a:gd name="connsiteX1" fmla="*/ 381699 w 1247323"/>
                <a:gd name="connsiteY1" fmla="*/ 0 h 1638297"/>
                <a:gd name="connsiteX2" fmla="*/ 344885 w 1247323"/>
                <a:gd name="connsiteY2" fmla="*/ 100584 h 1638297"/>
                <a:gd name="connsiteX3" fmla="*/ 293217 w 1247323"/>
                <a:gd name="connsiteY3" fmla="*/ 442333 h 1638297"/>
                <a:gd name="connsiteX4" fmla="*/ 1210847 w 1247323"/>
                <a:gd name="connsiteY4" fmla="*/ 1568226 h 1638297"/>
                <a:gd name="connsiteX5" fmla="*/ 1247323 w 1247323"/>
                <a:gd name="connsiteY5" fmla="*/ 1573793 h 1638297"/>
                <a:gd name="connsiteX6" fmla="*/ 1247323 w 1247323"/>
                <a:gd name="connsiteY6" fmla="*/ 1638297 h 1638297"/>
                <a:gd name="connsiteX7" fmla="*/ 1100442 w 1247323"/>
                <a:gd name="connsiteY7" fmla="*/ 1600530 h 1638297"/>
                <a:gd name="connsiteX8" fmla="*/ 0 w 1247323"/>
                <a:gd name="connsiteY8" fmla="*/ 104768 h 1638297"/>
                <a:gd name="connsiteX9" fmla="*/ 5290 w 1247323"/>
                <a:gd name="connsiteY9" fmla="*/ 0 h 16382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47323" h="1638297">
                  <a:moveTo>
                    <a:pt x="5290" y="0"/>
                  </a:moveTo>
                  <a:lnTo>
                    <a:pt x="381699" y="0"/>
                  </a:lnTo>
                  <a:lnTo>
                    <a:pt x="344885" y="100584"/>
                  </a:lnTo>
                  <a:cubicBezTo>
                    <a:pt x="311306" y="208542"/>
                    <a:pt x="293217" y="323325"/>
                    <a:pt x="293217" y="442333"/>
                  </a:cubicBezTo>
                  <a:cubicBezTo>
                    <a:pt x="293217" y="997704"/>
                    <a:pt x="687156" y="1461064"/>
                    <a:pt x="1210847" y="1568226"/>
                  </a:cubicBezTo>
                  <a:lnTo>
                    <a:pt x="1247323" y="1573793"/>
                  </a:lnTo>
                  <a:lnTo>
                    <a:pt x="1247323" y="1638297"/>
                  </a:lnTo>
                  <a:lnTo>
                    <a:pt x="1100442" y="1600530"/>
                  </a:lnTo>
                  <a:cubicBezTo>
                    <a:pt x="462902" y="1402234"/>
                    <a:pt x="0" y="807560"/>
                    <a:pt x="0" y="104768"/>
                  </a:cubicBezTo>
                  <a:lnTo>
                    <a:pt x="5290" y="0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 w="19050">
              <a:noFill/>
              <a:round/>
            </a:ln>
          </p:spPr>
          <p:txBody>
            <a:bodyPr anchor="ctr"/>
            <a:lstStyle/>
            <a:p>
              <a:pPr algn="ctr"/>
              <a:endParaRPr sz="1050">
                <a:latin typeface="Montserrat Medium" panose="00000600000000000000" pitchFamily="2" charset="0"/>
                <a:cs typeface="Montserrat Medium" panose="00000600000000000000" pitchFamily="2" charset="0"/>
              </a:endParaRPr>
            </a:p>
          </p:txBody>
        </p:sp>
        <p:sp>
          <p:nvSpPr>
            <p:cNvPr id="30" name="TextBox 45"/>
            <p:cNvSpPr txBox="1"/>
            <p:nvPr/>
          </p:nvSpPr>
          <p:spPr>
            <a:xfrm>
              <a:off x="3951320" y="3097116"/>
              <a:ext cx="1241534" cy="582909"/>
            </a:xfrm>
            <a:prstGeom prst="rect">
              <a:avLst/>
            </a:prstGeom>
          </p:spPr>
          <p:txBody>
            <a:bodyPr vert="horz" wrap="square" lIns="0" tIns="0" rIns="0" bIns="0" anchor="ctr" anchorCtr="0">
              <a:noAutofit/>
            </a:bodyPr>
            <a:lstStyle/>
            <a:p>
              <a:pPr algn="ctr">
                <a:lnSpc>
                  <a:spcPct val="120000"/>
                </a:lnSpc>
              </a:pPr>
              <a:r>
                <a:rPr lang="ru-RU" altLang="zh-CN" sz="1050" b="1" dirty="0">
                  <a:solidFill>
                    <a:schemeClr val="bg1"/>
                  </a:solidFill>
                  <a:latin typeface="Arial Black" panose="020B0A04020102020204" pitchFamily="34" charset="0"/>
                  <a:cs typeface="Montserrat Medium" panose="00000600000000000000" pitchFamily="2" charset="0"/>
                </a:rPr>
                <a:t>Тягово-блочный механизм протеза,</a:t>
              </a:r>
            </a:p>
            <a:p>
              <a:pPr algn="ctr">
                <a:lnSpc>
                  <a:spcPct val="120000"/>
                </a:lnSpc>
              </a:pPr>
              <a:r>
                <a:rPr lang="ru-RU" altLang="zh-CN" sz="1050" b="1" dirty="0">
                  <a:solidFill>
                    <a:schemeClr val="bg1"/>
                  </a:solidFill>
                  <a:latin typeface="Arial Black" panose="020B0A04020102020204" pitchFamily="34" charset="0"/>
                  <a:cs typeface="Montserrat Medium" panose="00000600000000000000" pitchFamily="2" charset="0"/>
                </a:rPr>
                <a:t>у которого нет аналогов</a:t>
              </a:r>
              <a:endParaRPr lang="en-US" altLang="zh-CN" sz="1050" b="1" dirty="0">
                <a:solidFill>
                  <a:schemeClr val="bg1"/>
                </a:solidFill>
                <a:latin typeface="Arial Black" panose="020B0A04020102020204" pitchFamily="34" charset="0"/>
                <a:cs typeface="Montserrat Medium" panose="00000600000000000000" pitchFamily="2" charset="0"/>
              </a:endParaRPr>
            </a:p>
          </p:txBody>
        </p:sp>
      </p:grpSp>
      <p:sp>
        <p:nvSpPr>
          <p:cNvPr id="39" name="TextBox 38">
            <a:extLst>
              <a:ext uri="{FF2B5EF4-FFF2-40B4-BE49-F238E27FC236}">
                <a16:creationId xmlns:a16="http://schemas.microsoft.com/office/drawing/2014/main" id="{D8A71228-76F5-BB1F-E844-2201969D4A39}"/>
              </a:ext>
            </a:extLst>
          </p:cNvPr>
          <p:cNvSpPr txBox="1"/>
          <p:nvPr/>
        </p:nvSpPr>
        <p:spPr>
          <a:xfrm>
            <a:off x="961478" y="150363"/>
            <a:ext cx="41235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latin typeface="Arial Black" panose="020B0A04020102020204" pitchFamily="34" charset="0"/>
              </a:rPr>
              <a:t>УЖЕ ЕСТЬ</a:t>
            </a:r>
          </a:p>
        </p:txBody>
      </p:sp>
      <p:grpSp>
        <p:nvGrpSpPr>
          <p:cNvPr id="41" name="组合 2">
            <a:extLst>
              <a:ext uri="{FF2B5EF4-FFF2-40B4-BE49-F238E27FC236}">
                <a16:creationId xmlns:a16="http://schemas.microsoft.com/office/drawing/2014/main" id="{C0037A2D-F350-6AB1-8A97-508060C10991}"/>
              </a:ext>
            </a:extLst>
          </p:cNvPr>
          <p:cNvGrpSpPr/>
          <p:nvPr/>
        </p:nvGrpSpPr>
        <p:grpSpPr>
          <a:xfrm>
            <a:off x="6830933" y="1587539"/>
            <a:ext cx="1431159" cy="2414336"/>
            <a:chOff x="2197931" y="1494610"/>
            <a:chExt cx="1431159" cy="2414336"/>
          </a:xfrm>
        </p:grpSpPr>
        <p:sp>
          <p:nvSpPr>
            <p:cNvPr id="42" name="Rectangle: Rounded Corners 18">
              <a:extLst>
                <a:ext uri="{FF2B5EF4-FFF2-40B4-BE49-F238E27FC236}">
                  <a16:creationId xmlns:a16="http://schemas.microsoft.com/office/drawing/2014/main" id="{DF3D702A-18DF-186A-E4F5-BC2DD311108F}"/>
                </a:ext>
              </a:extLst>
            </p:cNvPr>
            <p:cNvSpPr/>
            <p:nvPr/>
          </p:nvSpPr>
          <p:spPr bwMode="auto">
            <a:xfrm>
              <a:off x="2197931" y="1494610"/>
              <a:ext cx="1431159" cy="2414336"/>
            </a:xfrm>
            <a:prstGeom prst="roundRect">
              <a:avLst>
                <a:gd name="adj" fmla="val 6684"/>
              </a:avLst>
            </a:prstGeom>
            <a:solidFill>
              <a:schemeClr val="accent2"/>
            </a:solidFill>
            <a:ln w="19050">
              <a:noFill/>
              <a:round/>
            </a:ln>
          </p:spPr>
          <p:txBody>
            <a:bodyPr rot="0" spcFirstLastPara="0" vert="horz" wrap="none" lIns="91440" tIns="1656000" rIns="91440" bIns="45720" anchor="t" anchorCtr="1" forceAA="0" compatLnSpc="1">
              <a:normAutofit/>
            </a:bodyPr>
            <a:lstStyle/>
            <a:p>
              <a:pPr algn="ctr"/>
              <a:r>
                <a:rPr lang="ru-RU" altLang="zh-CN" sz="1050" b="1" dirty="0">
                  <a:solidFill>
                    <a:schemeClr val="bg1"/>
                  </a:solidFill>
                  <a:latin typeface="Arial Black" panose="020B0A04020102020204" pitchFamily="34" charset="0"/>
                  <a:cs typeface="Montserrat Medium" panose="00000600000000000000" pitchFamily="2" charset="0"/>
                </a:rPr>
                <a:t>Собрана команда</a:t>
              </a:r>
            </a:p>
            <a:p>
              <a:pPr algn="ctr"/>
              <a:r>
                <a:rPr lang="ru-RU" altLang="zh-CN" sz="1050" b="1" dirty="0">
                  <a:solidFill>
                    <a:schemeClr val="bg1"/>
                  </a:solidFill>
                  <a:latin typeface="Arial Black" panose="020B0A04020102020204" pitchFamily="34" charset="0"/>
                  <a:cs typeface="Montserrat Medium" panose="00000600000000000000" pitchFamily="2" charset="0"/>
                </a:rPr>
                <a:t>специалистов</a:t>
              </a:r>
            </a:p>
            <a:p>
              <a:pPr algn="ctr"/>
              <a:endParaRPr lang="ru-RU" altLang="zh-CN" sz="1050" b="1" dirty="0">
                <a:solidFill>
                  <a:schemeClr val="bg1"/>
                </a:solidFill>
                <a:latin typeface="Montserrat Medium" panose="00000600000000000000" pitchFamily="2" charset="0"/>
                <a:cs typeface="Montserrat Medium" panose="00000600000000000000" pitchFamily="2" charset="0"/>
              </a:endParaRPr>
            </a:p>
          </p:txBody>
        </p:sp>
        <p:sp>
          <p:nvSpPr>
            <p:cNvPr id="43" name="Freeform: Shape 19">
              <a:extLst>
                <a:ext uri="{FF2B5EF4-FFF2-40B4-BE49-F238E27FC236}">
                  <a16:creationId xmlns:a16="http://schemas.microsoft.com/office/drawing/2014/main" id="{B2377505-AF7E-1B99-2E9B-582B995CE939}"/>
                </a:ext>
              </a:extLst>
            </p:cNvPr>
            <p:cNvSpPr/>
            <p:nvPr/>
          </p:nvSpPr>
          <p:spPr bwMode="auto">
            <a:xfrm>
              <a:off x="2693598" y="1507564"/>
              <a:ext cx="935492" cy="963684"/>
            </a:xfrm>
            <a:custGeom>
              <a:avLst/>
              <a:gdLst>
                <a:gd name="connsiteX0" fmla="*/ 5290 w 1247323"/>
                <a:gd name="connsiteY0" fmla="*/ 0 h 1638297"/>
                <a:gd name="connsiteX1" fmla="*/ 381699 w 1247323"/>
                <a:gd name="connsiteY1" fmla="*/ 0 h 1638297"/>
                <a:gd name="connsiteX2" fmla="*/ 344885 w 1247323"/>
                <a:gd name="connsiteY2" fmla="*/ 100584 h 1638297"/>
                <a:gd name="connsiteX3" fmla="*/ 293217 w 1247323"/>
                <a:gd name="connsiteY3" fmla="*/ 442333 h 1638297"/>
                <a:gd name="connsiteX4" fmla="*/ 1210847 w 1247323"/>
                <a:gd name="connsiteY4" fmla="*/ 1568226 h 1638297"/>
                <a:gd name="connsiteX5" fmla="*/ 1247323 w 1247323"/>
                <a:gd name="connsiteY5" fmla="*/ 1573793 h 1638297"/>
                <a:gd name="connsiteX6" fmla="*/ 1247323 w 1247323"/>
                <a:gd name="connsiteY6" fmla="*/ 1638297 h 1638297"/>
                <a:gd name="connsiteX7" fmla="*/ 1100442 w 1247323"/>
                <a:gd name="connsiteY7" fmla="*/ 1600530 h 1638297"/>
                <a:gd name="connsiteX8" fmla="*/ 0 w 1247323"/>
                <a:gd name="connsiteY8" fmla="*/ 104768 h 1638297"/>
                <a:gd name="connsiteX9" fmla="*/ 5290 w 1247323"/>
                <a:gd name="connsiteY9" fmla="*/ 0 h 16382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47323" h="1638297">
                  <a:moveTo>
                    <a:pt x="5290" y="0"/>
                  </a:moveTo>
                  <a:lnTo>
                    <a:pt x="381699" y="0"/>
                  </a:lnTo>
                  <a:lnTo>
                    <a:pt x="344885" y="100584"/>
                  </a:lnTo>
                  <a:cubicBezTo>
                    <a:pt x="311306" y="208542"/>
                    <a:pt x="293217" y="323325"/>
                    <a:pt x="293217" y="442333"/>
                  </a:cubicBezTo>
                  <a:cubicBezTo>
                    <a:pt x="293217" y="997704"/>
                    <a:pt x="687156" y="1461064"/>
                    <a:pt x="1210847" y="1568226"/>
                  </a:cubicBezTo>
                  <a:lnTo>
                    <a:pt x="1247323" y="1573793"/>
                  </a:lnTo>
                  <a:lnTo>
                    <a:pt x="1247323" y="1638297"/>
                  </a:lnTo>
                  <a:lnTo>
                    <a:pt x="1100442" y="1600530"/>
                  </a:lnTo>
                  <a:cubicBezTo>
                    <a:pt x="462902" y="1402234"/>
                    <a:pt x="0" y="807560"/>
                    <a:pt x="0" y="104768"/>
                  </a:cubicBezTo>
                  <a:lnTo>
                    <a:pt x="5290" y="0"/>
                  </a:lnTo>
                  <a:close/>
                </a:path>
              </a:pathLst>
            </a:custGeom>
            <a:solidFill>
              <a:schemeClr val="accent2">
                <a:lumMod val="40000"/>
                <a:lumOff val="60000"/>
              </a:schemeClr>
            </a:solidFill>
            <a:ln w="19050">
              <a:noFill/>
              <a:round/>
            </a:ln>
          </p:spPr>
          <p:txBody>
            <a:bodyPr anchor="ctr"/>
            <a:lstStyle/>
            <a:p>
              <a:pPr algn="ctr"/>
              <a:endParaRPr sz="1050">
                <a:latin typeface="Montserrat Medium" panose="00000600000000000000" pitchFamily="2" charset="0"/>
                <a:cs typeface="Montserrat Medium" panose="00000600000000000000" pitchFamily="2" charset="0"/>
              </a:endParaRPr>
            </a:p>
          </p:txBody>
        </p:sp>
        <p:sp>
          <p:nvSpPr>
            <p:cNvPr id="44" name="TextBox 39">
              <a:extLst>
                <a:ext uri="{FF2B5EF4-FFF2-40B4-BE49-F238E27FC236}">
                  <a16:creationId xmlns:a16="http://schemas.microsoft.com/office/drawing/2014/main" id="{0852C4A5-7E8B-0DAF-4F6C-10AA428F9030}"/>
                </a:ext>
              </a:extLst>
            </p:cNvPr>
            <p:cNvSpPr txBox="1"/>
            <p:nvPr/>
          </p:nvSpPr>
          <p:spPr>
            <a:xfrm>
              <a:off x="3016412" y="1515751"/>
              <a:ext cx="538850" cy="530914"/>
            </a:xfrm>
            <a:prstGeom prst="rect">
              <a:avLst/>
            </a:prstGeom>
            <a:noFill/>
          </p:spPr>
          <p:txBody>
            <a:bodyPr wrap="none" anchor="ctr">
              <a:normAutofit/>
            </a:bodyPr>
            <a:lstStyle/>
            <a:p>
              <a:r>
                <a:rPr lang="en-US" altLang="zh-CN" dirty="0">
                  <a:solidFill>
                    <a:schemeClr val="accent2"/>
                  </a:solidFill>
                  <a:latin typeface="Montserrat Medium" panose="00000600000000000000" pitchFamily="2" charset="0"/>
                  <a:cs typeface="Montserrat Medium" panose="00000600000000000000" pitchFamily="2" charset="0"/>
                </a:rPr>
                <a:t>02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D27F085D-DC69-F4C0-B5E6-70CDA0957434}"/>
                </a:ext>
              </a:extLst>
            </p:cNvPr>
            <p:cNvSpPr txBox="1"/>
            <p:nvPr/>
          </p:nvSpPr>
          <p:spPr>
            <a:xfrm>
              <a:off x="2301198" y="3192819"/>
              <a:ext cx="1224625" cy="582909"/>
            </a:xfrm>
            <a:prstGeom prst="rect">
              <a:avLst/>
            </a:prstGeom>
          </p:spPr>
          <p:txBody>
            <a:bodyPr vert="horz" wrap="square" lIns="0" tIns="0" rIns="0" bIns="0" anchor="ctr" anchorCtr="0">
              <a:normAutofit/>
            </a:bodyPr>
            <a:lstStyle/>
            <a:p>
              <a:pPr>
                <a:lnSpc>
                  <a:spcPct val="120000"/>
                </a:lnSpc>
              </a:pPr>
              <a:endParaRPr lang="en-US" altLang="zh-CN" sz="600" dirty="0">
                <a:solidFill>
                  <a:schemeClr val="bg1"/>
                </a:solidFill>
                <a:latin typeface="Montserrat Medium" panose="00000600000000000000" pitchFamily="2" charset="0"/>
                <a:cs typeface="Montserrat Medium" panose="00000600000000000000" pitchFamily="2" charset="0"/>
              </a:endParaRPr>
            </a:p>
          </p:txBody>
        </p:sp>
      </p:grpSp>
      <p:grpSp>
        <p:nvGrpSpPr>
          <p:cNvPr id="46" name="组合 5">
            <a:extLst>
              <a:ext uri="{FF2B5EF4-FFF2-40B4-BE49-F238E27FC236}">
                <a16:creationId xmlns:a16="http://schemas.microsoft.com/office/drawing/2014/main" id="{11E9CB84-9784-D4D3-E71B-A41698D25ACD}"/>
              </a:ext>
            </a:extLst>
          </p:cNvPr>
          <p:cNvGrpSpPr/>
          <p:nvPr/>
        </p:nvGrpSpPr>
        <p:grpSpPr>
          <a:xfrm rot="10800000">
            <a:off x="-1279" y="4241394"/>
            <a:ext cx="5239514" cy="897706"/>
            <a:chOff x="-627" y="3491794"/>
            <a:chExt cx="5086438" cy="1538625"/>
          </a:xfrm>
        </p:grpSpPr>
        <p:sp>
          <p:nvSpPr>
            <p:cNvPr id="47" name="矩形 18">
              <a:extLst>
                <a:ext uri="{FF2B5EF4-FFF2-40B4-BE49-F238E27FC236}">
                  <a16:creationId xmlns:a16="http://schemas.microsoft.com/office/drawing/2014/main" id="{50940E2E-1169-9B4F-AB73-DD4E0A425889}"/>
                </a:ext>
              </a:extLst>
            </p:cNvPr>
            <p:cNvSpPr/>
            <p:nvPr/>
          </p:nvSpPr>
          <p:spPr>
            <a:xfrm rot="5400000">
              <a:off x="1292242" y="2735582"/>
              <a:ext cx="890876" cy="2403299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outerShdw blurRad="50800" dist="76200" dir="10800000" algn="r" rotWithShape="0">
                <a:prstClr val="black">
                  <a:alpha val="56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latin typeface="Montserrat Medium" panose="00000600000000000000" pitchFamily="2" charset="0"/>
                <a:cs typeface="Montserrat Medium" panose="00000600000000000000" pitchFamily="2" charset="0"/>
              </a:endParaRPr>
            </a:p>
          </p:txBody>
        </p:sp>
        <p:sp>
          <p:nvSpPr>
            <p:cNvPr id="48" name="矩形 19">
              <a:extLst>
                <a:ext uri="{FF2B5EF4-FFF2-40B4-BE49-F238E27FC236}">
                  <a16:creationId xmlns:a16="http://schemas.microsoft.com/office/drawing/2014/main" id="{2DFECADA-B281-89D2-7A17-C26E0C3CB3F5}"/>
                </a:ext>
              </a:extLst>
            </p:cNvPr>
            <p:cNvSpPr/>
            <p:nvPr/>
          </p:nvSpPr>
          <p:spPr>
            <a:xfrm rot="5400000">
              <a:off x="1995998" y="1940606"/>
              <a:ext cx="1093188" cy="5086438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 dirty="0">
                <a:latin typeface="Montserrat Medium" panose="00000600000000000000" pitchFamily="2" charset="0"/>
                <a:cs typeface="Montserrat Medium" panose="00000600000000000000" pitchFamily="2" charset="0"/>
              </a:endParaRPr>
            </a:p>
          </p:txBody>
        </p:sp>
      </p:grpSp>
      <p:pic>
        <p:nvPicPr>
          <p:cNvPr id="49" name="Рисунок 48">
            <a:extLst>
              <a:ext uri="{FF2B5EF4-FFF2-40B4-BE49-F238E27FC236}">
                <a16:creationId xmlns:a16="http://schemas.microsoft.com/office/drawing/2014/main" id="{7BC52600-A807-5A47-801D-B9F4E2FDB13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8600" y="3650916"/>
            <a:ext cx="1533141" cy="181877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-25400" y="3491792"/>
            <a:ext cx="5086438" cy="1651708"/>
            <a:chOff x="-2" y="3491793"/>
            <a:chExt cx="5086438" cy="1651708"/>
          </a:xfrm>
        </p:grpSpPr>
        <p:sp>
          <p:nvSpPr>
            <p:cNvPr id="19" name="矩形 18"/>
            <p:cNvSpPr/>
            <p:nvPr/>
          </p:nvSpPr>
          <p:spPr>
            <a:xfrm rot="5400000">
              <a:off x="1311131" y="2735581"/>
              <a:ext cx="890876" cy="2403299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outerShdw blurRad="50800" dist="76200" dir="10800000" algn="r" rotWithShape="0">
                <a:prstClr val="black">
                  <a:alpha val="56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latin typeface="Montserrat Medium" panose="00000600000000000000" pitchFamily="2" charset="0"/>
                <a:cs typeface="Montserrat Medium" panose="00000600000000000000" pitchFamily="2" charset="0"/>
              </a:endParaRPr>
            </a:p>
          </p:txBody>
        </p:sp>
        <p:sp>
          <p:nvSpPr>
            <p:cNvPr id="20" name="矩形 19"/>
            <p:cNvSpPr/>
            <p:nvPr/>
          </p:nvSpPr>
          <p:spPr>
            <a:xfrm rot="5400000">
              <a:off x="1996623" y="2053688"/>
              <a:ext cx="1093188" cy="5086438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latin typeface="Montserrat Medium" panose="00000600000000000000" pitchFamily="2" charset="0"/>
                <a:cs typeface="Montserrat Medium" panose="00000600000000000000" pitchFamily="2" charset="0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-152400" y="-762"/>
            <a:ext cx="7620000" cy="849867"/>
            <a:chOff x="7529883" y="2236235"/>
            <a:chExt cx="1617355" cy="849867"/>
          </a:xfrm>
        </p:grpSpPr>
        <p:sp>
          <p:nvSpPr>
            <p:cNvPr id="23" name="矩形 22"/>
            <p:cNvSpPr/>
            <p:nvPr/>
          </p:nvSpPr>
          <p:spPr>
            <a:xfrm rot="5400000">
              <a:off x="7921841" y="1860705"/>
              <a:ext cx="849867" cy="1600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 dirty="0">
                <a:latin typeface="Montserrat Medium" panose="00000600000000000000" pitchFamily="2" charset="0"/>
                <a:cs typeface="Montserrat Medium" panose="00000600000000000000" pitchFamily="2" charset="0"/>
              </a:endParaRPr>
            </a:p>
          </p:txBody>
        </p:sp>
        <p:sp>
          <p:nvSpPr>
            <p:cNvPr id="3" name="矩形 2"/>
            <p:cNvSpPr/>
            <p:nvPr/>
          </p:nvSpPr>
          <p:spPr>
            <a:xfrm>
              <a:off x="7529883" y="2461113"/>
              <a:ext cx="184731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endParaRPr lang="en-US" altLang="zh-CN" sz="2000" dirty="0">
                <a:solidFill>
                  <a:schemeClr val="bg1">
                    <a:lumMod val="95000"/>
                  </a:schemeClr>
                </a:solidFill>
                <a:latin typeface="Montserrat Medium" panose="00000600000000000000" pitchFamily="2" charset="0"/>
                <a:cs typeface="Montserrat Medium" panose="00000600000000000000" pitchFamily="2" charset="0"/>
              </a:endParaRPr>
            </a:p>
          </p:txBody>
        </p:sp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D5312358-A6A5-3C37-FF54-8272464AD8DB}"/>
              </a:ext>
            </a:extLst>
          </p:cNvPr>
          <p:cNvSpPr txBox="1"/>
          <p:nvPr/>
        </p:nvSpPr>
        <p:spPr>
          <a:xfrm>
            <a:off x="254342" y="147172"/>
            <a:ext cx="961339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dirty="0">
                <a:latin typeface="Arial Black" panose="020B0A04020102020204" pitchFamily="34" charset="0"/>
              </a:rPr>
              <a:t>ПРОБЛЕМА СЕГОДНЯ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BF22F10-AFB1-BB9A-4645-8BB2BCE9E543}"/>
              </a:ext>
            </a:extLst>
          </p:cNvPr>
          <p:cNvSpPr txBox="1"/>
          <p:nvPr/>
        </p:nvSpPr>
        <p:spPr>
          <a:xfrm>
            <a:off x="13952" y="2210183"/>
            <a:ext cx="96773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latin typeface="Arial Black" panose="020B0A04020102020204" pitchFamily="34" charset="0"/>
              </a:rPr>
              <a:t>СТОИМОСТЬ + ДОСТУПНОСТЬ = ПРОБЛЕМА</a:t>
            </a:r>
          </a:p>
        </p:txBody>
      </p:sp>
      <p:sp>
        <p:nvSpPr>
          <p:cNvPr id="14" name="Oval 94">
            <a:extLst>
              <a:ext uri="{FF2B5EF4-FFF2-40B4-BE49-F238E27FC236}">
                <a16:creationId xmlns:a16="http://schemas.microsoft.com/office/drawing/2014/main" id="{5C4490D2-5502-5037-43FC-2BF130DA65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58365" y="4099235"/>
            <a:ext cx="976977" cy="967974"/>
          </a:xfrm>
          <a:prstGeom prst="ellipse">
            <a:avLst/>
          </a:prstGeom>
          <a:solidFill>
            <a:schemeClr val="accent1"/>
          </a:solidFill>
          <a:ln w="2" cap="flat">
            <a:noFill/>
            <a:prstDash val="solid"/>
            <a:miter lim="800000"/>
          </a:ln>
        </p:spPr>
        <p:txBody>
          <a:bodyPr vert="horz" wrap="square" lIns="68559" tIns="34279" rIns="68559" bIns="34279" numCol="1" anchor="t" anchorCtr="0" compatLnSpc="1"/>
          <a:lstStyle/>
          <a:p>
            <a:endParaRPr lang="zh-CN" altLang="en-US" sz="1800">
              <a:latin typeface="Montserrat Medium" panose="00000600000000000000" pitchFamily="2" charset="0"/>
              <a:cs typeface="Montserrat Medium" panose="00000600000000000000" pitchFamily="2" charset="0"/>
            </a:endParaRPr>
          </a:p>
        </p:txBody>
      </p:sp>
      <p:sp>
        <p:nvSpPr>
          <p:cNvPr id="16" name="Oval 87">
            <a:extLst>
              <a:ext uri="{FF2B5EF4-FFF2-40B4-BE49-F238E27FC236}">
                <a16:creationId xmlns:a16="http://schemas.microsoft.com/office/drawing/2014/main" id="{6A499DFA-6E17-5A32-5DDF-DD16F5B211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56070" y="4103991"/>
            <a:ext cx="976977" cy="967974"/>
          </a:xfrm>
          <a:prstGeom prst="ellipse">
            <a:avLst/>
          </a:prstGeom>
          <a:solidFill>
            <a:schemeClr val="accent2"/>
          </a:solidFill>
          <a:ln w="2" cap="flat">
            <a:noFill/>
            <a:prstDash val="solid"/>
            <a:miter lim="800000"/>
          </a:ln>
        </p:spPr>
        <p:txBody>
          <a:bodyPr vert="horz" wrap="square" lIns="68559" tIns="34279" rIns="68559" bIns="34279" numCol="1" anchor="t" anchorCtr="0" compatLnSpc="1"/>
          <a:lstStyle/>
          <a:p>
            <a:endParaRPr lang="zh-CN" altLang="en-US" sz="1800">
              <a:latin typeface="Montserrat Medium" panose="00000600000000000000" pitchFamily="2" charset="0"/>
              <a:cs typeface="Montserrat Medium" panose="00000600000000000000" pitchFamily="2" charset="0"/>
            </a:endParaRPr>
          </a:p>
        </p:txBody>
      </p:sp>
      <p:sp>
        <p:nvSpPr>
          <p:cNvPr id="21" name="Oval 94">
            <a:extLst>
              <a:ext uri="{FF2B5EF4-FFF2-40B4-BE49-F238E27FC236}">
                <a16:creationId xmlns:a16="http://schemas.microsoft.com/office/drawing/2014/main" id="{2EE21066-9862-A844-E95A-EBACA923AE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53776" y="4099235"/>
            <a:ext cx="976977" cy="967974"/>
          </a:xfrm>
          <a:prstGeom prst="ellipse">
            <a:avLst/>
          </a:prstGeom>
          <a:solidFill>
            <a:schemeClr val="accent1"/>
          </a:solidFill>
          <a:ln w="2" cap="flat">
            <a:noFill/>
            <a:prstDash val="solid"/>
            <a:miter lim="800000"/>
          </a:ln>
        </p:spPr>
        <p:txBody>
          <a:bodyPr vert="horz" wrap="square" lIns="68559" tIns="34279" rIns="68559" bIns="34279" numCol="1" anchor="t" anchorCtr="0" compatLnSpc="1"/>
          <a:lstStyle/>
          <a:p>
            <a:endParaRPr lang="zh-CN" altLang="en-US" sz="1800" dirty="0">
              <a:latin typeface="Montserrat Medium" panose="00000600000000000000" pitchFamily="2" charset="0"/>
              <a:cs typeface="Montserrat Medium" panose="00000600000000000000" pitchFamily="2" charset="0"/>
            </a:endParaRPr>
          </a:p>
        </p:txBody>
      </p:sp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F609CFF1-3656-3CDE-107D-F1547166DCC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6943" y="-552450"/>
            <a:ext cx="1533141" cy="181877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 rot="10800000">
            <a:off x="18286" y="2952750"/>
            <a:ext cx="3787278" cy="1651708"/>
            <a:chOff x="-2" y="3491793"/>
            <a:chExt cx="5086438" cy="1651708"/>
          </a:xfrm>
        </p:grpSpPr>
        <p:sp>
          <p:nvSpPr>
            <p:cNvPr id="19" name="矩形 18"/>
            <p:cNvSpPr/>
            <p:nvPr/>
          </p:nvSpPr>
          <p:spPr>
            <a:xfrm rot="5400000">
              <a:off x="1311131" y="2735581"/>
              <a:ext cx="890876" cy="2403299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outerShdw blurRad="50800" dist="76200" dir="10800000" algn="r" rotWithShape="0">
                <a:prstClr val="black">
                  <a:alpha val="56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latin typeface="Montserrat Medium" panose="00000600000000000000" pitchFamily="2" charset="0"/>
                <a:cs typeface="Montserrat Medium" panose="00000600000000000000" pitchFamily="2" charset="0"/>
              </a:endParaRPr>
            </a:p>
          </p:txBody>
        </p:sp>
        <p:sp>
          <p:nvSpPr>
            <p:cNvPr id="20" name="矩形 19"/>
            <p:cNvSpPr/>
            <p:nvPr/>
          </p:nvSpPr>
          <p:spPr>
            <a:xfrm rot="5400000">
              <a:off x="1996623" y="2053688"/>
              <a:ext cx="1093188" cy="5086438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latin typeface="Montserrat Medium" panose="00000600000000000000" pitchFamily="2" charset="0"/>
                <a:cs typeface="Montserrat Medium" panose="00000600000000000000" pitchFamily="2" charset="0"/>
              </a:endParaRPr>
            </a:p>
          </p:txBody>
        </p:sp>
      </p:grp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BD24F63-9445-B8DB-4F25-FD256BF5AC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4773534" cy="3083958"/>
          </a:xfrm>
          <a:prstGeom prst="rect">
            <a:avLst/>
          </a:prstGeom>
        </p:spPr>
      </p:pic>
      <p:grpSp>
        <p:nvGrpSpPr>
          <p:cNvPr id="13" name="组合 6">
            <a:extLst>
              <a:ext uri="{FF2B5EF4-FFF2-40B4-BE49-F238E27FC236}">
                <a16:creationId xmlns:a16="http://schemas.microsoft.com/office/drawing/2014/main" id="{1A4C24F7-5A69-AE0F-E2C4-2DD780BD88CC}"/>
              </a:ext>
            </a:extLst>
          </p:cNvPr>
          <p:cNvGrpSpPr/>
          <p:nvPr/>
        </p:nvGrpSpPr>
        <p:grpSpPr>
          <a:xfrm>
            <a:off x="4966832" y="468416"/>
            <a:ext cx="3851140" cy="1287734"/>
            <a:chOff x="7546311" y="2236235"/>
            <a:chExt cx="1600927" cy="849867"/>
          </a:xfrm>
        </p:grpSpPr>
        <p:sp>
          <p:nvSpPr>
            <p:cNvPr id="14" name="矩形 22">
              <a:extLst>
                <a:ext uri="{FF2B5EF4-FFF2-40B4-BE49-F238E27FC236}">
                  <a16:creationId xmlns:a16="http://schemas.microsoft.com/office/drawing/2014/main" id="{BB3800AA-4700-44C8-4B22-ED23D0ED4C83}"/>
                </a:ext>
              </a:extLst>
            </p:cNvPr>
            <p:cNvSpPr/>
            <p:nvPr/>
          </p:nvSpPr>
          <p:spPr>
            <a:xfrm rot="5400000">
              <a:off x="7921841" y="1860705"/>
              <a:ext cx="849867" cy="1600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latin typeface="Montserrat Medium" panose="00000600000000000000" pitchFamily="2" charset="0"/>
                <a:cs typeface="Montserrat Medium" panose="00000600000000000000" pitchFamily="2" charset="0"/>
              </a:endParaRPr>
            </a:p>
          </p:txBody>
        </p:sp>
        <p:sp>
          <p:nvSpPr>
            <p:cNvPr id="15" name="矩形 2">
              <a:extLst>
                <a:ext uri="{FF2B5EF4-FFF2-40B4-BE49-F238E27FC236}">
                  <a16:creationId xmlns:a16="http://schemas.microsoft.com/office/drawing/2014/main" id="{11C058DE-10E4-6C2A-E9B6-D5D295A43CD8}"/>
                </a:ext>
              </a:extLst>
            </p:cNvPr>
            <p:cNvSpPr/>
            <p:nvPr/>
          </p:nvSpPr>
          <p:spPr>
            <a:xfrm>
              <a:off x="8016149" y="2316661"/>
              <a:ext cx="184731" cy="76944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endParaRPr lang="en-US" altLang="zh-CN" sz="4400" dirty="0">
                <a:solidFill>
                  <a:schemeClr val="bg1">
                    <a:lumMod val="95000"/>
                  </a:schemeClr>
                </a:solidFill>
                <a:latin typeface="Montserrat Medium" panose="00000600000000000000" pitchFamily="2" charset="0"/>
                <a:cs typeface="Montserrat Medium" panose="00000600000000000000" pitchFamily="2" charset="0"/>
              </a:endParaRPr>
            </a:p>
          </p:txBody>
        </p:sp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0BD16D05-AF1E-8402-483D-7125487A0992}"/>
              </a:ext>
            </a:extLst>
          </p:cNvPr>
          <p:cNvSpPr txBox="1"/>
          <p:nvPr/>
        </p:nvSpPr>
        <p:spPr>
          <a:xfrm>
            <a:off x="5099562" y="590278"/>
            <a:ext cx="41148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latin typeface="Arial Black" panose="020B0A04020102020204" pitchFamily="34" charset="0"/>
              </a:rPr>
              <a:t>ПРОТЕЗ КИСТИ РУКИ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56440379-29C7-9F6E-1F60-951C771FCD4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2399" y="2317820"/>
            <a:ext cx="5196651" cy="2825679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C463C327-7627-02FC-7DD2-E2BBFB1880A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12" y="3638550"/>
            <a:ext cx="1533141" cy="181877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任意多边形 4"/>
          <p:cNvSpPr/>
          <p:nvPr/>
        </p:nvSpPr>
        <p:spPr bwMode="auto">
          <a:xfrm>
            <a:off x="1099682" y="2444097"/>
            <a:ext cx="6861570" cy="1190"/>
          </a:xfrm>
          <a:custGeom>
            <a:avLst/>
            <a:gdLst>
              <a:gd name="T0" fmla="*/ 0 w 8374743"/>
              <a:gd name="T1" fmla="*/ 0 h 1349828"/>
              <a:gd name="T2" fmla="*/ 0 w 8374743"/>
              <a:gd name="T3" fmla="*/ 2 h 1349828"/>
              <a:gd name="T4" fmla="*/ 10004727 w 8374743"/>
              <a:gd name="T5" fmla="*/ 2 h 1349828"/>
              <a:gd name="T6" fmla="*/ 0 60000 65536"/>
              <a:gd name="T7" fmla="*/ 0 60000 65536"/>
              <a:gd name="T8" fmla="*/ 0 60000 65536"/>
              <a:gd name="T9" fmla="*/ 0 w 8374743"/>
              <a:gd name="T10" fmla="*/ 0 h 1349828"/>
              <a:gd name="T11" fmla="*/ 8374743 w 8374743"/>
              <a:gd name="T12" fmla="*/ 1349828 h 134982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8374743" h="1349828">
                <a:moveTo>
                  <a:pt x="0" y="0"/>
                </a:moveTo>
                <a:lnTo>
                  <a:pt x="0" y="1349828"/>
                </a:lnTo>
                <a:lnTo>
                  <a:pt x="8374743" y="1349828"/>
                </a:lnTo>
              </a:path>
            </a:pathLst>
          </a:custGeom>
          <a:solidFill>
            <a:srgbClr val="2272AB"/>
          </a:solidFill>
          <a:ln w="25400" cap="flat" cmpd="sng">
            <a:solidFill>
              <a:schemeClr val="bg1">
                <a:lumMod val="50000"/>
              </a:schemeClr>
            </a:solidFill>
            <a:bevel/>
            <a:headEnd type="oval" w="med" len="med"/>
            <a:tailEnd type="oval" w="med" len="med"/>
          </a:ln>
        </p:spPr>
        <p:txBody>
          <a:bodyPr lIns="91437" tIns="45718" rIns="91437" bIns="45718" anchor="ctr"/>
          <a:lstStyle/>
          <a:p>
            <a:endParaRPr lang="zh-CN" altLang="en-US" sz="121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Montserrat Medium" panose="00000600000000000000" pitchFamily="2" charset="0"/>
              <a:cs typeface="Montserrat Medium" panose="00000600000000000000" pitchFamily="2" charset="0"/>
            </a:endParaRPr>
          </a:p>
        </p:txBody>
      </p:sp>
      <p:grpSp>
        <p:nvGrpSpPr>
          <p:cNvPr id="2" name="组合 5"/>
          <p:cNvGrpSpPr/>
          <p:nvPr/>
        </p:nvGrpSpPr>
        <p:grpSpPr bwMode="auto">
          <a:xfrm>
            <a:off x="1513802" y="1491575"/>
            <a:ext cx="1330426" cy="3132492"/>
            <a:chOff x="0" y="-424622"/>
            <a:chExt cx="1774825" cy="4179060"/>
          </a:xfrm>
          <a:solidFill>
            <a:schemeClr val="accent1"/>
          </a:solidFill>
        </p:grpSpPr>
        <p:sp>
          <p:nvSpPr>
            <p:cNvPr id="21" name="椭圆 6"/>
            <p:cNvSpPr>
              <a:spLocks noChangeArrowheads="1"/>
            </p:cNvSpPr>
            <p:nvPr/>
          </p:nvSpPr>
          <p:spPr bwMode="auto">
            <a:xfrm>
              <a:off x="1055687" y="750888"/>
              <a:ext cx="179388" cy="177800"/>
            </a:xfrm>
            <a:prstGeom prst="ellipse">
              <a:avLst/>
            </a:prstGeom>
            <a:grpFill/>
            <a:ln w="25400">
              <a:solidFill>
                <a:srgbClr val="FFFFFF"/>
              </a:solidFill>
              <a:bevel/>
            </a:ln>
          </p:spPr>
          <p:txBody>
            <a:bodyPr anchor="ctr"/>
            <a:lstStyle>
              <a:lvl1pPr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defTabSz="1089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defTabSz="1089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defTabSz="1089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defTabSz="1089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 sz="995" dirty="0">
                <a:solidFill>
                  <a:srgbClr val="FFFFFF"/>
                </a:solidFill>
                <a:latin typeface="Montserrat Medium" panose="00000600000000000000" pitchFamily="2" charset="0"/>
                <a:ea typeface="+mn-ea"/>
                <a:cs typeface="Montserrat Medium" panose="00000600000000000000" pitchFamily="2" charset="0"/>
                <a:sym typeface="Calibri" panose="020F0502020204030204" pitchFamily="34" charset="0"/>
              </a:endParaRPr>
            </a:p>
          </p:txBody>
        </p:sp>
        <p:sp>
          <p:nvSpPr>
            <p:cNvPr id="22" name="椭圆形标注 7"/>
            <p:cNvSpPr>
              <a:spLocks noChangeArrowheads="1"/>
            </p:cNvSpPr>
            <p:nvPr/>
          </p:nvSpPr>
          <p:spPr bwMode="auto">
            <a:xfrm flipH="1">
              <a:off x="0" y="-424622"/>
              <a:ext cx="1423141" cy="890352"/>
            </a:xfrm>
            <a:prstGeom prst="wedgeEllipseCallout">
              <a:avLst>
                <a:gd name="adj1" fmla="val -27065"/>
                <a:gd name="adj2" fmla="val 71625"/>
              </a:avLst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 lIns="0" tIns="0" rIns="0" bIns="0" anchor="ctr"/>
            <a:lstStyle>
              <a:lvl1pPr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defTabSz="1089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defTabSz="1089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defTabSz="1089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defTabSz="1089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ru-RU" altLang="zh-CN" sz="1780" b="1" dirty="0">
                  <a:solidFill>
                    <a:srgbClr val="FFFFFF"/>
                  </a:solidFill>
                  <a:latin typeface="Montserrat Medium" panose="00000600000000000000" pitchFamily="2" charset="0"/>
                  <a:ea typeface="+mn-ea"/>
                  <a:cs typeface="Montserrat Medium" panose="00000600000000000000" pitchFamily="2" charset="0"/>
                  <a:sym typeface="Times New Roman" panose="02020603050405020304" pitchFamily="18" charset="0"/>
                </a:rPr>
                <a:t>01.09</a:t>
              </a:r>
            </a:p>
            <a:p>
              <a:pPr algn="ctr" eaLnBrk="1" hangingPunct="1"/>
              <a:r>
                <a:rPr lang="ru-RU" altLang="zh-CN" sz="1780" b="1" dirty="0">
                  <a:solidFill>
                    <a:srgbClr val="FFFFFF"/>
                  </a:solidFill>
                  <a:latin typeface="Montserrat Medium" panose="00000600000000000000" pitchFamily="2" charset="0"/>
                  <a:ea typeface="+mn-ea"/>
                  <a:cs typeface="Montserrat Medium" panose="00000600000000000000" pitchFamily="2" charset="0"/>
                  <a:sym typeface="Times New Roman" panose="02020603050405020304" pitchFamily="18" charset="0"/>
                </a:rPr>
                <a:t>2024</a:t>
              </a:r>
              <a:endParaRPr lang="en-US" altLang="zh-CN" sz="1780" b="1" dirty="0">
                <a:solidFill>
                  <a:srgbClr val="FFFFFF"/>
                </a:solidFill>
                <a:latin typeface="Montserrat Medium" panose="00000600000000000000" pitchFamily="2" charset="0"/>
                <a:ea typeface="+mn-ea"/>
                <a:cs typeface="Montserrat Medium" panose="00000600000000000000" pitchFamily="2" charset="0"/>
                <a:sym typeface="Times New Roman" panose="02020603050405020304" pitchFamily="18" charset="0"/>
              </a:endParaRPr>
            </a:p>
          </p:txBody>
        </p:sp>
        <p:sp>
          <p:nvSpPr>
            <p:cNvPr id="23" name="任意多边形 8"/>
            <p:cNvSpPr>
              <a:spLocks noChangeArrowheads="1"/>
            </p:cNvSpPr>
            <p:nvPr/>
          </p:nvSpPr>
          <p:spPr bwMode="auto">
            <a:xfrm>
              <a:off x="0" y="1006475"/>
              <a:ext cx="1774825" cy="2747963"/>
            </a:xfrm>
            <a:custGeom>
              <a:avLst/>
              <a:gdLst>
                <a:gd name="T0" fmla="*/ 1570696 w 1293018"/>
                <a:gd name="T1" fmla="*/ 0 h 2000700"/>
                <a:gd name="T2" fmla="*/ 1714058 w 1293018"/>
                <a:gd name="T3" fmla="*/ 247494 h 2000700"/>
                <a:gd name="T4" fmla="*/ 2189331 w 1293018"/>
                <a:gd name="T5" fmla="*/ 247494 h 2000700"/>
                <a:gd name="T6" fmla="*/ 2436164 w 1293018"/>
                <a:gd name="T7" fmla="*/ 494643 h 2000700"/>
                <a:gd name="T8" fmla="*/ 2436164 w 1293018"/>
                <a:gd name="T9" fmla="*/ 3527180 h 2000700"/>
                <a:gd name="T10" fmla="*/ 2189331 w 1293018"/>
                <a:gd name="T11" fmla="*/ 3774329 h 2000700"/>
                <a:gd name="T12" fmla="*/ 246833 w 1293018"/>
                <a:gd name="T13" fmla="*/ 3774329 h 2000700"/>
                <a:gd name="T14" fmla="*/ 0 w 1293018"/>
                <a:gd name="T15" fmla="*/ 3527180 h 2000700"/>
                <a:gd name="T16" fmla="*/ 0 w 1293018"/>
                <a:gd name="T17" fmla="*/ 494643 h 2000700"/>
                <a:gd name="T18" fmla="*/ 246833 w 1293018"/>
                <a:gd name="T19" fmla="*/ 247494 h 2000700"/>
                <a:gd name="T20" fmla="*/ 1427331 w 1293018"/>
                <a:gd name="T21" fmla="*/ 247494 h 2000700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293018"/>
                <a:gd name="T34" fmla="*/ 0 h 2000700"/>
                <a:gd name="T35" fmla="*/ 1293018 w 1293018"/>
                <a:gd name="T36" fmla="*/ 2000700 h 2000700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293018" h="2000700">
                  <a:moveTo>
                    <a:pt x="833662" y="0"/>
                  </a:moveTo>
                  <a:lnTo>
                    <a:pt x="909753" y="131192"/>
                  </a:lnTo>
                  <a:lnTo>
                    <a:pt x="1162009" y="131192"/>
                  </a:lnTo>
                  <a:cubicBezTo>
                    <a:pt x="1234363" y="131192"/>
                    <a:pt x="1293018" y="189847"/>
                    <a:pt x="1293018" y="262201"/>
                  </a:cubicBezTo>
                  <a:lnTo>
                    <a:pt x="1293018" y="1869691"/>
                  </a:lnTo>
                  <a:cubicBezTo>
                    <a:pt x="1293018" y="1942045"/>
                    <a:pt x="1234363" y="2000700"/>
                    <a:pt x="1162009" y="2000700"/>
                  </a:cubicBezTo>
                  <a:lnTo>
                    <a:pt x="131009" y="2000700"/>
                  </a:lnTo>
                  <a:cubicBezTo>
                    <a:pt x="58655" y="2000700"/>
                    <a:pt x="0" y="1942045"/>
                    <a:pt x="0" y="1869691"/>
                  </a:cubicBezTo>
                  <a:lnTo>
                    <a:pt x="0" y="262201"/>
                  </a:lnTo>
                  <a:cubicBezTo>
                    <a:pt x="0" y="189847"/>
                    <a:pt x="58655" y="131192"/>
                    <a:pt x="131009" y="131192"/>
                  </a:cubicBezTo>
                  <a:lnTo>
                    <a:pt x="757570" y="131192"/>
                  </a:lnTo>
                  <a:lnTo>
                    <a:pt x="833662" y="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bevel/>
            </a:ln>
          </p:spPr>
          <p:txBody>
            <a:bodyPr anchor="ctr"/>
            <a:lstStyle>
              <a:lvl1pPr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defTabSz="1089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defTabSz="1089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defTabSz="1089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defTabSz="1089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50000"/>
                </a:lnSpc>
              </a:pPr>
              <a:r>
                <a:rPr lang="ru-RU" altLang="zh-CN" sz="1400" dirty="0">
                  <a:solidFill>
                    <a:schemeClr val="bg1"/>
                  </a:solidFill>
                  <a:latin typeface="Arial Black" panose="020B0A04020102020204" pitchFamily="34" charset="0"/>
                  <a:ea typeface="+mn-ea"/>
                  <a:cs typeface="Montserrat Medium" panose="00000600000000000000" pitchFamily="2" charset="0"/>
                </a:rPr>
                <a:t>ГОТОВЫЙ</a:t>
              </a:r>
            </a:p>
            <a:p>
              <a:pPr algn="ctr" eaLnBrk="1" hangingPunct="1">
                <a:lnSpc>
                  <a:spcPct val="150000"/>
                </a:lnSpc>
              </a:pPr>
              <a:r>
                <a:rPr lang="ru-RU" altLang="zh-CN" sz="1400" dirty="0">
                  <a:solidFill>
                    <a:schemeClr val="bg1"/>
                  </a:solidFill>
                  <a:latin typeface="Arial Black" panose="020B0A04020102020204" pitchFamily="34" charset="0"/>
                  <a:ea typeface="+mn-ea"/>
                  <a:cs typeface="Montserrat Medium" panose="00000600000000000000" pitchFamily="2" charset="0"/>
                </a:rPr>
                <a:t>ПРОТЕЗ</a:t>
              </a:r>
              <a:endParaRPr lang="zh-CN" altLang="en-US" sz="1400" dirty="0">
                <a:solidFill>
                  <a:schemeClr val="bg1"/>
                </a:solidFill>
                <a:latin typeface="Arial Black" panose="020B0A04020102020204" pitchFamily="34" charset="0"/>
                <a:ea typeface="+mn-ea"/>
                <a:cs typeface="Montserrat Medium" panose="00000600000000000000" pitchFamily="2" charset="0"/>
              </a:endParaRPr>
            </a:p>
          </p:txBody>
        </p:sp>
      </p:grpSp>
      <p:grpSp>
        <p:nvGrpSpPr>
          <p:cNvPr id="3" name="组合 9"/>
          <p:cNvGrpSpPr/>
          <p:nvPr/>
        </p:nvGrpSpPr>
        <p:grpSpPr bwMode="auto">
          <a:xfrm>
            <a:off x="3126259" y="1511360"/>
            <a:ext cx="1330426" cy="3112707"/>
            <a:chOff x="0" y="-398227"/>
            <a:chExt cx="1774825" cy="4152665"/>
          </a:xfrm>
          <a:solidFill>
            <a:schemeClr val="accent2"/>
          </a:solidFill>
        </p:grpSpPr>
        <p:sp>
          <p:nvSpPr>
            <p:cNvPr id="25" name="椭圆 10"/>
            <p:cNvSpPr>
              <a:spLocks noChangeArrowheads="1"/>
            </p:cNvSpPr>
            <p:nvPr/>
          </p:nvSpPr>
          <p:spPr bwMode="auto">
            <a:xfrm>
              <a:off x="1011238" y="750888"/>
              <a:ext cx="179387" cy="177800"/>
            </a:xfrm>
            <a:prstGeom prst="ellipse">
              <a:avLst/>
            </a:prstGeom>
            <a:grpFill/>
            <a:ln w="25400">
              <a:solidFill>
                <a:srgbClr val="FFFFFF"/>
              </a:solidFill>
              <a:bevel/>
            </a:ln>
          </p:spPr>
          <p:txBody>
            <a:bodyPr anchor="ctr"/>
            <a:lstStyle>
              <a:lvl1pPr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defTabSz="1089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defTabSz="1089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defTabSz="1089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defTabSz="1089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 sz="995" dirty="0">
                <a:solidFill>
                  <a:srgbClr val="FFFFFF"/>
                </a:solidFill>
                <a:latin typeface="Montserrat Medium" panose="00000600000000000000" pitchFamily="2" charset="0"/>
                <a:ea typeface="+mn-ea"/>
                <a:cs typeface="Montserrat Medium" panose="00000600000000000000" pitchFamily="2" charset="0"/>
                <a:sym typeface="Calibri" panose="020F0502020204030204" pitchFamily="34" charset="0"/>
              </a:endParaRPr>
            </a:p>
          </p:txBody>
        </p:sp>
        <p:sp>
          <p:nvSpPr>
            <p:cNvPr id="26" name="椭圆形标注 11"/>
            <p:cNvSpPr>
              <a:spLocks noChangeArrowheads="1"/>
            </p:cNvSpPr>
            <p:nvPr/>
          </p:nvSpPr>
          <p:spPr bwMode="auto">
            <a:xfrm flipH="1">
              <a:off x="5631" y="-398227"/>
              <a:ext cx="1313110" cy="890352"/>
            </a:xfrm>
            <a:prstGeom prst="wedgeEllipseCallout">
              <a:avLst>
                <a:gd name="adj1" fmla="val -27065"/>
                <a:gd name="adj2" fmla="val 71625"/>
              </a:avLst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 lIns="0" tIns="0" rIns="0" bIns="0" anchor="ctr"/>
            <a:lstStyle>
              <a:lvl1pPr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defTabSz="1089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defTabSz="1089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defTabSz="1089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defTabSz="1089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ru-RU" altLang="zh-CN" sz="1780" b="1" dirty="0">
                  <a:solidFill>
                    <a:srgbClr val="FFFFFF"/>
                  </a:solidFill>
                  <a:latin typeface="Montserrat Medium" panose="00000600000000000000" pitchFamily="2" charset="0"/>
                  <a:ea typeface="+mn-ea"/>
                  <a:cs typeface="Montserrat Medium" panose="00000600000000000000" pitchFamily="2" charset="0"/>
                  <a:sym typeface="Times New Roman" panose="02020603050405020304" pitchFamily="18" charset="0"/>
                </a:rPr>
                <a:t>01.11</a:t>
              </a:r>
            </a:p>
            <a:p>
              <a:pPr algn="ctr" eaLnBrk="1" hangingPunct="1"/>
              <a:r>
                <a:rPr lang="ru-RU" altLang="zh-CN" sz="1780" b="1" dirty="0">
                  <a:solidFill>
                    <a:srgbClr val="FFFFFF"/>
                  </a:solidFill>
                  <a:latin typeface="Montserrat Medium" panose="00000600000000000000" pitchFamily="2" charset="0"/>
                  <a:ea typeface="+mn-ea"/>
                  <a:cs typeface="Montserrat Medium" panose="00000600000000000000" pitchFamily="2" charset="0"/>
                  <a:sym typeface="Times New Roman" panose="02020603050405020304" pitchFamily="18" charset="0"/>
                </a:rPr>
                <a:t>2024</a:t>
              </a:r>
            </a:p>
          </p:txBody>
        </p:sp>
        <p:sp>
          <p:nvSpPr>
            <p:cNvPr id="27" name="任意多边形 12"/>
            <p:cNvSpPr>
              <a:spLocks noChangeArrowheads="1"/>
            </p:cNvSpPr>
            <p:nvPr/>
          </p:nvSpPr>
          <p:spPr bwMode="auto">
            <a:xfrm>
              <a:off x="0" y="1006475"/>
              <a:ext cx="1774825" cy="2747963"/>
            </a:xfrm>
            <a:custGeom>
              <a:avLst/>
              <a:gdLst>
                <a:gd name="T0" fmla="*/ 1570696 w 1293018"/>
                <a:gd name="T1" fmla="*/ 0 h 2000700"/>
                <a:gd name="T2" fmla="*/ 1714058 w 1293018"/>
                <a:gd name="T3" fmla="*/ 247494 h 2000700"/>
                <a:gd name="T4" fmla="*/ 2189331 w 1293018"/>
                <a:gd name="T5" fmla="*/ 247494 h 2000700"/>
                <a:gd name="T6" fmla="*/ 2436164 w 1293018"/>
                <a:gd name="T7" fmla="*/ 494643 h 2000700"/>
                <a:gd name="T8" fmla="*/ 2436164 w 1293018"/>
                <a:gd name="T9" fmla="*/ 3527180 h 2000700"/>
                <a:gd name="T10" fmla="*/ 2189331 w 1293018"/>
                <a:gd name="T11" fmla="*/ 3774329 h 2000700"/>
                <a:gd name="T12" fmla="*/ 246833 w 1293018"/>
                <a:gd name="T13" fmla="*/ 3774329 h 2000700"/>
                <a:gd name="T14" fmla="*/ 0 w 1293018"/>
                <a:gd name="T15" fmla="*/ 3527180 h 2000700"/>
                <a:gd name="T16" fmla="*/ 0 w 1293018"/>
                <a:gd name="T17" fmla="*/ 494643 h 2000700"/>
                <a:gd name="T18" fmla="*/ 246833 w 1293018"/>
                <a:gd name="T19" fmla="*/ 247494 h 2000700"/>
                <a:gd name="T20" fmla="*/ 1427331 w 1293018"/>
                <a:gd name="T21" fmla="*/ 247494 h 2000700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293018"/>
                <a:gd name="T34" fmla="*/ 0 h 2000700"/>
                <a:gd name="T35" fmla="*/ 1293018 w 1293018"/>
                <a:gd name="T36" fmla="*/ 2000700 h 2000700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293018" h="2000700">
                  <a:moveTo>
                    <a:pt x="833662" y="0"/>
                  </a:moveTo>
                  <a:lnTo>
                    <a:pt x="909753" y="131192"/>
                  </a:lnTo>
                  <a:lnTo>
                    <a:pt x="1162009" y="131192"/>
                  </a:lnTo>
                  <a:cubicBezTo>
                    <a:pt x="1234363" y="131192"/>
                    <a:pt x="1293018" y="189847"/>
                    <a:pt x="1293018" y="262201"/>
                  </a:cubicBezTo>
                  <a:lnTo>
                    <a:pt x="1293018" y="1869691"/>
                  </a:lnTo>
                  <a:cubicBezTo>
                    <a:pt x="1293018" y="1942045"/>
                    <a:pt x="1234363" y="2000700"/>
                    <a:pt x="1162009" y="2000700"/>
                  </a:cubicBezTo>
                  <a:lnTo>
                    <a:pt x="131009" y="2000700"/>
                  </a:lnTo>
                  <a:cubicBezTo>
                    <a:pt x="58655" y="2000700"/>
                    <a:pt x="0" y="1942045"/>
                    <a:pt x="0" y="1869691"/>
                  </a:cubicBezTo>
                  <a:lnTo>
                    <a:pt x="0" y="262201"/>
                  </a:lnTo>
                  <a:cubicBezTo>
                    <a:pt x="0" y="189847"/>
                    <a:pt x="58655" y="131192"/>
                    <a:pt x="131009" y="131192"/>
                  </a:cubicBezTo>
                  <a:lnTo>
                    <a:pt x="757570" y="131192"/>
                  </a:lnTo>
                  <a:lnTo>
                    <a:pt x="833662" y="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bevel/>
            </a:ln>
          </p:spPr>
          <p:txBody>
            <a:bodyPr anchor="ctr"/>
            <a:lstStyle>
              <a:lvl1pPr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defTabSz="1089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defTabSz="1089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defTabSz="1089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defTabSz="1089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50000"/>
                </a:lnSpc>
              </a:pPr>
              <a:r>
                <a:rPr lang="ru-RU" altLang="zh-CN" sz="1400" dirty="0">
                  <a:solidFill>
                    <a:schemeClr val="bg1"/>
                  </a:solidFill>
                  <a:latin typeface="Arial Black" panose="020B0A04020102020204" pitchFamily="34" charset="0"/>
                  <a:ea typeface="+mn-ea"/>
                  <a:cs typeface="Montserrat Medium" panose="00000600000000000000" pitchFamily="2" charset="0"/>
                </a:rPr>
                <a:t>ПЕРВАЯ ПРОДАЖА</a:t>
              </a:r>
              <a:endParaRPr lang="zh-CN" altLang="en-US" sz="1400" dirty="0">
                <a:solidFill>
                  <a:schemeClr val="bg1"/>
                </a:solidFill>
                <a:latin typeface="Arial Black" panose="020B0A04020102020204" pitchFamily="34" charset="0"/>
                <a:ea typeface="+mn-ea"/>
                <a:cs typeface="Montserrat Medium" panose="00000600000000000000" pitchFamily="2" charset="0"/>
              </a:endParaRPr>
            </a:p>
          </p:txBody>
        </p:sp>
      </p:grpSp>
      <p:grpSp>
        <p:nvGrpSpPr>
          <p:cNvPr id="4" name="组合 13"/>
          <p:cNvGrpSpPr/>
          <p:nvPr/>
        </p:nvGrpSpPr>
        <p:grpSpPr bwMode="auto">
          <a:xfrm>
            <a:off x="4723245" y="2372700"/>
            <a:ext cx="1331616" cy="2251367"/>
            <a:chOff x="0" y="750888"/>
            <a:chExt cx="1776413" cy="3003550"/>
          </a:xfrm>
          <a:solidFill>
            <a:schemeClr val="accent3"/>
          </a:solidFill>
        </p:grpSpPr>
        <p:sp>
          <p:nvSpPr>
            <p:cNvPr id="29" name="椭圆 14"/>
            <p:cNvSpPr>
              <a:spLocks noChangeArrowheads="1"/>
            </p:cNvSpPr>
            <p:nvPr/>
          </p:nvSpPr>
          <p:spPr bwMode="auto">
            <a:xfrm>
              <a:off x="1008063" y="750888"/>
              <a:ext cx="179387" cy="177800"/>
            </a:xfrm>
            <a:prstGeom prst="ellipse">
              <a:avLst/>
            </a:prstGeom>
            <a:grpFill/>
            <a:ln w="25400">
              <a:solidFill>
                <a:srgbClr val="FFFFFF"/>
              </a:solidFill>
              <a:bevel/>
            </a:ln>
          </p:spPr>
          <p:txBody>
            <a:bodyPr anchor="ctr"/>
            <a:lstStyle>
              <a:lvl1pPr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defTabSz="1089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defTabSz="1089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defTabSz="1089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defTabSz="1089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 sz="995" dirty="0">
                <a:solidFill>
                  <a:srgbClr val="FFFFFF"/>
                </a:solidFill>
                <a:latin typeface="Montserrat Medium" panose="00000600000000000000" pitchFamily="2" charset="0"/>
                <a:ea typeface="+mn-ea"/>
                <a:cs typeface="Montserrat Medium" panose="00000600000000000000" pitchFamily="2" charset="0"/>
                <a:sym typeface="Calibri" panose="020F0502020204030204" pitchFamily="34" charset="0"/>
              </a:endParaRPr>
            </a:p>
          </p:txBody>
        </p:sp>
        <p:sp>
          <p:nvSpPr>
            <p:cNvPr id="31" name="任意多边形 16"/>
            <p:cNvSpPr>
              <a:spLocks noChangeArrowheads="1"/>
            </p:cNvSpPr>
            <p:nvPr/>
          </p:nvSpPr>
          <p:spPr bwMode="auto">
            <a:xfrm>
              <a:off x="0" y="1006475"/>
              <a:ext cx="1776413" cy="2747963"/>
            </a:xfrm>
            <a:custGeom>
              <a:avLst/>
              <a:gdLst>
                <a:gd name="T0" fmla="*/ 1573508 w 1293018"/>
                <a:gd name="T1" fmla="*/ 0 h 2000700"/>
                <a:gd name="T2" fmla="*/ 1717126 w 1293018"/>
                <a:gd name="T3" fmla="*/ 247494 h 2000700"/>
                <a:gd name="T4" fmla="*/ 2193250 w 1293018"/>
                <a:gd name="T5" fmla="*/ 247494 h 2000700"/>
                <a:gd name="T6" fmla="*/ 2440525 w 1293018"/>
                <a:gd name="T7" fmla="*/ 494643 h 2000700"/>
                <a:gd name="T8" fmla="*/ 2440525 w 1293018"/>
                <a:gd name="T9" fmla="*/ 3527180 h 2000700"/>
                <a:gd name="T10" fmla="*/ 2193250 w 1293018"/>
                <a:gd name="T11" fmla="*/ 3774329 h 2000700"/>
                <a:gd name="T12" fmla="*/ 247275 w 1293018"/>
                <a:gd name="T13" fmla="*/ 3774329 h 2000700"/>
                <a:gd name="T14" fmla="*/ 0 w 1293018"/>
                <a:gd name="T15" fmla="*/ 3527180 h 2000700"/>
                <a:gd name="T16" fmla="*/ 0 w 1293018"/>
                <a:gd name="T17" fmla="*/ 494643 h 2000700"/>
                <a:gd name="T18" fmla="*/ 247275 w 1293018"/>
                <a:gd name="T19" fmla="*/ 247494 h 2000700"/>
                <a:gd name="T20" fmla="*/ 1429887 w 1293018"/>
                <a:gd name="T21" fmla="*/ 247494 h 2000700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293018"/>
                <a:gd name="T34" fmla="*/ 0 h 2000700"/>
                <a:gd name="T35" fmla="*/ 1293018 w 1293018"/>
                <a:gd name="T36" fmla="*/ 2000700 h 2000700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293018" h="2000700">
                  <a:moveTo>
                    <a:pt x="833662" y="0"/>
                  </a:moveTo>
                  <a:lnTo>
                    <a:pt x="909753" y="131192"/>
                  </a:lnTo>
                  <a:lnTo>
                    <a:pt x="1162009" y="131192"/>
                  </a:lnTo>
                  <a:cubicBezTo>
                    <a:pt x="1234363" y="131192"/>
                    <a:pt x="1293018" y="189847"/>
                    <a:pt x="1293018" y="262201"/>
                  </a:cubicBezTo>
                  <a:lnTo>
                    <a:pt x="1293018" y="1869691"/>
                  </a:lnTo>
                  <a:cubicBezTo>
                    <a:pt x="1293018" y="1942045"/>
                    <a:pt x="1234363" y="2000700"/>
                    <a:pt x="1162009" y="2000700"/>
                  </a:cubicBezTo>
                  <a:lnTo>
                    <a:pt x="131009" y="2000700"/>
                  </a:lnTo>
                  <a:cubicBezTo>
                    <a:pt x="58655" y="2000700"/>
                    <a:pt x="0" y="1942045"/>
                    <a:pt x="0" y="1869691"/>
                  </a:cubicBezTo>
                  <a:lnTo>
                    <a:pt x="0" y="262201"/>
                  </a:lnTo>
                  <a:cubicBezTo>
                    <a:pt x="0" y="189847"/>
                    <a:pt x="58655" y="131192"/>
                    <a:pt x="131009" y="131192"/>
                  </a:cubicBezTo>
                  <a:lnTo>
                    <a:pt x="757570" y="131192"/>
                  </a:lnTo>
                  <a:lnTo>
                    <a:pt x="833662" y="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bevel/>
            </a:ln>
          </p:spPr>
          <p:txBody>
            <a:bodyPr anchor="ctr"/>
            <a:lstStyle>
              <a:lvl1pPr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defTabSz="1089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defTabSz="1089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defTabSz="1089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defTabSz="1089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50000"/>
                </a:lnSpc>
              </a:pPr>
              <a:r>
                <a:rPr lang="ru-RU" altLang="zh-CN" sz="1400" dirty="0">
                  <a:solidFill>
                    <a:schemeClr val="bg1"/>
                  </a:solidFill>
                  <a:latin typeface="Arial Black" panose="020B0A04020102020204" pitchFamily="34" charset="0"/>
                  <a:ea typeface="+mn-ea"/>
                  <a:cs typeface="Montserrat Medium" panose="00000600000000000000" pitchFamily="2" charset="0"/>
                </a:rPr>
                <a:t>ПРОДАН</a:t>
              </a:r>
            </a:p>
            <a:p>
              <a:pPr algn="ctr" eaLnBrk="1" hangingPunct="1">
                <a:lnSpc>
                  <a:spcPct val="150000"/>
                </a:lnSpc>
              </a:pPr>
              <a:r>
                <a:rPr lang="ru-RU" altLang="zh-CN" sz="1400" dirty="0">
                  <a:solidFill>
                    <a:schemeClr val="bg1"/>
                  </a:solidFill>
                  <a:latin typeface="Arial Black" panose="020B0A04020102020204" pitchFamily="34" charset="0"/>
                  <a:ea typeface="+mn-ea"/>
                  <a:cs typeface="Montserrat Medium" panose="00000600000000000000" pitchFamily="2" charset="0"/>
                </a:rPr>
                <a:t>100-й</a:t>
              </a:r>
            </a:p>
            <a:p>
              <a:pPr algn="ctr" eaLnBrk="1" hangingPunct="1">
                <a:lnSpc>
                  <a:spcPct val="150000"/>
                </a:lnSpc>
              </a:pPr>
              <a:r>
                <a:rPr lang="ru-RU" altLang="zh-CN" sz="1400" dirty="0">
                  <a:solidFill>
                    <a:schemeClr val="bg1"/>
                  </a:solidFill>
                  <a:latin typeface="Arial Black" panose="020B0A04020102020204" pitchFamily="34" charset="0"/>
                  <a:ea typeface="+mn-ea"/>
                  <a:cs typeface="Montserrat Medium" panose="00000600000000000000" pitchFamily="2" charset="0"/>
                </a:rPr>
                <a:t>ПРОТЕЗ</a:t>
              </a:r>
            </a:p>
          </p:txBody>
        </p:sp>
      </p:grpSp>
      <p:grpSp>
        <p:nvGrpSpPr>
          <p:cNvPr id="5" name="组合 17"/>
          <p:cNvGrpSpPr/>
          <p:nvPr/>
        </p:nvGrpSpPr>
        <p:grpSpPr bwMode="auto">
          <a:xfrm>
            <a:off x="6338951" y="1504950"/>
            <a:ext cx="1330426" cy="3117708"/>
            <a:chOff x="0" y="-404898"/>
            <a:chExt cx="1774825" cy="4159336"/>
          </a:xfrm>
          <a:solidFill>
            <a:schemeClr val="accent4"/>
          </a:solidFill>
        </p:grpSpPr>
        <p:sp>
          <p:nvSpPr>
            <p:cNvPr id="33" name="椭圆 18"/>
            <p:cNvSpPr>
              <a:spLocks noChangeArrowheads="1"/>
            </p:cNvSpPr>
            <p:nvPr/>
          </p:nvSpPr>
          <p:spPr bwMode="auto">
            <a:xfrm>
              <a:off x="1006475" y="750888"/>
              <a:ext cx="179387" cy="177800"/>
            </a:xfrm>
            <a:prstGeom prst="ellipse">
              <a:avLst/>
            </a:prstGeom>
            <a:grpFill/>
            <a:ln w="25400">
              <a:solidFill>
                <a:srgbClr val="FFFFFF"/>
              </a:solidFill>
              <a:bevel/>
            </a:ln>
          </p:spPr>
          <p:txBody>
            <a:bodyPr anchor="ctr"/>
            <a:lstStyle>
              <a:lvl1pPr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defTabSz="1089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defTabSz="1089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defTabSz="1089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defTabSz="1089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 sz="995" dirty="0">
                <a:solidFill>
                  <a:srgbClr val="FFFFFF"/>
                </a:solidFill>
                <a:latin typeface="Montserrat Medium" panose="00000600000000000000" pitchFamily="2" charset="0"/>
                <a:ea typeface="+mn-ea"/>
                <a:cs typeface="Montserrat Medium" panose="00000600000000000000" pitchFamily="2" charset="0"/>
                <a:sym typeface="Calibri" panose="020F0502020204030204" pitchFamily="34" charset="0"/>
              </a:endParaRPr>
            </a:p>
          </p:txBody>
        </p:sp>
        <p:sp>
          <p:nvSpPr>
            <p:cNvPr id="34" name="椭圆形标注 19"/>
            <p:cNvSpPr>
              <a:spLocks noChangeArrowheads="1"/>
            </p:cNvSpPr>
            <p:nvPr/>
          </p:nvSpPr>
          <p:spPr bwMode="auto">
            <a:xfrm flipH="1">
              <a:off x="19255" y="-404898"/>
              <a:ext cx="1263883" cy="872508"/>
            </a:xfrm>
            <a:prstGeom prst="wedgeEllipseCallout">
              <a:avLst>
                <a:gd name="adj1" fmla="val -27065"/>
                <a:gd name="adj2" fmla="val 71625"/>
              </a:avLst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 lIns="0" tIns="0" rIns="0" bIns="0" anchor="ctr"/>
            <a:lstStyle>
              <a:lvl1pPr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defTabSz="1089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defTabSz="1089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defTabSz="1089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defTabSz="1089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ru-RU" altLang="zh-CN" sz="1780" b="1" dirty="0">
                  <a:solidFill>
                    <a:srgbClr val="FFFFFF"/>
                  </a:solidFill>
                  <a:latin typeface="Montserrat Medium" panose="00000600000000000000" pitchFamily="2" charset="0"/>
                  <a:ea typeface="+mn-ea"/>
                  <a:cs typeface="Montserrat Medium" panose="00000600000000000000" pitchFamily="2" charset="0"/>
                  <a:sym typeface="Times New Roman" panose="02020603050405020304" pitchFamily="18" charset="0"/>
                </a:rPr>
                <a:t>01.01</a:t>
              </a:r>
            </a:p>
            <a:p>
              <a:pPr algn="ctr" eaLnBrk="1" hangingPunct="1"/>
              <a:r>
                <a:rPr lang="ru-RU" altLang="zh-CN" sz="1780" b="1" dirty="0">
                  <a:solidFill>
                    <a:srgbClr val="FFFFFF"/>
                  </a:solidFill>
                  <a:latin typeface="Montserrat Medium" panose="00000600000000000000" pitchFamily="2" charset="0"/>
                  <a:ea typeface="+mn-ea"/>
                  <a:cs typeface="Montserrat Medium" panose="00000600000000000000" pitchFamily="2" charset="0"/>
                  <a:sym typeface="Times New Roman" panose="02020603050405020304" pitchFamily="18" charset="0"/>
                </a:rPr>
                <a:t>2026</a:t>
              </a:r>
              <a:endParaRPr lang="en-US" altLang="zh-CN" sz="1780" b="1" dirty="0">
                <a:solidFill>
                  <a:srgbClr val="FFFFFF"/>
                </a:solidFill>
                <a:latin typeface="Montserrat Medium" panose="00000600000000000000" pitchFamily="2" charset="0"/>
                <a:ea typeface="+mn-ea"/>
                <a:cs typeface="Montserrat Medium" panose="00000600000000000000" pitchFamily="2" charset="0"/>
                <a:sym typeface="Times New Roman" panose="02020603050405020304" pitchFamily="18" charset="0"/>
              </a:endParaRPr>
            </a:p>
          </p:txBody>
        </p:sp>
        <p:sp>
          <p:nvSpPr>
            <p:cNvPr id="35" name="任意多边形 20"/>
            <p:cNvSpPr>
              <a:spLocks noChangeArrowheads="1"/>
            </p:cNvSpPr>
            <p:nvPr/>
          </p:nvSpPr>
          <p:spPr bwMode="auto">
            <a:xfrm>
              <a:off x="0" y="1006475"/>
              <a:ext cx="1774825" cy="2747963"/>
            </a:xfrm>
            <a:custGeom>
              <a:avLst/>
              <a:gdLst>
                <a:gd name="T0" fmla="*/ 1570696 w 1293018"/>
                <a:gd name="T1" fmla="*/ 0 h 2000700"/>
                <a:gd name="T2" fmla="*/ 1714058 w 1293018"/>
                <a:gd name="T3" fmla="*/ 247494 h 2000700"/>
                <a:gd name="T4" fmla="*/ 2189331 w 1293018"/>
                <a:gd name="T5" fmla="*/ 247494 h 2000700"/>
                <a:gd name="T6" fmla="*/ 2436164 w 1293018"/>
                <a:gd name="T7" fmla="*/ 494643 h 2000700"/>
                <a:gd name="T8" fmla="*/ 2436164 w 1293018"/>
                <a:gd name="T9" fmla="*/ 3527180 h 2000700"/>
                <a:gd name="T10" fmla="*/ 2189331 w 1293018"/>
                <a:gd name="T11" fmla="*/ 3774329 h 2000700"/>
                <a:gd name="T12" fmla="*/ 246833 w 1293018"/>
                <a:gd name="T13" fmla="*/ 3774329 h 2000700"/>
                <a:gd name="T14" fmla="*/ 0 w 1293018"/>
                <a:gd name="T15" fmla="*/ 3527180 h 2000700"/>
                <a:gd name="T16" fmla="*/ 0 w 1293018"/>
                <a:gd name="T17" fmla="*/ 494643 h 2000700"/>
                <a:gd name="T18" fmla="*/ 246833 w 1293018"/>
                <a:gd name="T19" fmla="*/ 247494 h 2000700"/>
                <a:gd name="T20" fmla="*/ 1427331 w 1293018"/>
                <a:gd name="T21" fmla="*/ 247494 h 2000700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293018"/>
                <a:gd name="T34" fmla="*/ 0 h 2000700"/>
                <a:gd name="T35" fmla="*/ 1293018 w 1293018"/>
                <a:gd name="T36" fmla="*/ 2000700 h 2000700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293018" h="2000700">
                  <a:moveTo>
                    <a:pt x="833662" y="0"/>
                  </a:moveTo>
                  <a:lnTo>
                    <a:pt x="909753" y="131192"/>
                  </a:lnTo>
                  <a:lnTo>
                    <a:pt x="1162009" y="131192"/>
                  </a:lnTo>
                  <a:cubicBezTo>
                    <a:pt x="1234363" y="131192"/>
                    <a:pt x="1293018" y="189847"/>
                    <a:pt x="1293018" y="262201"/>
                  </a:cubicBezTo>
                  <a:lnTo>
                    <a:pt x="1293018" y="1869691"/>
                  </a:lnTo>
                  <a:cubicBezTo>
                    <a:pt x="1293018" y="1942045"/>
                    <a:pt x="1234363" y="2000700"/>
                    <a:pt x="1162009" y="2000700"/>
                  </a:cubicBezTo>
                  <a:lnTo>
                    <a:pt x="131009" y="2000700"/>
                  </a:lnTo>
                  <a:cubicBezTo>
                    <a:pt x="58655" y="2000700"/>
                    <a:pt x="0" y="1942045"/>
                    <a:pt x="0" y="1869691"/>
                  </a:cubicBezTo>
                  <a:lnTo>
                    <a:pt x="0" y="262201"/>
                  </a:lnTo>
                  <a:cubicBezTo>
                    <a:pt x="0" y="189847"/>
                    <a:pt x="58655" y="131192"/>
                    <a:pt x="131009" y="131192"/>
                  </a:cubicBezTo>
                  <a:lnTo>
                    <a:pt x="757570" y="131192"/>
                  </a:lnTo>
                  <a:lnTo>
                    <a:pt x="833662" y="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bevel/>
            </a:ln>
          </p:spPr>
          <p:txBody>
            <a:bodyPr anchor="ctr"/>
            <a:lstStyle>
              <a:lvl1pPr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defTabSz="1089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defTabSz="1089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defTabSz="1089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defTabSz="1089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50000"/>
                </a:lnSpc>
              </a:pPr>
              <a:r>
                <a:rPr lang="ru-RU" altLang="zh-CN" sz="1400" dirty="0">
                  <a:solidFill>
                    <a:schemeClr val="bg1"/>
                  </a:solidFill>
                  <a:latin typeface="Arial Black" panose="020B0A04020102020204" pitchFamily="34" charset="0"/>
                  <a:ea typeface="+mn-ea"/>
                  <a:cs typeface="Montserrat Medium" panose="00000600000000000000" pitchFamily="2" charset="0"/>
                </a:rPr>
                <a:t>ГОТОВЫ</a:t>
              </a:r>
              <a:br>
                <a:rPr lang="ru-RU" altLang="zh-CN" sz="1400" dirty="0">
                  <a:solidFill>
                    <a:schemeClr val="bg1"/>
                  </a:solidFill>
                  <a:latin typeface="Arial Black" panose="020B0A04020102020204" pitchFamily="34" charset="0"/>
                  <a:ea typeface="+mn-ea"/>
                  <a:cs typeface="Montserrat Medium" panose="00000600000000000000" pitchFamily="2" charset="0"/>
                </a:rPr>
              </a:br>
              <a:r>
                <a:rPr lang="ru-RU" altLang="zh-CN" sz="1400" dirty="0">
                  <a:solidFill>
                    <a:schemeClr val="bg1"/>
                  </a:solidFill>
                  <a:latin typeface="Arial Black" panose="020B0A04020102020204" pitchFamily="34" charset="0"/>
                  <a:ea typeface="+mn-ea"/>
                  <a:cs typeface="Montserrat Medium" panose="00000600000000000000" pitchFamily="2" charset="0"/>
                </a:rPr>
                <a:t>НОВЫЕ</a:t>
              </a:r>
            </a:p>
            <a:p>
              <a:pPr algn="ctr" eaLnBrk="1" hangingPunct="1">
                <a:lnSpc>
                  <a:spcPct val="150000"/>
                </a:lnSpc>
              </a:pPr>
              <a:r>
                <a:rPr lang="ru-RU" altLang="zh-CN" sz="1400" dirty="0">
                  <a:solidFill>
                    <a:schemeClr val="bg1"/>
                  </a:solidFill>
                  <a:latin typeface="Arial Black" panose="020B0A04020102020204" pitchFamily="34" charset="0"/>
                  <a:ea typeface="+mn-ea"/>
                  <a:cs typeface="Montserrat Medium" panose="00000600000000000000" pitchFamily="2" charset="0"/>
                </a:rPr>
                <a:t>МОДЕЛИ</a:t>
              </a:r>
            </a:p>
          </p:txBody>
        </p:sp>
      </p:grpSp>
      <p:grpSp>
        <p:nvGrpSpPr>
          <p:cNvPr id="6" name="组合 6">
            <a:extLst>
              <a:ext uri="{FF2B5EF4-FFF2-40B4-BE49-F238E27FC236}">
                <a16:creationId xmlns:a16="http://schemas.microsoft.com/office/drawing/2014/main" id="{6AED51AF-C09D-D1C0-48EF-9804BDA31979}"/>
              </a:ext>
            </a:extLst>
          </p:cNvPr>
          <p:cNvGrpSpPr/>
          <p:nvPr/>
        </p:nvGrpSpPr>
        <p:grpSpPr>
          <a:xfrm>
            <a:off x="-58228" y="-16508"/>
            <a:ext cx="4664572" cy="849867"/>
            <a:chOff x="7529883" y="2236235"/>
            <a:chExt cx="1617355" cy="849867"/>
          </a:xfrm>
        </p:grpSpPr>
        <p:sp>
          <p:nvSpPr>
            <p:cNvPr id="7" name="矩形 22">
              <a:extLst>
                <a:ext uri="{FF2B5EF4-FFF2-40B4-BE49-F238E27FC236}">
                  <a16:creationId xmlns:a16="http://schemas.microsoft.com/office/drawing/2014/main" id="{784CED5C-9241-FF09-8EE7-AA2DD76C2CC2}"/>
                </a:ext>
              </a:extLst>
            </p:cNvPr>
            <p:cNvSpPr/>
            <p:nvPr/>
          </p:nvSpPr>
          <p:spPr>
            <a:xfrm rot="5400000">
              <a:off x="7921841" y="1860705"/>
              <a:ext cx="849867" cy="1600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 dirty="0">
                <a:latin typeface="Montserrat Medium" panose="00000600000000000000" pitchFamily="2" charset="0"/>
                <a:cs typeface="Montserrat Medium" panose="00000600000000000000" pitchFamily="2" charset="0"/>
              </a:endParaRPr>
            </a:p>
          </p:txBody>
        </p:sp>
        <p:sp>
          <p:nvSpPr>
            <p:cNvPr id="8" name="矩形 2">
              <a:extLst>
                <a:ext uri="{FF2B5EF4-FFF2-40B4-BE49-F238E27FC236}">
                  <a16:creationId xmlns:a16="http://schemas.microsoft.com/office/drawing/2014/main" id="{07BE36AE-DCDE-EEE5-1935-A2768DC844DF}"/>
                </a:ext>
              </a:extLst>
            </p:cNvPr>
            <p:cNvSpPr/>
            <p:nvPr/>
          </p:nvSpPr>
          <p:spPr>
            <a:xfrm>
              <a:off x="7529883" y="2461113"/>
              <a:ext cx="184731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endParaRPr lang="en-US" altLang="zh-CN" sz="2000" dirty="0">
                <a:solidFill>
                  <a:schemeClr val="bg1">
                    <a:lumMod val="95000"/>
                  </a:schemeClr>
                </a:solidFill>
                <a:latin typeface="Montserrat Medium" panose="00000600000000000000" pitchFamily="2" charset="0"/>
                <a:cs typeface="Montserrat Medium" panose="00000600000000000000" pitchFamily="2" charset="0"/>
              </a:endParaRPr>
            </a:p>
          </p:txBody>
        </p: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5E6C8C92-ACC1-8817-0112-C477F8A16269}"/>
              </a:ext>
            </a:extLst>
          </p:cNvPr>
          <p:cNvSpPr txBox="1"/>
          <p:nvPr/>
        </p:nvSpPr>
        <p:spPr>
          <a:xfrm>
            <a:off x="208161" y="146815"/>
            <a:ext cx="67169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latin typeface="Arial Black" panose="020B0A04020102020204" pitchFamily="34" charset="0"/>
              </a:rPr>
              <a:t>ДОРОЖНАЯ КАРТА</a:t>
            </a:r>
          </a:p>
        </p:txBody>
      </p:sp>
      <p:sp>
        <p:nvSpPr>
          <p:cNvPr id="10" name="椭圆形标注 7">
            <a:extLst>
              <a:ext uri="{FF2B5EF4-FFF2-40B4-BE49-F238E27FC236}">
                <a16:creationId xmlns:a16="http://schemas.microsoft.com/office/drawing/2014/main" id="{60986B14-7206-30B6-5FD3-ABF382743D78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4723363" y="1503714"/>
            <a:ext cx="1007025" cy="667380"/>
          </a:xfrm>
          <a:prstGeom prst="wedgeEllipseCallout">
            <a:avLst>
              <a:gd name="adj1" fmla="val -27065"/>
              <a:gd name="adj2" fmla="val 71625"/>
            </a:avLst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bevel/>
              </a14:hiddenLine>
            </a:ext>
          </a:extLst>
        </p:spPr>
        <p:txBody>
          <a:bodyPr lIns="0" tIns="0" rIns="0" bIns="0" anchor="ctr"/>
          <a:lstStyle>
            <a:lvl1pPr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ru-RU" altLang="zh-CN" sz="1780" b="1" dirty="0">
                <a:solidFill>
                  <a:srgbClr val="FFFFFF"/>
                </a:solidFill>
                <a:latin typeface="Montserrat Medium" panose="00000600000000000000" pitchFamily="2" charset="0"/>
                <a:ea typeface="+mn-ea"/>
                <a:cs typeface="Montserrat Medium" panose="00000600000000000000" pitchFamily="2" charset="0"/>
                <a:sym typeface="Times New Roman" panose="02020603050405020304" pitchFamily="18" charset="0"/>
              </a:rPr>
              <a:t>05.11</a:t>
            </a:r>
          </a:p>
          <a:p>
            <a:pPr algn="ctr" eaLnBrk="1" hangingPunct="1"/>
            <a:r>
              <a:rPr lang="ru-RU" altLang="zh-CN" sz="1780" b="1" dirty="0">
                <a:solidFill>
                  <a:srgbClr val="FFFFFF"/>
                </a:solidFill>
                <a:latin typeface="Montserrat Medium" panose="00000600000000000000" pitchFamily="2" charset="0"/>
                <a:ea typeface="+mn-ea"/>
                <a:cs typeface="Montserrat Medium" panose="00000600000000000000" pitchFamily="2" charset="0"/>
                <a:sym typeface="Times New Roman" panose="02020603050405020304" pitchFamily="18" charset="0"/>
              </a:rPr>
              <a:t>2025</a:t>
            </a:r>
            <a:endParaRPr lang="en-US" altLang="zh-CN" sz="1780" b="1" dirty="0">
              <a:solidFill>
                <a:srgbClr val="FFFFFF"/>
              </a:solidFill>
              <a:latin typeface="Montserrat Medium" panose="00000600000000000000" pitchFamily="2" charset="0"/>
              <a:ea typeface="+mn-ea"/>
              <a:cs typeface="Montserrat Medium" panose="00000600000000000000" pitchFamily="2" charset="0"/>
              <a:sym typeface="Times New Roman" panose="02020603050405020304" pitchFamily="18" charset="0"/>
            </a:endParaRP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52CFD843-02E9-E414-4DC7-DE2A70CB9D8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2400" y="-552450"/>
            <a:ext cx="1533141" cy="181877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Рисунок 37">
            <a:extLst>
              <a:ext uri="{FF2B5EF4-FFF2-40B4-BE49-F238E27FC236}">
                <a16:creationId xmlns:a16="http://schemas.microsoft.com/office/drawing/2014/main" id="{13DD8C8B-ADC2-CE50-1B0A-6ACAFFD22C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3600" y="1280158"/>
            <a:ext cx="2514600" cy="2365653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8" name="Рисунок 57">
            <a:extLst>
              <a:ext uri="{FF2B5EF4-FFF2-40B4-BE49-F238E27FC236}">
                <a16:creationId xmlns:a16="http://schemas.microsoft.com/office/drawing/2014/main" id="{7E3901A5-C7B3-21B2-0392-244ACB71F3F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5800" y="1276348"/>
            <a:ext cx="2514600" cy="2365653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grpSp>
        <p:nvGrpSpPr>
          <p:cNvPr id="62" name="组合 6">
            <a:extLst>
              <a:ext uri="{FF2B5EF4-FFF2-40B4-BE49-F238E27FC236}">
                <a16:creationId xmlns:a16="http://schemas.microsoft.com/office/drawing/2014/main" id="{A242B5FD-E74B-F230-1379-6DD09A4D9D38}"/>
              </a:ext>
            </a:extLst>
          </p:cNvPr>
          <p:cNvGrpSpPr/>
          <p:nvPr/>
        </p:nvGrpSpPr>
        <p:grpSpPr>
          <a:xfrm>
            <a:off x="0" y="0"/>
            <a:ext cx="4291934" cy="857203"/>
            <a:chOff x="7546311" y="2236235"/>
            <a:chExt cx="1600927" cy="849867"/>
          </a:xfrm>
        </p:grpSpPr>
        <p:sp>
          <p:nvSpPr>
            <p:cNvPr id="63" name="矩形 22">
              <a:extLst>
                <a:ext uri="{FF2B5EF4-FFF2-40B4-BE49-F238E27FC236}">
                  <a16:creationId xmlns:a16="http://schemas.microsoft.com/office/drawing/2014/main" id="{F8B12517-32B1-C69A-6A97-CFD5A101FB1E}"/>
                </a:ext>
              </a:extLst>
            </p:cNvPr>
            <p:cNvSpPr/>
            <p:nvPr/>
          </p:nvSpPr>
          <p:spPr>
            <a:xfrm rot="5400000">
              <a:off x="7921841" y="1860705"/>
              <a:ext cx="849867" cy="1600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 dirty="0">
                <a:latin typeface="Montserrat Medium" panose="00000600000000000000" pitchFamily="2" charset="0"/>
                <a:cs typeface="Montserrat Medium" panose="00000600000000000000" pitchFamily="2" charset="0"/>
              </a:endParaRPr>
            </a:p>
          </p:txBody>
        </p:sp>
        <p:sp>
          <p:nvSpPr>
            <p:cNvPr id="64" name="矩形 2">
              <a:extLst>
                <a:ext uri="{FF2B5EF4-FFF2-40B4-BE49-F238E27FC236}">
                  <a16:creationId xmlns:a16="http://schemas.microsoft.com/office/drawing/2014/main" id="{B6A7E2D9-53C2-B37D-3F0F-1814E5461F03}"/>
                </a:ext>
              </a:extLst>
            </p:cNvPr>
            <p:cNvSpPr/>
            <p:nvPr/>
          </p:nvSpPr>
          <p:spPr>
            <a:xfrm>
              <a:off x="8016149" y="2316661"/>
              <a:ext cx="184731" cy="76944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endParaRPr lang="en-US" altLang="zh-CN" sz="4400" dirty="0">
                <a:solidFill>
                  <a:schemeClr val="bg1">
                    <a:lumMod val="95000"/>
                  </a:schemeClr>
                </a:solidFill>
                <a:latin typeface="Montserrat Medium" panose="00000600000000000000" pitchFamily="2" charset="0"/>
                <a:cs typeface="Montserrat Medium" panose="00000600000000000000" pitchFamily="2" charset="0"/>
              </a:endParaRPr>
            </a:p>
          </p:txBody>
        </p:sp>
      </p:grpSp>
      <p:sp>
        <p:nvSpPr>
          <p:cNvPr id="65" name="TextBox 64">
            <a:extLst>
              <a:ext uri="{FF2B5EF4-FFF2-40B4-BE49-F238E27FC236}">
                <a16:creationId xmlns:a16="http://schemas.microsoft.com/office/drawing/2014/main" id="{FB38D761-AB1A-354B-EEDF-7A7BBC1F8C77}"/>
              </a:ext>
            </a:extLst>
          </p:cNvPr>
          <p:cNvSpPr txBox="1"/>
          <p:nvPr/>
        </p:nvSpPr>
        <p:spPr>
          <a:xfrm>
            <a:off x="914400" y="161389"/>
            <a:ext cx="3657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latin typeface="Arial Black" panose="020B0A04020102020204" pitchFamily="34" charset="0"/>
              </a:rPr>
              <a:t>КОМАНДА</a:t>
            </a:r>
          </a:p>
        </p:txBody>
      </p:sp>
      <p:sp>
        <p:nvSpPr>
          <p:cNvPr id="69" name="圆角矩形 13">
            <a:extLst>
              <a:ext uri="{FF2B5EF4-FFF2-40B4-BE49-F238E27FC236}">
                <a16:creationId xmlns:a16="http://schemas.microsoft.com/office/drawing/2014/main" id="{F67C217A-4AC9-499F-D4A6-AD49BD3D73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5300" y="3541977"/>
            <a:ext cx="2895600" cy="1419761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txBody>
          <a:bodyPr lIns="91437" tIns="45718" rIns="91437" bIns="45718" anchor="ctr"/>
          <a:lstStyle>
            <a:lvl1pPr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ru-RU" altLang="zh-CN" sz="1800" dirty="0">
                <a:solidFill>
                  <a:srgbClr val="FFFFFF"/>
                </a:solidFill>
                <a:latin typeface="Arial Black" panose="020B0A04020102020204" pitchFamily="34" charset="0"/>
                <a:ea typeface="+mn-ea"/>
                <a:cs typeface="Montserrat Medium" panose="00000600000000000000" pitchFamily="2" charset="0"/>
                <a:sym typeface="Calibri" panose="020F0502020204030204" pitchFamily="34" charset="0"/>
              </a:rPr>
              <a:t>Генеральный директор ООО «ПРОТОЛАБ»</a:t>
            </a:r>
            <a:endParaRPr lang="zh-CN" altLang="zh-CN" sz="1800" dirty="0">
              <a:solidFill>
                <a:srgbClr val="FFFFFF"/>
              </a:solidFill>
              <a:latin typeface="Arial Black" panose="020B0A04020102020204" pitchFamily="34" charset="0"/>
              <a:ea typeface="+mn-ea"/>
              <a:cs typeface="Montserrat Medium" panose="00000600000000000000" pitchFamily="2" charset="0"/>
              <a:sym typeface="Calibri" panose="020F0502020204030204" pitchFamily="34" charset="0"/>
            </a:endParaRPr>
          </a:p>
        </p:txBody>
      </p:sp>
      <p:sp>
        <p:nvSpPr>
          <p:cNvPr id="70" name="圆角矩形 13">
            <a:extLst>
              <a:ext uri="{FF2B5EF4-FFF2-40B4-BE49-F238E27FC236}">
                <a16:creationId xmlns:a16="http://schemas.microsoft.com/office/drawing/2014/main" id="{21F8BD98-7D2D-933C-1C2F-713810553F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53102" y="3544464"/>
            <a:ext cx="2895600" cy="1419761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txBody>
          <a:bodyPr lIns="91437" tIns="45718" rIns="91437" bIns="45718" anchor="ctr"/>
          <a:lstStyle>
            <a:lvl1pPr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 sz="1565" dirty="0">
              <a:solidFill>
                <a:srgbClr val="FFFFFF"/>
              </a:solidFill>
              <a:latin typeface="Montserrat Medium" panose="00000600000000000000" pitchFamily="2" charset="0"/>
              <a:ea typeface="+mn-ea"/>
              <a:cs typeface="Montserrat Medium" panose="00000600000000000000" pitchFamily="2" charset="0"/>
              <a:sym typeface="Calibri" panose="020F0502020204030204" pitchFamily="34" charset="0"/>
            </a:endParaRP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955B5C66-68E3-1C11-48C5-4DA925B8B59B}"/>
              </a:ext>
            </a:extLst>
          </p:cNvPr>
          <p:cNvSpPr txBox="1"/>
          <p:nvPr/>
        </p:nvSpPr>
        <p:spPr>
          <a:xfrm>
            <a:off x="318003" y="1018592"/>
            <a:ext cx="30728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1EDEE1A2-F52F-E1E4-049E-21B20C0FAB81}"/>
              </a:ext>
            </a:extLst>
          </p:cNvPr>
          <p:cNvSpPr txBox="1"/>
          <p:nvPr/>
        </p:nvSpPr>
        <p:spPr>
          <a:xfrm>
            <a:off x="5905500" y="3928691"/>
            <a:ext cx="2743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Arial Black" panose="020B0A04020102020204" pitchFamily="34" charset="0"/>
              </a:rPr>
              <a:t>Главный инженер</a:t>
            </a:r>
          </a:p>
          <a:p>
            <a:r>
              <a:rPr lang="ru-RU" dirty="0">
                <a:solidFill>
                  <a:schemeClr val="bg1"/>
                </a:solidFill>
                <a:latin typeface="Arial Black" panose="020B0A04020102020204" pitchFamily="34" charset="0"/>
              </a:rPr>
              <a:t>ООО «ПРОТОЛАБ»</a:t>
            </a:r>
          </a:p>
        </p:txBody>
      </p:sp>
      <p:pic>
        <p:nvPicPr>
          <p:cNvPr id="85" name="Рисунок 84">
            <a:extLst>
              <a:ext uri="{FF2B5EF4-FFF2-40B4-BE49-F238E27FC236}">
                <a16:creationId xmlns:a16="http://schemas.microsoft.com/office/drawing/2014/main" id="{63D9AB4E-E14D-C052-F93C-70780FDEBB4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53908" y="56134"/>
            <a:ext cx="804384" cy="733729"/>
          </a:xfrm>
          <a:prstGeom prst="rect">
            <a:avLst/>
          </a:prstGeom>
        </p:spPr>
      </p:pic>
      <p:pic>
        <p:nvPicPr>
          <p:cNvPr id="88" name="Рисунок 87">
            <a:extLst>
              <a:ext uri="{FF2B5EF4-FFF2-40B4-BE49-F238E27FC236}">
                <a16:creationId xmlns:a16="http://schemas.microsoft.com/office/drawing/2014/main" id="{F6989CE8-2892-E071-BDBD-0AC313318CD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2400" y="-552450"/>
            <a:ext cx="1533141" cy="181877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" grpId="0" bldLvl="0" animBg="1" autoUpdateAnimBg="0"/>
      <p:bldP spid="70" grpId="0" bldLvl="0" animBg="1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14"/>
          <p:cNvGrpSpPr/>
          <p:nvPr/>
        </p:nvGrpSpPr>
        <p:grpSpPr bwMode="auto">
          <a:xfrm>
            <a:off x="4495800" y="1733550"/>
            <a:ext cx="3930353" cy="664219"/>
            <a:chOff x="0" y="0"/>
            <a:chExt cx="3811400" cy="643100"/>
          </a:xfrm>
        </p:grpSpPr>
        <p:sp>
          <p:nvSpPr>
            <p:cNvPr id="6" name="矩形 15"/>
            <p:cNvSpPr>
              <a:spLocks noChangeArrowheads="1"/>
            </p:cNvSpPr>
            <p:nvPr/>
          </p:nvSpPr>
          <p:spPr bwMode="auto">
            <a:xfrm>
              <a:off x="95245" y="72172"/>
              <a:ext cx="358757" cy="22991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 sz="1350" dirty="0">
                <a:solidFill>
                  <a:schemeClr val="bg1">
                    <a:lumMod val="50000"/>
                  </a:schemeClr>
                </a:solidFill>
                <a:latin typeface="Montserrat Medium" panose="00000600000000000000" pitchFamily="2" charset="0"/>
                <a:cs typeface="Montserrat Medium" panose="00000600000000000000" pitchFamily="2" charset="0"/>
                <a:sym typeface="宋体" panose="02010600030101010101" pitchFamily="2" charset="-122"/>
              </a:endParaRPr>
            </a:p>
          </p:txBody>
        </p:sp>
        <p:sp>
          <p:nvSpPr>
            <p:cNvPr id="10" name="TextBox 16"/>
            <p:cNvSpPr>
              <a:spLocks noChangeArrowheads="1"/>
            </p:cNvSpPr>
            <p:nvPr/>
          </p:nvSpPr>
          <p:spPr bwMode="auto">
            <a:xfrm>
              <a:off x="0" y="343308"/>
              <a:ext cx="3811400" cy="2997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>
                <a:lnSpc>
                  <a:spcPct val="150000"/>
                </a:lnSpc>
              </a:pPr>
              <a:endParaRPr lang="zh-CN" altLang="en-US" sz="1050" dirty="0">
                <a:solidFill>
                  <a:schemeClr val="bg1">
                    <a:lumMod val="50000"/>
                  </a:schemeClr>
                </a:solidFill>
                <a:latin typeface="Montserrat Medium" panose="00000600000000000000" pitchFamily="2" charset="0"/>
                <a:cs typeface="Montserrat Medium" panose="00000600000000000000" pitchFamily="2" charset="0"/>
                <a:sym typeface="宋体" panose="02010600030101010101" pitchFamily="2" charset="-122"/>
              </a:endParaRPr>
            </a:p>
          </p:txBody>
        </p:sp>
        <p:sp>
          <p:nvSpPr>
            <p:cNvPr id="11" name="矩形 17"/>
            <p:cNvSpPr>
              <a:spLocks noChangeArrowheads="1"/>
            </p:cNvSpPr>
            <p:nvPr/>
          </p:nvSpPr>
          <p:spPr bwMode="auto">
            <a:xfrm>
              <a:off x="558772" y="0"/>
              <a:ext cx="3252627" cy="4469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r>
                <a:rPr lang="ru-RU" altLang="zh-CN" sz="2400" b="1" dirty="0">
                  <a:latin typeface="Arial Black" panose="020B0A04020102020204" pitchFamily="34" charset="0"/>
                  <a:cs typeface="Montserrat Medium" panose="00000600000000000000" pitchFamily="2" charset="0"/>
                  <a:sym typeface="微软雅黑" panose="020B0503020204020204" pitchFamily="34" charset="-122"/>
                </a:rPr>
                <a:t>КОНСУЛЬТАЦИИ</a:t>
              </a:r>
              <a:endParaRPr lang="en-US" altLang="zh-CN" sz="2400" b="1" dirty="0">
                <a:latin typeface="Arial Black" panose="020B0A04020102020204" pitchFamily="34" charset="0"/>
                <a:cs typeface="Montserrat Medium" panose="00000600000000000000" pitchFamily="2" charset="0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12" name="组合 18"/>
          <p:cNvGrpSpPr/>
          <p:nvPr/>
        </p:nvGrpSpPr>
        <p:grpSpPr bwMode="auto">
          <a:xfrm>
            <a:off x="4495798" y="2753734"/>
            <a:ext cx="4114801" cy="685545"/>
            <a:chOff x="0" y="0"/>
            <a:chExt cx="3990262" cy="664814"/>
          </a:xfrm>
        </p:grpSpPr>
        <p:sp>
          <p:nvSpPr>
            <p:cNvPr id="13" name="矩形 19"/>
            <p:cNvSpPr>
              <a:spLocks noChangeArrowheads="1"/>
            </p:cNvSpPr>
            <p:nvPr/>
          </p:nvSpPr>
          <p:spPr bwMode="auto">
            <a:xfrm>
              <a:off x="95245" y="92989"/>
              <a:ext cx="358757" cy="23026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 sz="1350" dirty="0">
                <a:solidFill>
                  <a:schemeClr val="bg1">
                    <a:lumMod val="50000"/>
                  </a:schemeClr>
                </a:solidFill>
                <a:latin typeface="Montserrat Medium" panose="00000600000000000000" pitchFamily="2" charset="0"/>
                <a:cs typeface="Montserrat Medium" panose="00000600000000000000" pitchFamily="2" charset="0"/>
                <a:sym typeface="宋体" panose="02010600030101010101" pitchFamily="2" charset="-122"/>
              </a:endParaRPr>
            </a:p>
          </p:txBody>
        </p:sp>
        <p:sp>
          <p:nvSpPr>
            <p:cNvPr id="14" name="TextBox 20"/>
            <p:cNvSpPr>
              <a:spLocks noChangeArrowheads="1"/>
            </p:cNvSpPr>
            <p:nvPr/>
          </p:nvSpPr>
          <p:spPr bwMode="auto">
            <a:xfrm>
              <a:off x="0" y="364541"/>
              <a:ext cx="3811399" cy="3002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>
                <a:lnSpc>
                  <a:spcPct val="150000"/>
                </a:lnSpc>
              </a:pPr>
              <a:endParaRPr lang="zh-CN" altLang="en-US" sz="1050" dirty="0">
                <a:solidFill>
                  <a:schemeClr val="bg1">
                    <a:lumMod val="50000"/>
                  </a:schemeClr>
                </a:solidFill>
                <a:latin typeface="Montserrat Medium" panose="00000600000000000000" pitchFamily="2" charset="0"/>
                <a:cs typeface="Montserrat Medium" panose="00000600000000000000" pitchFamily="2" charset="0"/>
                <a:sym typeface="宋体" panose="02010600030101010101" pitchFamily="2" charset="-122"/>
              </a:endParaRPr>
            </a:p>
          </p:txBody>
        </p:sp>
        <p:sp>
          <p:nvSpPr>
            <p:cNvPr id="15" name="矩形 21"/>
            <p:cNvSpPr>
              <a:spLocks noChangeArrowheads="1"/>
            </p:cNvSpPr>
            <p:nvPr/>
          </p:nvSpPr>
          <p:spPr bwMode="auto">
            <a:xfrm>
              <a:off x="558772" y="0"/>
              <a:ext cx="3431490" cy="4477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r>
                <a:rPr lang="ru-RU" altLang="zh-CN" sz="2400" b="1" dirty="0">
                  <a:latin typeface="Arial Black" panose="020B0A04020102020204" pitchFamily="34" charset="0"/>
                  <a:cs typeface="Montserrat Medium" panose="00000600000000000000" pitchFamily="2" charset="0"/>
                  <a:sym typeface="微软雅黑" panose="020B0503020204020204" pitchFamily="34" charset="-122"/>
                </a:rPr>
                <a:t>ПРЕДЛОЖЕНИЯ</a:t>
              </a:r>
              <a:endParaRPr lang="en-US" altLang="zh-CN" sz="2400" b="1" dirty="0">
                <a:latin typeface="Arial Black" panose="020B0A04020102020204" pitchFamily="34" charset="0"/>
                <a:cs typeface="Montserrat Medium" panose="00000600000000000000" pitchFamily="2" charset="0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16" name="组合 22"/>
          <p:cNvGrpSpPr/>
          <p:nvPr/>
        </p:nvGrpSpPr>
        <p:grpSpPr bwMode="auto">
          <a:xfrm>
            <a:off x="4495798" y="3810760"/>
            <a:ext cx="4343401" cy="650888"/>
            <a:chOff x="0" y="0"/>
            <a:chExt cx="4211942" cy="630928"/>
          </a:xfrm>
        </p:grpSpPr>
        <p:sp>
          <p:nvSpPr>
            <p:cNvPr id="17" name="矩形 23"/>
            <p:cNvSpPr>
              <a:spLocks noChangeArrowheads="1"/>
            </p:cNvSpPr>
            <p:nvPr/>
          </p:nvSpPr>
          <p:spPr bwMode="auto">
            <a:xfrm>
              <a:off x="95245" y="59234"/>
              <a:ext cx="358757" cy="23026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 sz="1350" dirty="0">
                <a:solidFill>
                  <a:schemeClr val="bg1">
                    <a:lumMod val="50000"/>
                  </a:schemeClr>
                </a:solidFill>
                <a:latin typeface="Montserrat Medium" panose="00000600000000000000" pitchFamily="2" charset="0"/>
                <a:cs typeface="Montserrat Medium" panose="00000600000000000000" pitchFamily="2" charset="0"/>
                <a:sym typeface="宋体" panose="02010600030101010101" pitchFamily="2" charset="-122"/>
              </a:endParaRPr>
            </a:p>
          </p:txBody>
        </p:sp>
        <p:sp>
          <p:nvSpPr>
            <p:cNvPr id="18" name="TextBox 24"/>
            <p:cNvSpPr>
              <a:spLocks noChangeArrowheads="1"/>
            </p:cNvSpPr>
            <p:nvPr/>
          </p:nvSpPr>
          <p:spPr bwMode="auto">
            <a:xfrm>
              <a:off x="0" y="330786"/>
              <a:ext cx="3811398" cy="3001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>
                <a:lnSpc>
                  <a:spcPct val="150000"/>
                </a:lnSpc>
              </a:pPr>
              <a:endParaRPr lang="zh-CN" altLang="en-US" sz="1050" dirty="0">
                <a:solidFill>
                  <a:schemeClr val="bg1">
                    <a:lumMod val="50000"/>
                  </a:schemeClr>
                </a:solidFill>
                <a:latin typeface="Montserrat Medium" panose="00000600000000000000" pitchFamily="2" charset="0"/>
                <a:cs typeface="Montserrat Medium" panose="00000600000000000000" pitchFamily="2" charset="0"/>
                <a:sym typeface="宋体" panose="02010600030101010101" pitchFamily="2" charset="-122"/>
              </a:endParaRPr>
            </a:p>
          </p:txBody>
        </p:sp>
        <p:sp>
          <p:nvSpPr>
            <p:cNvPr id="19" name="矩形 25"/>
            <p:cNvSpPr>
              <a:spLocks noChangeArrowheads="1"/>
            </p:cNvSpPr>
            <p:nvPr/>
          </p:nvSpPr>
          <p:spPr bwMode="auto">
            <a:xfrm>
              <a:off x="558772" y="0"/>
              <a:ext cx="3653170" cy="4475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r>
                <a:rPr lang="ru-RU" altLang="zh-CN" sz="2400" b="1" dirty="0">
                  <a:latin typeface="Arial Black" panose="020B0A04020102020204" pitchFamily="34" charset="0"/>
                  <a:cs typeface="Montserrat Medium" panose="00000600000000000000" pitchFamily="2" charset="0"/>
                  <a:sym typeface="微软雅黑" panose="020B0503020204020204" pitchFamily="34" charset="-122"/>
                </a:rPr>
                <a:t>ФИНАНСИРОВАНИЕ</a:t>
              </a:r>
              <a:endParaRPr lang="en-US" altLang="zh-CN" sz="2400" b="1" dirty="0">
                <a:latin typeface="Arial Black" panose="020B0A04020102020204" pitchFamily="34" charset="0"/>
                <a:cs typeface="Montserrat Medium" panose="00000600000000000000" pitchFamily="2" charset="0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2" name="组合 6">
            <a:extLst>
              <a:ext uri="{FF2B5EF4-FFF2-40B4-BE49-F238E27FC236}">
                <a16:creationId xmlns:a16="http://schemas.microsoft.com/office/drawing/2014/main" id="{FDCDDF1D-5DDC-1F8A-13D7-1DD6A4C66E7E}"/>
              </a:ext>
            </a:extLst>
          </p:cNvPr>
          <p:cNvGrpSpPr/>
          <p:nvPr/>
        </p:nvGrpSpPr>
        <p:grpSpPr>
          <a:xfrm>
            <a:off x="0" y="4120"/>
            <a:ext cx="5052695" cy="857203"/>
            <a:chOff x="7546311" y="2236235"/>
            <a:chExt cx="1600927" cy="849867"/>
          </a:xfrm>
        </p:grpSpPr>
        <p:sp>
          <p:nvSpPr>
            <p:cNvPr id="3" name="矩形 22">
              <a:extLst>
                <a:ext uri="{FF2B5EF4-FFF2-40B4-BE49-F238E27FC236}">
                  <a16:creationId xmlns:a16="http://schemas.microsoft.com/office/drawing/2014/main" id="{1F792286-A86E-C550-0BB5-19FE3223FEF5}"/>
                </a:ext>
              </a:extLst>
            </p:cNvPr>
            <p:cNvSpPr/>
            <p:nvPr/>
          </p:nvSpPr>
          <p:spPr>
            <a:xfrm rot="5400000">
              <a:off x="7921841" y="1860705"/>
              <a:ext cx="849867" cy="1600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 dirty="0">
                <a:latin typeface="Montserrat Medium" panose="00000600000000000000" pitchFamily="2" charset="0"/>
                <a:cs typeface="Montserrat Medium" panose="00000600000000000000" pitchFamily="2" charset="0"/>
              </a:endParaRPr>
            </a:p>
          </p:txBody>
        </p:sp>
        <p:sp>
          <p:nvSpPr>
            <p:cNvPr id="4" name="矩形 2">
              <a:extLst>
                <a:ext uri="{FF2B5EF4-FFF2-40B4-BE49-F238E27FC236}">
                  <a16:creationId xmlns:a16="http://schemas.microsoft.com/office/drawing/2014/main" id="{9FA3788D-6720-EC9D-3972-57C64DDA2893}"/>
                </a:ext>
              </a:extLst>
            </p:cNvPr>
            <p:cNvSpPr/>
            <p:nvPr/>
          </p:nvSpPr>
          <p:spPr>
            <a:xfrm>
              <a:off x="8016149" y="2316661"/>
              <a:ext cx="184731" cy="76944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endParaRPr lang="en-US" altLang="zh-CN" sz="4400" dirty="0">
                <a:solidFill>
                  <a:schemeClr val="bg1">
                    <a:lumMod val="95000"/>
                  </a:schemeClr>
                </a:solidFill>
                <a:latin typeface="Montserrat Medium" panose="00000600000000000000" pitchFamily="2" charset="0"/>
                <a:cs typeface="Montserrat Medium" panose="00000600000000000000" pitchFamily="2" charset="0"/>
              </a:endParaRP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BAC080A9-29BE-5477-F426-6C4C9B25532B}"/>
              </a:ext>
            </a:extLst>
          </p:cNvPr>
          <p:cNvSpPr txBox="1"/>
          <p:nvPr/>
        </p:nvSpPr>
        <p:spPr>
          <a:xfrm>
            <a:off x="457200" y="171111"/>
            <a:ext cx="43701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latin typeface="Arial Black" panose="020B0A04020102020204" pitchFamily="34" charset="0"/>
              </a:rPr>
              <a:t>ПОДДЕРЖИТЕ НАС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E5E6AC5D-E210-0883-4689-6C65D76F78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14159" y="85240"/>
            <a:ext cx="804384" cy="733729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EF0438CD-7510-AC81-3104-CAE9A449994A}"/>
              </a:ext>
            </a:extLst>
          </p:cNvPr>
          <p:cNvSpPr txBox="1"/>
          <p:nvPr/>
        </p:nvSpPr>
        <p:spPr>
          <a:xfrm>
            <a:off x="406771" y="2052624"/>
            <a:ext cx="36576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Arial Black" panose="020B0A04020102020204" pitchFamily="34" charset="0"/>
              </a:rPr>
              <a:t>ПРОЕКТ НА НАЧАЛЬНЫХ ЭТАПАХ РАЗВИТИЯ </a:t>
            </a:r>
            <a:br>
              <a:rPr lang="ru-RU" dirty="0">
                <a:latin typeface="Arial Black" panose="020B0A04020102020204" pitchFamily="34" charset="0"/>
              </a:rPr>
            </a:br>
            <a:br>
              <a:rPr lang="ru-RU" dirty="0">
                <a:latin typeface="Arial Black" panose="020B0A04020102020204" pitchFamily="34" charset="0"/>
              </a:rPr>
            </a:br>
            <a:r>
              <a:rPr lang="ru-RU" dirty="0">
                <a:latin typeface="Arial Black" panose="020B0A04020102020204" pitchFamily="34" charset="0"/>
              </a:rPr>
              <a:t>БУДЕМ РАДЫ ПОЛУЧИТЬ ОТ ВАС ЛЮБУЮ ПОДДЕРЖКУ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3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75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9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3">
            <a:extLst>
              <a:ext uri="{FF2B5EF4-FFF2-40B4-BE49-F238E27FC236}">
                <a16:creationId xmlns:a16="http://schemas.microsoft.com/office/drawing/2014/main" id="{4D746E5F-0613-07DC-9628-31814212AE6F}"/>
              </a:ext>
            </a:extLst>
          </p:cNvPr>
          <p:cNvSpPr>
            <a:spLocks noEditPoints="1"/>
          </p:cNvSpPr>
          <p:nvPr/>
        </p:nvSpPr>
        <p:spPr bwMode="auto">
          <a:xfrm>
            <a:off x="818222" y="2827248"/>
            <a:ext cx="346922" cy="234627"/>
          </a:xfrm>
          <a:custGeom>
            <a:avLst/>
            <a:gdLst>
              <a:gd name="T0" fmla="*/ 13 w 94"/>
              <a:gd name="T1" fmla="*/ 0 h 61"/>
              <a:gd name="T2" fmla="*/ 82 w 94"/>
              <a:gd name="T3" fmla="*/ 0 h 61"/>
              <a:gd name="T4" fmla="*/ 89 w 94"/>
              <a:gd name="T5" fmla="*/ 2 h 61"/>
              <a:gd name="T6" fmla="*/ 47 w 94"/>
              <a:gd name="T7" fmla="*/ 33 h 61"/>
              <a:gd name="T8" fmla="*/ 6 w 94"/>
              <a:gd name="T9" fmla="*/ 2 h 61"/>
              <a:gd name="T10" fmla="*/ 13 w 94"/>
              <a:gd name="T11" fmla="*/ 0 h 61"/>
              <a:gd name="T12" fmla="*/ 94 w 94"/>
              <a:gd name="T13" fmla="*/ 9 h 61"/>
              <a:gd name="T14" fmla="*/ 67 w 94"/>
              <a:gd name="T15" fmla="*/ 29 h 61"/>
              <a:gd name="T16" fmla="*/ 93 w 94"/>
              <a:gd name="T17" fmla="*/ 53 h 61"/>
              <a:gd name="T18" fmla="*/ 94 w 94"/>
              <a:gd name="T19" fmla="*/ 48 h 61"/>
              <a:gd name="T20" fmla="*/ 94 w 94"/>
              <a:gd name="T21" fmla="*/ 12 h 61"/>
              <a:gd name="T22" fmla="*/ 94 w 94"/>
              <a:gd name="T23" fmla="*/ 9 h 61"/>
              <a:gd name="T24" fmla="*/ 87 w 94"/>
              <a:gd name="T25" fmla="*/ 60 h 61"/>
              <a:gd name="T26" fmla="*/ 82 w 94"/>
              <a:gd name="T27" fmla="*/ 61 h 61"/>
              <a:gd name="T28" fmla="*/ 13 w 94"/>
              <a:gd name="T29" fmla="*/ 61 h 61"/>
              <a:gd name="T30" fmla="*/ 6 w 94"/>
              <a:gd name="T31" fmla="*/ 59 h 61"/>
              <a:gd name="T32" fmla="*/ 34 w 94"/>
              <a:gd name="T33" fmla="*/ 34 h 61"/>
              <a:gd name="T34" fmla="*/ 44 w 94"/>
              <a:gd name="T35" fmla="*/ 42 h 61"/>
              <a:gd name="T36" fmla="*/ 47 w 94"/>
              <a:gd name="T37" fmla="*/ 44 h 61"/>
              <a:gd name="T38" fmla="*/ 50 w 94"/>
              <a:gd name="T39" fmla="*/ 42 h 61"/>
              <a:gd name="T40" fmla="*/ 60 w 94"/>
              <a:gd name="T41" fmla="*/ 35 h 61"/>
              <a:gd name="T42" fmla="*/ 87 w 94"/>
              <a:gd name="T43" fmla="*/ 60 h 61"/>
              <a:gd name="T44" fmla="*/ 1 w 94"/>
              <a:gd name="T45" fmla="*/ 52 h 61"/>
              <a:gd name="T46" fmla="*/ 27 w 94"/>
              <a:gd name="T47" fmla="*/ 29 h 61"/>
              <a:gd name="T48" fmla="*/ 1 w 94"/>
              <a:gd name="T49" fmla="*/ 9 h 61"/>
              <a:gd name="T50" fmla="*/ 0 w 94"/>
              <a:gd name="T51" fmla="*/ 12 h 61"/>
              <a:gd name="T52" fmla="*/ 0 w 94"/>
              <a:gd name="T53" fmla="*/ 48 h 61"/>
              <a:gd name="T54" fmla="*/ 1 w 94"/>
              <a:gd name="T55" fmla="*/ 52 h 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94" h="61">
                <a:moveTo>
                  <a:pt x="13" y="0"/>
                </a:moveTo>
                <a:cubicBezTo>
                  <a:pt x="82" y="0"/>
                  <a:pt x="82" y="0"/>
                  <a:pt x="82" y="0"/>
                </a:cubicBezTo>
                <a:cubicBezTo>
                  <a:pt x="84" y="0"/>
                  <a:pt x="87" y="1"/>
                  <a:pt x="89" y="2"/>
                </a:cubicBezTo>
                <a:cubicBezTo>
                  <a:pt x="47" y="33"/>
                  <a:pt x="47" y="33"/>
                  <a:pt x="47" y="33"/>
                </a:cubicBezTo>
                <a:cubicBezTo>
                  <a:pt x="6" y="2"/>
                  <a:pt x="6" y="2"/>
                  <a:pt x="6" y="2"/>
                </a:cubicBezTo>
                <a:cubicBezTo>
                  <a:pt x="8" y="1"/>
                  <a:pt x="10" y="0"/>
                  <a:pt x="13" y="0"/>
                </a:cubicBezTo>
                <a:close/>
                <a:moveTo>
                  <a:pt x="94" y="9"/>
                </a:moveTo>
                <a:cubicBezTo>
                  <a:pt x="67" y="29"/>
                  <a:pt x="67" y="29"/>
                  <a:pt x="67" y="29"/>
                </a:cubicBezTo>
                <a:cubicBezTo>
                  <a:pt x="93" y="53"/>
                  <a:pt x="93" y="53"/>
                  <a:pt x="93" y="53"/>
                </a:cubicBezTo>
                <a:cubicBezTo>
                  <a:pt x="94" y="52"/>
                  <a:pt x="94" y="50"/>
                  <a:pt x="94" y="48"/>
                </a:cubicBezTo>
                <a:cubicBezTo>
                  <a:pt x="94" y="12"/>
                  <a:pt x="94" y="12"/>
                  <a:pt x="94" y="12"/>
                </a:cubicBezTo>
                <a:cubicBezTo>
                  <a:pt x="94" y="11"/>
                  <a:pt x="94" y="10"/>
                  <a:pt x="94" y="9"/>
                </a:cubicBezTo>
                <a:close/>
                <a:moveTo>
                  <a:pt x="87" y="60"/>
                </a:moveTo>
                <a:cubicBezTo>
                  <a:pt x="85" y="60"/>
                  <a:pt x="84" y="61"/>
                  <a:pt x="82" y="61"/>
                </a:cubicBezTo>
                <a:cubicBezTo>
                  <a:pt x="13" y="61"/>
                  <a:pt x="13" y="61"/>
                  <a:pt x="13" y="61"/>
                </a:cubicBezTo>
                <a:cubicBezTo>
                  <a:pt x="10" y="61"/>
                  <a:pt x="8" y="60"/>
                  <a:pt x="6" y="59"/>
                </a:cubicBezTo>
                <a:cubicBezTo>
                  <a:pt x="34" y="34"/>
                  <a:pt x="34" y="34"/>
                  <a:pt x="34" y="34"/>
                </a:cubicBezTo>
                <a:cubicBezTo>
                  <a:pt x="44" y="42"/>
                  <a:pt x="44" y="42"/>
                  <a:pt x="44" y="42"/>
                </a:cubicBezTo>
                <a:cubicBezTo>
                  <a:pt x="47" y="44"/>
                  <a:pt x="47" y="44"/>
                  <a:pt x="47" y="44"/>
                </a:cubicBezTo>
                <a:cubicBezTo>
                  <a:pt x="50" y="42"/>
                  <a:pt x="50" y="42"/>
                  <a:pt x="50" y="42"/>
                </a:cubicBezTo>
                <a:cubicBezTo>
                  <a:pt x="60" y="35"/>
                  <a:pt x="60" y="35"/>
                  <a:pt x="60" y="35"/>
                </a:cubicBezTo>
                <a:cubicBezTo>
                  <a:pt x="87" y="60"/>
                  <a:pt x="87" y="60"/>
                  <a:pt x="87" y="60"/>
                </a:cubicBezTo>
                <a:close/>
                <a:moveTo>
                  <a:pt x="1" y="52"/>
                </a:moveTo>
                <a:cubicBezTo>
                  <a:pt x="27" y="29"/>
                  <a:pt x="27" y="29"/>
                  <a:pt x="27" y="29"/>
                </a:cubicBezTo>
                <a:cubicBezTo>
                  <a:pt x="1" y="9"/>
                  <a:pt x="1" y="9"/>
                  <a:pt x="1" y="9"/>
                </a:cubicBezTo>
                <a:cubicBezTo>
                  <a:pt x="0" y="10"/>
                  <a:pt x="0" y="11"/>
                  <a:pt x="0" y="12"/>
                </a:cubicBezTo>
                <a:cubicBezTo>
                  <a:pt x="0" y="48"/>
                  <a:pt x="0" y="48"/>
                  <a:pt x="0" y="48"/>
                </a:cubicBezTo>
                <a:cubicBezTo>
                  <a:pt x="0" y="49"/>
                  <a:pt x="0" y="51"/>
                  <a:pt x="1" y="52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 sz="1050" dirty="0">
              <a:solidFill>
                <a:prstClr val="black"/>
              </a:solidFill>
              <a:latin typeface="Montserrat Medium" panose="00000600000000000000" pitchFamily="2" charset="0"/>
              <a:cs typeface="Montserrat Medium" panose="00000600000000000000" pitchFamily="2" charset="0"/>
            </a:endParaRPr>
          </a:p>
        </p:txBody>
      </p:sp>
      <p:sp>
        <p:nvSpPr>
          <p:cNvPr id="8" name="任意多边形 55">
            <a:extLst>
              <a:ext uri="{FF2B5EF4-FFF2-40B4-BE49-F238E27FC236}">
                <a16:creationId xmlns:a16="http://schemas.microsoft.com/office/drawing/2014/main" id="{D19365F4-D765-1E32-1F39-04A0A8F2AA47}"/>
              </a:ext>
            </a:extLst>
          </p:cNvPr>
          <p:cNvSpPr>
            <a:spLocks noChangeAspect="1"/>
          </p:cNvSpPr>
          <p:nvPr/>
        </p:nvSpPr>
        <p:spPr bwMode="auto">
          <a:xfrm>
            <a:off x="2412396" y="2970819"/>
            <a:ext cx="475917" cy="475418"/>
          </a:xfrm>
          <a:custGeom>
            <a:avLst/>
            <a:gdLst>
              <a:gd name="T0" fmla="*/ 374 w 400"/>
              <a:gd name="T1" fmla="*/ 100 h 400"/>
              <a:gd name="T2" fmla="*/ 301 w 400"/>
              <a:gd name="T3" fmla="*/ 27 h 400"/>
              <a:gd name="T4" fmla="*/ 200 w 400"/>
              <a:gd name="T5" fmla="*/ 0 h 400"/>
              <a:gd name="T6" fmla="*/ 100 w 400"/>
              <a:gd name="T7" fmla="*/ 27 h 400"/>
              <a:gd name="T8" fmla="*/ 27 w 400"/>
              <a:gd name="T9" fmla="*/ 100 h 400"/>
              <a:gd name="T10" fmla="*/ 0 w 400"/>
              <a:gd name="T11" fmla="*/ 200 h 400"/>
              <a:gd name="T12" fmla="*/ 27 w 400"/>
              <a:gd name="T13" fmla="*/ 301 h 400"/>
              <a:gd name="T14" fmla="*/ 100 w 400"/>
              <a:gd name="T15" fmla="*/ 374 h 400"/>
              <a:gd name="T16" fmla="*/ 200 w 400"/>
              <a:gd name="T17" fmla="*/ 400 h 400"/>
              <a:gd name="T18" fmla="*/ 301 w 400"/>
              <a:gd name="T19" fmla="*/ 374 h 400"/>
              <a:gd name="T20" fmla="*/ 374 w 400"/>
              <a:gd name="T21" fmla="*/ 301 h 400"/>
              <a:gd name="T22" fmla="*/ 400 w 400"/>
              <a:gd name="T23" fmla="*/ 200 h 400"/>
              <a:gd name="T24" fmla="*/ 374 w 400"/>
              <a:gd name="T25" fmla="*/ 100 h 400"/>
              <a:gd name="T26" fmla="*/ 330 w 400"/>
              <a:gd name="T27" fmla="*/ 170 h 400"/>
              <a:gd name="T28" fmla="*/ 188 w 400"/>
              <a:gd name="T29" fmla="*/ 311 h 400"/>
              <a:gd name="T30" fmla="*/ 176 w 400"/>
              <a:gd name="T31" fmla="*/ 316 h 400"/>
              <a:gd name="T32" fmla="*/ 165 w 400"/>
              <a:gd name="T33" fmla="*/ 311 h 400"/>
              <a:gd name="T34" fmla="*/ 70 w 400"/>
              <a:gd name="T35" fmla="*/ 217 h 400"/>
              <a:gd name="T36" fmla="*/ 66 w 400"/>
              <a:gd name="T37" fmla="*/ 205 h 400"/>
              <a:gd name="T38" fmla="*/ 70 w 400"/>
              <a:gd name="T39" fmla="*/ 193 h 400"/>
              <a:gd name="T40" fmla="*/ 94 w 400"/>
              <a:gd name="T41" fmla="*/ 170 h 400"/>
              <a:gd name="T42" fmla="*/ 106 w 400"/>
              <a:gd name="T43" fmla="*/ 165 h 400"/>
              <a:gd name="T44" fmla="*/ 118 w 400"/>
              <a:gd name="T45" fmla="*/ 170 h 400"/>
              <a:gd name="T46" fmla="*/ 176 w 400"/>
              <a:gd name="T47" fmla="*/ 229 h 400"/>
              <a:gd name="T48" fmla="*/ 283 w 400"/>
              <a:gd name="T49" fmla="*/ 123 h 400"/>
              <a:gd name="T50" fmla="*/ 295 w 400"/>
              <a:gd name="T51" fmla="*/ 118 h 400"/>
              <a:gd name="T52" fmla="*/ 306 w 400"/>
              <a:gd name="T53" fmla="*/ 123 h 400"/>
              <a:gd name="T54" fmla="*/ 330 w 400"/>
              <a:gd name="T55" fmla="*/ 146 h 400"/>
              <a:gd name="T56" fmla="*/ 335 w 400"/>
              <a:gd name="T57" fmla="*/ 158 h 400"/>
              <a:gd name="T58" fmla="*/ 330 w 400"/>
              <a:gd name="T59" fmla="*/ 170 h 400"/>
              <a:gd name="T60" fmla="*/ 330 w 400"/>
              <a:gd name="T61" fmla="*/ 170 h 400"/>
              <a:gd name="T62" fmla="*/ 330 w 400"/>
              <a:gd name="T63" fmla="*/ 170 h 4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400" h="400">
                <a:moveTo>
                  <a:pt x="374" y="100"/>
                </a:moveTo>
                <a:cubicBezTo>
                  <a:pt x="356" y="69"/>
                  <a:pt x="331" y="45"/>
                  <a:pt x="301" y="27"/>
                </a:cubicBezTo>
                <a:cubicBezTo>
                  <a:pt x="270" y="9"/>
                  <a:pt x="237" y="0"/>
                  <a:pt x="200" y="0"/>
                </a:cubicBezTo>
                <a:cubicBezTo>
                  <a:pt x="164" y="0"/>
                  <a:pt x="130" y="9"/>
                  <a:pt x="100" y="27"/>
                </a:cubicBezTo>
                <a:cubicBezTo>
                  <a:pt x="69" y="45"/>
                  <a:pt x="45" y="69"/>
                  <a:pt x="27" y="100"/>
                </a:cubicBezTo>
                <a:cubicBezTo>
                  <a:pt x="9" y="130"/>
                  <a:pt x="0" y="164"/>
                  <a:pt x="0" y="200"/>
                </a:cubicBezTo>
                <a:cubicBezTo>
                  <a:pt x="0" y="237"/>
                  <a:pt x="9" y="270"/>
                  <a:pt x="27" y="301"/>
                </a:cubicBezTo>
                <a:cubicBezTo>
                  <a:pt x="45" y="331"/>
                  <a:pt x="69" y="356"/>
                  <a:pt x="100" y="374"/>
                </a:cubicBezTo>
                <a:cubicBezTo>
                  <a:pt x="130" y="391"/>
                  <a:pt x="164" y="400"/>
                  <a:pt x="200" y="400"/>
                </a:cubicBezTo>
                <a:cubicBezTo>
                  <a:pt x="237" y="400"/>
                  <a:pt x="270" y="391"/>
                  <a:pt x="301" y="374"/>
                </a:cubicBezTo>
                <a:cubicBezTo>
                  <a:pt x="331" y="356"/>
                  <a:pt x="356" y="331"/>
                  <a:pt x="374" y="301"/>
                </a:cubicBezTo>
                <a:cubicBezTo>
                  <a:pt x="392" y="270"/>
                  <a:pt x="400" y="237"/>
                  <a:pt x="400" y="200"/>
                </a:cubicBezTo>
                <a:cubicBezTo>
                  <a:pt x="400" y="164"/>
                  <a:pt x="392" y="130"/>
                  <a:pt x="374" y="100"/>
                </a:cubicBezTo>
                <a:close/>
                <a:moveTo>
                  <a:pt x="330" y="170"/>
                </a:moveTo>
                <a:cubicBezTo>
                  <a:pt x="188" y="311"/>
                  <a:pt x="188" y="311"/>
                  <a:pt x="188" y="311"/>
                </a:cubicBezTo>
                <a:cubicBezTo>
                  <a:pt x="185" y="315"/>
                  <a:pt x="181" y="316"/>
                  <a:pt x="176" y="316"/>
                </a:cubicBezTo>
                <a:cubicBezTo>
                  <a:pt x="172" y="316"/>
                  <a:pt x="168" y="315"/>
                  <a:pt x="165" y="311"/>
                </a:cubicBezTo>
                <a:cubicBezTo>
                  <a:pt x="70" y="217"/>
                  <a:pt x="70" y="217"/>
                  <a:pt x="70" y="217"/>
                </a:cubicBezTo>
                <a:cubicBezTo>
                  <a:pt x="67" y="214"/>
                  <a:pt x="66" y="210"/>
                  <a:pt x="66" y="205"/>
                </a:cubicBezTo>
                <a:cubicBezTo>
                  <a:pt x="66" y="200"/>
                  <a:pt x="67" y="196"/>
                  <a:pt x="70" y="193"/>
                </a:cubicBezTo>
                <a:cubicBezTo>
                  <a:pt x="94" y="170"/>
                  <a:pt x="94" y="170"/>
                  <a:pt x="94" y="170"/>
                </a:cubicBezTo>
                <a:cubicBezTo>
                  <a:pt x="97" y="166"/>
                  <a:pt x="101" y="165"/>
                  <a:pt x="106" y="165"/>
                </a:cubicBezTo>
                <a:cubicBezTo>
                  <a:pt x="110" y="165"/>
                  <a:pt x="114" y="166"/>
                  <a:pt x="118" y="170"/>
                </a:cubicBezTo>
                <a:cubicBezTo>
                  <a:pt x="176" y="229"/>
                  <a:pt x="176" y="229"/>
                  <a:pt x="176" y="229"/>
                </a:cubicBezTo>
                <a:cubicBezTo>
                  <a:pt x="283" y="123"/>
                  <a:pt x="283" y="123"/>
                  <a:pt x="283" y="123"/>
                </a:cubicBezTo>
                <a:cubicBezTo>
                  <a:pt x="286" y="119"/>
                  <a:pt x="290" y="118"/>
                  <a:pt x="295" y="118"/>
                </a:cubicBezTo>
                <a:cubicBezTo>
                  <a:pt x="299" y="118"/>
                  <a:pt x="303" y="119"/>
                  <a:pt x="306" y="123"/>
                </a:cubicBezTo>
                <a:cubicBezTo>
                  <a:pt x="330" y="146"/>
                  <a:pt x="330" y="146"/>
                  <a:pt x="330" y="146"/>
                </a:cubicBezTo>
                <a:cubicBezTo>
                  <a:pt x="333" y="149"/>
                  <a:pt x="335" y="153"/>
                  <a:pt x="335" y="158"/>
                </a:cubicBezTo>
                <a:cubicBezTo>
                  <a:pt x="335" y="163"/>
                  <a:pt x="333" y="167"/>
                  <a:pt x="330" y="170"/>
                </a:cubicBezTo>
                <a:close/>
                <a:moveTo>
                  <a:pt x="330" y="170"/>
                </a:moveTo>
                <a:cubicBezTo>
                  <a:pt x="330" y="170"/>
                  <a:pt x="330" y="170"/>
                  <a:pt x="330" y="170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/>
          <a:lstStyle/>
          <a:p>
            <a:pPr algn="ctr"/>
            <a:endParaRPr sz="1200" dirty="0">
              <a:solidFill>
                <a:schemeClr val="bg1">
                  <a:lumMod val="50000"/>
                </a:schemeClr>
              </a:solidFill>
              <a:latin typeface="Montserrat Medium" panose="00000600000000000000" pitchFamily="2" charset="0"/>
              <a:cs typeface="Montserrat Medium" panose="00000600000000000000" pitchFamily="2" charset="0"/>
            </a:endParaRPr>
          </a:p>
        </p:txBody>
      </p:sp>
      <p:grpSp>
        <p:nvGrpSpPr>
          <p:cNvPr id="71" name="Группа 70">
            <a:extLst>
              <a:ext uri="{FF2B5EF4-FFF2-40B4-BE49-F238E27FC236}">
                <a16:creationId xmlns:a16="http://schemas.microsoft.com/office/drawing/2014/main" id="{A3C390C2-F18E-134C-B1A2-0BF913305684}"/>
              </a:ext>
            </a:extLst>
          </p:cNvPr>
          <p:cNvGrpSpPr/>
          <p:nvPr/>
        </p:nvGrpSpPr>
        <p:grpSpPr>
          <a:xfrm>
            <a:off x="712163" y="1856394"/>
            <a:ext cx="3497110" cy="2986669"/>
            <a:chOff x="712163" y="1856394"/>
            <a:chExt cx="3497110" cy="2986669"/>
          </a:xfrm>
        </p:grpSpPr>
        <p:grpSp>
          <p:nvGrpSpPr>
            <p:cNvPr id="69" name="Группа 68">
              <a:extLst>
                <a:ext uri="{FF2B5EF4-FFF2-40B4-BE49-F238E27FC236}">
                  <a16:creationId xmlns:a16="http://schemas.microsoft.com/office/drawing/2014/main" id="{911E2DA7-7564-3973-D524-F1009E7460E9}"/>
                </a:ext>
              </a:extLst>
            </p:cNvPr>
            <p:cNvGrpSpPr/>
            <p:nvPr/>
          </p:nvGrpSpPr>
          <p:grpSpPr>
            <a:xfrm>
              <a:off x="712163" y="1856394"/>
              <a:ext cx="3497110" cy="2986669"/>
              <a:chOff x="712163" y="1856394"/>
              <a:chExt cx="3497110" cy="2986669"/>
            </a:xfrm>
          </p:grpSpPr>
          <p:grpSp>
            <p:nvGrpSpPr>
              <p:cNvPr id="32" name="组合 31"/>
              <p:cNvGrpSpPr/>
              <p:nvPr/>
            </p:nvGrpSpPr>
            <p:grpSpPr>
              <a:xfrm>
                <a:off x="712163" y="1856394"/>
                <a:ext cx="3497110" cy="2986669"/>
                <a:chOff x="5888291" y="2915112"/>
                <a:chExt cx="4148561" cy="3543034"/>
              </a:xfrm>
            </p:grpSpPr>
            <p:grpSp>
              <p:nvGrpSpPr>
                <p:cNvPr id="33" name="Group 149"/>
                <p:cNvGrpSpPr/>
                <p:nvPr/>
              </p:nvGrpSpPr>
              <p:grpSpPr>
                <a:xfrm>
                  <a:off x="6629396" y="2943217"/>
                  <a:ext cx="2090836" cy="381021"/>
                  <a:chOff x="4597686" y="3155873"/>
                  <a:chExt cx="1583966" cy="270964"/>
                </a:xfrm>
              </p:grpSpPr>
              <p:sp>
                <p:nvSpPr>
                  <p:cNvPr id="67" name="TextBox 150"/>
                  <p:cNvSpPr txBox="1"/>
                  <p:nvPr/>
                </p:nvSpPr>
                <p:spPr>
                  <a:xfrm>
                    <a:off x="4597686" y="3155873"/>
                    <a:ext cx="1542506" cy="152652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 rtlCol="0" anchor="t">
                    <a:spAutoFit/>
                  </a:bodyPr>
                  <a:lstStyle/>
                  <a:p>
                    <a:pPr>
                      <a:lnSpc>
                        <a:spcPct val="120000"/>
                      </a:lnSpc>
                    </a:pPr>
                    <a:r>
                      <a:rPr lang="ru-RU" altLang="zh-CN" sz="1050" dirty="0">
                        <a:solidFill>
                          <a:schemeClr val="bg1">
                            <a:lumMod val="50000"/>
                          </a:schemeClr>
                        </a:solidFill>
                        <a:latin typeface="Arial Black" panose="020B0A04020102020204" pitchFamily="34" charset="0"/>
                        <a:cs typeface="Montserrat Medium" panose="00000600000000000000" pitchFamily="2" charset="0"/>
                        <a:sym typeface="Arial" panose="020B0604020202020204" pitchFamily="34" charset="0"/>
                      </a:rPr>
                      <a:t>ТЕЛЕФОН</a:t>
                    </a:r>
                    <a:endParaRPr lang="en-US" altLang="zh-CN" sz="1050" dirty="0">
                      <a:solidFill>
                        <a:schemeClr val="bg1">
                          <a:lumMod val="50000"/>
                        </a:schemeClr>
                      </a:solidFill>
                      <a:latin typeface="Arial Black" panose="020B0A04020102020204" pitchFamily="34" charset="0"/>
                      <a:cs typeface="Montserrat Medium" panose="00000600000000000000" pitchFamily="2" charset="0"/>
                      <a:sym typeface="Arial" panose="020B0604020202020204" pitchFamily="34" charset="0"/>
                    </a:endParaRPr>
                  </a:p>
                </p:txBody>
              </p:sp>
              <p:sp>
                <p:nvSpPr>
                  <p:cNvPr id="68" name="TextBox 151"/>
                  <p:cNvSpPr txBox="1"/>
                  <p:nvPr/>
                </p:nvSpPr>
                <p:spPr>
                  <a:xfrm>
                    <a:off x="4597686" y="3348942"/>
                    <a:ext cx="1583966" cy="77895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 rtlCol="0" anchor="t">
                    <a:spAutoFit/>
                  </a:bodyPr>
                  <a:lstStyle/>
                  <a:p>
                    <a:endParaRPr lang="en-US" altLang="zh-CN" sz="600" dirty="0">
                      <a:solidFill>
                        <a:schemeClr val="bg1">
                          <a:lumMod val="50000"/>
                        </a:schemeClr>
                      </a:solidFill>
                      <a:latin typeface="Montserrat Medium" panose="00000600000000000000" pitchFamily="2" charset="0"/>
                      <a:cs typeface="Montserrat Medium" panose="00000600000000000000" pitchFamily="2" charset="0"/>
                    </a:endParaRPr>
                  </a:p>
                </p:txBody>
              </p:sp>
            </p:grpSp>
            <p:grpSp>
              <p:nvGrpSpPr>
                <p:cNvPr id="35" name="Group 155"/>
                <p:cNvGrpSpPr/>
                <p:nvPr/>
              </p:nvGrpSpPr>
              <p:grpSpPr>
                <a:xfrm>
                  <a:off x="6629395" y="3851244"/>
                  <a:ext cx="3407457" cy="563600"/>
                  <a:chOff x="4597684" y="3914327"/>
                  <a:chExt cx="2581406" cy="400804"/>
                </a:xfrm>
              </p:grpSpPr>
              <p:sp>
                <p:nvSpPr>
                  <p:cNvPr id="63" name="TextBox 156"/>
                  <p:cNvSpPr txBox="1"/>
                  <p:nvPr/>
                </p:nvSpPr>
                <p:spPr>
                  <a:xfrm>
                    <a:off x="4597686" y="3914327"/>
                    <a:ext cx="1542506" cy="152651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 rtlCol="0" anchor="t">
                    <a:spAutoFit/>
                  </a:bodyPr>
                  <a:lstStyle/>
                  <a:p>
                    <a:pPr>
                      <a:lnSpc>
                        <a:spcPct val="120000"/>
                      </a:lnSpc>
                    </a:pPr>
                    <a:r>
                      <a:rPr lang="ru-RU" altLang="zh-CN" sz="105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 Black" panose="020B0A04020102020204" pitchFamily="34" charset="0"/>
                        <a:cs typeface="Montserrat Medium" panose="00000600000000000000" pitchFamily="2" charset="0"/>
                        <a:sym typeface="Arial" panose="020B0604020202020204" pitchFamily="34" charset="0"/>
                      </a:rPr>
                      <a:t>ПОЧТА</a:t>
                    </a:r>
                    <a:endParaRPr lang="en-US" altLang="zh-CN" sz="1050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latin typeface="Arial Black" panose="020B0A04020102020204" pitchFamily="34" charset="0"/>
                      <a:cs typeface="Montserrat Medium" panose="00000600000000000000" pitchFamily="2" charset="0"/>
                      <a:sym typeface="Arial" panose="020B0604020202020204" pitchFamily="34" charset="0"/>
                    </a:endParaRPr>
                  </a:p>
                </p:txBody>
              </p:sp>
              <p:sp>
                <p:nvSpPr>
                  <p:cNvPr id="64" name="TextBox 157"/>
                  <p:cNvSpPr txBox="1"/>
                  <p:nvPr/>
                </p:nvSpPr>
                <p:spPr>
                  <a:xfrm>
                    <a:off x="4597684" y="4107413"/>
                    <a:ext cx="2581406" cy="207718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 rtlCol="0" anchor="t">
                    <a:spAutoFit/>
                  </a:bodyPr>
                  <a:lstStyle/>
                  <a:p>
                    <a:r>
                      <a:rPr lang="en-US" altLang="zh-CN" sz="1600" dirty="0">
                        <a:latin typeface="Arial Black" panose="020B0A04020102020204" pitchFamily="34" charset="0"/>
                        <a:cs typeface="Montserrat Medium" panose="00000600000000000000" pitchFamily="2" charset="0"/>
                      </a:rPr>
                      <a:t>protolab.ru@gmail.com</a:t>
                    </a:r>
                  </a:p>
                </p:txBody>
              </p:sp>
            </p:grpSp>
            <p:grpSp>
              <p:nvGrpSpPr>
                <p:cNvPr id="37" name="Group 161"/>
                <p:cNvGrpSpPr/>
                <p:nvPr/>
              </p:nvGrpSpPr>
              <p:grpSpPr>
                <a:xfrm>
                  <a:off x="6629396" y="4876982"/>
                  <a:ext cx="2036113" cy="381024"/>
                  <a:chOff x="4597685" y="3914335"/>
                  <a:chExt cx="1542509" cy="270965"/>
                </a:xfrm>
              </p:grpSpPr>
              <p:sp>
                <p:nvSpPr>
                  <p:cNvPr id="59" name="TextBox 162"/>
                  <p:cNvSpPr txBox="1"/>
                  <p:nvPr/>
                </p:nvSpPr>
                <p:spPr>
                  <a:xfrm>
                    <a:off x="4597688" y="3914335"/>
                    <a:ext cx="1542506" cy="152651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 rtlCol="0" anchor="t">
                    <a:spAutoFit/>
                  </a:bodyPr>
                  <a:lstStyle/>
                  <a:p>
                    <a:pPr>
                      <a:lnSpc>
                        <a:spcPct val="120000"/>
                      </a:lnSpc>
                    </a:pPr>
                    <a:r>
                      <a:rPr lang="ru-RU" altLang="zh-CN" sz="1050" dirty="0">
                        <a:solidFill>
                          <a:schemeClr val="bg1">
                            <a:lumMod val="50000"/>
                          </a:schemeClr>
                        </a:solidFill>
                        <a:latin typeface="Arial Black" panose="020B0A04020102020204" pitchFamily="34" charset="0"/>
                        <a:cs typeface="Montserrat Medium" panose="00000600000000000000" pitchFamily="2" charset="0"/>
                        <a:sym typeface="Arial" panose="020B0604020202020204" pitchFamily="34" charset="0"/>
                      </a:rPr>
                      <a:t>ГОРОД</a:t>
                    </a:r>
                    <a:endParaRPr lang="en-US" altLang="zh-CN" sz="1050" dirty="0">
                      <a:solidFill>
                        <a:schemeClr val="bg1">
                          <a:lumMod val="50000"/>
                        </a:schemeClr>
                      </a:solidFill>
                      <a:latin typeface="Arial Black" panose="020B0A04020102020204" pitchFamily="34" charset="0"/>
                      <a:cs typeface="Montserrat Medium" panose="00000600000000000000" pitchFamily="2" charset="0"/>
                      <a:sym typeface="Arial" panose="020B0604020202020204" pitchFamily="34" charset="0"/>
                    </a:endParaRPr>
                  </a:p>
                </p:txBody>
              </p:sp>
              <p:sp>
                <p:nvSpPr>
                  <p:cNvPr id="60" name="TextBox 163"/>
                  <p:cNvSpPr txBox="1"/>
                  <p:nvPr/>
                </p:nvSpPr>
                <p:spPr>
                  <a:xfrm>
                    <a:off x="4597685" y="4107406"/>
                    <a:ext cx="1542507" cy="77894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 rtlCol="0" anchor="t">
                    <a:spAutoFit/>
                  </a:bodyPr>
                  <a:lstStyle/>
                  <a:p>
                    <a:endParaRPr lang="en-US" altLang="zh-CN" sz="600" dirty="0">
                      <a:solidFill>
                        <a:schemeClr val="bg1">
                          <a:lumMod val="50000"/>
                        </a:schemeClr>
                      </a:solidFill>
                      <a:latin typeface="Montserrat Medium" panose="00000600000000000000" pitchFamily="2" charset="0"/>
                      <a:cs typeface="Montserrat Medium" panose="00000600000000000000" pitchFamily="2" charset="0"/>
                    </a:endParaRPr>
                  </a:p>
                </p:txBody>
              </p:sp>
            </p:grpSp>
            <p:grpSp>
              <p:nvGrpSpPr>
                <p:cNvPr id="38" name="Group 164"/>
                <p:cNvGrpSpPr/>
                <p:nvPr/>
              </p:nvGrpSpPr>
              <p:grpSpPr>
                <a:xfrm>
                  <a:off x="6622867" y="5894565"/>
                  <a:ext cx="2818122" cy="563581"/>
                  <a:chOff x="4703424" y="4637985"/>
                  <a:chExt cx="2134940" cy="400790"/>
                </a:xfrm>
              </p:grpSpPr>
              <p:sp>
                <p:nvSpPr>
                  <p:cNvPr id="57" name="TextBox 165"/>
                  <p:cNvSpPr txBox="1"/>
                  <p:nvPr/>
                </p:nvSpPr>
                <p:spPr>
                  <a:xfrm>
                    <a:off x="4703424" y="4637985"/>
                    <a:ext cx="1542506" cy="152651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 rtlCol="0" anchor="t">
                    <a:spAutoFit/>
                  </a:bodyPr>
                  <a:lstStyle/>
                  <a:p>
                    <a:pPr>
                      <a:lnSpc>
                        <a:spcPct val="120000"/>
                      </a:lnSpc>
                    </a:pPr>
                    <a:r>
                      <a:rPr lang="ru-RU" altLang="zh-CN" sz="1050" dirty="0">
                        <a:solidFill>
                          <a:schemeClr val="bg1">
                            <a:lumMod val="50000"/>
                          </a:schemeClr>
                        </a:solidFill>
                        <a:latin typeface="Arial Black" panose="020B0A04020102020204" pitchFamily="34" charset="0"/>
                        <a:cs typeface="Montserrat Medium" panose="00000600000000000000" pitchFamily="2" charset="0"/>
                        <a:sym typeface="Arial" panose="020B0604020202020204" pitchFamily="34" charset="0"/>
                      </a:rPr>
                      <a:t>ТЕЛЕГРАМ КАНАЛ</a:t>
                    </a:r>
                    <a:endParaRPr lang="en-US" altLang="zh-CN" sz="1050" dirty="0">
                      <a:solidFill>
                        <a:schemeClr val="bg1">
                          <a:lumMod val="50000"/>
                        </a:schemeClr>
                      </a:solidFill>
                      <a:latin typeface="Arial Black" panose="020B0A04020102020204" pitchFamily="34" charset="0"/>
                      <a:cs typeface="Montserrat Medium" panose="00000600000000000000" pitchFamily="2" charset="0"/>
                      <a:sym typeface="Arial" panose="020B0604020202020204" pitchFamily="34" charset="0"/>
                    </a:endParaRPr>
                  </a:p>
                </p:txBody>
              </p:sp>
              <p:sp>
                <p:nvSpPr>
                  <p:cNvPr id="58" name="TextBox 166"/>
                  <p:cNvSpPr txBox="1"/>
                  <p:nvPr/>
                </p:nvSpPr>
                <p:spPr>
                  <a:xfrm>
                    <a:off x="4722437" y="4831057"/>
                    <a:ext cx="2115927" cy="207718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 rtlCol="0" anchor="t">
                    <a:spAutoFit/>
                  </a:bodyPr>
                  <a:lstStyle/>
                  <a:p>
                    <a:r>
                      <a:rPr lang="en-US" altLang="zh-CN" sz="1600" dirty="0">
                        <a:latin typeface="Arial Black" panose="020B0A04020102020204" pitchFamily="34" charset="0"/>
                        <a:cs typeface="Montserrat Medium" panose="00000600000000000000" pitchFamily="2" charset="0"/>
                      </a:rPr>
                      <a:t>t.me/protolaboratory</a:t>
                    </a:r>
                  </a:p>
                </p:txBody>
              </p:sp>
            </p:grpSp>
            <p:sp>
              <p:nvSpPr>
                <p:cNvPr id="55" name="Oval 168"/>
                <p:cNvSpPr>
                  <a:spLocks noChangeAspect="1"/>
                </p:cNvSpPr>
                <p:nvPr/>
              </p:nvSpPr>
              <p:spPr>
                <a:xfrm>
                  <a:off x="5888291" y="5805564"/>
                  <a:ext cx="659525" cy="640642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lnSpc>
                      <a:spcPct val="120000"/>
                    </a:lnSpc>
                  </a:pPr>
                  <a:endParaRPr lang="en-US" sz="600" dirty="0">
                    <a:solidFill>
                      <a:schemeClr val="bg1">
                        <a:lumMod val="50000"/>
                      </a:schemeClr>
                    </a:solidFill>
                    <a:latin typeface="Montserrat Medium" panose="00000600000000000000" pitchFamily="2" charset="0"/>
                    <a:cs typeface="Montserrat Medium" panose="00000600000000000000" pitchFamily="2" charset="0"/>
                    <a:sym typeface="Arial" panose="020B0604020202020204" pitchFamily="34" charset="0"/>
                  </a:endParaRPr>
                </a:p>
              </p:txBody>
            </p:sp>
            <p:grpSp>
              <p:nvGrpSpPr>
                <p:cNvPr id="40" name="Group 170"/>
                <p:cNvGrpSpPr/>
                <p:nvPr/>
              </p:nvGrpSpPr>
              <p:grpSpPr>
                <a:xfrm>
                  <a:off x="5888433" y="2915112"/>
                  <a:ext cx="659525" cy="640643"/>
                  <a:chOff x="630683" y="3383510"/>
                  <a:chExt cx="469021" cy="455593"/>
                </a:xfrm>
              </p:grpSpPr>
              <p:sp>
                <p:nvSpPr>
                  <p:cNvPr id="53" name="Oval 171"/>
                  <p:cNvSpPr>
                    <a:spLocks noChangeAspect="1"/>
                  </p:cNvSpPr>
                  <p:nvPr/>
                </p:nvSpPr>
                <p:spPr>
                  <a:xfrm>
                    <a:off x="630683" y="3383510"/>
                    <a:ext cx="469021" cy="455593"/>
                  </a:xfrm>
                  <a:prstGeom prst="ellipse">
                    <a:avLst/>
                  </a:prstGeom>
                  <a:solidFill>
                    <a:schemeClr val="accent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>
                      <a:lnSpc>
                        <a:spcPct val="120000"/>
                      </a:lnSpc>
                    </a:pPr>
                    <a:endParaRPr lang="en-US" sz="600" dirty="0">
                      <a:solidFill>
                        <a:schemeClr val="bg1">
                          <a:lumMod val="50000"/>
                        </a:schemeClr>
                      </a:solidFill>
                      <a:latin typeface="Montserrat Medium" panose="00000600000000000000" pitchFamily="2" charset="0"/>
                      <a:cs typeface="Montserrat Medium" panose="00000600000000000000" pitchFamily="2" charset="0"/>
                      <a:sym typeface="Arial" panose="020B0604020202020204" pitchFamily="34" charset="0"/>
                    </a:endParaRPr>
                  </a:p>
                </p:txBody>
              </p:sp>
              <p:sp>
                <p:nvSpPr>
                  <p:cNvPr id="54" name="Freeform 117"/>
                  <p:cNvSpPr/>
                  <p:nvPr/>
                </p:nvSpPr>
                <p:spPr bwMode="auto">
                  <a:xfrm>
                    <a:off x="730012" y="3476126"/>
                    <a:ext cx="270363" cy="270363"/>
                  </a:xfrm>
                  <a:custGeom>
                    <a:avLst/>
                    <a:gdLst/>
                    <a:ahLst/>
                    <a:cxnLst>
                      <a:cxn ang="0">
                        <a:pos x="56" y="51"/>
                      </a:cxn>
                      <a:cxn ang="0">
                        <a:pos x="51" y="55"/>
                      </a:cxn>
                      <a:cxn ang="0">
                        <a:pos x="43" y="57"/>
                      </a:cxn>
                      <a:cxn ang="0">
                        <a:pos x="33" y="54"/>
                      </a:cxn>
                      <a:cxn ang="0">
                        <a:pos x="26" y="51"/>
                      </a:cxn>
                      <a:cxn ang="0">
                        <a:pos x="7" y="32"/>
                      </a:cxn>
                      <a:cxn ang="0">
                        <a:pos x="3" y="25"/>
                      </a:cxn>
                      <a:cxn ang="0">
                        <a:pos x="0" y="14"/>
                      </a:cxn>
                      <a:cxn ang="0">
                        <a:pos x="3" y="7"/>
                      </a:cxn>
                      <a:cxn ang="0">
                        <a:pos x="7" y="2"/>
                      </a:cxn>
                      <a:cxn ang="0">
                        <a:pos x="12" y="0"/>
                      </a:cxn>
                      <a:cxn ang="0">
                        <a:pos x="13" y="1"/>
                      </a:cxn>
                      <a:cxn ang="0">
                        <a:pos x="15" y="4"/>
                      </a:cxn>
                      <a:cxn ang="0">
                        <a:pos x="19" y="10"/>
                      </a:cxn>
                      <a:cxn ang="0">
                        <a:pos x="21" y="14"/>
                      </a:cxn>
                      <a:cxn ang="0">
                        <a:pos x="14" y="22"/>
                      </a:cxn>
                      <a:cxn ang="0">
                        <a:pos x="15" y="26"/>
                      </a:cxn>
                      <a:cxn ang="0">
                        <a:pos x="32" y="42"/>
                      </a:cxn>
                      <a:cxn ang="0">
                        <a:pos x="35" y="44"/>
                      </a:cxn>
                      <a:cxn ang="0">
                        <a:pos x="43" y="36"/>
                      </a:cxn>
                      <a:cxn ang="0">
                        <a:pos x="47" y="38"/>
                      </a:cxn>
                      <a:cxn ang="0">
                        <a:pos x="54" y="42"/>
                      </a:cxn>
                      <a:cxn ang="0">
                        <a:pos x="57" y="44"/>
                      </a:cxn>
                      <a:cxn ang="0">
                        <a:pos x="57" y="45"/>
                      </a:cxn>
                      <a:cxn ang="0">
                        <a:pos x="56" y="51"/>
                      </a:cxn>
                    </a:cxnLst>
                    <a:rect l="0" t="0" r="r" b="b"/>
                    <a:pathLst>
                      <a:path w="57" h="57">
                        <a:moveTo>
                          <a:pt x="56" y="51"/>
                        </a:moveTo>
                        <a:cubicBezTo>
                          <a:pt x="55" y="53"/>
                          <a:pt x="53" y="54"/>
                          <a:pt x="51" y="55"/>
                        </a:cubicBezTo>
                        <a:cubicBezTo>
                          <a:pt x="49" y="56"/>
                          <a:pt x="46" y="57"/>
                          <a:pt x="43" y="57"/>
                        </a:cubicBezTo>
                        <a:cubicBezTo>
                          <a:pt x="40" y="57"/>
                          <a:pt x="36" y="55"/>
                          <a:pt x="33" y="54"/>
                        </a:cubicBezTo>
                        <a:cubicBezTo>
                          <a:pt x="30" y="53"/>
                          <a:pt x="28" y="52"/>
                          <a:pt x="26" y="51"/>
                        </a:cubicBezTo>
                        <a:cubicBezTo>
                          <a:pt x="19" y="47"/>
                          <a:pt x="11" y="38"/>
                          <a:pt x="7" y="32"/>
                        </a:cubicBezTo>
                        <a:cubicBezTo>
                          <a:pt x="5" y="29"/>
                          <a:pt x="4" y="27"/>
                          <a:pt x="3" y="25"/>
                        </a:cubicBezTo>
                        <a:cubicBezTo>
                          <a:pt x="2" y="21"/>
                          <a:pt x="0" y="18"/>
                          <a:pt x="0" y="14"/>
                        </a:cubicBezTo>
                        <a:cubicBezTo>
                          <a:pt x="0" y="11"/>
                          <a:pt x="1" y="9"/>
                          <a:pt x="3" y="7"/>
                        </a:cubicBezTo>
                        <a:cubicBezTo>
                          <a:pt x="4" y="5"/>
                          <a:pt x="5" y="3"/>
                          <a:pt x="7" y="2"/>
                        </a:cubicBezTo>
                        <a:cubicBezTo>
                          <a:pt x="8" y="1"/>
                          <a:pt x="11" y="0"/>
                          <a:pt x="12" y="0"/>
                        </a:cubicBezTo>
                        <a:cubicBezTo>
                          <a:pt x="13" y="0"/>
                          <a:pt x="13" y="0"/>
                          <a:pt x="13" y="1"/>
                        </a:cubicBezTo>
                        <a:cubicBezTo>
                          <a:pt x="14" y="1"/>
                          <a:pt x="15" y="3"/>
                          <a:pt x="15" y="4"/>
                        </a:cubicBezTo>
                        <a:cubicBezTo>
                          <a:pt x="17" y="6"/>
                          <a:pt x="18" y="8"/>
                          <a:pt x="19" y="10"/>
                        </a:cubicBezTo>
                        <a:cubicBezTo>
                          <a:pt x="20" y="12"/>
                          <a:pt x="21" y="13"/>
                          <a:pt x="21" y="14"/>
                        </a:cubicBezTo>
                        <a:cubicBezTo>
                          <a:pt x="21" y="17"/>
                          <a:pt x="14" y="20"/>
                          <a:pt x="14" y="22"/>
                        </a:cubicBezTo>
                        <a:cubicBezTo>
                          <a:pt x="14" y="23"/>
                          <a:pt x="15" y="25"/>
                          <a:pt x="15" y="26"/>
                        </a:cubicBezTo>
                        <a:cubicBezTo>
                          <a:pt x="19" y="33"/>
                          <a:pt x="24" y="38"/>
                          <a:pt x="32" y="42"/>
                        </a:cubicBezTo>
                        <a:cubicBezTo>
                          <a:pt x="33" y="43"/>
                          <a:pt x="34" y="44"/>
                          <a:pt x="35" y="44"/>
                        </a:cubicBezTo>
                        <a:cubicBezTo>
                          <a:pt x="37" y="44"/>
                          <a:pt x="41" y="36"/>
                          <a:pt x="43" y="36"/>
                        </a:cubicBezTo>
                        <a:cubicBezTo>
                          <a:pt x="45" y="36"/>
                          <a:pt x="46" y="38"/>
                          <a:pt x="47" y="38"/>
                        </a:cubicBezTo>
                        <a:cubicBezTo>
                          <a:pt x="49" y="40"/>
                          <a:pt x="52" y="41"/>
                          <a:pt x="54" y="42"/>
                        </a:cubicBezTo>
                        <a:cubicBezTo>
                          <a:pt x="55" y="43"/>
                          <a:pt x="57" y="43"/>
                          <a:pt x="57" y="44"/>
                        </a:cubicBezTo>
                        <a:cubicBezTo>
                          <a:pt x="57" y="45"/>
                          <a:pt x="57" y="45"/>
                          <a:pt x="57" y="45"/>
                        </a:cubicBezTo>
                        <a:cubicBezTo>
                          <a:pt x="57" y="47"/>
                          <a:pt x="56" y="49"/>
                          <a:pt x="56" y="51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 w="9525">
                    <a:noFill/>
                    <a:round/>
                  </a:ln>
                </p:spPr>
                <p:txBody>
                  <a:bodyPr vert="horz" wrap="square" lIns="96422" tIns="48212" rIns="96422" bIns="48212" numCol="1" anchor="t" anchorCtr="0" compatLnSpc="1"/>
                  <a:lstStyle/>
                  <a:p>
                    <a:pPr>
                      <a:lnSpc>
                        <a:spcPct val="120000"/>
                      </a:lnSpc>
                    </a:pPr>
                    <a:endParaRPr lang="en-US" sz="600" dirty="0">
                      <a:solidFill>
                        <a:schemeClr val="bg1">
                          <a:lumMod val="50000"/>
                        </a:schemeClr>
                      </a:solidFill>
                      <a:latin typeface="Montserrat Medium" panose="00000600000000000000" pitchFamily="2" charset="0"/>
                      <a:cs typeface="Montserrat Medium" panose="00000600000000000000" pitchFamily="2" charset="0"/>
                      <a:sym typeface="Arial" panose="020B0604020202020204" pitchFamily="34" charset="0"/>
                    </a:endParaRPr>
                  </a:p>
                </p:txBody>
              </p:sp>
            </p:grpSp>
            <p:grpSp>
              <p:nvGrpSpPr>
                <p:cNvPr id="41" name="Group 173"/>
                <p:cNvGrpSpPr/>
                <p:nvPr/>
              </p:nvGrpSpPr>
              <p:grpSpPr>
                <a:xfrm>
                  <a:off x="5888431" y="4853517"/>
                  <a:ext cx="659525" cy="640643"/>
                  <a:chOff x="3428937" y="4190010"/>
                  <a:chExt cx="469021" cy="455593"/>
                </a:xfrm>
              </p:grpSpPr>
              <p:sp>
                <p:nvSpPr>
                  <p:cNvPr id="51" name="Oval 174"/>
                  <p:cNvSpPr>
                    <a:spLocks noChangeAspect="1"/>
                  </p:cNvSpPr>
                  <p:nvPr/>
                </p:nvSpPr>
                <p:spPr>
                  <a:xfrm>
                    <a:off x="3428937" y="4190010"/>
                    <a:ext cx="469021" cy="455593"/>
                  </a:xfrm>
                  <a:prstGeom prst="ellipse">
                    <a:avLst/>
                  </a:prstGeom>
                  <a:solidFill>
                    <a:schemeClr val="accent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>
                      <a:lnSpc>
                        <a:spcPct val="120000"/>
                      </a:lnSpc>
                    </a:pPr>
                    <a:endParaRPr lang="en-US" sz="600" dirty="0">
                      <a:solidFill>
                        <a:schemeClr val="bg1">
                          <a:lumMod val="50000"/>
                        </a:schemeClr>
                      </a:solidFill>
                      <a:latin typeface="Montserrat Medium" panose="00000600000000000000" pitchFamily="2" charset="0"/>
                      <a:cs typeface="Montserrat Medium" panose="00000600000000000000" pitchFamily="2" charset="0"/>
                      <a:sym typeface="Arial" panose="020B0604020202020204" pitchFamily="34" charset="0"/>
                    </a:endParaRPr>
                  </a:p>
                </p:txBody>
              </p:sp>
              <p:sp>
                <p:nvSpPr>
                  <p:cNvPr id="52" name="Freeform 83"/>
                  <p:cNvSpPr>
                    <a:spLocks noEditPoints="1"/>
                  </p:cNvSpPr>
                  <p:nvPr/>
                </p:nvSpPr>
                <p:spPr bwMode="auto">
                  <a:xfrm>
                    <a:off x="3571129" y="4279328"/>
                    <a:ext cx="184638" cy="276957"/>
                  </a:xfrm>
                  <a:custGeom>
                    <a:avLst/>
                    <a:gdLst/>
                    <a:ahLst/>
                    <a:cxnLst>
                      <a:cxn ang="0">
                        <a:pos x="38" y="26"/>
                      </a:cxn>
                      <a:cxn ang="0">
                        <a:pos x="24" y="55"/>
                      </a:cxn>
                      <a:cxn ang="0">
                        <a:pos x="20" y="58"/>
                      </a:cxn>
                      <a:cxn ang="0">
                        <a:pos x="16" y="55"/>
                      </a:cxn>
                      <a:cxn ang="0">
                        <a:pos x="2" y="26"/>
                      </a:cxn>
                      <a:cxn ang="0">
                        <a:pos x="0" y="19"/>
                      </a:cxn>
                      <a:cxn ang="0">
                        <a:pos x="20" y="0"/>
                      </a:cxn>
                      <a:cxn ang="0">
                        <a:pos x="39" y="19"/>
                      </a:cxn>
                      <a:cxn ang="0">
                        <a:pos x="38" y="26"/>
                      </a:cxn>
                      <a:cxn ang="0">
                        <a:pos x="20" y="9"/>
                      </a:cxn>
                      <a:cxn ang="0">
                        <a:pos x="10" y="19"/>
                      </a:cxn>
                      <a:cxn ang="0">
                        <a:pos x="20" y="29"/>
                      </a:cxn>
                      <a:cxn ang="0">
                        <a:pos x="30" y="19"/>
                      </a:cxn>
                      <a:cxn ang="0">
                        <a:pos x="20" y="9"/>
                      </a:cxn>
                    </a:cxnLst>
                    <a:rect l="0" t="0" r="r" b="b"/>
                    <a:pathLst>
                      <a:path w="39" h="58">
                        <a:moveTo>
                          <a:pt x="38" y="26"/>
                        </a:moveTo>
                        <a:cubicBezTo>
                          <a:pt x="24" y="55"/>
                          <a:pt x="24" y="55"/>
                          <a:pt x="24" y="55"/>
                        </a:cubicBezTo>
                        <a:cubicBezTo>
                          <a:pt x="23" y="57"/>
                          <a:pt x="22" y="58"/>
                          <a:pt x="20" y="58"/>
                        </a:cubicBezTo>
                        <a:cubicBezTo>
                          <a:pt x="18" y="58"/>
                          <a:pt x="16" y="57"/>
                          <a:pt x="16" y="55"/>
                        </a:cubicBezTo>
                        <a:cubicBezTo>
                          <a:pt x="2" y="26"/>
                          <a:pt x="2" y="26"/>
                          <a:pt x="2" y="26"/>
                        </a:cubicBezTo>
                        <a:cubicBezTo>
                          <a:pt x="1" y="24"/>
                          <a:pt x="0" y="21"/>
                          <a:pt x="0" y="19"/>
                        </a:cubicBezTo>
                        <a:cubicBezTo>
                          <a:pt x="0" y="8"/>
                          <a:pt x="9" y="0"/>
                          <a:pt x="20" y="0"/>
                        </a:cubicBezTo>
                        <a:cubicBezTo>
                          <a:pt x="31" y="0"/>
                          <a:pt x="39" y="8"/>
                          <a:pt x="39" y="19"/>
                        </a:cubicBezTo>
                        <a:cubicBezTo>
                          <a:pt x="39" y="21"/>
                          <a:pt x="39" y="24"/>
                          <a:pt x="38" y="26"/>
                        </a:cubicBezTo>
                        <a:close/>
                        <a:moveTo>
                          <a:pt x="20" y="9"/>
                        </a:moveTo>
                        <a:cubicBezTo>
                          <a:pt x="15" y="9"/>
                          <a:pt x="10" y="14"/>
                          <a:pt x="10" y="19"/>
                        </a:cubicBezTo>
                        <a:cubicBezTo>
                          <a:pt x="10" y="24"/>
                          <a:pt x="15" y="29"/>
                          <a:pt x="20" y="29"/>
                        </a:cubicBezTo>
                        <a:cubicBezTo>
                          <a:pt x="25" y="29"/>
                          <a:pt x="30" y="24"/>
                          <a:pt x="30" y="19"/>
                        </a:cubicBezTo>
                        <a:cubicBezTo>
                          <a:pt x="30" y="14"/>
                          <a:pt x="25" y="9"/>
                          <a:pt x="20" y="9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 w="9525">
                    <a:noFill/>
                    <a:round/>
                  </a:ln>
                </p:spPr>
                <p:txBody>
                  <a:bodyPr vert="horz" wrap="square" lIns="96422" tIns="48212" rIns="96422" bIns="48212" numCol="1" anchor="t" anchorCtr="0" compatLnSpc="1"/>
                  <a:lstStyle/>
                  <a:p>
                    <a:pPr>
                      <a:lnSpc>
                        <a:spcPct val="120000"/>
                      </a:lnSpc>
                    </a:pPr>
                    <a:endParaRPr lang="en-US" sz="600" dirty="0">
                      <a:solidFill>
                        <a:schemeClr val="bg1">
                          <a:lumMod val="50000"/>
                        </a:schemeClr>
                      </a:solidFill>
                      <a:latin typeface="Montserrat Medium" panose="00000600000000000000" pitchFamily="2" charset="0"/>
                      <a:cs typeface="Montserrat Medium" panose="00000600000000000000" pitchFamily="2" charset="0"/>
                      <a:sym typeface="Arial" panose="020B0604020202020204" pitchFamily="34" charset="0"/>
                    </a:endParaRPr>
                  </a:p>
                </p:txBody>
              </p:sp>
            </p:grpSp>
            <p:sp>
              <p:nvSpPr>
                <p:cNvPr id="49" name="Oval 177"/>
                <p:cNvSpPr>
                  <a:spLocks noChangeAspect="1"/>
                </p:cNvSpPr>
                <p:nvPr/>
              </p:nvSpPr>
              <p:spPr>
                <a:xfrm>
                  <a:off x="5888433" y="3867159"/>
                  <a:ext cx="659525" cy="640642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lnSpc>
                      <a:spcPct val="120000"/>
                    </a:lnSpc>
                  </a:pPr>
                  <a:endParaRPr lang="en-US" sz="600" dirty="0">
                    <a:solidFill>
                      <a:schemeClr val="bg1">
                        <a:lumMod val="50000"/>
                      </a:schemeClr>
                    </a:solidFill>
                    <a:latin typeface="Montserrat Medium" panose="00000600000000000000" pitchFamily="2" charset="0"/>
                    <a:cs typeface="Montserrat Medium" panose="00000600000000000000" pitchFamily="2" charset="0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46" name="Freeform 5"/>
                <p:cNvSpPr>
                  <a:spLocks noEditPoints="1"/>
                </p:cNvSpPr>
                <p:nvPr/>
              </p:nvSpPr>
              <p:spPr bwMode="auto">
                <a:xfrm>
                  <a:off x="9048102" y="3037287"/>
                  <a:ext cx="392885" cy="392885"/>
                </a:xfrm>
                <a:custGeom>
                  <a:avLst/>
                  <a:gdLst/>
                  <a:ahLst/>
                  <a:cxnLst>
                    <a:cxn ang="0">
                      <a:pos x="0" y="192"/>
                    </a:cxn>
                    <a:cxn ang="0">
                      <a:pos x="255" y="135"/>
                    </a:cxn>
                    <a:cxn ang="0">
                      <a:pos x="277" y="122"/>
                    </a:cxn>
                    <a:cxn ang="0">
                      <a:pos x="303" y="116"/>
                    </a:cxn>
                    <a:cxn ang="0">
                      <a:pos x="296" y="105"/>
                    </a:cxn>
                    <a:cxn ang="0">
                      <a:pos x="278" y="89"/>
                    </a:cxn>
                    <a:cxn ang="0">
                      <a:pos x="265" y="90"/>
                    </a:cxn>
                    <a:cxn ang="0">
                      <a:pos x="256" y="82"/>
                    </a:cxn>
                    <a:cxn ang="0">
                      <a:pos x="231" y="73"/>
                    </a:cxn>
                    <a:cxn ang="0">
                      <a:pos x="234" y="98"/>
                    </a:cxn>
                    <a:cxn ang="0">
                      <a:pos x="224" y="118"/>
                    </a:cxn>
                    <a:cxn ang="0">
                      <a:pos x="205" y="103"/>
                    </a:cxn>
                    <a:cxn ang="0">
                      <a:pos x="175" y="89"/>
                    </a:cxn>
                    <a:cxn ang="0">
                      <a:pos x="183" y="68"/>
                    </a:cxn>
                    <a:cxn ang="0">
                      <a:pos x="212" y="58"/>
                    </a:cxn>
                    <a:cxn ang="0">
                      <a:pos x="207" y="47"/>
                    </a:cxn>
                    <a:cxn ang="0">
                      <a:pos x="188" y="50"/>
                    </a:cxn>
                    <a:cxn ang="0">
                      <a:pos x="168" y="37"/>
                    </a:cxn>
                    <a:cxn ang="0">
                      <a:pos x="171" y="52"/>
                    </a:cxn>
                    <a:cxn ang="0">
                      <a:pos x="157" y="52"/>
                    </a:cxn>
                    <a:cxn ang="0">
                      <a:pos x="141" y="40"/>
                    </a:cxn>
                    <a:cxn ang="0">
                      <a:pos x="126" y="47"/>
                    </a:cxn>
                    <a:cxn ang="0">
                      <a:pos x="143" y="51"/>
                    </a:cxn>
                    <a:cxn ang="0">
                      <a:pos x="131" y="58"/>
                    </a:cxn>
                    <a:cxn ang="0">
                      <a:pos x="56" y="107"/>
                    </a:cxn>
                    <a:cxn ang="0">
                      <a:pos x="65" y="118"/>
                    </a:cxn>
                    <a:cxn ang="0">
                      <a:pos x="79" y="135"/>
                    </a:cxn>
                    <a:cxn ang="0">
                      <a:pos x="74" y="158"/>
                    </a:cxn>
                    <a:cxn ang="0">
                      <a:pos x="88" y="185"/>
                    </a:cxn>
                    <a:cxn ang="0">
                      <a:pos x="108" y="214"/>
                    </a:cxn>
                    <a:cxn ang="0">
                      <a:pos x="118" y="227"/>
                    </a:cxn>
                    <a:cxn ang="0">
                      <a:pos x="105" y="197"/>
                    </a:cxn>
                    <a:cxn ang="0">
                      <a:pos x="125" y="225"/>
                    </a:cxn>
                    <a:cxn ang="0">
                      <a:pos x="150" y="255"/>
                    </a:cxn>
                    <a:cxn ang="0">
                      <a:pos x="184" y="269"/>
                    </a:cxn>
                    <a:cxn ang="0">
                      <a:pos x="213" y="290"/>
                    </a:cxn>
                    <a:cxn ang="0">
                      <a:pos x="224" y="288"/>
                    </a:cxn>
                    <a:cxn ang="0">
                      <a:pos x="212" y="268"/>
                    </a:cxn>
                    <a:cxn ang="0">
                      <a:pos x="197" y="262"/>
                    </a:cxn>
                    <a:cxn ang="0">
                      <a:pos x="194" y="239"/>
                    </a:cxn>
                    <a:cxn ang="0">
                      <a:pos x="171" y="250"/>
                    </a:cxn>
                    <a:cxn ang="0">
                      <a:pos x="168" y="210"/>
                    </a:cxn>
                    <a:cxn ang="0">
                      <a:pos x="184" y="206"/>
                    </a:cxn>
                    <a:cxn ang="0">
                      <a:pos x="196" y="202"/>
                    </a:cxn>
                    <a:cxn ang="0">
                      <a:pos x="214" y="211"/>
                    </a:cxn>
                    <a:cxn ang="0">
                      <a:pos x="221" y="205"/>
                    </a:cxn>
                    <a:cxn ang="0">
                      <a:pos x="234" y="179"/>
                    </a:cxn>
                    <a:cxn ang="0">
                      <a:pos x="233" y="171"/>
                    </a:cxn>
                    <a:cxn ang="0">
                      <a:pos x="252" y="157"/>
                    </a:cxn>
                    <a:cxn ang="0">
                      <a:pos x="266" y="143"/>
                    </a:cxn>
                    <a:cxn ang="0">
                      <a:pos x="273" y="131"/>
                    </a:cxn>
                    <a:cxn ang="0">
                      <a:pos x="255" y="135"/>
                    </a:cxn>
                    <a:cxn ang="0">
                      <a:pos x="295" y="298"/>
                    </a:cxn>
                    <a:cxn ang="0">
                      <a:pos x="272" y="288"/>
                    </a:cxn>
                    <a:cxn ang="0">
                      <a:pos x="251" y="288"/>
                    </a:cxn>
                    <a:cxn ang="0">
                      <a:pos x="236" y="286"/>
                    </a:cxn>
                    <a:cxn ang="0">
                      <a:pos x="230" y="307"/>
                    </a:cxn>
                    <a:cxn ang="0">
                      <a:pos x="223" y="335"/>
                    </a:cxn>
                    <a:cxn ang="0">
                      <a:pos x="308" y="302"/>
                    </a:cxn>
                  </a:cxnLst>
                  <a:rect l="0" t="0" r="r" b="b"/>
                  <a:pathLst>
                    <a:path w="384" h="384">
                      <a:moveTo>
                        <a:pt x="384" y="192"/>
                      </a:moveTo>
                      <a:cubicBezTo>
                        <a:pt x="384" y="298"/>
                        <a:pt x="298" y="384"/>
                        <a:pt x="192" y="384"/>
                      </a:cubicBezTo>
                      <a:cubicBezTo>
                        <a:pt x="86" y="384"/>
                        <a:pt x="0" y="298"/>
                        <a:pt x="0" y="192"/>
                      </a:cubicBezTo>
                      <a:cubicBezTo>
                        <a:pt x="0" y="86"/>
                        <a:pt x="86" y="0"/>
                        <a:pt x="192" y="0"/>
                      </a:cubicBezTo>
                      <a:cubicBezTo>
                        <a:pt x="298" y="0"/>
                        <a:pt x="384" y="86"/>
                        <a:pt x="384" y="192"/>
                      </a:cubicBezTo>
                      <a:close/>
                      <a:moveTo>
                        <a:pt x="255" y="135"/>
                      </a:moveTo>
                      <a:cubicBezTo>
                        <a:pt x="256" y="135"/>
                        <a:pt x="257" y="130"/>
                        <a:pt x="258" y="129"/>
                      </a:cubicBezTo>
                      <a:cubicBezTo>
                        <a:pt x="260" y="127"/>
                        <a:pt x="262" y="126"/>
                        <a:pt x="264" y="125"/>
                      </a:cubicBezTo>
                      <a:cubicBezTo>
                        <a:pt x="268" y="124"/>
                        <a:pt x="272" y="123"/>
                        <a:pt x="277" y="122"/>
                      </a:cubicBezTo>
                      <a:cubicBezTo>
                        <a:pt x="281" y="121"/>
                        <a:pt x="286" y="121"/>
                        <a:pt x="289" y="125"/>
                      </a:cubicBezTo>
                      <a:cubicBezTo>
                        <a:pt x="289" y="124"/>
                        <a:pt x="295" y="119"/>
                        <a:pt x="295" y="119"/>
                      </a:cubicBezTo>
                      <a:cubicBezTo>
                        <a:pt x="298" y="118"/>
                        <a:pt x="301" y="118"/>
                        <a:pt x="303" y="116"/>
                      </a:cubicBezTo>
                      <a:cubicBezTo>
                        <a:pt x="303" y="115"/>
                        <a:pt x="303" y="110"/>
                        <a:pt x="303" y="110"/>
                      </a:cubicBezTo>
                      <a:cubicBezTo>
                        <a:pt x="299" y="111"/>
                        <a:pt x="298" y="107"/>
                        <a:pt x="297" y="103"/>
                      </a:cubicBezTo>
                      <a:cubicBezTo>
                        <a:pt x="297" y="104"/>
                        <a:pt x="297" y="104"/>
                        <a:pt x="296" y="105"/>
                      </a:cubicBezTo>
                      <a:cubicBezTo>
                        <a:pt x="296" y="102"/>
                        <a:pt x="291" y="104"/>
                        <a:pt x="290" y="104"/>
                      </a:cubicBezTo>
                      <a:cubicBezTo>
                        <a:pt x="284" y="102"/>
                        <a:pt x="285" y="98"/>
                        <a:pt x="283" y="94"/>
                      </a:cubicBezTo>
                      <a:cubicBezTo>
                        <a:pt x="282" y="92"/>
                        <a:pt x="279" y="91"/>
                        <a:pt x="278" y="89"/>
                      </a:cubicBezTo>
                      <a:cubicBezTo>
                        <a:pt x="277" y="87"/>
                        <a:pt x="277" y="84"/>
                        <a:pt x="274" y="84"/>
                      </a:cubicBezTo>
                      <a:cubicBezTo>
                        <a:pt x="273" y="84"/>
                        <a:pt x="270" y="89"/>
                        <a:pt x="270" y="89"/>
                      </a:cubicBezTo>
                      <a:cubicBezTo>
                        <a:pt x="267" y="88"/>
                        <a:pt x="266" y="89"/>
                        <a:pt x="265" y="90"/>
                      </a:cubicBezTo>
                      <a:cubicBezTo>
                        <a:pt x="263" y="91"/>
                        <a:pt x="262" y="91"/>
                        <a:pt x="260" y="92"/>
                      </a:cubicBezTo>
                      <a:cubicBezTo>
                        <a:pt x="265" y="90"/>
                        <a:pt x="258" y="88"/>
                        <a:pt x="256" y="88"/>
                      </a:cubicBezTo>
                      <a:cubicBezTo>
                        <a:pt x="260" y="87"/>
                        <a:pt x="258" y="83"/>
                        <a:pt x="256" y="82"/>
                      </a:cubicBezTo>
                      <a:cubicBezTo>
                        <a:pt x="256" y="82"/>
                        <a:pt x="257" y="82"/>
                        <a:pt x="257" y="82"/>
                      </a:cubicBezTo>
                      <a:cubicBezTo>
                        <a:pt x="257" y="79"/>
                        <a:pt x="250" y="77"/>
                        <a:pt x="247" y="76"/>
                      </a:cubicBezTo>
                      <a:cubicBezTo>
                        <a:pt x="245" y="74"/>
                        <a:pt x="233" y="72"/>
                        <a:pt x="231" y="73"/>
                      </a:cubicBezTo>
                      <a:cubicBezTo>
                        <a:pt x="228" y="75"/>
                        <a:pt x="231" y="80"/>
                        <a:pt x="231" y="83"/>
                      </a:cubicBezTo>
                      <a:cubicBezTo>
                        <a:pt x="232" y="86"/>
                        <a:pt x="228" y="86"/>
                        <a:pt x="228" y="89"/>
                      </a:cubicBezTo>
                      <a:cubicBezTo>
                        <a:pt x="228" y="93"/>
                        <a:pt x="236" y="92"/>
                        <a:pt x="234" y="98"/>
                      </a:cubicBezTo>
                      <a:cubicBezTo>
                        <a:pt x="233" y="102"/>
                        <a:pt x="228" y="102"/>
                        <a:pt x="226" y="105"/>
                      </a:cubicBezTo>
                      <a:cubicBezTo>
                        <a:pt x="224" y="108"/>
                        <a:pt x="227" y="112"/>
                        <a:pt x="229" y="114"/>
                      </a:cubicBezTo>
                      <a:cubicBezTo>
                        <a:pt x="231" y="115"/>
                        <a:pt x="225" y="118"/>
                        <a:pt x="224" y="118"/>
                      </a:cubicBezTo>
                      <a:cubicBezTo>
                        <a:pt x="220" y="120"/>
                        <a:pt x="217" y="114"/>
                        <a:pt x="216" y="110"/>
                      </a:cubicBezTo>
                      <a:cubicBezTo>
                        <a:pt x="215" y="108"/>
                        <a:pt x="215" y="104"/>
                        <a:pt x="212" y="103"/>
                      </a:cubicBezTo>
                      <a:cubicBezTo>
                        <a:pt x="210" y="102"/>
                        <a:pt x="206" y="102"/>
                        <a:pt x="205" y="103"/>
                      </a:cubicBezTo>
                      <a:cubicBezTo>
                        <a:pt x="203" y="99"/>
                        <a:pt x="198" y="98"/>
                        <a:pt x="194" y="97"/>
                      </a:cubicBezTo>
                      <a:cubicBezTo>
                        <a:pt x="189" y="95"/>
                        <a:pt x="185" y="95"/>
                        <a:pt x="180" y="96"/>
                      </a:cubicBezTo>
                      <a:cubicBezTo>
                        <a:pt x="181" y="95"/>
                        <a:pt x="179" y="88"/>
                        <a:pt x="175" y="89"/>
                      </a:cubicBezTo>
                      <a:cubicBezTo>
                        <a:pt x="176" y="86"/>
                        <a:pt x="176" y="84"/>
                        <a:pt x="176" y="81"/>
                      </a:cubicBezTo>
                      <a:cubicBezTo>
                        <a:pt x="177" y="79"/>
                        <a:pt x="178" y="77"/>
                        <a:pt x="179" y="75"/>
                      </a:cubicBezTo>
                      <a:cubicBezTo>
                        <a:pt x="180" y="74"/>
                        <a:pt x="185" y="69"/>
                        <a:pt x="183" y="68"/>
                      </a:cubicBezTo>
                      <a:cubicBezTo>
                        <a:pt x="188" y="69"/>
                        <a:pt x="193" y="69"/>
                        <a:pt x="196" y="66"/>
                      </a:cubicBezTo>
                      <a:cubicBezTo>
                        <a:pt x="198" y="63"/>
                        <a:pt x="199" y="60"/>
                        <a:pt x="202" y="57"/>
                      </a:cubicBezTo>
                      <a:cubicBezTo>
                        <a:pt x="205" y="53"/>
                        <a:pt x="209" y="58"/>
                        <a:pt x="212" y="58"/>
                      </a:cubicBezTo>
                      <a:cubicBezTo>
                        <a:pt x="217" y="59"/>
                        <a:pt x="217" y="53"/>
                        <a:pt x="214" y="51"/>
                      </a:cubicBezTo>
                      <a:cubicBezTo>
                        <a:pt x="218" y="51"/>
                        <a:pt x="215" y="45"/>
                        <a:pt x="213" y="44"/>
                      </a:cubicBezTo>
                      <a:cubicBezTo>
                        <a:pt x="211" y="43"/>
                        <a:pt x="202" y="46"/>
                        <a:pt x="207" y="47"/>
                      </a:cubicBezTo>
                      <a:cubicBezTo>
                        <a:pt x="206" y="47"/>
                        <a:pt x="200" y="59"/>
                        <a:pt x="196" y="53"/>
                      </a:cubicBezTo>
                      <a:cubicBezTo>
                        <a:pt x="195" y="52"/>
                        <a:pt x="195" y="47"/>
                        <a:pt x="193" y="46"/>
                      </a:cubicBezTo>
                      <a:cubicBezTo>
                        <a:pt x="190" y="46"/>
                        <a:pt x="189" y="49"/>
                        <a:pt x="188" y="50"/>
                      </a:cubicBezTo>
                      <a:cubicBezTo>
                        <a:pt x="190" y="47"/>
                        <a:pt x="181" y="45"/>
                        <a:pt x="180" y="44"/>
                      </a:cubicBezTo>
                      <a:cubicBezTo>
                        <a:pt x="183" y="42"/>
                        <a:pt x="180" y="39"/>
                        <a:pt x="178" y="38"/>
                      </a:cubicBezTo>
                      <a:cubicBezTo>
                        <a:pt x="176" y="36"/>
                        <a:pt x="169" y="35"/>
                        <a:pt x="168" y="37"/>
                      </a:cubicBezTo>
                      <a:cubicBezTo>
                        <a:pt x="163" y="43"/>
                        <a:pt x="173" y="44"/>
                        <a:pt x="175" y="45"/>
                      </a:cubicBezTo>
                      <a:cubicBezTo>
                        <a:pt x="176" y="46"/>
                        <a:pt x="179" y="48"/>
                        <a:pt x="177" y="49"/>
                      </a:cubicBezTo>
                      <a:cubicBezTo>
                        <a:pt x="176" y="50"/>
                        <a:pt x="171" y="51"/>
                        <a:pt x="171" y="52"/>
                      </a:cubicBezTo>
                      <a:cubicBezTo>
                        <a:pt x="169" y="54"/>
                        <a:pt x="172" y="57"/>
                        <a:pt x="170" y="59"/>
                      </a:cubicBezTo>
                      <a:cubicBezTo>
                        <a:pt x="168" y="57"/>
                        <a:pt x="168" y="53"/>
                        <a:pt x="166" y="50"/>
                      </a:cubicBezTo>
                      <a:cubicBezTo>
                        <a:pt x="168" y="53"/>
                        <a:pt x="157" y="52"/>
                        <a:pt x="157" y="52"/>
                      </a:cubicBezTo>
                      <a:cubicBezTo>
                        <a:pt x="154" y="52"/>
                        <a:pt x="148" y="54"/>
                        <a:pt x="145" y="50"/>
                      </a:cubicBezTo>
                      <a:cubicBezTo>
                        <a:pt x="144" y="49"/>
                        <a:pt x="144" y="44"/>
                        <a:pt x="146" y="45"/>
                      </a:cubicBezTo>
                      <a:cubicBezTo>
                        <a:pt x="144" y="43"/>
                        <a:pt x="142" y="41"/>
                        <a:pt x="141" y="40"/>
                      </a:cubicBezTo>
                      <a:cubicBezTo>
                        <a:pt x="132" y="43"/>
                        <a:pt x="125" y="47"/>
                        <a:pt x="117" y="51"/>
                      </a:cubicBezTo>
                      <a:cubicBezTo>
                        <a:pt x="118" y="51"/>
                        <a:pt x="119" y="51"/>
                        <a:pt x="120" y="50"/>
                      </a:cubicBezTo>
                      <a:cubicBezTo>
                        <a:pt x="122" y="50"/>
                        <a:pt x="124" y="48"/>
                        <a:pt x="126" y="47"/>
                      </a:cubicBezTo>
                      <a:cubicBezTo>
                        <a:pt x="128" y="46"/>
                        <a:pt x="134" y="43"/>
                        <a:pt x="136" y="46"/>
                      </a:cubicBezTo>
                      <a:cubicBezTo>
                        <a:pt x="137" y="45"/>
                        <a:pt x="137" y="45"/>
                        <a:pt x="138" y="44"/>
                      </a:cubicBezTo>
                      <a:cubicBezTo>
                        <a:pt x="139" y="46"/>
                        <a:pt x="141" y="48"/>
                        <a:pt x="143" y="51"/>
                      </a:cubicBezTo>
                      <a:cubicBezTo>
                        <a:pt x="141" y="50"/>
                        <a:pt x="137" y="50"/>
                        <a:pt x="135" y="50"/>
                      </a:cubicBezTo>
                      <a:cubicBezTo>
                        <a:pt x="133" y="51"/>
                        <a:pt x="130" y="51"/>
                        <a:pt x="130" y="53"/>
                      </a:cubicBezTo>
                      <a:cubicBezTo>
                        <a:pt x="130" y="55"/>
                        <a:pt x="131" y="57"/>
                        <a:pt x="131" y="58"/>
                      </a:cubicBezTo>
                      <a:cubicBezTo>
                        <a:pt x="128" y="56"/>
                        <a:pt x="125" y="52"/>
                        <a:pt x="121" y="51"/>
                      </a:cubicBezTo>
                      <a:cubicBezTo>
                        <a:pt x="119" y="51"/>
                        <a:pt x="117" y="51"/>
                        <a:pt x="115" y="52"/>
                      </a:cubicBezTo>
                      <a:cubicBezTo>
                        <a:pt x="91" y="65"/>
                        <a:pt x="71" y="84"/>
                        <a:pt x="56" y="107"/>
                      </a:cubicBezTo>
                      <a:cubicBezTo>
                        <a:pt x="57" y="108"/>
                        <a:pt x="58" y="109"/>
                        <a:pt x="59" y="109"/>
                      </a:cubicBezTo>
                      <a:cubicBezTo>
                        <a:pt x="62" y="110"/>
                        <a:pt x="59" y="117"/>
                        <a:pt x="64" y="113"/>
                      </a:cubicBezTo>
                      <a:cubicBezTo>
                        <a:pt x="66" y="115"/>
                        <a:pt x="66" y="116"/>
                        <a:pt x="65" y="118"/>
                      </a:cubicBezTo>
                      <a:cubicBezTo>
                        <a:pt x="65" y="118"/>
                        <a:pt x="75" y="124"/>
                        <a:pt x="76" y="125"/>
                      </a:cubicBezTo>
                      <a:cubicBezTo>
                        <a:pt x="78" y="126"/>
                        <a:pt x="80" y="128"/>
                        <a:pt x="81" y="130"/>
                      </a:cubicBezTo>
                      <a:cubicBezTo>
                        <a:pt x="82" y="132"/>
                        <a:pt x="80" y="134"/>
                        <a:pt x="79" y="135"/>
                      </a:cubicBezTo>
                      <a:cubicBezTo>
                        <a:pt x="78" y="134"/>
                        <a:pt x="75" y="130"/>
                        <a:pt x="74" y="131"/>
                      </a:cubicBezTo>
                      <a:cubicBezTo>
                        <a:pt x="73" y="133"/>
                        <a:pt x="74" y="139"/>
                        <a:pt x="77" y="139"/>
                      </a:cubicBezTo>
                      <a:cubicBezTo>
                        <a:pt x="73" y="139"/>
                        <a:pt x="75" y="155"/>
                        <a:pt x="74" y="158"/>
                      </a:cubicBezTo>
                      <a:cubicBezTo>
                        <a:pt x="74" y="158"/>
                        <a:pt x="74" y="158"/>
                        <a:pt x="74" y="158"/>
                      </a:cubicBezTo>
                      <a:cubicBezTo>
                        <a:pt x="73" y="161"/>
                        <a:pt x="76" y="173"/>
                        <a:pt x="81" y="172"/>
                      </a:cubicBezTo>
                      <a:cubicBezTo>
                        <a:pt x="78" y="172"/>
                        <a:pt x="87" y="184"/>
                        <a:pt x="88" y="185"/>
                      </a:cubicBezTo>
                      <a:cubicBezTo>
                        <a:pt x="91" y="187"/>
                        <a:pt x="95" y="188"/>
                        <a:pt x="97" y="192"/>
                      </a:cubicBezTo>
                      <a:cubicBezTo>
                        <a:pt x="100" y="195"/>
                        <a:pt x="100" y="201"/>
                        <a:pt x="103" y="203"/>
                      </a:cubicBezTo>
                      <a:cubicBezTo>
                        <a:pt x="102" y="206"/>
                        <a:pt x="108" y="210"/>
                        <a:pt x="108" y="214"/>
                      </a:cubicBezTo>
                      <a:cubicBezTo>
                        <a:pt x="108" y="214"/>
                        <a:pt x="107" y="214"/>
                        <a:pt x="107" y="215"/>
                      </a:cubicBezTo>
                      <a:cubicBezTo>
                        <a:pt x="108" y="218"/>
                        <a:pt x="113" y="218"/>
                        <a:pt x="115" y="221"/>
                      </a:cubicBezTo>
                      <a:cubicBezTo>
                        <a:pt x="116" y="223"/>
                        <a:pt x="115" y="228"/>
                        <a:pt x="118" y="227"/>
                      </a:cubicBezTo>
                      <a:cubicBezTo>
                        <a:pt x="118" y="222"/>
                        <a:pt x="115" y="216"/>
                        <a:pt x="112" y="212"/>
                      </a:cubicBezTo>
                      <a:cubicBezTo>
                        <a:pt x="110" y="209"/>
                        <a:pt x="109" y="207"/>
                        <a:pt x="108" y="204"/>
                      </a:cubicBezTo>
                      <a:cubicBezTo>
                        <a:pt x="106" y="202"/>
                        <a:pt x="106" y="199"/>
                        <a:pt x="105" y="197"/>
                      </a:cubicBezTo>
                      <a:cubicBezTo>
                        <a:pt x="106" y="197"/>
                        <a:pt x="112" y="199"/>
                        <a:pt x="111" y="200"/>
                      </a:cubicBezTo>
                      <a:cubicBezTo>
                        <a:pt x="109" y="205"/>
                        <a:pt x="119" y="214"/>
                        <a:pt x="122" y="217"/>
                      </a:cubicBezTo>
                      <a:cubicBezTo>
                        <a:pt x="123" y="218"/>
                        <a:pt x="128" y="225"/>
                        <a:pt x="125" y="225"/>
                      </a:cubicBezTo>
                      <a:cubicBezTo>
                        <a:pt x="129" y="225"/>
                        <a:pt x="133" y="230"/>
                        <a:pt x="135" y="233"/>
                      </a:cubicBezTo>
                      <a:cubicBezTo>
                        <a:pt x="137" y="236"/>
                        <a:pt x="136" y="241"/>
                        <a:pt x="138" y="245"/>
                      </a:cubicBezTo>
                      <a:cubicBezTo>
                        <a:pt x="139" y="250"/>
                        <a:pt x="146" y="252"/>
                        <a:pt x="150" y="255"/>
                      </a:cubicBezTo>
                      <a:cubicBezTo>
                        <a:pt x="154" y="256"/>
                        <a:pt x="157" y="259"/>
                        <a:pt x="160" y="260"/>
                      </a:cubicBezTo>
                      <a:cubicBezTo>
                        <a:pt x="166" y="262"/>
                        <a:pt x="167" y="260"/>
                        <a:pt x="171" y="260"/>
                      </a:cubicBezTo>
                      <a:cubicBezTo>
                        <a:pt x="178" y="259"/>
                        <a:pt x="179" y="266"/>
                        <a:pt x="184" y="269"/>
                      </a:cubicBezTo>
                      <a:cubicBezTo>
                        <a:pt x="187" y="270"/>
                        <a:pt x="194" y="273"/>
                        <a:pt x="198" y="271"/>
                      </a:cubicBezTo>
                      <a:cubicBezTo>
                        <a:pt x="196" y="272"/>
                        <a:pt x="203" y="282"/>
                        <a:pt x="204" y="283"/>
                      </a:cubicBezTo>
                      <a:cubicBezTo>
                        <a:pt x="206" y="286"/>
                        <a:pt x="210" y="287"/>
                        <a:pt x="213" y="290"/>
                      </a:cubicBezTo>
                      <a:cubicBezTo>
                        <a:pt x="213" y="290"/>
                        <a:pt x="214" y="289"/>
                        <a:pt x="214" y="288"/>
                      </a:cubicBezTo>
                      <a:cubicBezTo>
                        <a:pt x="213" y="291"/>
                        <a:pt x="218" y="296"/>
                        <a:pt x="221" y="296"/>
                      </a:cubicBezTo>
                      <a:cubicBezTo>
                        <a:pt x="223" y="295"/>
                        <a:pt x="224" y="290"/>
                        <a:pt x="224" y="288"/>
                      </a:cubicBezTo>
                      <a:cubicBezTo>
                        <a:pt x="219" y="290"/>
                        <a:pt x="215" y="288"/>
                        <a:pt x="212" y="283"/>
                      </a:cubicBezTo>
                      <a:cubicBezTo>
                        <a:pt x="211" y="282"/>
                        <a:pt x="207" y="275"/>
                        <a:pt x="211" y="275"/>
                      </a:cubicBezTo>
                      <a:cubicBezTo>
                        <a:pt x="216" y="275"/>
                        <a:pt x="212" y="271"/>
                        <a:pt x="212" y="268"/>
                      </a:cubicBezTo>
                      <a:cubicBezTo>
                        <a:pt x="211" y="264"/>
                        <a:pt x="208" y="262"/>
                        <a:pt x="206" y="259"/>
                      </a:cubicBezTo>
                      <a:cubicBezTo>
                        <a:pt x="205" y="262"/>
                        <a:pt x="200" y="261"/>
                        <a:pt x="198" y="259"/>
                      </a:cubicBezTo>
                      <a:cubicBezTo>
                        <a:pt x="198" y="259"/>
                        <a:pt x="197" y="261"/>
                        <a:pt x="197" y="262"/>
                      </a:cubicBezTo>
                      <a:cubicBezTo>
                        <a:pt x="196" y="262"/>
                        <a:pt x="195" y="262"/>
                        <a:pt x="194" y="261"/>
                      </a:cubicBezTo>
                      <a:cubicBezTo>
                        <a:pt x="194" y="258"/>
                        <a:pt x="194" y="255"/>
                        <a:pt x="195" y="251"/>
                      </a:cubicBezTo>
                      <a:cubicBezTo>
                        <a:pt x="196" y="247"/>
                        <a:pt x="205" y="238"/>
                        <a:pt x="194" y="239"/>
                      </a:cubicBezTo>
                      <a:cubicBezTo>
                        <a:pt x="190" y="239"/>
                        <a:pt x="188" y="240"/>
                        <a:pt x="187" y="244"/>
                      </a:cubicBezTo>
                      <a:cubicBezTo>
                        <a:pt x="186" y="247"/>
                        <a:pt x="186" y="249"/>
                        <a:pt x="183" y="251"/>
                      </a:cubicBezTo>
                      <a:cubicBezTo>
                        <a:pt x="181" y="252"/>
                        <a:pt x="173" y="251"/>
                        <a:pt x="171" y="250"/>
                      </a:cubicBezTo>
                      <a:cubicBezTo>
                        <a:pt x="166" y="247"/>
                        <a:pt x="163" y="239"/>
                        <a:pt x="163" y="234"/>
                      </a:cubicBezTo>
                      <a:cubicBezTo>
                        <a:pt x="163" y="227"/>
                        <a:pt x="166" y="221"/>
                        <a:pt x="163" y="215"/>
                      </a:cubicBezTo>
                      <a:cubicBezTo>
                        <a:pt x="164" y="213"/>
                        <a:pt x="166" y="211"/>
                        <a:pt x="168" y="210"/>
                      </a:cubicBezTo>
                      <a:cubicBezTo>
                        <a:pt x="169" y="209"/>
                        <a:pt x="171" y="210"/>
                        <a:pt x="172" y="207"/>
                      </a:cubicBezTo>
                      <a:cubicBezTo>
                        <a:pt x="171" y="207"/>
                        <a:pt x="170" y="206"/>
                        <a:pt x="170" y="206"/>
                      </a:cubicBezTo>
                      <a:cubicBezTo>
                        <a:pt x="173" y="208"/>
                        <a:pt x="180" y="203"/>
                        <a:pt x="184" y="206"/>
                      </a:cubicBezTo>
                      <a:cubicBezTo>
                        <a:pt x="186" y="207"/>
                        <a:pt x="188" y="208"/>
                        <a:pt x="189" y="205"/>
                      </a:cubicBezTo>
                      <a:cubicBezTo>
                        <a:pt x="189" y="205"/>
                        <a:pt x="187" y="202"/>
                        <a:pt x="188" y="200"/>
                      </a:cubicBezTo>
                      <a:cubicBezTo>
                        <a:pt x="189" y="204"/>
                        <a:pt x="192" y="205"/>
                        <a:pt x="196" y="202"/>
                      </a:cubicBezTo>
                      <a:cubicBezTo>
                        <a:pt x="197" y="203"/>
                        <a:pt x="201" y="203"/>
                        <a:pt x="204" y="204"/>
                      </a:cubicBezTo>
                      <a:cubicBezTo>
                        <a:pt x="207" y="206"/>
                        <a:pt x="207" y="209"/>
                        <a:pt x="211" y="205"/>
                      </a:cubicBezTo>
                      <a:cubicBezTo>
                        <a:pt x="213" y="208"/>
                        <a:pt x="213" y="208"/>
                        <a:pt x="214" y="211"/>
                      </a:cubicBezTo>
                      <a:cubicBezTo>
                        <a:pt x="214" y="214"/>
                        <a:pt x="216" y="221"/>
                        <a:pt x="218" y="222"/>
                      </a:cubicBezTo>
                      <a:cubicBezTo>
                        <a:pt x="224" y="225"/>
                        <a:pt x="222" y="217"/>
                        <a:pt x="222" y="214"/>
                      </a:cubicBezTo>
                      <a:cubicBezTo>
                        <a:pt x="222" y="213"/>
                        <a:pt x="222" y="205"/>
                        <a:pt x="221" y="205"/>
                      </a:cubicBezTo>
                      <a:cubicBezTo>
                        <a:pt x="213" y="203"/>
                        <a:pt x="216" y="197"/>
                        <a:pt x="221" y="193"/>
                      </a:cubicBezTo>
                      <a:cubicBezTo>
                        <a:pt x="222" y="192"/>
                        <a:pt x="227" y="190"/>
                        <a:pt x="230" y="188"/>
                      </a:cubicBezTo>
                      <a:cubicBezTo>
                        <a:pt x="232" y="186"/>
                        <a:pt x="235" y="183"/>
                        <a:pt x="234" y="179"/>
                      </a:cubicBezTo>
                      <a:cubicBezTo>
                        <a:pt x="235" y="179"/>
                        <a:pt x="236" y="178"/>
                        <a:pt x="236" y="177"/>
                      </a:cubicBezTo>
                      <a:cubicBezTo>
                        <a:pt x="236" y="177"/>
                        <a:pt x="233" y="174"/>
                        <a:pt x="232" y="175"/>
                      </a:cubicBezTo>
                      <a:cubicBezTo>
                        <a:pt x="234" y="174"/>
                        <a:pt x="234" y="172"/>
                        <a:pt x="233" y="171"/>
                      </a:cubicBezTo>
                      <a:cubicBezTo>
                        <a:pt x="235" y="169"/>
                        <a:pt x="234" y="166"/>
                        <a:pt x="236" y="165"/>
                      </a:cubicBezTo>
                      <a:cubicBezTo>
                        <a:pt x="239" y="169"/>
                        <a:pt x="245" y="165"/>
                        <a:pt x="242" y="162"/>
                      </a:cubicBezTo>
                      <a:cubicBezTo>
                        <a:pt x="244" y="158"/>
                        <a:pt x="250" y="160"/>
                        <a:pt x="252" y="157"/>
                      </a:cubicBezTo>
                      <a:cubicBezTo>
                        <a:pt x="255" y="158"/>
                        <a:pt x="253" y="153"/>
                        <a:pt x="255" y="150"/>
                      </a:cubicBezTo>
                      <a:cubicBezTo>
                        <a:pt x="256" y="148"/>
                        <a:pt x="259" y="148"/>
                        <a:pt x="262" y="147"/>
                      </a:cubicBezTo>
                      <a:cubicBezTo>
                        <a:pt x="262" y="147"/>
                        <a:pt x="268" y="143"/>
                        <a:pt x="266" y="143"/>
                      </a:cubicBezTo>
                      <a:cubicBezTo>
                        <a:pt x="270" y="144"/>
                        <a:pt x="279" y="139"/>
                        <a:pt x="272" y="135"/>
                      </a:cubicBezTo>
                      <a:cubicBezTo>
                        <a:pt x="273" y="133"/>
                        <a:pt x="270" y="132"/>
                        <a:pt x="268" y="132"/>
                      </a:cubicBezTo>
                      <a:cubicBezTo>
                        <a:pt x="269" y="131"/>
                        <a:pt x="272" y="132"/>
                        <a:pt x="273" y="131"/>
                      </a:cubicBezTo>
                      <a:cubicBezTo>
                        <a:pt x="276" y="129"/>
                        <a:pt x="274" y="128"/>
                        <a:pt x="271" y="127"/>
                      </a:cubicBezTo>
                      <a:cubicBezTo>
                        <a:pt x="268" y="126"/>
                        <a:pt x="263" y="128"/>
                        <a:pt x="261" y="130"/>
                      </a:cubicBezTo>
                      <a:cubicBezTo>
                        <a:pt x="259" y="132"/>
                        <a:pt x="257" y="134"/>
                        <a:pt x="255" y="135"/>
                      </a:cubicBezTo>
                      <a:close/>
                      <a:moveTo>
                        <a:pt x="308" y="302"/>
                      </a:moveTo>
                      <a:cubicBezTo>
                        <a:pt x="306" y="301"/>
                        <a:pt x="303" y="301"/>
                        <a:pt x="301" y="300"/>
                      </a:cubicBezTo>
                      <a:cubicBezTo>
                        <a:pt x="299" y="300"/>
                        <a:pt x="298" y="299"/>
                        <a:pt x="295" y="298"/>
                      </a:cubicBezTo>
                      <a:cubicBezTo>
                        <a:pt x="296" y="293"/>
                        <a:pt x="290" y="292"/>
                        <a:pt x="287" y="289"/>
                      </a:cubicBezTo>
                      <a:cubicBezTo>
                        <a:pt x="284" y="287"/>
                        <a:pt x="282" y="284"/>
                        <a:pt x="277" y="285"/>
                      </a:cubicBezTo>
                      <a:cubicBezTo>
                        <a:pt x="276" y="285"/>
                        <a:pt x="271" y="287"/>
                        <a:pt x="272" y="288"/>
                      </a:cubicBezTo>
                      <a:cubicBezTo>
                        <a:pt x="269" y="285"/>
                        <a:pt x="268" y="284"/>
                        <a:pt x="263" y="282"/>
                      </a:cubicBezTo>
                      <a:cubicBezTo>
                        <a:pt x="259" y="281"/>
                        <a:pt x="257" y="276"/>
                        <a:pt x="253" y="281"/>
                      </a:cubicBezTo>
                      <a:cubicBezTo>
                        <a:pt x="251" y="283"/>
                        <a:pt x="252" y="286"/>
                        <a:pt x="251" y="288"/>
                      </a:cubicBezTo>
                      <a:cubicBezTo>
                        <a:pt x="247" y="285"/>
                        <a:pt x="254" y="282"/>
                        <a:pt x="251" y="279"/>
                      </a:cubicBezTo>
                      <a:cubicBezTo>
                        <a:pt x="248" y="275"/>
                        <a:pt x="243" y="281"/>
                        <a:pt x="240" y="282"/>
                      </a:cubicBezTo>
                      <a:cubicBezTo>
                        <a:pt x="239" y="284"/>
                        <a:pt x="237" y="284"/>
                        <a:pt x="236" y="286"/>
                      </a:cubicBezTo>
                      <a:cubicBezTo>
                        <a:pt x="235" y="287"/>
                        <a:pt x="234" y="290"/>
                        <a:pt x="233" y="291"/>
                      </a:cubicBezTo>
                      <a:cubicBezTo>
                        <a:pt x="233" y="289"/>
                        <a:pt x="228" y="290"/>
                        <a:pt x="228" y="288"/>
                      </a:cubicBezTo>
                      <a:cubicBezTo>
                        <a:pt x="229" y="294"/>
                        <a:pt x="229" y="301"/>
                        <a:pt x="230" y="307"/>
                      </a:cubicBezTo>
                      <a:cubicBezTo>
                        <a:pt x="231" y="310"/>
                        <a:pt x="230" y="316"/>
                        <a:pt x="227" y="319"/>
                      </a:cubicBezTo>
                      <a:cubicBezTo>
                        <a:pt x="224" y="321"/>
                        <a:pt x="221" y="324"/>
                        <a:pt x="220" y="329"/>
                      </a:cubicBezTo>
                      <a:cubicBezTo>
                        <a:pt x="220" y="332"/>
                        <a:pt x="220" y="334"/>
                        <a:pt x="223" y="335"/>
                      </a:cubicBezTo>
                      <a:cubicBezTo>
                        <a:pt x="223" y="339"/>
                        <a:pt x="219" y="342"/>
                        <a:pt x="219" y="346"/>
                      </a:cubicBezTo>
                      <a:cubicBezTo>
                        <a:pt x="219" y="346"/>
                        <a:pt x="220" y="348"/>
                        <a:pt x="220" y="350"/>
                      </a:cubicBezTo>
                      <a:cubicBezTo>
                        <a:pt x="254" y="344"/>
                        <a:pt x="285" y="327"/>
                        <a:pt x="308" y="302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9525">
                  <a:noFill/>
                  <a:round/>
                </a:ln>
              </p:spPr>
              <p:txBody>
                <a:bodyPr vert="horz" wrap="square" lIns="96422" tIns="48212" rIns="96422" bIns="48212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600" dirty="0">
                    <a:solidFill>
                      <a:schemeClr val="bg1">
                        <a:lumMod val="50000"/>
                      </a:schemeClr>
                    </a:solidFill>
                    <a:latin typeface="Montserrat Medium" panose="00000600000000000000" pitchFamily="2" charset="0"/>
                    <a:cs typeface="Montserrat Medium" panose="00000600000000000000" pitchFamily="2" charset="0"/>
                    <a:sym typeface="Arial" panose="020B0604020202020204" pitchFamily="34" charset="0"/>
                  </a:endParaRPr>
                </a:p>
              </p:txBody>
            </p:sp>
          </p:grpSp>
          <p:sp>
            <p:nvSpPr>
              <p:cNvPr id="9" name="任意多边形 55">
                <a:extLst>
                  <a:ext uri="{FF2B5EF4-FFF2-40B4-BE49-F238E27FC236}">
                    <a16:creationId xmlns:a16="http://schemas.microsoft.com/office/drawing/2014/main" id="{C4F202E7-D087-B852-2C0A-49CD91D995A4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804237" y="4377267"/>
                <a:ext cx="371809" cy="371419"/>
              </a:xfrm>
              <a:custGeom>
                <a:avLst/>
                <a:gdLst>
                  <a:gd name="T0" fmla="*/ 374 w 400"/>
                  <a:gd name="T1" fmla="*/ 100 h 400"/>
                  <a:gd name="T2" fmla="*/ 301 w 400"/>
                  <a:gd name="T3" fmla="*/ 27 h 400"/>
                  <a:gd name="T4" fmla="*/ 200 w 400"/>
                  <a:gd name="T5" fmla="*/ 0 h 400"/>
                  <a:gd name="T6" fmla="*/ 100 w 400"/>
                  <a:gd name="T7" fmla="*/ 27 h 400"/>
                  <a:gd name="T8" fmla="*/ 27 w 400"/>
                  <a:gd name="T9" fmla="*/ 100 h 400"/>
                  <a:gd name="T10" fmla="*/ 0 w 400"/>
                  <a:gd name="T11" fmla="*/ 200 h 400"/>
                  <a:gd name="T12" fmla="*/ 27 w 400"/>
                  <a:gd name="T13" fmla="*/ 301 h 400"/>
                  <a:gd name="T14" fmla="*/ 100 w 400"/>
                  <a:gd name="T15" fmla="*/ 374 h 400"/>
                  <a:gd name="T16" fmla="*/ 200 w 400"/>
                  <a:gd name="T17" fmla="*/ 400 h 400"/>
                  <a:gd name="T18" fmla="*/ 301 w 400"/>
                  <a:gd name="T19" fmla="*/ 374 h 400"/>
                  <a:gd name="T20" fmla="*/ 374 w 400"/>
                  <a:gd name="T21" fmla="*/ 301 h 400"/>
                  <a:gd name="T22" fmla="*/ 400 w 400"/>
                  <a:gd name="T23" fmla="*/ 200 h 400"/>
                  <a:gd name="T24" fmla="*/ 374 w 400"/>
                  <a:gd name="T25" fmla="*/ 100 h 400"/>
                  <a:gd name="T26" fmla="*/ 330 w 400"/>
                  <a:gd name="T27" fmla="*/ 170 h 400"/>
                  <a:gd name="T28" fmla="*/ 188 w 400"/>
                  <a:gd name="T29" fmla="*/ 311 h 400"/>
                  <a:gd name="T30" fmla="*/ 176 w 400"/>
                  <a:gd name="T31" fmla="*/ 316 h 400"/>
                  <a:gd name="T32" fmla="*/ 165 w 400"/>
                  <a:gd name="T33" fmla="*/ 311 h 400"/>
                  <a:gd name="T34" fmla="*/ 70 w 400"/>
                  <a:gd name="T35" fmla="*/ 217 h 400"/>
                  <a:gd name="T36" fmla="*/ 66 w 400"/>
                  <a:gd name="T37" fmla="*/ 205 h 400"/>
                  <a:gd name="T38" fmla="*/ 70 w 400"/>
                  <a:gd name="T39" fmla="*/ 193 h 400"/>
                  <a:gd name="T40" fmla="*/ 94 w 400"/>
                  <a:gd name="T41" fmla="*/ 170 h 400"/>
                  <a:gd name="T42" fmla="*/ 106 w 400"/>
                  <a:gd name="T43" fmla="*/ 165 h 400"/>
                  <a:gd name="T44" fmla="*/ 118 w 400"/>
                  <a:gd name="T45" fmla="*/ 170 h 400"/>
                  <a:gd name="T46" fmla="*/ 176 w 400"/>
                  <a:gd name="T47" fmla="*/ 229 h 400"/>
                  <a:gd name="T48" fmla="*/ 283 w 400"/>
                  <a:gd name="T49" fmla="*/ 123 h 400"/>
                  <a:gd name="T50" fmla="*/ 295 w 400"/>
                  <a:gd name="T51" fmla="*/ 118 h 400"/>
                  <a:gd name="T52" fmla="*/ 306 w 400"/>
                  <a:gd name="T53" fmla="*/ 123 h 400"/>
                  <a:gd name="T54" fmla="*/ 330 w 400"/>
                  <a:gd name="T55" fmla="*/ 146 h 400"/>
                  <a:gd name="T56" fmla="*/ 335 w 400"/>
                  <a:gd name="T57" fmla="*/ 158 h 400"/>
                  <a:gd name="T58" fmla="*/ 330 w 400"/>
                  <a:gd name="T59" fmla="*/ 170 h 400"/>
                  <a:gd name="T60" fmla="*/ 330 w 400"/>
                  <a:gd name="T61" fmla="*/ 170 h 400"/>
                  <a:gd name="T62" fmla="*/ 330 w 400"/>
                  <a:gd name="T63" fmla="*/ 170 h 4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400" h="400">
                    <a:moveTo>
                      <a:pt x="374" y="100"/>
                    </a:moveTo>
                    <a:cubicBezTo>
                      <a:pt x="356" y="69"/>
                      <a:pt x="331" y="45"/>
                      <a:pt x="301" y="27"/>
                    </a:cubicBezTo>
                    <a:cubicBezTo>
                      <a:pt x="270" y="9"/>
                      <a:pt x="237" y="0"/>
                      <a:pt x="200" y="0"/>
                    </a:cubicBezTo>
                    <a:cubicBezTo>
                      <a:pt x="164" y="0"/>
                      <a:pt x="130" y="9"/>
                      <a:pt x="100" y="27"/>
                    </a:cubicBezTo>
                    <a:cubicBezTo>
                      <a:pt x="69" y="45"/>
                      <a:pt x="45" y="69"/>
                      <a:pt x="27" y="100"/>
                    </a:cubicBezTo>
                    <a:cubicBezTo>
                      <a:pt x="9" y="130"/>
                      <a:pt x="0" y="164"/>
                      <a:pt x="0" y="200"/>
                    </a:cubicBezTo>
                    <a:cubicBezTo>
                      <a:pt x="0" y="237"/>
                      <a:pt x="9" y="270"/>
                      <a:pt x="27" y="301"/>
                    </a:cubicBezTo>
                    <a:cubicBezTo>
                      <a:pt x="45" y="331"/>
                      <a:pt x="69" y="356"/>
                      <a:pt x="100" y="374"/>
                    </a:cubicBezTo>
                    <a:cubicBezTo>
                      <a:pt x="130" y="391"/>
                      <a:pt x="164" y="400"/>
                      <a:pt x="200" y="400"/>
                    </a:cubicBezTo>
                    <a:cubicBezTo>
                      <a:pt x="237" y="400"/>
                      <a:pt x="270" y="391"/>
                      <a:pt x="301" y="374"/>
                    </a:cubicBezTo>
                    <a:cubicBezTo>
                      <a:pt x="331" y="356"/>
                      <a:pt x="356" y="331"/>
                      <a:pt x="374" y="301"/>
                    </a:cubicBezTo>
                    <a:cubicBezTo>
                      <a:pt x="392" y="270"/>
                      <a:pt x="400" y="237"/>
                      <a:pt x="400" y="200"/>
                    </a:cubicBezTo>
                    <a:cubicBezTo>
                      <a:pt x="400" y="164"/>
                      <a:pt x="392" y="130"/>
                      <a:pt x="374" y="100"/>
                    </a:cubicBezTo>
                    <a:close/>
                    <a:moveTo>
                      <a:pt x="330" y="170"/>
                    </a:moveTo>
                    <a:cubicBezTo>
                      <a:pt x="188" y="311"/>
                      <a:pt x="188" y="311"/>
                      <a:pt x="188" y="311"/>
                    </a:cubicBezTo>
                    <a:cubicBezTo>
                      <a:pt x="185" y="315"/>
                      <a:pt x="181" y="316"/>
                      <a:pt x="176" y="316"/>
                    </a:cubicBezTo>
                    <a:cubicBezTo>
                      <a:pt x="172" y="316"/>
                      <a:pt x="168" y="315"/>
                      <a:pt x="165" y="311"/>
                    </a:cubicBezTo>
                    <a:cubicBezTo>
                      <a:pt x="70" y="217"/>
                      <a:pt x="70" y="217"/>
                      <a:pt x="70" y="217"/>
                    </a:cubicBezTo>
                    <a:cubicBezTo>
                      <a:pt x="67" y="214"/>
                      <a:pt x="66" y="210"/>
                      <a:pt x="66" y="205"/>
                    </a:cubicBezTo>
                    <a:cubicBezTo>
                      <a:pt x="66" y="200"/>
                      <a:pt x="67" y="196"/>
                      <a:pt x="70" y="193"/>
                    </a:cubicBezTo>
                    <a:cubicBezTo>
                      <a:pt x="94" y="170"/>
                      <a:pt x="94" y="170"/>
                      <a:pt x="94" y="170"/>
                    </a:cubicBezTo>
                    <a:cubicBezTo>
                      <a:pt x="97" y="166"/>
                      <a:pt x="101" y="165"/>
                      <a:pt x="106" y="165"/>
                    </a:cubicBezTo>
                    <a:cubicBezTo>
                      <a:pt x="110" y="165"/>
                      <a:pt x="114" y="166"/>
                      <a:pt x="118" y="170"/>
                    </a:cubicBezTo>
                    <a:cubicBezTo>
                      <a:pt x="176" y="229"/>
                      <a:pt x="176" y="229"/>
                      <a:pt x="176" y="229"/>
                    </a:cubicBezTo>
                    <a:cubicBezTo>
                      <a:pt x="283" y="123"/>
                      <a:pt x="283" y="123"/>
                      <a:pt x="283" y="123"/>
                    </a:cubicBezTo>
                    <a:cubicBezTo>
                      <a:pt x="286" y="119"/>
                      <a:pt x="290" y="118"/>
                      <a:pt x="295" y="118"/>
                    </a:cubicBezTo>
                    <a:cubicBezTo>
                      <a:pt x="299" y="118"/>
                      <a:pt x="303" y="119"/>
                      <a:pt x="306" y="123"/>
                    </a:cubicBezTo>
                    <a:cubicBezTo>
                      <a:pt x="330" y="146"/>
                      <a:pt x="330" y="146"/>
                      <a:pt x="330" y="146"/>
                    </a:cubicBezTo>
                    <a:cubicBezTo>
                      <a:pt x="333" y="149"/>
                      <a:pt x="335" y="153"/>
                      <a:pt x="335" y="158"/>
                    </a:cubicBezTo>
                    <a:cubicBezTo>
                      <a:pt x="335" y="163"/>
                      <a:pt x="333" y="167"/>
                      <a:pt x="330" y="170"/>
                    </a:cubicBezTo>
                    <a:close/>
                    <a:moveTo>
                      <a:pt x="330" y="170"/>
                    </a:moveTo>
                    <a:cubicBezTo>
                      <a:pt x="330" y="170"/>
                      <a:pt x="330" y="170"/>
                      <a:pt x="330" y="17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sz="1200" dirty="0">
                  <a:solidFill>
                    <a:schemeClr val="bg1">
                      <a:lumMod val="50000"/>
                    </a:schemeClr>
                  </a:solidFill>
                  <a:latin typeface="Montserrat Medium" panose="00000600000000000000" pitchFamily="2" charset="0"/>
                  <a:cs typeface="Montserrat Medium" panose="00000600000000000000" pitchFamily="2" charset="0"/>
                </a:endParaRPr>
              </a:p>
            </p:txBody>
          </p:sp>
        </p:grpSp>
        <p:sp>
          <p:nvSpPr>
            <p:cNvPr id="70" name="Freeform 33">
              <a:extLst>
                <a:ext uri="{FF2B5EF4-FFF2-40B4-BE49-F238E27FC236}">
                  <a16:creationId xmlns:a16="http://schemas.microsoft.com/office/drawing/2014/main" id="{EB631AD2-4E95-8BF6-88DD-38980D3E27D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02374" y="2798080"/>
              <a:ext cx="365119" cy="244517"/>
            </a:xfrm>
            <a:custGeom>
              <a:avLst/>
              <a:gdLst>
                <a:gd name="T0" fmla="*/ 13 w 94"/>
                <a:gd name="T1" fmla="*/ 0 h 61"/>
                <a:gd name="T2" fmla="*/ 82 w 94"/>
                <a:gd name="T3" fmla="*/ 0 h 61"/>
                <a:gd name="T4" fmla="*/ 89 w 94"/>
                <a:gd name="T5" fmla="*/ 2 h 61"/>
                <a:gd name="T6" fmla="*/ 47 w 94"/>
                <a:gd name="T7" fmla="*/ 33 h 61"/>
                <a:gd name="T8" fmla="*/ 6 w 94"/>
                <a:gd name="T9" fmla="*/ 2 h 61"/>
                <a:gd name="T10" fmla="*/ 13 w 94"/>
                <a:gd name="T11" fmla="*/ 0 h 61"/>
                <a:gd name="T12" fmla="*/ 94 w 94"/>
                <a:gd name="T13" fmla="*/ 9 h 61"/>
                <a:gd name="T14" fmla="*/ 67 w 94"/>
                <a:gd name="T15" fmla="*/ 29 h 61"/>
                <a:gd name="T16" fmla="*/ 93 w 94"/>
                <a:gd name="T17" fmla="*/ 53 h 61"/>
                <a:gd name="T18" fmla="*/ 94 w 94"/>
                <a:gd name="T19" fmla="*/ 48 h 61"/>
                <a:gd name="T20" fmla="*/ 94 w 94"/>
                <a:gd name="T21" fmla="*/ 12 h 61"/>
                <a:gd name="T22" fmla="*/ 94 w 94"/>
                <a:gd name="T23" fmla="*/ 9 h 61"/>
                <a:gd name="T24" fmla="*/ 87 w 94"/>
                <a:gd name="T25" fmla="*/ 60 h 61"/>
                <a:gd name="T26" fmla="*/ 82 w 94"/>
                <a:gd name="T27" fmla="*/ 61 h 61"/>
                <a:gd name="T28" fmla="*/ 13 w 94"/>
                <a:gd name="T29" fmla="*/ 61 h 61"/>
                <a:gd name="T30" fmla="*/ 6 w 94"/>
                <a:gd name="T31" fmla="*/ 59 h 61"/>
                <a:gd name="T32" fmla="*/ 34 w 94"/>
                <a:gd name="T33" fmla="*/ 34 h 61"/>
                <a:gd name="T34" fmla="*/ 44 w 94"/>
                <a:gd name="T35" fmla="*/ 42 h 61"/>
                <a:gd name="T36" fmla="*/ 47 w 94"/>
                <a:gd name="T37" fmla="*/ 44 h 61"/>
                <a:gd name="T38" fmla="*/ 50 w 94"/>
                <a:gd name="T39" fmla="*/ 42 h 61"/>
                <a:gd name="T40" fmla="*/ 60 w 94"/>
                <a:gd name="T41" fmla="*/ 35 h 61"/>
                <a:gd name="T42" fmla="*/ 87 w 94"/>
                <a:gd name="T43" fmla="*/ 60 h 61"/>
                <a:gd name="T44" fmla="*/ 1 w 94"/>
                <a:gd name="T45" fmla="*/ 52 h 61"/>
                <a:gd name="T46" fmla="*/ 27 w 94"/>
                <a:gd name="T47" fmla="*/ 29 h 61"/>
                <a:gd name="T48" fmla="*/ 1 w 94"/>
                <a:gd name="T49" fmla="*/ 9 h 61"/>
                <a:gd name="T50" fmla="*/ 0 w 94"/>
                <a:gd name="T51" fmla="*/ 12 h 61"/>
                <a:gd name="T52" fmla="*/ 0 w 94"/>
                <a:gd name="T53" fmla="*/ 48 h 61"/>
                <a:gd name="T54" fmla="*/ 1 w 94"/>
                <a:gd name="T55" fmla="*/ 52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94" h="61">
                  <a:moveTo>
                    <a:pt x="13" y="0"/>
                  </a:moveTo>
                  <a:cubicBezTo>
                    <a:pt x="82" y="0"/>
                    <a:pt x="82" y="0"/>
                    <a:pt x="82" y="0"/>
                  </a:cubicBezTo>
                  <a:cubicBezTo>
                    <a:pt x="84" y="0"/>
                    <a:pt x="87" y="1"/>
                    <a:pt x="89" y="2"/>
                  </a:cubicBezTo>
                  <a:cubicBezTo>
                    <a:pt x="47" y="33"/>
                    <a:pt x="47" y="33"/>
                    <a:pt x="47" y="33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8" y="1"/>
                    <a:pt x="10" y="0"/>
                    <a:pt x="13" y="0"/>
                  </a:cubicBezTo>
                  <a:close/>
                  <a:moveTo>
                    <a:pt x="94" y="9"/>
                  </a:moveTo>
                  <a:cubicBezTo>
                    <a:pt x="67" y="29"/>
                    <a:pt x="67" y="29"/>
                    <a:pt x="67" y="29"/>
                  </a:cubicBezTo>
                  <a:cubicBezTo>
                    <a:pt x="93" y="53"/>
                    <a:pt x="93" y="53"/>
                    <a:pt x="93" y="53"/>
                  </a:cubicBezTo>
                  <a:cubicBezTo>
                    <a:pt x="94" y="52"/>
                    <a:pt x="94" y="50"/>
                    <a:pt x="94" y="48"/>
                  </a:cubicBezTo>
                  <a:cubicBezTo>
                    <a:pt x="94" y="12"/>
                    <a:pt x="94" y="12"/>
                    <a:pt x="94" y="12"/>
                  </a:cubicBezTo>
                  <a:cubicBezTo>
                    <a:pt x="94" y="11"/>
                    <a:pt x="94" y="10"/>
                    <a:pt x="94" y="9"/>
                  </a:cubicBezTo>
                  <a:close/>
                  <a:moveTo>
                    <a:pt x="87" y="60"/>
                  </a:moveTo>
                  <a:cubicBezTo>
                    <a:pt x="85" y="60"/>
                    <a:pt x="84" y="61"/>
                    <a:pt x="82" y="61"/>
                  </a:cubicBezTo>
                  <a:cubicBezTo>
                    <a:pt x="13" y="61"/>
                    <a:pt x="13" y="61"/>
                    <a:pt x="13" y="61"/>
                  </a:cubicBezTo>
                  <a:cubicBezTo>
                    <a:pt x="10" y="61"/>
                    <a:pt x="8" y="60"/>
                    <a:pt x="6" y="59"/>
                  </a:cubicBezTo>
                  <a:cubicBezTo>
                    <a:pt x="34" y="34"/>
                    <a:pt x="34" y="34"/>
                    <a:pt x="34" y="34"/>
                  </a:cubicBezTo>
                  <a:cubicBezTo>
                    <a:pt x="44" y="42"/>
                    <a:pt x="44" y="42"/>
                    <a:pt x="44" y="42"/>
                  </a:cubicBezTo>
                  <a:cubicBezTo>
                    <a:pt x="47" y="44"/>
                    <a:pt x="47" y="44"/>
                    <a:pt x="47" y="44"/>
                  </a:cubicBezTo>
                  <a:cubicBezTo>
                    <a:pt x="50" y="42"/>
                    <a:pt x="50" y="42"/>
                    <a:pt x="50" y="42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87" y="60"/>
                    <a:pt x="87" y="60"/>
                    <a:pt x="87" y="60"/>
                  </a:cubicBezTo>
                  <a:close/>
                  <a:moveTo>
                    <a:pt x="1" y="52"/>
                  </a:moveTo>
                  <a:cubicBezTo>
                    <a:pt x="27" y="29"/>
                    <a:pt x="27" y="29"/>
                    <a:pt x="27" y="29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0" y="10"/>
                    <a:pt x="0" y="11"/>
                    <a:pt x="0" y="12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49"/>
                    <a:pt x="0" y="51"/>
                    <a:pt x="1" y="5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050" dirty="0">
                <a:solidFill>
                  <a:prstClr val="black"/>
                </a:solidFill>
                <a:latin typeface="Montserrat Medium" panose="00000600000000000000" pitchFamily="2" charset="0"/>
                <a:cs typeface="Montserrat Medium" panose="00000600000000000000" pitchFamily="2" charset="0"/>
              </a:endParaRPr>
            </a:p>
          </p:txBody>
        </p:sp>
      </p:grpSp>
      <p:sp>
        <p:nvSpPr>
          <p:cNvPr id="74" name="TextBox 73">
            <a:extLst>
              <a:ext uri="{FF2B5EF4-FFF2-40B4-BE49-F238E27FC236}">
                <a16:creationId xmlns:a16="http://schemas.microsoft.com/office/drawing/2014/main" id="{68851939-8B16-4840-0106-A706E5A9C36B}"/>
              </a:ext>
            </a:extLst>
          </p:cNvPr>
          <p:cNvSpPr txBox="1"/>
          <p:nvPr/>
        </p:nvSpPr>
        <p:spPr>
          <a:xfrm>
            <a:off x="1276892" y="2098384"/>
            <a:ext cx="45720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600" dirty="0">
                <a:latin typeface="Arial Black" panose="020B0A04020102020204" pitchFamily="34" charset="0"/>
                <a:cs typeface="Montserrat Medium" panose="00000600000000000000" pitchFamily="2" charset="0"/>
              </a:rPr>
              <a:t>+7 938 356 60 48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866CD0F1-893A-C35C-C78F-F5B269585B46}"/>
              </a:ext>
            </a:extLst>
          </p:cNvPr>
          <p:cNvSpPr txBox="1"/>
          <p:nvPr/>
        </p:nvSpPr>
        <p:spPr>
          <a:xfrm>
            <a:off x="1235796" y="3727617"/>
            <a:ext cx="45720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altLang="zh-CN" sz="1400" dirty="0">
                <a:latin typeface="Arial Black" panose="020B0A04020102020204" pitchFamily="34" charset="0"/>
                <a:cs typeface="Montserrat Medium" panose="00000600000000000000" pitchFamily="2" charset="0"/>
              </a:rPr>
              <a:t>СТАВРОПОЛЬ</a:t>
            </a:r>
            <a:endParaRPr lang="en-US" altLang="zh-CN" sz="1400" dirty="0">
              <a:latin typeface="Arial Black" panose="020B0A04020102020204" pitchFamily="34" charset="0"/>
              <a:cs typeface="Montserrat Medium" panose="00000600000000000000" pitchFamily="2" charset="0"/>
            </a:endParaRPr>
          </a:p>
        </p:txBody>
      </p:sp>
      <p:pic>
        <p:nvPicPr>
          <p:cNvPr id="77" name="Рисунок 76">
            <a:extLst>
              <a:ext uri="{FF2B5EF4-FFF2-40B4-BE49-F238E27FC236}">
                <a16:creationId xmlns:a16="http://schemas.microsoft.com/office/drawing/2014/main" id="{28BDDA57-AC12-9769-EBFE-FB00DCA688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91852" y="377636"/>
            <a:ext cx="2405398" cy="2194114"/>
          </a:xfrm>
          <a:prstGeom prst="rect">
            <a:avLst/>
          </a:prstGeom>
        </p:spPr>
      </p:pic>
      <p:grpSp>
        <p:nvGrpSpPr>
          <p:cNvPr id="78" name="组合 6">
            <a:extLst>
              <a:ext uri="{FF2B5EF4-FFF2-40B4-BE49-F238E27FC236}">
                <a16:creationId xmlns:a16="http://schemas.microsoft.com/office/drawing/2014/main" id="{01D4C0CB-204F-C463-56EC-59D905E15186}"/>
              </a:ext>
            </a:extLst>
          </p:cNvPr>
          <p:cNvGrpSpPr/>
          <p:nvPr/>
        </p:nvGrpSpPr>
        <p:grpSpPr>
          <a:xfrm>
            <a:off x="-77566" y="0"/>
            <a:ext cx="4664572" cy="849867"/>
            <a:chOff x="7529883" y="2236235"/>
            <a:chExt cx="1617355" cy="849867"/>
          </a:xfrm>
        </p:grpSpPr>
        <p:sp>
          <p:nvSpPr>
            <p:cNvPr id="79" name="矩形 22">
              <a:extLst>
                <a:ext uri="{FF2B5EF4-FFF2-40B4-BE49-F238E27FC236}">
                  <a16:creationId xmlns:a16="http://schemas.microsoft.com/office/drawing/2014/main" id="{2D8BFC79-A787-50A0-4029-B0C26A1667D3}"/>
                </a:ext>
              </a:extLst>
            </p:cNvPr>
            <p:cNvSpPr/>
            <p:nvPr/>
          </p:nvSpPr>
          <p:spPr>
            <a:xfrm rot="5400000">
              <a:off x="7921841" y="1860705"/>
              <a:ext cx="849867" cy="1600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 dirty="0">
                <a:latin typeface="Montserrat Medium" panose="00000600000000000000" pitchFamily="2" charset="0"/>
                <a:cs typeface="Montserrat Medium" panose="00000600000000000000" pitchFamily="2" charset="0"/>
              </a:endParaRPr>
            </a:p>
          </p:txBody>
        </p:sp>
        <p:sp>
          <p:nvSpPr>
            <p:cNvPr id="80" name="矩形 2">
              <a:extLst>
                <a:ext uri="{FF2B5EF4-FFF2-40B4-BE49-F238E27FC236}">
                  <a16:creationId xmlns:a16="http://schemas.microsoft.com/office/drawing/2014/main" id="{7E3BA4CE-F8C3-288F-A0DD-BF468A4867D1}"/>
                </a:ext>
              </a:extLst>
            </p:cNvPr>
            <p:cNvSpPr/>
            <p:nvPr/>
          </p:nvSpPr>
          <p:spPr>
            <a:xfrm>
              <a:off x="7529883" y="2461113"/>
              <a:ext cx="184731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endParaRPr lang="en-US" altLang="zh-CN" sz="2000" dirty="0">
                <a:solidFill>
                  <a:schemeClr val="bg1">
                    <a:lumMod val="95000"/>
                  </a:schemeClr>
                </a:solidFill>
                <a:latin typeface="Montserrat Medium" panose="00000600000000000000" pitchFamily="2" charset="0"/>
                <a:cs typeface="Montserrat Medium" panose="00000600000000000000" pitchFamily="2" charset="0"/>
              </a:endParaRPr>
            </a:p>
          </p:txBody>
        </p:sp>
      </p:grpSp>
      <p:sp>
        <p:nvSpPr>
          <p:cNvPr id="81" name="TextBox 80">
            <a:extLst>
              <a:ext uri="{FF2B5EF4-FFF2-40B4-BE49-F238E27FC236}">
                <a16:creationId xmlns:a16="http://schemas.microsoft.com/office/drawing/2014/main" id="{903F63C2-3444-7BB7-D0A4-21EA1DB1A839}"/>
              </a:ext>
            </a:extLst>
          </p:cNvPr>
          <p:cNvSpPr txBox="1"/>
          <p:nvPr/>
        </p:nvSpPr>
        <p:spPr>
          <a:xfrm>
            <a:off x="880830" y="173336"/>
            <a:ext cx="3810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latin typeface="Arial Black" panose="020B0A04020102020204" pitchFamily="34" charset="0"/>
              </a:rPr>
              <a:t>КОНТАКТЫ</a:t>
            </a:r>
          </a:p>
        </p:txBody>
      </p:sp>
      <p:pic>
        <p:nvPicPr>
          <p:cNvPr id="83" name="Рисунок 82">
            <a:extLst>
              <a:ext uri="{FF2B5EF4-FFF2-40B4-BE49-F238E27FC236}">
                <a16:creationId xmlns:a16="http://schemas.microsoft.com/office/drawing/2014/main" id="{56DEA505-267A-95EF-83BC-8733832C9C9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3619" y="2623159"/>
            <a:ext cx="2241863" cy="223178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组合 27"/>
          <p:cNvGrpSpPr/>
          <p:nvPr/>
        </p:nvGrpSpPr>
        <p:grpSpPr>
          <a:xfrm>
            <a:off x="-13252" y="3296758"/>
            <a:ext cx="5086438" cy="959508"/>
            <a:chOff x="-13252" y="3491793"/>
            <a:chExt cx="5086438" cy="959508"/>
          </a:xfrm>
        </p:grpSpPr>
        <p:sp>
          <p:nvSpPr>
            <p:cNvPr id="30" name="矩形 29"/>
            <p:cNvSpPr/>
            <p:nvPr/>
          </p:nvSpPr>
          <p:spPr>
            <a:xfrm rot="5400000">
              <a:off x="1311131" y="2735581"/>
              <a:ext cx="890876" cy="240329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>
              <a:outerShdw blurRad="50800" dist="76200" dir="10800000" algn="r" rotWithShape="0">
                <a:prstClr val="black">
                  <a:alpha val="56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latin typeface="Montserrat Medium" panose="00000600000000000000" pitchFamily="2" charset="0"/>
                <a:cs typeface="Montserrat Medium" panose="00000600000000000000" pitchFamily="2" charset="0"/>
              </a:endParaRPr>
            </a:p>
          </p:txBody>
        </p:sp>
        <p:sp>
          <p:nvSpPr>
            <p:cNvPr id="31" name="矩形 30"/>
            <p:cNvSpPr/>
            <p:nvPr/>
          </p:nvSpPr>
          <p:spPr>
            <a:xfrm rot="5400000">
              <a:off x="2363789" y="1741904"/>
              <a:ext cx="332356" cy="5086438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latin typeface="Montserrat Medium" panose="00000600000000000000" pitchFamily="2" charset="0"/>
                <a:cs typeface="Montserrat Medium" panose="00000600000000000000" pitchFamily="2" charset="0"/>
              </a:endParaRPr>
            </a:p>
          </p:txBody>
        </p:sp>
      </p:grpSp>
      <p:sp>
        <p:nvSpPr>
          <p:cNvPr id="7" name="矩形 6"/>
          <p:cNvSpPr/>
          <p:nvPr/>
        </p:nvSpPr>
        <p:spPr>
          <a:xfrm>
            <a:off x="-13252" y="1428750"/>
            <a:ext cx="4756214" cy="232520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Montserrat Medium" panose="00000600000000000000" pitchFamily="2" charset="0"/>
              <a:cs typeface="Montserrat Medium" panose="00000600000000000000" pitchFamily="2" charset="0"/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4772290" y="590550"/>
            <a:ext cx="3990710" cy="4015969"/>
            <a:chOff x="4648200" y="590550"/>
            <a:chExt cx="3990710" cy="4015969"/>
          </a:xfrm>
        </p:grpSpPr>
        <p:sp>
          <p:nvSpPr>
            <p:cNvPr id="16" name="椭圆 15"/>
            <p:cNvSpPr/>
            <p:nvPr/>
          </p:nvSpPr>
          <p:spPr>
            <a:xfrm>
              <a:off x="4752710" y="620833"/>
              <a:ext cx="3886200" cy="388620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Montserrat Medium" panose="00000600000000000000" pitchFamily="2" charset="0"/>
                <a:cs typeface="Montserrat Medium" panose="00000600000000000000" pitchFamily="2" charset="0"/>
              </a:endParaRPr>
            </a:p>
          </p:txBody>
        </p:sp>
        <p:sp>
          <p:nvSpPr>
            <p:cNvPr id="17" name="任意多边形 16"/>
            <p:cNvSpPr/>
            <p:nvPr/>
          </p:nvSpPr>
          <p:spPr>
            <a:xfrm>
              <a:off x="4648200" y="590550"/>
              <a:ext cx="3961382" cy="4015969"/>
            </a:xfrm>
            <a:custGeom>
              <a:avLst/>
              <a:gdLst>
                <a:gd name="connsiteX0" fmla="*/ 3774910 w 3961382"/>
                <a:gd name="connsiteY0" fmla="*/ 2696436 h 4015969"/>
                <a:gd name="connsiteX1" fmla="*/ 3961382 w 3961382"/>
                <a:gd name="connsiteY1" fmla="*/ 2696436 h 4015969"/>
                <a:gd name="connsiteX2" fmla="*/ 3934309 w 3961382"/>
                <a:gd name="connsiteY2" fmla="*/ 2770406 h 4015969"/>
                <a:gd name="connsiteX3" fmla="*/ 2205154 w 3961382"/>
                <a:gd name="connsiteY3" fmla="*/ 4015024 h 4015969"/>
                <a:gd name="connsiteX4" fmla="*/ 2180218 w 3961382"/>
                <a:gd name="connsiteY4" fmla="*/ 4015969 h 4015969"/>
                <a:gd name="connsiteX5" fmla="*/ 2180218 w 3961382"/>
                <a:gd name="connsiteY5" fmla="*/ 3840694 h 4015969"/>
                <a:gd name="connsiteX6" fmla="*/ 2191668 w 3961382"/>
                <a:gd name="connsiteY6" fmla="*/ 3840260 h 4015969"/>
                <a:gd name="connsiteX7" fmla="*/ 3772808 w 3961382"/>
                <a:gd name="connsiteY7" fmla="*/ 2702181 h 4015969"/>
                <a:gd name="connsiteX8" fmla="*/ 1067799 w 3961382"/>
                <a:gd name="connsiteY8" fmla="*/ 175217 h 4015969"/>
                <a:gd name="connsiteX9" fmla="*/ 1067799 w 3961382"/>
                <a:gd name="connsiteY9" fmla="*/ 380093 h 4015969"/>
                <a:gd name="connsiteX10" fmla="*/ 1000770 w 3961382"/>
                <a:gd name="connsiteY10" fmla="*/ 420815 h 4015969"/>
                <a:gd name="connsiteX11" fmla="*/ 175275 w 3961382"/>
                <a:gd name="connsiteY11" fmla="*/ 1973384 h 4015969"/>
                <a:gd name="connsiteX12" fmla="*/ 259452 w 3961382"/>
                <a:gd name="connsiteY12" fmla="*/ 2530159 h 4015969"/>
                <a:gd name="connsiteX13" fmla="*/ 320310 w 3961382"/>
                <a:gd name="connsiteY13" fmla="*/ 2696436 h 4015969"/>
                <a:gd name="connsiteX14" fmla="*/ 133838 w 3961382"/>
                <a:gd name="connsiteY14" fmla="*/ 2696436 h 4015969"/>
                <a:gd name="connsiteX15" fmla="*/ 92056 w 3961382"/>
                <a:gd name="connsiteY15" fmla="*/ 2582281 h 4015969"/>
                <a:gd name="connsiteX16" fmla="*/ 0 w 3961382"/>
                <a:gd name="connsiteY16" fmla="*/ 1973384 h 4015969"/>
                <a:gd name="connsiteX17" fmla="*/ 902772 w 3961382"/>
                <a:gd name="connsiteY17" fmla="*/ 275474 h 4015969"/>
                <a:gd name="connsiteX18" fmla="*/ 2591799 w 3961382"/>
                <a:gd name="connsiteY18" fmla="*/ 0 h 4015969"/>
                <a:gd name="connsiteX19" fmla="*/ 2608168 w 3961382"/>
                <a:gd name="connsiteY19" fmla="*/ 3451 h 4015969"/>
                <a:gd name="connsiteX20" fmla="*/ 3848085 w 3961382"/>
                <a:gd name="connsiteY20" fmla="*/ 997372 h 4015969"/>
                <a:gd name="connsiteX21" fmla="*/ 3895710 w 3961382"/>
                <a:gd name="connsiteY21" fmla="*/ 1096235 h 4015969"/>
                <a:gd name="connsiteX22" fmla="*/ 3701343 w 3961382"/>
                <a:gd name="connsiteY22" fmla="*/ 1096235 h 4015969"/>
                <a:gd name="connsiteX23" fmla="*/ 3693964 w 3961382"/>
                <a:gd name="connsiteY23" fmla="*/ 1080918 h 4015969"/>
                <a:gd name="connsiteX24" fmla="*/ 2797342 w 3961382"/>
                <a:gd name="connsiteY24" fmla="*/ 257193 h 4015969"/>
                <a:gd name="connsiteX25" fmla="*/ 2591799 w 3961382"/>
                <a:gd name="connsiteY25" fmla="*/ 183424 h 40159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3961382" h="4015969">
                  <a:moveTo>
                    <a:pt x="3774910" y="2696436"/>
                  </a:moveTo>
                  <a:lnTo>
                    <a:pt x="3961382" y="2696436"/>
                  </a:lnTo>
                  <a:lnTo>
                    <a:pt x="3934309" y="2770406"/>
                  </a:lnTo>
                  <a:cubicBezTo>
                    <a:pt x="3642893" y="3459392"/>
                    <a:pt x="2985093" y="3955679"/>
                    <a:pt x="2205154" y="4015024"/>
                  </a:cubicBezTo>
                  <a:lnTo>
                    <a:pt x="2180218" y="4015969"/>
                  </a:lnTo>
                  <a:lnTo>
                    <a:pt x="2180218" y="3840694"/>
                  </a:lnTo>
                  <a:lnTo>
                    <a:pt x="2191668" y="3840260"/>
                  </a:lnTo>
                  <a:cubicBezTo>
                    <a:pt x="2904845" y="3785995"/>
                    <a:pt x="3506337" y="3332190"/>
                    <a:pt x="3772808" y="2702181"/>
                  </a:cubicBezTo>
                  <a:close/>
                  <a:moveTo>
                    <a:pt x="1067799" y="175217"/>
                  </a:moveTo>
                  <a:lnTo>
                    <a:pt x="1067799" y="380093"/>
                  </a:lnTo>
                  <a:lnTo>
                    <a:pt x="1000770" y="420815"/>
                  </a:lnTo>
                  <a:cubicBezTo>
                    <a:pt x="502725" y="757287"/>
                    <a:pt x="175275" y="1327095"/>
                    <a:pt x="175275" y="1973384"/>
                  </a:cubicBezTo>
                  <a:cubicBezTo>
                    <a:pt x="175275" y="2167271"/>
                    <a:pt x="204746" y="2354274"/>
                    <a:pt x="259452" y="2530159"/>
                  </a:cubicBezTo>
                  <a:lnTo>
                    <a:pt x="320310" y="2696436"/>
                  </a:lnTo>
                  <a:lnTo>
                    <a:pt x="133838" y="2696436"/>
                  </a:lnTo>
                  <a:lnTo>
                    <a:pt x="92056" y="2582281"/>
                  </a:lnTo>
                  <a:cubicBezTo>
                    <a:pt x="32229" y="2389931"/>
                    <a:pt x="0" y="2185421"/>
                    <a:pt x="0" y="1973384"/>
                  </a:cubicBezTo>
                  <a:cubicBezTo>
                    <a:pt x="0" y="1266594"/>
                    <a:pt x="358104" y="643444"/>
                    <a:pt x="902772" y="275474"/>
                  </a:cubicBezTo>
                  <a:close/>
                  <a:moveTo>
                    <a:pt x="2591799" y="0"/>
                  </a:moveTo>
                  <a:lnTo>
                    <a:pt x="2608168" y="3451"/>
                  </a:lnTo>
                  <a:cubicBezTo>
                    <a:pt x="3142616" y="155239"/>
                    <a:pt x="3588029" y="518653"/>
                    <a:pt x="3848085" y="997372"/>
                  </a:cubicBezTo>
                  <a:lnTo>
                    <a:pt x="3895710" y="1096235"/>
                  </a:lnTo>
                  <a:lnTo>
                    <a:pt x="3701343" y="1096235"/>
                  </a:lnTo>
                  <a:lnTo>
                    <a:pt x="3693964" y="1080918"/>
                  </a:lnTo>
                  <a:cubicBezTo>
                    <a:pt x="3495802" y="716134"/>
                    <a:pt x="3179937" y="424569"/>
                    <a:pt x="2797342" y="257193"/>
                  </a:cubicBezTo>
                  <a:lnTo>
                    <a:pt x="2591799" y="183424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  <a:latin typeface="Montserrat Medium" panose="00000600000000000000" pitchFamily="2" charset="0"/>
                <a:cs typeface="Montserrat Medium" panose="00000600000000000000" pitchFamily="2" charset="0"/>
              </a:endParaRPr>
            </a:p>
          </p:txBody>
        </p:sp>
      </p:grpSp>
      <p:sp>
        <p:nvSpPr>
          <p:cNvPr id="53" name="文本框 52"/>
          <p:cNvSpPr txBox="1"/>
          <p:nvPr/>
        </p:nvSpPr>
        <p:spPr>
          <a:xfrm>
            <a:off x="676142" y="2759791"/>
            <a:ext cx="3972058" cy="26603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14000"/>
              </a:lnSpc>
            </a:pPr>
            <a:r>
              <a:rPr lang="en-US" altLang="zh-CN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 Medium" panose="00000600000000000000" pitchFamily="2" charset="0"/>
                <a:cs typeface="Montserrat Medium" panose="00000600000000000000" pitchFamily="2" charset="0"/>
              </a:rPr>
              <a:t>PROTOLAB COMPANY</a:t>
            </a:r>
          </a:p>
        </p:txBody>
      </p:sp>
      <p:sp>
        <p:nvSpPr>
          <p:cNvPr id="54" name="文本框 53"/>
          <p:cNvSpPr txBox="1"/>
          <p:nvPr/>
        </p:nvSpPr>
        <p:spPr>
          <a:xfrm>
            <a:off x="622401" y="1927710"/>
            <a:ext cx="3863488" cy="83644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14000"/>
              </a:lnSpc>
            </a:pPr>
            <a:r>
              <a:rPr lang="ru-RU" altLang="zh-CN" sz="45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cs typeface="Montserrat Medium" panose="00000600000000000000" pitchFamily="2" charset="0"/>
              </a:rPr>
              <a:t>СПАСИБО</a:t>
            </a:r>
            <a:endParaRPr lang="en-US" altLang="zh-CN" sz="4500" dirty="0">
              <a:solidFill>
                <a:schemeClr val="tx1">
                  <a:lumMod val="75000"/>
                  <a:lumOff val="25000"/>
                </a:schemeClr>
              </a:solidFill>
              <a:latin typeface="Arial Black" panose="020B0A04020102020204" pitchFamily="34" charset="0"/>
              <a:cs typeface="Montserrat Medium" panose="00000600000000000000" pitchFamily="2" charset="0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E3F83AC5-96FA-4EE8-6DF4-E9C2EDCAAA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0147" y="1554216"/>
            <a:ext cx="2679506" cy="2035068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7B1BD2B-C933-C105-D971-A3FB4A154A0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48" y="-458656"/>
            <a:ext cx="1533141" cy="1818774"/>
          </a:xfrm>
          <a:prstGeom prst="rect">
            <a:avLst/>
          </a:prstGeom>
        </p:spPr>
      </p:pic>
      <p:pic>
        <p:nvPicPr>
          <p:cNvPr id="4" name="Picture 6">
            <a:extLst>
              <a:ext uri="{FF2B5EF4-FFF2-40B4-BE49-F238E27FC236}">
                <a16:creationId xmlns:a16="http://schemas.microsoft.com/office/drawing/2014/main" id="{E385B637-3C8B-A729-E27F-7B84F0063D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5061" y="24273"/>
            <a:ext cx="1578273" cy="10776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8">
            <a:extLst>
              <a:ext uri="{FF2B5EF4-FFF2-40B4-BE49-F238E27FC236}">
                <a16:creationId xmlns:a16="http://schemas.microsoft.com/office/drawing/2014/main" id="{83748323-253A-2C6B-F97C-C0AB72EECE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3334" y="-26433"/>
            <a:ext cx="1264253" cy="10129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10">
            <a:extLst>
              <a:ext uri="{FF2B5EF4-FFF2-40B4-BE49-F238E27FC236}">
                <a16:creationId xmlns:a16="http://schemas.microsoft.com/office/drawing/2014/main" id="{4099FD32-1C00-91DB-C5B6-B6BAD62116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68" y="4244227"/>
            <a:ext cx="1713548" cy="898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6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53" grpId="0"/>
      <p:bldP spid="54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LTRA_SCORM_COURSE_ID" val="82ADB108-2F67-4B4E-A97E-19ABB6FAC58E"/>
  <p:tag name="ISPRING_SCORM_RATE_SLIDES" val="1"/>
  <p:tag name="ISPRINGONLINEFOLDERID" val="0"/>
  <p:tag name="ISPRINGONLINEFOLDERPATH" val="Content List"/>
  <p:tag name="ISPRINGCLOUDFOLDERID" val="0"/>
  <p:tag name="ISPRINGCLOUDFOLDERPATH" val="Repository"/>
  <p:tag name="ISPRING_PLAYERS_CUSTOMIZATION" val="UEsDBBQAAgAIAJCuo0gOaiROYgQAAAURAAAdAAAAdW5pdmVyc2FsL2NvbW1vbl9tZXNzYWdlcy5sbmetWG1v2zYQ/l6g/4EQUGADtrQd0KIYEge0xNhEZMmV6DjZMAiMxNhEKDHVi9vs037Nfth+yY6UncR9gaQkgG2YlO+54909d0cfHn/JFdqIspK6OHLeHrxxkChSnclideQs2MmvHxxU1bzIuNKFOHIK7aDj0csXh4oXq4avBHx/+QKhw1xUFSyrkVndr5HMjpz5OHHD2RwHF4kfTsJkTCfOyNX5DS9uka9X+qff3n/48vbd+58PX2/l+sDEM+z7+0DIIr170wMoYFHoJ4BG/CQg58wZmc9hcuGC+TQgzmj7ZZj0PCJnzsh8dsotoogELIl96pGExkkQMusLnzDiOaML3aA13whUa7SR4jOq1wLiWMtSoErJzD5INWwUjehS5oUzTIMkIjGLqMtoGDijWJfl7S8Wljf1WpegrkKZrPilEpnVCRljn9+UogLVvIaMQvCq1xJ+qXMui4NO1RFe0mCSsDD044QE3m7HGZEiQ17JjZqBKBGOSQQAJa9E+QjZxGaZFUdYqWEIUzqZ+vBmxoSpXK0VvOuhdswJxGAuii4pyBESQXbF8TKMPOM0UIU4uuFV9VmX2V5+PAxUFzAN3BBS0GUPwJnB2AFDjCXUjbIUad0FNiNxjCckGYfnkMjAu3CIRHgKdDsdInFBYqAIibtkAnxGJ9gkvKHYLv93/Eq5SWd1i3iagpxx30bqpoId41JggWVadTBMTUw+LiBsFPs/oHGLCt61q5XcCLCjzETZqQgqi0s8k0UfF/SP5ARTn3gJpJUXLhNmS57RmPNbVOga8WzDi1SgS5HyBnL9Fp5lMrPPTJyt/k+N/BvxeltVXm0LUuCR81dD7dmrYd8xq6nAproW+U3dpdo4bGv+Y6wwOf1DE/oc/XH6Y5cEOKLh80Smknmj2qr75PjcWTY0Rp1GPNFT/aP13JbEbW0dUyhYY6n7SxDopqZ/QANU/aVocAKK5m2JhhpOi6sBOoNwCxBo9FiMM3DVngln4MIB8ksyjimD2WgpLitZd44dlo1tgL4f2hTmPCVqcU/GS3GlYcJRgm/a6QO6kI10Z0AfDDd7rYJR5oPJAQCu2uQBSCVzsD/rgbmYkZ0H2gK/d5KlblRmyavktS3y4NsmF9+OTVelzu2u4tUuedsmc/wUK9rDRa3S+YD2f8e/3vF5QL/HRykmOHKniYsDl5hB33BV9RQCChhX+CxOfDw24sCFnNfpGprplW6KrCdQO6t75AQD2PbMseBluv7vn397YnxlSbuLtru/DwIBYpsqSO7A/gx0Laq/ukAYHu/L2UUfqe3dZifX86rDKGThs9wheNtacp3D1kG3XkjybdAwY9idzoAHsU173ZQwug1BmOHoFGqZncKd0YyX11AImdZqEIp1tUnAepj2++tlUytZiCGyT2sl5sCMzhPsefauDeRTMr1ue2YGN4p0e+lWcOnuC+ZOcQB19is8kcl6IKBtTbsqBERv1/c033zbqe5Wlf3D4vD1g/8v/gdQSwMEFAACAAgAkK6jSAh+CyMpAwAAhgwAACcAAAB1bml2ZXJzYWwvZmxhc2hfcHVibGlzaGluZ19zZXR0aW5ncy54bWzVV91u2jAUvucpLE+9LGk7unYooaoKaNVaQIVt7VVlYkOsOnYW21B6tafZg+1JdhwDBbXr0h+kTQgRn5/v/J+Y8Og2FWjCcs2VjPBudQcjJmNFuRxH+MugvX2IkTZEUiKUZBGWCqOjRiXM7FBwnfSZMSCqEcBIXc9MhBNjsnoQTKfTKtdZ7rhKWAP4uhqrNMhyppk0LA8yQWbwY2YZ03iOUAIAvqmSc7VGpYJQ6JHOFbWCIU7Bc8ldUES0BdEJDrzYkMQ341xZSU+UUDnKx8MIvzs8dp+FjIdq8pRJlxPdAKIjmzqhlDsviOjzO4YSxscJuHtQw2jKqUkivFdzKCAdPEQpsH3oxKGcKMiBNHP4lBlCiSH+6O0Zdmv0guBJdCZJyuMBcJCLP8LNwfWnq17r4uy08/l60O2eDU573olCJ1jHCYN1QyE4pGwes6WdkBhD4gT8Bp0REZqFwSppITZScs05d0ZDJSD3hRa0UTpktENStlKN/g2XbZDcxWgEgYhZhI9zTgRG3BDB46WytkNtuCmq3l6VRIAF7cnQeR/fm/fZiROSa7bq1oKjXc7jxjdlBUUzZZHgNwwZhSB+m8JTwtBqcdAoV2lBhfYxSAsOFiecTRk9KnI6B/yToSswkVrQhF7NBDPewnfL79CQjVQOuIxMoLOBzrXHrz4LOCNa34OShY9b/bPTZuv6tNNsXW65AAmdEBk/ExwKztLMbASfzJBUZqEH6YiJ1awoCuW04JWJrfryMmieWuHL/NbFWIHeYEk2Y+U5hfmrB6XNJmRSDKIbrgIaRpBDSTwmMGJYF1xaVhYwJhIpKWaIxLDWtBvrCVdWA8UPsIfWL/fQ6yMui9MYVhtYzCnLS0Hu7O69r+1/ODj8WK8Gv3783H5Sab7we4I4c37jnzy58pdr/+E2DAO3pR9f2ia3/+bO7l20vpbJa6d1OShV0la/FFy3jFT3cxmpC/+S6a28YEq5AEtp7IcM1pLgKTeMvmWLvaBNXvVu9z22mTbZYMyvGY3/JmR/Wl4T1+6FYfDoxdVxUi55ColwK3F5223s13bgpvkoq1IBtPX/Do3Kb1BLAwQUAAIACACQrqNItfwJZLoCAABVCgAAIQAAAHVuaXZlcnNhbC9mbGFzaF9za2luX3NldHRpbmdzLnhtbJVWbW/iMAz+fr8Ccd/p7pWd1CExxkmTdrfpNu172po2Ik2qJGXHv784TdYEKPSwJhH7eWzHsc1StaV88WEySXPBhHwGrSkvFWq8bkKLm2nWai34LBdcA9czLmRN2HTx8af9pIlFXmKJHcixnA3JoQ8zt58xFBfj2xxliJCLuiF8/yBKMctIvi2laHlxMbVq34BklG8N8urHfLUeDMCo0vca6iin9TXKOEojQSnAlL6vUS6yGMmA+UhX9jOS04c6f/sD2o4qqi1t+QlliNaQEuIiXy9RhvHceI9fZY5ynqDhrzbQL59RBqGM7EHGzu++ogwyRNM2/9MjjRQlFjTmnH/Edw4TpDDjh1ldoVwk4IUw0MVXcOWxd70LQO5rOPcpjqsU7AnrerAQ8NEzBgstW0gTf+psqhJvj6028wGLDWHKAEJVD3oyST+RVnk3sa7H/YE3yovQl9P0kFfB2hpWXcKBu1jf41erW7srQqfvuiBDCTunDFLslT3yt6nrETJQ9shnRgt45Gx/nMGhqSP5R74l7jnP199YgRNzLJzVn7wVIz3g6KogVafwmFoUsFCYzgutAd8tTayuSyk5yinlZEdLoqngvxCX7e1lVJocGFyvne6sVFPN4FTD2RzNmg7LZc9xPzpr3JDdz0J/ue480WaL30yJ1iSvavOzpKYTxzNjYgozTU4zcE8aOMh7vhEBx8YeItVEbkG+CMHGhuFCgxrrXnTDNQRPk6AGaXK6yqlzcqr8vK0zkGvzahSUr3Ks7IAVLStm/vQrhTcoDhgD1o6qK+OPE/rel4HCNQEQmVe+a7tDZ6lbpimDHfjhDxT2ykN3S5Xp0qGGW+oH2Oiw5ZxmVE+6XdH3SrxDAv0J/KtJK3J8YBnR9ppkyt4smny/hvtcosXs1xk2X7jJ7Nn1UuTY2I8raJT47+Q/UEsDBBQAAgAIAJCuo0gqlg9n/gIAAJcLAAAmAAAAdW5pdmVyc2FsL2h0bWxfcHVibGlzaGluZ19zZXR0aW5ncy54bWzNlm9PGjEYwN/zKZouvpRT56YjdxgjGIlOiLBNX5lyLVxjr721PfB8tU+zD7ZPsqdXQIiOnUaWhRDo0z6/51/7tOHRfSrQhGnDlYzwbn0HIyZjRbkcR/jL4HT7ECNjiaREKMkiLBVGR81amOVDwU3SZ9bCUoMAI00jsxFOrM0aQTCdTuvcZNrNKpFb4Jt6rNIg08wwaZkOMkEK+LFFxgyeESoA4JsqOVNr1moIhZ70WdFcMMQpeC65C4qIM5sKHPhVQxLfjbXKJT1RQmmkx8MIvzs8dp/5Gk9q8ZRJlxLTBKET2wahlDsniOjzB4YSxscJeHuwj9GUU5tEeG/fUWB18JRSsn3kxFFOFKRA2hk+ZZZQYokfenuW3VszF3gRLSRJeTyAGeTCj3BrcHt202tfXXQuz28H3e7FoNPzTpQ6wSonDFYNheCQynXMFnZCYi2JE/AbdEZEGBYGy6L5spGSK865MRoqAakvtTAagaeiiPCx5kRgxC0RPF7MWqLHzJ5yATE43d36SFr8CPTxxgnRhi0bms8Yl8W4+U3lgqJC5UjwO4asQhBRnsK/hKHldKORVmkpFcRYZASnDE04mzJ6VGZpBvyToRswkeagCZsvE8x6C99z/oCGbKQ0cBmZwFYFOTeeX38ROCPGPELJ3Met/kWn1b7tXLba11suQEInRMYvhEMJWZrZjfBJgaSycz1IR0xyw8qiUE7LuSqx1V9fBsPTXPgyv3UxltAbLMlmrLykMH/1oLLZhEzKg+gOV4mGI8ihJJ4JEzEcdy5zVhUYE4mUFAUiMTQq4471hKvcgMQfYI82r/fQ6yMuy9EYbg6wqCnTlZA7u3vv9z98PDj81KgHv3783F6rNGvhPUGcOd/DT9Y28UUjf9oNw8D1zufbsNX5v+rCvav21yqZumxfDyoVqd2vhOtWWdU9r7Lqyl8bvaUro5IL0GbG/thAoxE85ZbRt9w0ryj8+vvXb4s3KvwGo1i7ff/fIPxo8dxaeV+FwbMPwBrIVx/TzdpvUEsDBBQAAgAIAJCuo0hocVKRmgEAAB8GAAAfAAAAdW5pdmVyc2FsL2h0bWxfc2tpbl9zZXR0aW5ncy5qc42UTW/CMAyG7/wKlF0nxD5hu6HBpEkcJo3btEMoplSkSZWkHR3iv68OX03qjsUX8vLkdewq3na61WIR6z53t+6327/7e6cBalbncO3rokVPUWdGJAuYJSmIRAILkOJ49CTvzgRlzKQznZcfaGtqfkzhP0suTB3PCAtNaIY6XBDgN6FtqMM/J7FTq2tfU63R89xaJXuRkhak7UmlU+4YdvXqVr3EAFYF6AvokkfgmQ7caiPPjg8DjDoXqTTjspyqWPXmPFrHWuVy0ZZ/VWagq0++3gP9p8HLxLMTibFvFtIw8WSI0U5mGoyBQ97HCQYJCz4HUfPtu/UH6hk3CwroIjGJPdKjG4w6nfEYGl0ajjB8TFZejW4OMJqchY3dE3e3GB4heAm6YTW+x/BAleXZPz5gplWMHWmgzZ6fUKH4IpHxIXUfg+Twsmjb1r1zoe76Y+Y9IRU8oRX1/NK22RGChgCtN5aOeU2Qd0rZCUqURA5FaNS0Kug5YsM5gvvPLuPW8miVVuOhGo5VG7heg54pJarbf126Z5irs/sFUEsDBBQAAgAIAJCuo0g9PC/RwQAAAOUBAAAaAAAAdW5pdmVyc2FsL2kxOG5fcHJlc2V0cy54bWydkbEKwjAQhvc+RbjdxG6lJHUT3Bx0lpqmGmkvJZdaH9+UinSRgEMg//F9PyQnd6++Y0/jyTpUkPMtMIPaNRZvCs6n/aYARqHGpu4cGgXogO2qTNq8wKM3ZAKxWIGk4B7CUAoxTRO3NPjYQK4bQywmrl0v4ukditkUw6LC4pb2L/szgyrLGJPX0XbhgFW8x7QgjLxWMDsXjdxi60D8AhqTAEyqwVACaH0CeAwJwI8rQIrvm+ekRwrxo2KQYrWeKnsDUEsDBBQAAgAIAJCuo0izv7NQbQAAAHIAAAAcAAAAdW5pdmVyc2FsL2xvY2FsX3NldHRpbmdzLnhtbA3MPQ6DMAxA4Z1TWJ7K0L+NgcDGWFUqPYAVLITk2CixqnJ7sr3h0+vHfxL4cS6bacDn7YHAGm3ZdA34nadrh1CcdCEx5YBqCOPQ9GKR5MPuFRbYhQ7OM6cazi9KVb4zF1Ynr2e4RNuPFu9DcwJQSwMEFAACAAgARJRXRyO0Tvv7AgAAsAgAABQAAAB1bml2ZXJzYWwvcGxheWVyLnhtbK1V30/bMBB+LtL+h8jv2C0dA6oExJDQHsaE1LHtrTKJm3hN4sx2COWv39nO76VsSHtolZzv++58993Fv3rOUu+JScVFHqAFniOP5aGIeB4H6OHr7fE5urp8d+QXKd0z6fEoQGXODYCmyIuYCiUvNIDvqU4C1DNgYEZeIbmQXO+B+xS420gnS/TuaAYuuQpQonWxIqSqKswVIPJYibQ0JAqHIiOFZIrlmkni0kBeg13pv6Phl4mc6H3BVA9Z6LcHrklajmfFByTVEgsZk5P5fEF+3H1ehwnL6DHPlaZ5yJAHlZzZUj7ScHcnojJlythmvktyzbQ2SVjbzNcrvjjPPSXDADmHTcaUojFTOM1jRByWTID9bUpVUvOoAa3hVTte81q/jXnfNG62c6RzLsrHlKsEjvqQzjoJ9Mkwqp/Z61oFPTQKujVMyJPsV8kli+zrt1aM8wVyAVvF2TyxqkI4gKdbGmoh9zcAAxXVHcRt07BrGraglgO30dcdBWpuu2VUl5I1pZr5Tzxi4guVkhpZXGpZMp+MjDWWDME+cVeum9Q1xE90lp7+Q2+M36g1P9VrnbGA/9GYT0DU1oTnEXu+5eCjWQY11QyKbWxYFyk2MbucVPmY9XQ9MLkc66bARTxNZcxgDCOqKens5BCUSarAJSzlCNs7OAhOeJyk8NOTDOPTgzQZlbtJht7BQXAqwt0EtDW3ZSTjOo7E1CrIJxPrxA9LpUXGX6w8B3tGr6wOXxu55ui64O3B2fyPURzEaAZziyZWl3nq7avm8N7MqVadz6ZwloFaYR6YLgvn1cxCWYx8IralZapv+jk1+7AHHeU8NR3TXN9B76Ja8xfmVTwyX7rF0tQkYUYzAfpwvuwxQD9huwzCW9OhiFuRN3XAmNg3928r2mz5unWu64c67EMNnzirHMbN1EdQRyxFmUejHuKi+4ioFHbatWTUS9kWbrQ4AZGKIkDv4aG+88XpRXfls8VFg7V53bvALpc3rPQ64U5BpNZ1exG/3g3w+BtQSwMEFAACAAgAkK6jSIyYS/o+CAAAjyAAACkAAAB1bml2ZXJzYWwvc2tpbl9jdXN0b21pemF0aW9uX3NldHRpbmdzLnhtbLVa627iShL+v0/RYnWks9IqXMwtK4aVL01iDTEc7CQzu1qhBneCFdvNsRtmOOLHPs0+2D7JVrftYBMgdmYWT6JxddVX1XXrCxnEL16ob2LOAu8Pwj0W2pRzL3yOh39CaLBkPoumEY0pj+sHyqMXuuybGT4xQQNqzEnoksjVxWg8bKCR/KB+T+0bfXhra+0W6rVxC/eRgTs6jF0rxrWiw5jRauqD+hFEghvRJQ35adRBvTD6VsAMYxpxM3Tp96FS5M4PFWdwExHXA7542G2LZ59p3Rtt8aB2s9Pr4H1LVRSli/SO0TQa+17vuqc2EW60Ow1lr/VbSktBzU6ned3dN3utjgJvo+suoLTxdRe1e+12y9i3cAukkapqRkvf95TrZlMFbbh/re9HI63XaKBms6m0jX2nq4y0BgJuBTBUpS8cqBiKpnT3qqY2+woa6SNt1N5jA3f1Duq3cLfR2Lc1TWk0Ds49zC7vrgO19HQyd74DeDIEJ0dFbtVPJNdguYkiYHZosPYJpygkAf1UkzkZcpmx6NclW+/+UksTVCZzxp7ZVaQmRCALsOEJrEFdjmRs0q58YeTpyHM/1RYbzll4tWQhB6irkEUB8WvDPye5k86sjCTb0qiK3BNZ0oO6nvyUFUt1QT7Dc0loyYI1CXdj9syuFmT58hyxTeiWMnO1W9PI98IX4G5c93R8UZHvxdzkNCjYh/viKS+2hnjGVJjXxeIpJemTBfUzjQ35qSB3UPm+R45Et17scSmqNsVzSXRNnmkxAH1VPJdlQtBSjFpPPO8LcfqdA7siyr91kd0nOxoVlSTt8qIUW2/WVfNpHbFn4eyi3PuBfpXzGXSf8FlY2BBPKSExQaGwVJRSt8n5G0eM6etxLxkEoAWCm28uKUlCTrW5PrmbqtbX+XhyM5lr5k1tqCdViURZ/trq9r83O13oXKlcSST7Th2Pi1hIgnUa5bAsZzYZzwEQj+cW/uLUhuJ3ZdHJvTM2LVwbpv+pDDCd4YfaUPwuI3o/m2HLmdtj08Bz055bE0f6ZYwdbNSGX9kGrciWIs7Q1qPfEF9RBO3ZiyiKfc+VA6Jle+GGltBnTO5U05rPsO3MTN0xJ1ZtaLMo2v1VIpMNX0HyrEiMXC8mC5+6Ui2kiBxf51co+MdXHnCygHjhVRntM/XRtG7mzmQytufYMjJKbYhDFxkREZqqA81UG88AIyKwjn9MfC6zTyIg1fcrg9yaN7dj+HGEIbfe88qHH/4Ba6YYQjKlYQlBSBw8g6yz7cfJzBA+BIWIoDWJ428scgtJkw9dCWzT0ieQmrqTw3cETIYNgffCJaQOXfISeHfYttUbPNcmXyDHoTYnFYUmn6EkP1cU+optqCFslxCz1AfzRhUVIcowK5CsBpdE5Lu/Q2S5BDnhza3HNjFQhIehTGQ1xleVNdn4t3sIpKmOz1R7AgzOlm/P3paCKZELy1wJXdCGdGyI7Prt3vzHfKSaY2zMId2MyePckV1SKA3IDoWMI+JuSbikaEGXZAOVsIMx13PlmIi8NOH3jfcHIjztP7+krcsy8JdfPmBSoeGdsAz2y6AMtilr/p524bZ0Bh80ROT6WSvKOODDJtg6ttSZOfk5IYq9YOMnXfpnBOrVuKrBeteOH/dX+bD9H4yxkxasmdDRNI9VEsKwEoslBxZPv5KgaY1AXXpYhIYvTqiVAKxJimEx9AMwD+C5giEP4NFqEI9Ys00HNluPdCFOHyWEZa0mUTsdb3FG9Ckc0F9LdUGfGOyXfEq2yUYG1i4Z/jJRzm2VCkuLYzpjMNwCzOckqQDV9wJxhioHe3+HM1ckq0FhPo9s47uyun3vRa4I4OdNQN/uw54iFkiqT+Isr5NF6e8/aEgyxVmid1ptA/FaoKVjlavPH4qYjdWZfjvXVUvH4kQh6tkvLwfVIXwyduz5WNUEApRJQPhyBavwkzjnlcdKTgQGHqmAl07epiRarv777/+UhzmyJ6GilPq3qjhQ/KJr4le8f1qM0/hfJXAcVSuKypeSgumBKhMtf75yTEjQn3JkIcmyFLBAXHGVUg0lkIZRdRxVv72DKrFlUbBNBHvBiiB36uwzND65168N70j0Ao3TYcyvCiQ9L3KTV7bhcMTdcN8LaUXxH16JxOQdczpXDUOe/aFGfW/5kiy/Lhxg0ms+5LPnKnj6rWpBdz6CpK7Hq2PKxS3rWtASkvdDQ9ieXOteCYcLFZ9AD+eF+5mQR8yfiputt1e5wCAu4iCNhzwSR/rsLc8Rr9i3NHbDJ+LHwJYnHbNOwYap2CymkEXaMfdM1I6bx00px4wPzId1QU+mk4Mu0o+ldF2TN795Ba+0N5bDMSsdypl+IB7zW/Q7f8OfIx7z22JNmcC57q1Nx0N50ew6TiNRnl4mdsBDQ9mlUp7srcgjLBiLa9k4N5GUUOQMmEuHcm10vICm5SxoeYPrZywehK/blzshs9jJacfia4fCwCF965fzd8A97tPzyS3nASWYd7V8P1UBKc+pEki+Pjh2RkJFfLemn2pwECHLlej0cQ2lGJ9qwp3JNzTn5NZZPxPtLCcprbksGsh+Ltt5JZWh6OLVVLGk2C8LDepv/DSoX4rQIIU9H8BwEyxohCEHPOhyaYSKxDz7KrsKe5A70iO5M6N5AL4C7BDOSFkl5AiFxJLbqqxakpf8OOwtuefTLc1aVY6Qc87l+Q9iqI7Lya3yMX3i+fROKZWrIO11h1ws9sAc/ayUPJHllRyNVCw6ThaxnP2JbpUtPgcbTyxHWZsW6Z7v0IwfRb1+QhXwnvP+oJ5fZqFHvfmW9ZgGooB39m8O/gdQSwMEFAACAAgAkK6jSCqKN+aHEQAA8GEAABcAAAB1bml2ZXJzYWwvdW5pdmVyc2FsLnBuZ+3d+VeS2f8AcEszJ2eizcwsbZq0xQXUGjMXWmzSkXKd1FLR1GwzNTMUWVKnsUUldcpdmlzaJW3S3MAlJdSgCZXSlAqFEJUQkR0+9J2az4x+5g/4nvNwDni49znPva/73NUf3lzyOrDvm0WrF2lpaX3j7ubqo6WlA9PS0o7T09WkqHZb7tP8mRfvs2+3VhV1DVfzRSdq1/5dWlrVOH1F2ALN969i3QLjtbQWt396zyPH3I7Q0gq74O66yy8xZGIIfuVBpJIsUOajtJzPH9AGteV+tHya9SNk04+uznrL59ssmXgGKf/ouv5F2jL9+Xt0Lnl5KrRTkJWBFJlobZNiSH7uQT2fdujRUcI2JuOX/fUcWml9FaOnNIlP6yE+LlBIpume9vxm8TC7BDFcL5Gyi2Jk3K9XhZ6fp/v3j7c/rF6lLDvkti2bizvMgrpI3qYZS7uuuNw01P4a0qL194/7Nl7REYoneuamWEV1wM2Vtv/MhrTsTNbucxsjP6BB1U3KsPt3YCb7MiNmlXcjPeWEWd0Y72xQIk4fQZss+Gf2+ZRI7b4fTyuVfKwhDFY1p7rnU8Df+FnUV1ha5ZlFjWTMzv8QuRPivcTAVXd2Rr7REliTd2LZnPvNay1n/PwsogdtN0tz1fghxHvpT3Nv9RBCuZezjNMzt+yWNte9fkuNZpfR0lbuv9R355D97Batn6e/3MB7b8ScOunnNm3ZHEfNmG0P0bWE+bkaZM++XpOMNLBZ0AsgAASAABAAAkAACAABIAAEgAAQAAJAAAgAASAABIAAEAACQAAIAAEgAASAABAAAkAACAABIAAEgAAQAAJAAAgAASAABIAAEAACQAAIAAEgAASAABAAAkAACAABIAAEgAAQAAJAAAgAASAABIAAEAACQAAIAAEgAASAABAA4v8RIkXaNvKI5jIo+R/RAs+nqO1ju8MS0+bG0dM9bb8uP+BVwCqb2WEBW3rOh77PbDNeMCeioJ750YNHD85OhcT+e/v+W/I12ObIOXV9dh5MmWc+v2zn3RezylirKTr1Umib1uwq+QucYS7SkdznHuDm35OmKBvtcU5Tz9gpC0221+NFZ/q6/cFRzU1rx/IY3qP/LNDaHqJEzayA5gXLbfs4jSJhHUkZPe0Q06wSbWVxGSrMLUkiWVUMDclHSd6lF5mqJeSNhm7WjU3IJN7oTFa7qck/YynCtflE+SRFVaH+dtdNF84DRjTlnDO1Hu1CYgedgFSzRfAdeGk7K3TqTTyt5CdLo/TDYARy+0kT9QXDkFe9tG04ebupKlZIdeSjJuLgaFHfczBGcOUKnuYiH7/LecwWC7d3Y5c0CTqN4SVKPlYtH6RikGBRYiP10eSpN0yoWkobNAE3M4J/qHovDkAGmqCn/3geSeD8VlqFLDi6t3Zc/sJROE3N//L0c1JkHtO+ykWXtnmHcuNKk9gFHTQzXtz1Ulq9S9PkzN30ZXEQB8bqn8Din0jVjI3ViKEERsfG7pOl4mbxsPwx+d4rH1IIvphBi8EIiwzVjWxpUnG7WuveI4KXT5SqmY/mv1cz6g9KViG8QY3yyUZEZxWyAVmMHEA2xYFHb65/qgcWqfMmTxVlC2rWTiUHzdT08g4R9gS6XG8OB9PvP1uMPRxQw333V4Wpr3cqR4dYOCgmPLz14hoPxNkqm4iJ7mAE6hoz57vF5ifhL3xRTWZOlHbe8h7ZyBMVYj/kTiSl1jP/pDdEuSHhvlZOXgdrUpzO0PuWpTgR7J1drkrW+UXw8HJ4gr+IaVDfWZL51taE4JTR4b3gIvf9iDFT0tn/wbb0XF42GotDru28ya3JqwjhvJMGtI7suH6cfCg7ST7An+iud7D/3K+2m2mLmq08BfG99zAF16mKu1iSLwqTwPDgPJx5l0opZX6VhOK2DbR442NppJHwQbPA/CCmqSWrO6hS7BX2myrZpGbLhgzRvguEpXu3pMLwmMTbXjbwKxlmf1TZU4N/mFE6j4ktbnmAuy9u8QAzBxBbBk34n2oSkL12akfyAC/58Ll+auGXDm7nxRx8vwJaDe3s/n26NjaDKewt5QzwOTVnD4piWyNoobaLEdGQO6RWPBZ7RbqgbyM3vOMhe8qJGoaFnGpsXApjC0JXw2oXXK9Pj8aRVmw4Z2QEphNJ5IG8SO6o49PBhOblziOR07+nNzs7QDnkz2Ph1rEbRCeWOZaZIyW/9kDEBpvmMbnMW8StUVzLfqcgSH1laM1Esm+G/t2rPiBDjyoxqMBX37wxQ8+cp349tY0/7UQVEUscYjjPP98Q8bJlv8r81uDNpy8DmdyrcSUkrJJO8eBUT8e2jqxOdUdvplbx432qy4mGXYUxeg1nC0xKlWF+8IN2mX50fpgPyUXJwFUy2yOQVJGZHx0rPYYC5coeC5RenSz4jDPM2u7MB371TGQ1hKJITI4P+WsaPG6cOPGYMYDanBUja1CCA+FYpSjtJmWtvnnRa9zx4w3jYekr7oQ37TksNHPIU8Y/EF1KWpArIIz0qk/Lb6XjBDUIbGkC1cCmU1xWgHH368hpyFt06LsTmedtlZUE+q07HLvM9QY7Kj3tQJvoQritbduBqWQYicsrzBvtTaWYqj6mP8C29MnTg/kLG4pmZPiZhdGTZOXnKRetm6UkbDWZSuLa4M9RXtlg+b6o4XTVycJUSop+ruznxAbXV7pnGXmHMsAdd9I9sdbOpAr7+SC4OusJtYE4UoHJ2mlLJazvSAyw2tdJ8NQUe3EzS1CJsH//g/P93V2R6vnPX+ad6uu+rjJhFRH7u5vZkfWWA2tObEniBPJ7hzHyiSunGya4OrkiIqjZ3pN///NC9jbomzVTnnoM+JvnWNWYP0k2Fk6XPUmSfTSEo+KEvb6e0RiVEM+cEfBqOb6kGYWQBkddaJWohbgkXlJf+xg2F1fGi8ubtEBjRBKRZk7Yjh4Q2PbzvEkhBHoVo84khOMPwpeGK5HOTJlItiaUQecnr2SNOo/IC/TMF+rmml01mQQZ6bocVmYRhwUYGfcWPLOH3f1IFtP6dPDXus1/BdK11YxVi5mvtFnH2XABRJXsmibLT2Dg7Jko4T1mMoPVC1/cz9/mMlmivpLDJ6lVHblZq7KbrD1ijCnCQjx561u/p7dNWYxOeOLp5BKe1A9211S0A8eoe++uXMWpFnqpxeeDecLHBBqRSXOFLIWttBh5aVySLtc+SWmJ5D+zTiZvyn/4OKK73Sjs8/p3J6VuGMm7EWCrSj2NWgY9uITuOb4PUoBZBo9jaSY+otVZGP7oILkdq+TBwSbYhuHbHF/olsL7mfPo5MPI5FecpCwcgycy9iRZ5AfNKMj0Xl7wHxE6ZUmrVnMcm9PQIZNS+q+ZFcICaJCmPke2brbF8UHVe1IpAb/2qBGDwojMbX+F/a1LuSfxj6u9kFUtu43bVbcgVyaCqgS4ugfW1zXXB8NYbh25Mm/4+xrPDQFTJJqwWLWAc9FVrpMrayY7ZO3tqh19Vp3q/jpgh2mr67pL2eW3nTB8aHntECm07Wex/l9jLGHVq416Pfijlk5jy8Uyh91uVusrW8tduKZMRLhqe/idmuj9zpk64ddsiWqK3iIhmB4oR1qVCAY4dnAkg3cIfLikVaKyEDVYod2pKDPb9d7OE2erbZXKLAPYmPhT4Rv0zDUrN/R7kmIUDN4Jw/YT+tpfts9IVFc/nNgJCSPdQxPs5X9WJ4iQgk5tqQ2tsTqbEROww+U30+oyk7rdu9HqHG5eXgaccAyidAjGZbzwUTsS19wiRkQyGeGUQRcawjKykxdM4FRdoCgSHjBOypIPkFZEMfLe6JnDMazOzW1JrQOih2jrRKfny0oFHy9/e0GkkvOZTjOvwos2lia+r8WDoIqP7EamcrKDpbeRIV8cO7EW2URvMGwd+X2yfTBd/mWHVHTibfY+k9eO32fgAjn6uVLSQTt1TvFSEDsulOtxZkxchLHrFYxuF2LdzaVrErkhuZxtzril9p3iYCO4jx0839JZfdkqPNhWrbJiHccZwLo6X0oD8i0tYS6yD2XPxSS1cv/e7NQGHofuCUULtoueiLZyW5NRWLcE21g3SAGxzITeGUwj0AuQwc2gsC9bKeLpt9f8Q+pzQs+8tl8zpJlSO/Ne9qivFW9jPjnb4PdaFLnF49sjE26hE8LXM2YOopP0C89qwZT6cSmj5qhr+fFNher4HvIi88jv0EWC/fCoeRX9G0AukrcV1RGrvcfieMdfpoklqvO8iNAJR7Y3h9x2SpV1CCI4R+dOdPK6HP9cJeRGiZrdH+iyuUf31WD1j1TJqnP3rc9peoXTzYxId2cVqqJmhvWBt8hcJM/ALk48DCnAuh9QIhZky8YyZDUVAmevMWkGI1kFnr/2u/xfL6GHS3Vy3SFJrEx7a2Ivu0azkUgfiqc5F2meEaKIpJyIwZS+NlKw7Un1kpcWUAR+V3PaIKeke/p4DmJatPiMYnn4YGnVsM3h/HFxa/tv4g/cks8V/bo4LcVTs2U98lU26usd6DeyDeqaWG9TUwarR21WtEiLZdzaLxxcCeok7MeSLn/FYnDUT0/LdlgOecoUnTwbKE72snjpnrG4sXeNIcwdBNmVP5CSabxX1S1jWpQs0o2FAmXuYyVY6Uce4Z6qdQ6CFGiG5NEqkbMH27vcWuyJldE7aDK1MB06/WJPEV4xsvEIpaAjZ+mTpzmjob/THPPQaZR82UQheJG5i5djb9mtqIufu17M2wd1wwOO+ePLDQ6MHr9+Ct/VnVQCJvMIJKK/5Z1HTeGaXRHo2IQTV7MNbpREZVfuKl/0CuXgQ/oeXVwoRskHmSthOrnGjX6BSHLj9EceMhmOdHBSsLGxI1lDNp8b52ttcPO0T+OxmhF1g4s19BqTU88pHXS8rmf+iA8/w28WY6Kda3jdp9gWuTFo3mHNmWB9/riksoshWhzPBemBxPNWfNmSv+hu0Uyaw1sKLaXEKly35zvxHaxBFBPcYcQ5FmYr1fGEcKXOASh3KlfTS4j80DzV+Y8fQ0zX1ceIv2w9TDGSd7uYtAgmzoPfS7cqIPmCGSUSNBMtHkrrN1tp/oj0DfNTj9Y0rkWuVGwjMHPgrD2kk8tamLuHyO0fQFSJki2V8969czl25MtgkRnd5odVz4R3xWObzJgclewBWgpPnnhsIX3T0haxbP8YfuHwzH44HCMdJdx0V6qjmdOPVUlhmi6d9Mvy1hFJaznxXOyEYx3alP+C4Bkka+9ol6NjR6lDDn/W2Z7ckoByauCTq/2lZz2OEqbEO/o4Cdfwhk81z0dVKVm1kMSOwasVHCgcBbo8jTdQURHER1IRAWuVX/xODJF2w1Vnwkn8Zz9duGGqeLtwIeN1uOe3vIlGDK4Cuk7zvFAvWNZDZp9buVx3zEI7S1DPvuNEk5Wu9YjywcVvAfNtQrIaWBV2biYmC3PjreJPWtBxmOmy5+0gaNOOwl5WP31D+mRcczxfs1f85eMqrFufsOkywXM8cWNIFP/KlyUoNyVcbTZsM3/nlBMDRU2uwtMIDunhCrMTa2DUpYFnYj8Fy68k5lE+9WmPMsp/p6yS4T8Sg5WtXX8/KHKO3VDdnAginXhfc+zhTPxwvAKFibZ06ITf7GwtH96UJbLvOLl4PboYrZqpn++GhubKfH6WMaV5HxTjUdBGiW0WMj/gPehyvCKtrbvH6r/HPn9tzrR0vJCGpdOSGkmqS/LmVPcp42IhizjVZVG0zxR91lf95uN0lPKQ83gx3B7cCF03+8j/KnonpEBJb3uYmN4654Cr6eFHNrfPSbbTZNgvilkx5ywOAZmrZQzSmsv2X+vO/fEAj/8L1i9nqs+tG970b8H6RR2G8O1L/se9W1rydO9eezOg4Kdfu8RX8Rx32s25IsowsxwTpJlzBJo+ts/dZ/mcf3DceJBy4jsW2b+1HPNOs+Dw2UIaNCYZ8mNhYdfs3yeAavftvnsJhlWYFhB7mn9T60K1NC/3vQdcq3aHpv4HUEsDBBQAAgAIAJCuo0iV7pF+SwAAAGsAAAAbAAAAdW5pdmVyc2FsL3VuaXZlcnNhbC5wbmcueG1ss7GvyM1RKEstKs7Mz7NVMtQzULK34+WyKShKLctMLVeoAIoBBSFASaESyDVCcMszU0oygEIG5mYIwYzUzPSMElslCwNzuKA+0EwAUEsBAgAAFAACAAgAkK6jSA5qJE5iBAAABREAAB0AAAAAAAAAAQAAAAAAAAAAAHVuaXZlcnNhbC9jb21tb25fbWVzc2FnZXMubG5nUEsBAgAAFAACAAgAkK6jSAh+CyMpAwAAhgwAACcAAAAAAAAAAQAAAAAAnQQAAHVuaXZlcnNhbC9mbGFzaF9wdWJsaXNoaW5nX3NldHRpbmdzLnhtbFBLAQIAABQAAgAIAJCuo0i1/AlkugIAAFUKAAAhAAAAAAAAAAEAAAAAAAsIAAB1bml2ZXJzYWwvZmxhc2hfc2tpbl9zZXR0aW5ncy54bWxQSwECAAAUAAIACACQrqNIKpYPZ/4CAACXCwAAJgAAAAAAAAABAAAAAAAECwAAdW5pdmVyc2FsL2h0bWxfcHVibGlzaGluZ19zZXR0aW5ncy54bWxQSwECAAAUAAIACACQrqNIaHFSkZoBAAAfBgAAHwAAAAAAAAABAAAAAABGDgAAdW5pdmVyc2FsL2h0bWxfc2tpbl9zZXR0aW5ncy5qc1BLAQIAABQAAgAIAJCuo0g9PC/RwQAAAOUBAAAaAAAAAAAAAAEAAAAAAB0QAAB1bml2ZXJzYWwvaTE4bl9wcmVzZXRzLnhtbFBLAQIAABQAAgAIAJCuo0izv7NQbQAAAHIAAAAcAAAAAAAAAAEAAAAAABYRAAB1bml2ZXJzYWwvbG9jYWxfc2V0dGluZ3MueG1sUEsBAgAAFAACAAgARJRXRyO0Tvv7AgAAsAgAABQAAAAAAAAAAQAAAAAAvREAAHVuaXZlcnNhbC9wbGF5ZXIueG1sUEsBAgAAFAACAAgAkK6jSIyYS/o+CAAAjyAAACkAAAAAAAAAAQAAAAAA6hQAAHVuaXZlcnNhbC9za2luX2N1c3RvbWl6YXRpb25fc2V0dGluZ3MueG1sUEsBAgAAFAACAAgAkK6jSCqKN+aHEQAA8GEAABcAAAAAAAAAAAAAAAAAbx0AAHVuaXZlcnNhbC91bml2ZXJzYWwucG5nUEsBAgAAFAACAAgAkK6jSJXukX5LAAAAawAAABsAAAAAAAAAAQAAAAAAKy8AAHVuaXZlcnNhbC91bml2ZXJzYWwucG5nLnhtbFBLBQYAAAAACwALAEkDAACvLwAAAAA="/>
  <p:tag name="ISPRING_PRESENTATION_TITLE" val="1"/>
  <p:tag name="ISPRING_SCORM_PASSING_SCORE" val="100.000000"/>
  <p:tag name="ISPRING_FIRST_PUBLISH" val="1"/>
  <p:tag name="ISPRING_SCORM_RATE_QUIZZES" val="0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OUTPUT_FOLDER" val="F:\VIP专区4月份上传文件\101"/>
</p:tagLst>
</file>

<file path=ppt/theme/theme1.xml><?xml version="1.0" encoding="utf-8"?>
<a:theme xmlns:a="http://schemas.openxmlformats.org/drawingml/2006/main" name="Office 主题">
  <a:themeElements>
    <a:clrScheme name="自定义 11">
      <a:dk1>
        <a:sysClr val="windowText" lastClr="000000"/>
      </a:dk1>
      <a:lt1>
        <a:sysClr val="window" lastClr="FFFFFF"/>
      </a:lt1>
      <a:dk2>
        <a:srgbClr val="000000"/>
      </a:dk2>
      <a:lt2>
        <a:srgbClr val="FFFFFF"/>
      </a:lt2>
      <a:accent1>
        <a:srgbClr val="393E47"/>
      </a:accent1>
      <a:accent2>
        <a:srgbClr val="00ADB5"/>
      </a:accent2>
      <a:accent3>
        <a:srgbClr val="393E47"/>
      </a:accent3>
      <a:accent4>
        <a:srgbClr val="00ADB5"/>
      </a:accent4>
      <a:accent5>
        <a:srgbClr val="393E47"/>
      </a:accent5>
      <a:accent6>
        <a:srgbClr val="00ADB5"/>
      </a:accent6>
      <a:hlink>
        <a:srgbClr val="393E47"/>
      </a:hlink>
      <a:folHlink>
        <a:srgbClr val="00ADB5"/>
      </a:folHlink>
    </a:clrScheme>
    <a:fontScheme name="自定义 1">
      <a:majorFont>
        <a:latin typeface="Calibri"/>
        <a:ea typeface="字魂35号-经典雅黑"/>
        <a:cs typeface=""/>
      </a:majorFont>
      <a:minorFont>
        <a:latin typeface="Calibri"/>
        <a:ea typeface="字魂35号-经典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157</Words>
  <Application>Microsoft Office PowerPoint</Application>
  <PresentationFormat>Экран (16:9)</PresentationFormat>
  <Paragraphs>68</Paragraphs>
  <Slides>10</Slides>
  <Notes>10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6" baseType="lpstr">
      <vt:lpstr>微软雅黑</vt:lpstr>
      <vt:lpstr>Arial</vt:lpstr>
      <vt:lpstr>Arial Black</vt:lpstr>
      <vt:lpstr>Calibri</vt:lpstr>
      <vt:lpstr>Montserrat Medium</vt:lpstr>
      <vt:lpstr>Office 主题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</dc:title>
  <dc:creator/>
  <cp:lastModifiedBy/>
  <cp:revision>2</cp:revision>
  <dcterms:created xsi:type="dcterms:W3CDTF">2019-03-17T10:15:00Z</dcterms:created>
  <dcterms:modified xsi:type="dcterms:W3CDTF">2023-12-20T10:46:45Z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DDCA66465CE846918F0ACEE17B51D5B8</vt:lpwstr>
  </property>
  <property fmtid="{D5CDD505-2E9C-101B-9397-08002B2CF9AE}" pid="3" name="KSOProductBuildVer">
    <vt:lpwstr>2052-11.1.0.10495</vt:lpwstr>
  </property>
</Properties>
</file>