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35"/>
  </p:notesMasterIdLst>
  <p:handoutMasterIdLst>
    <p:handoutMasterId r:id="rId36"/>
  </p:handoutMasterIdLst>
  <p:sldIdLst>
    <p:sldId id="257" r:id="rId6"/>
    <p:sldId id="258" r:id="rId7"/>
    <p:sldId id="260" r:id="rId8"/>
    <p:sldId id="295" r:id="rId9"/>
    <p:sldId id="304" r:id="rId10"/>
    <p:sldId id="315" r:id="rId11"/>
    <p:sldId id="297" r:id="rId12"/>
    <p:sldId id="316" r:id="rId13"/>
    <p:sldId id="313" r:id="rId14"/>
    <p:sldId id="312" r:id="rId15"/>
    <p:sldId id="317" r:id="rId16"/>
    <p:sldId id="318" r:id="rId17"/>
    <p:sldId id="319" r:id="rId18"/>
    <p:sldId id="320" r:id="rId19"/>
    <p:sldId id="321" r:id="rId20"/>
    <p:sldId id="322" r:id="rId21"/>
    <p:sldId id="298" r:id="rId22"/>
    <p:sldId id="299" r:id="rId23"/>
    <p:sldId id="323" r:id="rId24"/>
    <p:sldId id="305" r:id="rId25"/>
    <p:sldId id="306" r:id="rId26"/>
    <p:sldId id="307" r:id="rId27"/>
    <p:sldId id="308" r:id="rId28"/>
    <p:sldId id="310" r:id="rId29"/>
    <p:sldId id="311" r:id="rId30"/>
    <p:sldId id="314" r:id="rId31"/>
    <p:sldId id="301" r:id="rId32"/>
    <p:sldId id="302" r:id="rId33"/>
    <p:sldId id="303" r:id="rId34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1" d="100"/>
          <a:sy n="71" d="100"/>
        </p:scale>
        <p:origin x="7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customschemas.google.com/relationships/presentationmetadata" Target="metadata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081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asomobile.net/blog/otchet-rynka-mobilnyh-prilozhenij-za-2022-god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23690" y="5887"/>
            <a:ext cx="4072160" cy="7787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2" y="2690571"/>
            <a:ext cx="4335134" cy="861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521303" y="6181900"/>
            <a:ext cx="15087600" cy="395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66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66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66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396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396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396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396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844" y="2360741"/>
            <a:ext cx="2598356" cy="214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9006" y="2434442"/>
            <a:ext cx="3674149" cy="200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56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23690" y="5887"/>
            <a:ext cx="4072160" cy="7787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2" y="2690571"/>
            <a:ext cx="4335134" cy="861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4311199" y="4892600"/>
            <a:ext cx="1174468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6600" b="1" dirty="0">
                <a:solidFill>
                  <a:srgbClr val="173277"/>
                </a:solidFill>
                <a:latin typeface="Geometria" pitchFamily="34" charset="-52"/>
              </a:rPr>
              <a:t>«ТАБ»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3992577" y="7036811"/>
            <a:ext cx="12237760" cy="98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5770" dirty="0">
                <a:solidFill>
                  <a:srgbClr val="173277"/>
                </a:solidFill>
                <a:latin typeface="Geometria" pitchFamily="34" charset="-52"/>
              </a:rPr>
              <a:t>Терентьев Богдан</a:t>
            </a:r>
            <a:endParaRPr lang="ru-RU" altLang="ru-RU" sz="4945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818" y="1489440"/>
            <a:ext cx="2357436" cy="194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0821" y="1689675"/>
            <a:ext cx="3674149" cy="200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9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ТАБ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Приложение для вызова экстренных служб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Приложение для вызова экстренных служб «</a:t>
            </a:r>
            <a:r>
              <a:rPr lang="ru-RU" dirty="0" err="1"/>
              <a:t>Таб</a:t>
            </a:r>
            <a:r>
              <a:rPr lang="ru-RU" dirty="0"/>
              <a:t>»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0458" y="2425282"/>
            <a:ext cx="8793162" cy="7554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AA55CA6-5940-4949-D349-C34951638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61" y="6886575"/>
            <a:ext cx="8173350" cy="428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92D6979-5A21-9649-FC18-917B67BD6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62" y="2125664"/>
            <a:ext cx="8173349" cy="462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E7C1907-62D6-923C-F349-FCFE23B95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750" y="2569335"/>
            <a:ext cx="10403419" cy="693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573" y="1842998"/>
            <a:ext cx="8793162" cy="9110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8888" y="3083219"/>
            <a:ext cx="8793162" cy="75549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1434F098-E3E0-52D8-18D0-6DD20EF87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898" y="1957891"/>
            <a:ext cx="13285436" cy="889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573" y="1842998"/>
            <a:ext cx="8793162" cy="9110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Конкуренция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8888" y="3083219"/>
            <a:ext cx="8793162" cy="75549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7340951" y="5628523"/>
            <a:ext cx="6669124" cy="6462242"/>
          </a:xfrm>
        </p:spPr>
        <p:txBody>
          <a:bodyPr/>
          <a:lstStyle/>
          <a:p>
            <a:endParaRPr lang="ru-RU" b="1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В Тверской области Система-112 введена в эксплуатацию">
            <a:extLst>
              <a:ext uri="{FF2B5EF4-FFF2-40B4-BE49-F238E27FC236}">
                <a16:creationId xmlns:a16="http://schemas.microsoft.com/office/drawing/2014/main" id="{AB6A3805-E7B0-B603-9384-46354E8FF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07" y="1755595"/>
            <a:ext cx="11797542" cy="779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8FA672C2-D0F5-BE59-76E1-63C26F7EC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0973" y="4651703"/>
            <a:ext cx="7112677" cy="62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95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E2FE10-1D62-4E9D-3717-1FBB55DAB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596" y="1591202"/>
            <a:ext cx="11382443" cy="890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Простое нажатие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74D93E-8841-AD22-76E8-B9B13EAE8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972" y="1434384"/>
            <a:ext cx="12296842" cy="962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3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E8D8A8-118D-BE61-6ED4-0EF1EA656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155284" cy="7554912"/>
          </a:xfrm>
        </p:spPr>
        <p:txBody>
          <a:bodyPr/>
          <a:lstStyle/>
          <a:p>
            <a:r>
              <a:rPr lang="ru-RU" dirty="0"/>
              <a:t>На данный момент нами был разработан демо-интерфейс приложения. </a:t>
            </a:r>
          </a:p>
          <a:p>
            <a:r>
              <a:rPr lang="ru-RU" dirty="0"/>
              <a:t>Так же нами были предложены варианты реализации «фишек» нашего приложения.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BB53F3-96CA-F87F-935C-29387F5A6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63" y="1561378"/>
            <a:ext cx="17025399" cy="957678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818388"/>
            <a:ext cx="9741217" cy="911089"/>
          </a:xfrm>
        </p:spPr>
        <p:txBody>
          <a:bodyPr/>
          <a:lstStyle/>
          <a:p>
            <a:r>
              <a:rPr lang="ru-RU" b="1" dirty="0" err="1"/>
              <a:t>Виждет</a:t>
            </a:r>
            <a:r>
              <a:rPr lang="ru-RU" b="1" dirty="0"/>
              <a:t> на главный экран</a:t>
            </a:r>
            <a:br>
              <a:rPr lang="ru-RU" b="1" dirty="0"/>
            </a:br>
            <a:r>
              <a:rPr lang="ru-RU" b="1" dirty="0"/>
              <a:t>и экран блокировки</a:t>
            </a:r>
          </a:p>
        </p:txBody>
      </p:sp>
    </p:spTree>
    <p:extLst>
      <p:ext uri="{BB962C8B-B14F-4D97-AF65-F5344CB8AC3E}">
        <p14:creationId xmlns:p14="http://schemas.microsoft.com/office/powerpoint/2010/main" val="211825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Родительский контроль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E8D8A8-118D-BE61-6ED4-0EF1EA656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155284" cy="7554912"/>
          </a:xfrm>
        </p:spPr>
        <p:txBody>
          <a:bodyPr/>
          <a:lstStyle/>
          <a:p>
            <a:r>
              <a:rPr lang="ru-RU" dirty="0"/>
              <a:t>На данный момент нами был разработан демо-интерфейс приложения. </a:t>
            </a:r>
          </a:p>
          <a:p>
            <a:r>
              <a:rPr lang="ru-RU" dirty="0"/>
              <a:t>Так же нами были предложены варианты реализации «фишек» нашего приложения.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219770-0601-9A50-3E48-34231195C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63" y="1427185"/>
            <a:ext cx="17233901" cy="96940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A5DFE4-647B-5FBE-E2E2-7249428D9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63" y="1417314"/>
            <a:ext cx="17251450" cy="970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4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Регистрация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E8D8A8-118D-BE61-6ED4-0EF1EA656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155284" cy="7554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4085C8-F099-CA63-9556-A706E5E45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659" y="1426464"/>
            <a:ext cx="12618869" cy="947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97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Чат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E8D8A8-118D-BE61-6ED4-0EF1EA656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155284" cy="7554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7B678B31-3A02-78D3-D7D7-5095CBF10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123" y="1818595"/>
            <a:ext cx="10052051" cy="657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F6702E36-8501-0EAF-5B4D-83A7CBE10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72176"/>
            <a:ext cx="10052050" cy="344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10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Геолокация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E8D8A8-118D-BE61-6ED4-0EF1EA656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155284" cy="7554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526AF78-7E94-2A89-DF86-207828D2F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255" y="1582488"/>
            <a:ext cx="16962552" cy="9566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748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Тестирование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E8D8A8-118D-BE61-6ED4-0EF1EA656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155284" cy="7554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C38061-AFA2-10DA-3B42-9A787C620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2794" y="4343266"/>
            <a:ext cx="6825520" cy="684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34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Сколько стоит ?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E8D8A8-118D-BE61-6ED4-0EF1EA656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155284" cy="7554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DC4D2F-4048-FF0B-8ACC-E69AC0AAF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90" y="1607228"/>
            <a:ext cx="18355121" cy="932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66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E8D8A8-118D-BE61-6ED4-0EF1EA656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155284" cy="7554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199E911A-7266-A3A1-8BCE-0E59F349E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61" y="1883390"/>
            <a:ext cx="9502694" cy="6788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 каких устройствах будет работать ?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3C05C01E-66E1-179D-A561-129A000F9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2050" y="5281419"/>
            <a:ext cx="9811389" cy="551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01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7846001" cy="7554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440CFD-080D-35E3-4561-1B5928398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651" y="1999164"/>
            <a:ext cx="16286973" cy="904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2A115D-9A68-359B-1072-1F7BBC748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4929" y="1633058"/>
            <a:ext cx="9174353" cy="51483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0B735D-648F-A591-29BB-C2CF2747E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18" y="4732364"/>
            <a:ext cx="10524351" cy="5905953"/>
          </a:xfrm>
          <a:prstGeom prst="rect">
            <a:avLst/>
          </a:prstGeom>
        </p:spPr>
      </p:pic>
      <p:sp>
        <p:nvSpPr>
          <p:cNvPr id="12" name="TextBox 11">
            <a:hlinkClick r:id="rId4"/>
            <a:extLst>
              <a:ext uri="{FF2B5EF4-FFF2-40B4-BE49-F238E27FC236}">
                <a16:creationId xmlns:a16="http://schemas.microsoft.com/office/drawing/2014/main" id="{E9AC1C53-E7EF-A8FE-FD91-47B881AAE625}"/>
              </a:ext>
            </a:extLst>
          </p:cNvPr>
          <p:cNvSpPr txBox="1"/>
          <p:nvPr/>
        </p:nvSpPr>
        <p:spPr>
          <a:xfrm>
            <a:off x="13873682" y="10779323"/>
            <a:ext cx="100516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https://asomobile.net/blog/otchet-rynka-mobilnyh-prilozhenij-za-2022-god/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03E080-5C3A-3662-142F-4C5044A22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211" y="1968403"/>
            <a:ext cx="8528909" cy="852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139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</a:t>
            </a:r>
            <a:r>
              <a:rPr lang="ru-RU" dirty="0"/>
              <a:t>мы</a:t>
            </a:r>
            <a:r>
              <a:rPr lang="ru-RU" sz="2800" dirty="0"/>
              <a:t> зарабатываем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4D5A014D-AD18-9BA7-722C-E0D88678A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307" y="1448366"/>
            <a:ext cx="9553434" cy="955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608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Регистрация в приложении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 приложении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7846001" cy="7554912"/>
          </a:xfrm>
        </p:spPr>
        <p:txBody>
          <a:bodyPr/>
          <a:lstStyle/>
          <a:p>
            <a:r>
              <a:rPr lang="ru-RU" dirty="0"/>
              <a:t>В процессе регистрации пользователем будет внесена следующая информация о себе:</a:t>
            </a:r>
          </a:p>
          <a:p>
            <a:r>
              <a:rPr lang="ru-RU" dirty="0"/>
              <a:t>- Пол</a:t>
            </a:r>
          </a:p>
          <a:p>
            <a:r>
              <a:rPr lang="ru-RU" dirty="0"/>
              <a:t>- Возраст</a:t>
            </a:r>
          </a:p>
          <a:p>
            <a:r>
              <a:rPr lang="ru-RU" dirty="0"/>
              <a:t>- ФИО</a:t>
            </a:r>
          </a:p>
          <a:p>
            <a:r>
              <a:rPr lang="ru-RU" dirty="0"/>
              <a:t>- Место постоянного проживания</a:t>
            </a:r>
          </a:p>
          <a:p>
            <a:r>
              <a:rPr lang="ru-RU" dirty="0"/>
              <a:t>- СВЕЖАЯ фотография (будет необходимость загружать новую ежегодно в обязательном порядке, при желании пользователя можно чаще). Это сделано для наличия свежего фото человека на случай его пропажи</a:t>
            </a:r>
          </a:p>
          <a:p>
            <a:r>
              <a:rPr lang="ru-RU" dirty="0"/>
              <a:t>- хронические заболевания, группа крови и пр.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E7FDF4-9103-5CA6-B655-511BD2E05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997" y="2175162"/>
            <a:ext cx="8412536" cy="842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451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E8D8A8-118D-BE61-6ED4-0EF1EA656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155284" cy="7554912"/>
          </a:xfrm>
        </p:spPr>
        <p:txBody>
          <a:bodyPr/>
          <a:lstStyle/>
          <a:p>
            <a:r>
              <a:rPr lang="ru-RU" dirty="0"/>
              <a:t>На данный момент нами был разработан демо-интерфейс приложения. </a:t>
            </a:r>
          </a:p>
          <a:p>
            <a:r>
              <a:rPr lang="ru-RU" dirty="0"/>
              <a:t>Так же нами были предложены варианты реализации «фишек» нашего приложения.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F96E08-61B8-13EC-107F-77C1B1B33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8297" y="2285999"/>
            <a:ext cx="8451215" cy="845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78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Основной интерфейс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E8D8A8-118D-BE61-6ED4-0EF1EA656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155284" cy="7554912"/>
          </a:xfrm>
        </p:spPr>
        <p:txBody>
          <a:bodyPr/>
          <a:lstStyle/>
          <a:p>
            <a:r>
              <a:rPr lang="ru-RU" dirty="0"/>
              <a:t>На данный момент нами был разработан демо-интерфейс приложения. </a:t>
            </a:r>
          </a:p>
          <a:p>
            <a:r>
              <a:rPr lang="ru-RU" dirty="0"/>
              <a:t>Так же нами были предложены варианты реализации «фишек» нашего приложения.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185B1B-B5CF-2064-3455-29B7FFAED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88" y="1589088"/>
            <a:ext cx="16809196" cy="945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09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Персонализация кнопок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E8D8A8-118D-BE61-6ED4-0EF1EA656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155284" cy="7554912"/>
          </a:xfrm>
        </p:spPr>
        <p:txBody>
          <a:bodyPr/>
          <a:lstStyle/>
          <a:p>
            <a:r>
              <a:rPr lang="ru-RU" dirty="0"/>
              <a:t>На данный момент нами был разработан демо-интерфейс приложения. </a:t>
            </a:r>
          </a:p>
          <a:p>
            <a:r>
              <a:rPr lang="ru-RU" dirty="0"/>
              <a:t>Так же нами были предложены варианты реализации «фишек» нашего приложения.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219770-0601-9A50-3E48-34231195C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63" y="1427185"/>
            <a:ext cx="17233901" cy="969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135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Персонализация кнопок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E8D8A8-118D-BE61-6ED4-0EF1EA656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155284" cy="7554912"/>
          </a:xfrm>
        </p:spPr>
        <p:txBody>
          <a:bodyPr/>
          <a:lstStyle/>
          <a:p>
            <a:r>
              <a:rPr lang="ru-RU" dirty="0"/>
              <a:t>На данный момент нами был разработан демо-интерфейс приложения. </a:t>
            </a:r>
          </a:p>
          <a:p>
            <a:r>
              <a:rPr lang="ru-RU" dirty="0"/>
              <a:t>Так же нами были предложены варианты реализации «фишек» нашего приложения.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219770-0601-9A50-3E48-34231195C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63" y="1427185"/>
            <a:ext cx="17233901" cy="96940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774888-A0D8-5B3B-2000-1A39D2F94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63" y="1427185"/>
            <a:ext cx="17233901" cy="969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77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Функции для слабовидящих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E8D8A8-118D-BE61-6ED4-0EF1EA656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155284" cy="7554912"/>
          </a:xfrm>
        </p:spPr>
        <p:txBody>
          <a:bodyPr/>
          <a:lstStyle/>
          <a:p>
            <a:r>
              <a:rPr lang="ru-RU" dirty="0"/>
              <a:t>На данный момент нами был разработан демо-интерфейс приложения. </a:t>
            </a:r>
          </a:p>
          <a:p>
            <a:r>
              <a:rPr lang="ru-RU" dirty="0"/>
              <a:t>Так же нами были предложены варианты реализации «фишек» нашего приложения.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219770-0601-9A50-3E48-34231195C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63" y="1427185"/>
            <a:ext cx="17233901" cy="96940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C13626-9D7B-DDBD-F1AD-D25B84EC3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4" y="1443470"/>
            <a:ext cx="17233901" cy="969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049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0679" y="7558681"/>
            <a:ext cx="4134612" cy="2103120"/>
          </a:xfrm>
        </p:spPr>
        <p:txBody>
          <a:bodyPr/>
          <a:lstStyle/>
          <a:p>
            <a:r>
              <a:rPr lang="ru-RU" dirty="0"/>
              <a:t>Основатель проекта. Имеет опыт в создании рекламных баннеров, сайтов, групп в социальных сетях.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9B0B63-3610-2B3B-8914-955144D106F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37" r="37"/>
          <a:stretch>
            <a:fillRect/>
          </a:stretch>
        </p:blipFill>
        <p:spPr/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Терентьев Богдан Андреевич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949AE934-AEFA-53EF-C463-CF6F772C7E53}"/>
              </a:ext>
            </a:extLst>
          </p:cNvPr>
          <p:cNvSpPr>
            <a:spLocks noGrp="1" noChangeAspect="1" noChangeArrowheads="1"/>
          </p:cNvSpPr>
          <p:nvPr>
            <p:ph type="pic" sz="quarter" idx="20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0499" y="5533504"/>
            <a:ext cx="6747628" cy="4775780"/>
          </a:xfrm>
        </p:spPr>
        <p:txBody>
          <a:bodyPr/>
          <a:lstStyle/>
          <a:p>
            <a:r>
              <a:rPr lang="ru-RU" dirty="0"/>
              <a:t>. </a:t>
            </a: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0F57B4F8-C0C1-7752-D6D5-9603672310B6}"/>
              </a:ext>
            </a:extLst>
          </p:cNvPr>
          <p:cNvSpPr>
            <a:spLocks noGrp="1" noChangeAspect="1" noChangeArrowheads="1"/>
          </p:cNvSpPr>
          <p:nvPr>
            <p:ph type="body" sz="quarter" idx="16"/>
          </p:nvPr>
        </p:nvSpPr>
        <p:spPr bwMode="auto">
          <a:xfrm>
            <a:off x="2827384" y="7022869"/>
            <a:ext cx="8793162" cy="755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BEEA3A6A-C41B-4E8D-7309-202B89D8BB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99650" y="55054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5D73DF4E-BEC6-CBEE-D926-281F643E6D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052050" y="56578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2">
            <a:extLst>
              <a:ext uri="{FF2B5EF4-FFF2-40B4-BE49-F238E27FC236}">
                <a16:creationId xmlns:a16="http://schemas.microsoft.com/office/drawing/2014/main" id="{9A14D122-8393-88E0-89D4-291E9FCF93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204450" y="58102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CFD78E77-10F9-554E-6E74-602B41D0C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480" y="1625930"/>
            <a:ext cx="14201892" cy="946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692704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 err="1"/>
              <a:t>emai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535411" y="7674740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922) 529-28-27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progectTAB@mail.com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4032</TotalTime>
  <Words>371</Words>
  <Application>Microsoft Office PowerPoint</Application>
  <PresentationFormat>Произвольный</PresentationFormat>
  <Paragraphs>70</Paragraphs>
  <Slides>29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Geometria</vt:lpstr>
      <vt:lpstr>ОБЛОЖКИ</vt:lpstr>
      <vt:lpstr>РАЗДЕЛИТЕЛИ</vt:lpstr>
      <vt:lpstr>Презентация PowerPoint</vt:lpstr>
      <vt:lpstr>Презентация PowerPoint</vt:lpstr>
      <vt:lpstr>ТАБ</vt:lpstr>
      <vt:lpstr>Актуальность проекта</vt:lpstr>
      <vt:lpstr>Проблема</vt:lpstr>
      <vt:lpstr>Конкуренция</vt:lpstr>
      <vt:lpstr>Решение</vt:lpstr>
      <vt:lpstr>Простое нажатие</vt:lpstr>
      <vt:lpstr>Виждет на главный экран и экран блокировки</vt:lpstr>
      <vt:lpstr>Родительский контроль</vt:lpstr>
      <vt:lpstr>Регистрация</vt:lpstr>
      <vt:lpstr>Чат</vt:lpstr>
      <vt:lpstr>Геолокация</vt:lpstr>
      <vt:lpstr>Тестирование</vt:lpstr>
      <vt:lpstr>Сколько стоит ?</vt:lpstr>
      <vt:lpstr>На каких устройствах будет работать ?</vt:lpstr>
      <vt:lpstr>Рынок</vt:lpstr>
      <vt:lpstr>Презентация PowerPoint</vt:lpstr>
      <vt:lpstr>Презентация PowerPoint</vt:lpstr>
      <vt:lpstr>Бизнес-модель</vt:lpstr>
      <vt:lpstr>О приложении</vt:lpstr>
      <vt:lpstr>Текущие результаты</vt:lpstr>
      <vt:lpstr>Основной интерфейс</vt:lpstr>
      <vt:lpstr>Персонализация кнопок</vt:lpstr>
      <vt:lpstr>Персонализация кнопок</vt:lpstr>
      <vt:lpstr>Функции для слабовидящих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79969529604</cp:lastModifiedBy>
  <cp:revision>230</cp:revision>
  <dcterms:created xsi:type="dcterms:W3CDTF">2021-03-01T12:07:13Z</dcterms:created>
  <dcterms:modified xsi:type="dcterms:W3CDTF">2023-11-27T19:00:04Z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