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Masters/slideMaster6.xml" ContentType="application/vnd.openxmlformats-officedocument.presentationml.slideMaster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Masters/slideMaster7.xml" ContentType="application/vnd.openxmlformats-officedocument.presentationml.slideMaster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Masters/slideMaster8.xml" ContentType="application/vnd.openxmlformats-officedocument.presentationml.slideMaster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Masters/slideMaster9.xml" ContentType="application/vnd.openxmlformats-officedocument.presentationml.slideMaster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Masters/slideMaster10.xml" ContentType="application/vnd.openxmlformats-officedocument.presentationml.slideMaster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Masters/slideMaster11.xml" ContentType="application/vnd.openxmlformats-officedocument.presentationml.slideMaster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Masters/slideMaster12.xml" ContentType="application/vnd.openxmlformats-officedocument.presentationml.slideMaster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3.xml" ContentType="application/vnd.openxmlformats-officedocument.theme+xml"/>
  <Override PartName="/ppt/slideMasters/slideMaster14.xml" ContentType="application/vnd.openxmlformats-officedocument.presentationml.slideMaster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diagrams/layout2.xml" ContentType="application/vnd.openxmlformats-officedocument.drawingml.diagramLayout+xml"/>
  <Override PartName="/ppt/diagrams/data2.xml" ContentType="application/vnd.openxmlformats-officedocument.drawingml.diagramData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Masters/slideMaster15.xml" ContentType="application/vnd.openxmlformats-officedocument.presentationml.slideMaster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diagrams/layout3.xml" ContentType="application/vnd.openxmlformats-officedocument.drawingml.diagramLayout+xml"/>
  <Override PartName="/ppt/diagrams/data3.xml" ContentType="application/vnd.openxmlformats-officedocument.drawingml.diagramData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5.xml" ContentType="application/vnd.openxmlformats-officedocument.theme+xml"/>
  <Override PartName="/ppt/slideMasters/slideMaster16.xml" ContentType="application/vnd.openxmlformats-officedocument.presentationml.slideMaster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6.xml" ContentType="application/vnd.openxmlformats-officedocument.theme+xml"/>
  <Override PartName="/ppt/slideMasters/slideMaster17.xml" ContentType="application/vnd.openxmlformats-officedocument.presentationml.slideMaster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7.xml" ContentType="application/vnd.openxmlformats-officedocument.theme+xml"/>
  <Override PartName="/ppt/slideMasters/slideMaster18.xml" ContentType="application/vnd.openxmlformats-officedocument.presentationml.slideMaster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8.xml" ContentType="application/vnd.openxmlformats-officedocument.theme+xml"/>
  <Override PartName="/ppt/slideMasters/slideMaster19.xml" ContentType="application/vnd.openxmlformats-officedocument.presentationml.slideMaster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Masters/slideMaster20.xml" ContentType="application/vnd.openxmlformats-officedocument.presentationml.slideMaster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0.xml" ContentType="application/vnd.openxmlformats-officedocument.theme+xml"/>
  <Override PartName="/ppt/slideMasters/slideMaster21.xml" ContentType="application/vnd.openxmlformats-officedocument.presentationml.slideMaster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1.xml" ContentType="application/vnd.openxmlformats-officedocument.theme+xml"/>
  <Override PartName="/ppt/slideMasters/slideMaster22.xml" ContentType="application/vnd.openxmlformats-officedocument.presentationml.slideMaster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22.xml" ContentType="application/vnd.openxmlformats-officedocument.theme+xml"/>
  <Override PartName="/ppt/slideMasters/slideMaster23.xml" ContentType="application/vnd.openxmlformats-officedocument.presentationml.slideMaster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3.xml" ContentType="application/vnd.openxmlformats-officedocument.theme+xml"/>
  <Override PartName="/ppt/slideMasters/slideMaster24.xml" ContentType="application/vnd.openxmlformats-officedocument.presentationml.slideMaster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24.xml" ContentType="application/vnd.openxmlformats-officedocument.theme+xml"/>
  <Override PartName="/ppt/slideMasters/slideMaster25.xml" ContentType="application/vnd.openxmlformats-officedocument.presentationml.slideMaster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25.xml" ContentType="application/vnd.openxmlformats-officedocument.theme+xml"/>
  <Override PartName="/ppt/slideMasters/slideMaster26.xml" ContentType="application/vnd.openxmlformats-officedocument.presentationml.slideMaster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theme/theme26.xml" ContentType="application/vnd.openxmlformats-officedocument.theme+xml"/>
  <Override PartName="/ppt/slideMasters/slideMaster27.xml" ContentType="application/vnd.openxmlformats-officedocument.presentationml.slideMaster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theme/theme27.xml" ContentType="application/vnd.openxmlformats-officedocument.theme+xml"/>
  <Override PartName="/ppt/slideMasters/slideMaster28.xml" ContentType="application/vnd.openxmlformats-officedocument.presentationml.slideMaster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diagrams/layout4.xml" ContentType="application/vnd.openxmlformats-officedocument.drawingml.diagramLayout+xml"/>
  <Override PartName="/ppt/diagrams/data4.xml" ContentType="application/vnd.openxmlformats-officedocument.drawingml.diagramData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8.xml" ContentType="application/vnd.openxmlformats-officedocument.theme+xml"/>
  <Override PartName="/ppt/notesMasters/notesMaster1.xml" ContentType="application/vnd.openxmlformats-officedocument.presentationml.notesMaster+xml"/>
  <Override PartName="/ppt/theme/theme29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  <p:sldMasterId id="2147483662" r:id="rId15"/>
    <p:sldMasterId id="2147483663" r:id="rId16"/>
    <p:sldMasterId id="2147483664" r:id="rId17"/>
    <p:sldMasterId id="2147483665" r:id="rId18"/>
    <p:sldMasterId id="2147483666" r:id="rId19"/>
    <p:sldMasterId id="2147483667" r:id="rId20"/>
    <p:sldMasterId id="2147483668" r:id="rId21"/>
    <p:sldMasterId id="2147483669" r:id="rId22"/>
    <p:sldMasterId id="2147483670" r:id="rId23"/>
    <p:sldMasterId id="2147483671" r:id="rId24"/>
    <p:sldMasterId id="2147483672" r:id="rId25"/>
    <p:sldMasterId id="2147483673" r:id="rId26"/>
    <p:sldMasterId id="2147483674" r:id="rId27"/>
    <p:sldMasterId id="2147483675" r:id="rId28"/>
  </p:sldMasterIdLst>
  <p:notesMasterIdLst>
    <p:notesMasterId r:id="rId29"/>
  </p:notesMasterIdLst>
  <p:sldIdLst>
    <p:sldId id="257" r:id="rId30"/>
    <p:sldId id="258" r:id="rId31"/>
    <p:sldId id="259" r:id="rId32"/>
    <p:sldId id="260" r:id="rId33"/>
    <p:sldId id="261" r:id="rId34"/>
    <p:sldId id="262" r:id="rId35"/>
  </p:sldIdLst>
  <p:sldSz type="screen16x9" cy="6858000" cx="12192000"/>
  <p:notesSz cx="6858000" cy="9144000"/>
  <p:defaultTextStyle>
    <a:defPPr algn="l" defTabSz="914400" fontAlgn="auto" hangingPunct="0" indent="0" latinLnBrk="1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</a:defRPr>
    </a:defPPr>
    <a:lvl1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1pPr>
    <a:lvl2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2pPr>
    <a:lvl3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3pPr>
    <a:lvl4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4pPr>
    <a:lvl5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5pPr>
    <a:lvl6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6pPr>
    <a:lvl7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7pPr>
    <a:lvl8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8pPr>
    <a:lvl9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ECD9FF"/>
    <a:srgbClr val="E9C5FF"/>
    <a:srgbClr val="9F00FF"/>
    <a:srgbClr val="B5D8E1"/>
    <a:srgbClr val="243A62"/>
    <a:srgbClr val="CC99FF"/>
    <a:srgbClr val="FCAF17"/>
    <a:srgbClr val="FD493D"/>
    <a:srgbClr val="FBB3C1"/>
    <a:srgbClr val="FF2F2D"/>
  </p:clrMru>
</p:presentationPr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20496" autoAdjust="0"/>
    <p:restoredTop sz="94792" autoAdjust="0"/>
  </p:normalViewPr>
  <p:slideViewPr>
    <p:cSldViewPr showGuides="1" snapToGrid="0" snapToObjects="1">
      <p:cViewPr varScale="1">
        <p:scale>
          <a:sx n="74" d="100"/>
          <a:sy n="74" d="100"/>
        </p:scale>
        <p:origin x="160" y="36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notesMaster" Target="notesMasters/notesMaster1.xml"/><Relationship Id="rId30" Type="http://schemas.openxmlformats.org/officeDocument/2006/relationships/slide" Target="slides/slide1.xml"/><Relationship Id="rId31" Type="http://schemas.openxmlformats.org/officeDocument/2006/relationships/slide" Target="slides/slide2.xml"/><Relationship Id="rId32" Type="http://schemas.openxmlformats.org/officeDocument/2006/relationships/slide" Target="slides/slide3.xml"/><Relationship Id="rId33" Type="http://schemas.openxmlformats.org/officeDocument/2006/relationships/slide" Target="slides/slide4.xml"/><Relationship Id="rId34" Type="http://schemas.openxmlformats.org/officeDocument/2006/relationships/slide" Target="slides/slide5.xml"/><Relationship Id="rId35" Type="http://schemas.openxmlformats.org/officeDocument/2006/relationships/slide" Target="slides/slide6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Shape 145"/>
          <p:cNvSpPr>
            <a:spLocks noChangeAspect="1" noRot="1"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/>
        </p:spPr>
        <p:txBody>
          <a:bodyPr/>
          <a:p/>
        </p:txBody>
      </p:sp>
      <p:sp>
        <p:nvSpPr>
          <p:cNvPr id="1050127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/>
        </p:spPr>
        <p:txBody>
          <a:bodyPr/>
          <a:p/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5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3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Master" Target="../slideMasters/slideMaster13.xml"/></Relationships>
</file>

<file path=ppt/slideLayouts/_rels/slideLayout146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jpeg"/><Relationship Id="rId10" Type="http://schemas.openxmlformats.org/officeDocument/2006/relationships/slideMaster" Target="../slideMasters/slideMaster13.xml"/></Relationships>
</file>

<file path=ppt/slideLayouts/_rels/slideLayout14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3.xml"/></Relationships>
</file>

<file path=ppt/slideLayouts/_rels/slideLayout14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3.xml"/></Relationships>
</file>

<file path=ppt/slideLayouts/_rels/slideLayout14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3.xml"/></Relationships>
</file>

<file path=ppt/slideLayouts/_rels/slideLayout15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3.xml"/></Relationships>
</file>

<file path=ppt/slideLayouts/_rels/slideLayout15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3.xml"/></Relationships>
</file>

<file path=ppt/slideLayouts/_rels/slideLayout15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slideMaster" Target="../slideMasters/slideMaster13.xml"/></Relationships>
</file>

<file path=ppt/slideLayouts/_rels/slideLayout153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eg"/><Relationship Id="rId6" Type="http://schemas.openxmlformats.org/officeDocument/2006/relationships/slideMaster" Target="../slideMasters/slideMaster13.xml"/></Relationships>
</file>

<file path=ppt/slideLayouts/_rels/slideLayout154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slideMaster" Target="../slideMasters/slideMaster14.xml"/></Relationships>
</file>

<file path=ppt/slideLayouts/_rels/slideLayout155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3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jpeg"/><Relationship Id="rId10" Type="http://schemas.openxmlformats.org/officeDocument/2006/relationships/slideMaster" Target="../slideMasters/slideMaster14.xml"/></Relationships>
</file>

<file path=ppt/slideLayouts/_rels/slideLayout156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slideMaster" Target="../slideMasters/slideMaster14.xml"/></Relationships>
</file>

<file path=ppt/slideLayouts/_rels/slideLayout157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slideMaster" Target="../slideMasters/slideMaster14.xml"/></Relationships>
</file>

<file path=ppt/slideLayouts/_rels/slideLayout158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slideMaster" Target="../slideMasters/slideMaster14.xml"/></Relationships>
</file>

<file path=ppt/slideLayouts/_rels/slideLayout159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slideMaster" Target="../slideMasters/slideMaster14.xml"/></Relationships>
</file>

<file path=ppt/slideLayouts/_rels/slideLayout160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slideMaster" Target="../slideMasters/slideMaster14.xml"/></Relationships>
</file>

<file path=ppt/slideLayouts/_rels/slideLayout161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slideMaster" Target="../slideMasters/slideMaster14.xml"/></Relationships>
</file>

<file path=ppt/slideLayouts/_rels/slideLayout162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jpeg"/><Relationship Id="rId6" Type="http://schemas.openxmlformats.org/officeDocument/2006/relationships/slideMaster" Target="../slideMasters/slideMaster14.xml"/></Relationships>
</file>

<file path=ppt/slideLayouts/_rels/slideLayout163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slideMaster" Target="../slideMasters/slideMaster15.xml"/></Relationships>
</file>

<file path=ppt/slideLayouts/_rels/slideLayout164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3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jpeg"/><Relationship Id="rId10" Type="http://schemas.openxmlformats.org/officeDocument/2006/relationships/slideMaster" Target="../slideMasters/slideMaster15.xml"/></Relationships>
</file>

<file path=ppt/slideLayouts/_rels/slideLayout165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5" Type="http://schemas.openxmlformats.org/officeDocument/2006/relationships/slideMaster" Target="../slideMasters/slideMaster15.xml"/></Relationships>
</file>

<file path=ppt/slideLayouts/_rels/slideLayout166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5" Type="http://schemas.openxmlformats.org/officeDocument/2006/relationships/slideMaster" Target="../slideMasters/slideMaster15.xml"/></Relationships>
</file>

<file path=ppt/slideLayouts/_rels/slideLayout167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5" Type="http://schemas.openxmlformats.org/officeDocument/2006/relationships/slideMaster" Target="../slideMasters/slideMaster15.xml"/></Relationships>
</file>

<file path=ppt/slideLayouts/_rels/slideLayout168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5" Type="http://schemas.openxmlformats.org/officeDocument/2006/relationships/slideMaster" Target="../slideMasters/slideMaster15.xml"/></Relationships>
</file>

<file path=ppt/slideLayouts/_rels/slideLayout169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5" Type="http://schemas.openxmlformats.org/officeDocument/2006/relationships/slideMaster" Target="../slideMasters/slideMaster15.xml"/></Relationships>
</file>

<file path=ppt/slideLayouts/_rels/slideLayout170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5" Type="http://schemas.openxmlformats.org/officeDocument/2006/relationships/slideMaster" Target="../slideMasters/slideMaster15.xml"/></Relationships>
</file>

<file path=ppt/slideLayouts/_rels/slideLayout171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jpeg"/><Relationship Id="rId6" Type="http://schemas.openxmlformats.org/officeDocument/2006/relationships/slideMaster" Target="../slideMasters/slideMaster15.xml"/></Relationships>
</file>

<file path=ppt/slideLayouts/_rels/slideLayout17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slideMaster" Target="../slideMasters/slideMaster28.xml"/></Relationships>
</file>

<file path=ppt/slideLayouts/_rels/slideLayout317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3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jpeg"/><Relationship Id="rId10" Type="http://schemas.openxmlformats.org/officeDocument/2006/relationships/slideMaster" Target="../slideMasters/slideMaster28.xml"/></Relationships>
</file>

<file path=ppt/slideLayouts/_rels/slideLayout318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5" Type="http://schemas.openxmlformats.org/officeDocument/2006/relationships/slideMaster" Target="../slideMasters/slideMaster28.xml"/></Relationships>
</file>

<file path=ppt/slideLayouts/_rels/slideLayout319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5" Type="http://schemas.openxmlformats.org/officeDocument/2006/relationships/slideMaster" Target="../slideMasters/slideMaster28.xml"/></Relationships>
</file>

<file path=ppt/slideLayouts/_rels/slideLayout320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5" Type="http://schemas.openxmlformats.org/officeDocument/2006/relationships/slideMaster" Target="../slideMasters/slideMaster28.xml"/></Relationships>
</file>

<file path=ppt/slideLayouts/_rels/slideLayout321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5" Type="http://schemas.openxmlformats.org/officeDocument/2006/relationships/slideMaster" Target="../slideMasters/slideMaster28.xml"/></Relationships>
</file>

<file path=ppt/slideLayouts/_rels/slideLayout322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5" Type="http://schemas.openxmlformats.org/officeDocument/2006/relationships/slideMaster" Target="../slideMasters/slideMaster28.xml"/></Relationships>
</file>

<file path=ppt/slideLayouts/_rels/slideLayout323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5" Type="http://schemas.openxmlformats.org/officeDocument/2006/relationships/slideMaster" Target="../slideMasters/slideMaster28.xml"/></Relationships>
</file>

<file path=ppt/slideLayouts/_rels/slideLayout324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jpeg"/><Relationship Id="rId6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5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5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3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5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5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5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5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5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5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6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5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5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5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4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5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5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4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4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4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4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4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4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4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3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4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3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4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4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4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1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4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2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4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4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3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4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2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2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4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0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0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0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0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0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2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02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0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2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0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2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0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0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2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0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2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0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0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0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0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1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2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0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0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0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2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2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2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2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02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5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4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5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5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5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4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5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4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4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4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5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7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5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6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5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5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5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4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3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4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4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4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4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4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4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5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4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4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4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4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6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4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6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4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5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4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7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4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4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4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4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4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7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7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7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7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7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7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7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5002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7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500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7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500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7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7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7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500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7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500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1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7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500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7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500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2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7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500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3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3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7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500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4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4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4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4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5004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7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7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9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7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7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7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7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7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8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7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9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7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7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8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7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6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7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7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7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7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7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7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1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79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7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7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8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7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7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7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9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9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7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8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7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7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7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9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9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9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0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0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0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0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0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3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1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3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3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3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1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3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2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0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0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3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1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1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19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19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1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19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19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19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0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0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2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95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2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9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9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2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9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8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9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7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2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9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7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9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6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2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9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7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7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7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9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5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5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6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6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96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7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7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07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7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0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7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0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6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7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7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7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0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7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7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0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8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7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0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7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7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0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6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7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0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5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6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7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0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8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8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8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8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09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6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6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89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6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8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6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8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8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6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6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8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7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6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8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9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9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6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8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6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8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8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6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8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9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9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6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8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7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7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7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7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7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7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7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/>
          <a:ln w="12700">
            <a:miter lim="400000"/>
          </a:ln>
        </p:spPr>
        <p:txBody>
          <a:bodyPr anchor="ctr" bIns="45718" lIns="45718" rIns="45718" tIns="45718">
            <a:spAutoFit/>
          </a:bodyPr>
          <a:lstStyle>
            <a:lvl1pPr>
              <a:defRPr b="1" dirty="0" sz="2500" kumimoji="0" normalizeH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algn="ctr" fontAlgn="auto" hangingPunct="0" lvl="0">
              <a:lnSpc>
                <a:spcPct val="100000"/>
              </a:lnSpc>
            </a:pPr>
            <a:r>
              <a:rPr dirty="0" lang="ru-RU"/>
              <a:t>Название проекта</a:t>
            </a:r>
            <a:endParaRPr dirty="0"/>
          </a:p>
        </p:txBody>
      </p:sp>
      <p:sp>
        <p:nvSpPr>
          <p:cNvPr id="105009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  <p:sp>
        <p:nvSpPr>
          <p:cNvPr id="1050099" name="Прямоугольник 7"/>
          <p:cNvSpPr/>
          <p:nvPr userDrawn="1"/>
        </p:nvSpPr>
        <p:spPr>
          <a:xfrm>
            <a:off x="6102320" y="2345381"/>
            <a:ext cx="6122342" cy="4529333"/>
          </a:xfrm>
          <a:prstGeom prst="rect"/>
          <a:solidFill>
            <a:srgbClr val="FFAC00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050100" name="Прямоугольник 10"/>
          <p:cNvSpPr/>
          <p:nvPr userDrawn="1"/>
        </p:nvSpPr>
        <p:spPr>
          <a:xfrm>
            <a:off x="6103137" y="-2"/>
            <a:ext cx="6121526" cy="2345384"/>
          </a:xfrm>
          <a:prstGeom prst="rect"/>
          <a:solidFill>
            <a:srgbClr val="9F00FF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50101" name="Прямоугольник 13"/>
          <p:cNvSpPr/>
          <p:nvPr userDrawn="1"/>
        </p:nvSpPr>
        <p:spPr>
          <a:xfrm>
            <a:off x="6101107" y="5359336"/>
            <a:ext cx="6121528" cy="1514425"/>
          </a:xfrm>
          <a:prstGeom prst="rect"/>
          <a:solidFill>
            <a:srgbClr val="FF2F2D"/>
          </a:solidFill>
          <a:ln w="12700">
            <a:miter lim="400000"/>
          </a:ln>
        </p:spPr>
        <p:txBody>
          <a:bodyPr anchor="ctr" bIns="45718" lIns="45718" rIns="45718" tIns="45718"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050102" name="Прямоугольник 9"/>
          <p:cNvSpPr/>
          <p:nvPr userDrawn="1"/>
        </p:nvSpPr>
        <p:spPr>
          <a:xfrm>
            <a:off x="8818529" y="-2"/>
            <a:ext cx="3406131" cy="4274948"/>
          </a:xfrm>
          <a:prstGeom prst="rect"/>
          <a:solidFill>
            <a:srgbClr val="FBB3C1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2097390" name="Рисунок 8" descr="Изображение выглядит как небо, человек, оранжевый, проигрыватель  Автоматически созданное описание"/>
          <p:cNvPicPr>
            <a:picLocks noChangeAspect="1"/>
          </p:cNvPicPr>
          <p:nvPr userDrawn="1"/>
        </p:nvPicPr>
        <p:blipFill rotWithShape="1">
          <a:blip xmlns:r="http://schemas.openxmlformats.org/officeDocument/2006/relationships" r:embed="rId1" cstate="print"/>
          <a:srcRect l="1404" t="160" b="6860"/>
          <a:stretch>
            <a:fillRect/>
          </a:stretch>
        </p:blipFill>
        <p:spPr>
          <a:xfrm>
            <a:off x="8816453" y="2341717"/>
            <a:ext cx="3406182" cy="4516283"/>
          </a:xfrm>
          <a:prstGeom prst="rect"/>
        </p:spPr>
      </p:pic>
      <p:pic>
        <p:nvPicPr>
          <p:cNvPr id="2097391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682422" y="123824"/>
            <a:ext cx="1321043" cy="1009677"/>
          </a:xfrm>
          <a:prstGeom prst="rect"/>
        </p:spPr>
      </p:pic>
      <p:pic>
        <p:nvPicPr>
          <p:cNvPr id="2097392" name="Рисунок 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>
            <a:biLevel thresh="25000"/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/>
        </p:spPr>
      </p:pic>
      <p:sp>
        <p:nvSpPr>
          <p:cNvPr id="1050103" name="Заголовок 1"/>
          <p:cNvSpPr txBox="1"/>
          <p:nvPr userDrawn="1"/>
        </p:nvSpPr>
        <p:spPr>
          <a:xfrm>
            <a:off x="91861" y="2769428"/>
            <a:ext cx="1838539" cy="430883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2200" lang="ru-RU" u="sng"/>
              <a:t>Рынок НТИ:</a:t>
            </a:r>
          </a:p>
        </p:txBody>
      </p:sp>
      <p:sp>
        <p:nvSpPr>
          <p:cNvPr id="105010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indent="0" marL="0">
              <a:buNone/>
              <a:defRPr baseline="0" b="1" cap="none" dirty="0" sz="22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 err="1"/>
              <a:t>Эдунет</a:t>
            </a:r>
            <a:r>
              <a:rPr dirty="0" lang="ru-RU"/>
              <a:t>, </a:t>
            </a:r>
            <a:r>
              <a:rPr dirty="0" lang="ru-RU" err="1"/>
              <a:t>Технет</a:t>
            </a:r>
            <a:r>
              <a:rPr dirty="0" lang="ru-RU"/>
              <a:t>, </a:t>
            </a:r>
            <a:r>
              <a:rPr dirty="0" lang="ru-RU" err="1"/>
              <a:t>Энерджинет</a:t>
            </a:r>
            <a:r>
              <a:rPr dirty="0" lang="ru-RU"/>
              <a:t> (указать один рынок)</a:t>
            </a:r>
          </a:p>
        </p:txBody>
      </p:sp>
      <p:sp>
        <p:nvSpPr>
          <p:cNvPr id="1050105" name="Заголовок 1"/>
          <p:cNvSpPr txBox="1"/>
          <p:nvPr userDrawn="1"/>
        </p:nvSpPr>
        <p:spPr>
          <a:xfrm>
            <a:off x="95522" y="4015800"/>
            <a:ext cx="1838539" cy="677104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1900" lang="ru-RU" u="sng"/>
              <a:t>Тема</a:t>
            </a:r>
            <a:r>
              <a:rPr baseline="0" dirty="0" sz="1900" lang="ru-RU" u="sng"/>
              <a:t> </a:t>
            </a:r>
            <a:r>
              <a:rPr baseline="0" dirty="0" sz="1900" lang="ru-RU" err="1" u="sng"/>
              <a:t>стартап</a:t>
            </a:r>
            <a:r>
              <a:rPr baseline="0" dirty="0" sz="1900" lang="ru-RU" u="sng"/>
              <a:t>-проекта:</a:t>
            </a:r>
            <a:endParaRPr dirty="0" sz="1900" lang="ru-RU" u="sng"/>
          </a:p>
        </p:txBody>
      </p:sp>
      <p:sp>
        <p:nvSpPr>
          <p:cNvPr id="1050106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indent="0" marL="0">
              <a:buNone/>
              <a:defRPr baseline="0" b="0" cap="none" dirty="0" sz="19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/>
              <a:t>пункт 2 паспорта </a:t>
            </a:r>
          </a:p>
        </p:txBody>
      </p:sp>
      <p:sp>
        <p:nvSpPr>
          <p:cNvPr id="1050107" name="Заголовок 1"/>
          <p:cNvSpPr txBox="1"/>
          <p:nvPr userDrawn="1"/>
        </p:nvSpPr>
        <p:spPr>
          <a:xfrm>
            <a:off x="95521" y="5416520"/>
            <a:ext cx="2290627" cy="677104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1900" lang="ru-RU" u="sng"/>
              <a:t>Технологическое направление:</a:t>
            </a:r>
          </a:p>
        </p:txBody>
      </p:sp>
      <p:sp>
        <p:nvSpPr>
          <p:cNvPr id="1050108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indent="0" marL="0">
              <a:buNone/>
              <a:defRPr baseline="0" b="0" cap="none" dirty="0" sz="19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/>
              <a:t>пункт 3 паспорта </a:t>
            </a:r>
          </a:p>
        </p:txBody>
      </p:sp>
      <p:sp>
        <p:nvSpPr>
          <p:cNvPr id="1050109" name="Заголовок 1"/>
          <p:cNvSpPr txBox="1"/>
          <p:nvPr userDrawn="1"/>
        </p:nvSpPr>
        <p:spPr>
          <a:xfrm>
            <a:off x="6230688" y="626972"/>
            <a:ext cx="2478801" cy="891538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b="1" dirty="0" sz="1800" lang="ru-RU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2097393" name="Рисунок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0715949" y="1038440"/>
            <a:ext cx="1287516" cy="1287516"/>
          </a:xfrm>
          <a:prstGeom prst="rect"/>
        </p:spPr>
      </p:pic>
    </p:spTree>
  </p:cSld>
  <p:clrMapOvr>
    <a:masterClrMapping/>
  </p:clrMapOvr>
  <p:transition spd="med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7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86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6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50091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387" name="Рисунок 1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388" name="Рисунок 2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50092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bIns="45718" lIns="45718" rIns="45718" tIns="45718">
            <a:noAutofit/>
          </a:bodyPr>
          <a:lstStyle>
            <a:lvl1pPr indent="-88900" marL="88900">
              <a:spcBef>
                <a:spcPts val="0"/>
              </a:spcBef>
              <a:defRPr baseline="0" dirty="0" sz="16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indent="-77788" marL="265113">
              <a:spcBef>
                <a:spcPts val="0"/>
              </a:spcBef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пункт 20 паспорта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50093" name="TextBox 28"/>
          <p:cNvSpPr txBox="1"/>
          <p:nvPr userDrawn="1"/>
        </p:nvSpPr>
        <p:spPr>
          <a:xfrm>
            <a:off x="8253523" y="987054"/>
            <a:ext cx="3810612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dirty="0" sz="2800" lang="ru-RU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1050094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2097389" name="Рисунок 3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9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  <p:graphicFrame>
        <p:nvGraphicFramePr>
          <p:cNvPr id="4194308" name="Схема 4"/>
          <p:cNvGraphicFramePr>
            <a:graphicFrameLocks/>
          </p:cNvGraphicFramePr>
          <p:nvPr userDrawn="1"/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50095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indent="-142875" marL="228600">
              <a:defRPr baseline="0" sz="220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indent="0" marL="1828800">
              <a:buNone/>
              <a:defRPr sz="1200"/>
            </a:lvl5pPr>
          </a:lstStyle>
          <a:p>
            <a:pPr lvl="0"/>
            <a:r>
              <a:rPr dirty="0" lang="ru-RU"/>
              <a:t>пункт 25 паспорта</a:t>
            </a:r>
          </a:p>
        </p:txBody>
      </p:sp>
      <p:sp>
        <p:nvSpPr>
          <p:cNvPr id="105009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indent="-142875" marL="228600">
              <a:defRPr baseline="0" sz="220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indent="0" marL="1828800">
              <a:buNone/>
              <a:defRPr sz="1200"/>
            </a:lvl5pPr>
          </a:lstStyle>
          <a:p>
            <a:pPr lvl="0"/>
            <a:r>
              <a:rPr dirty="0" lang="ru-RU"/>
              <a:t>пункт 2</a:t>
            </a:r>
            <a:r>
              <a:rPr dirty="0" lang="en-US"/>
              <a:t>6</a:t>
            </a:r>
            <a:r>
              <a:rPr dirty="0" lang="ru-RU"/>
              <a:t> паспорта</a:t>
            </a:r>
          </a:p>
        </p:txBody>
      </p:sp>
    </p:spTree>
  </p:cSld>
  <p:clrMapOvr>
    <a:masterClrMapping/>
  </p:clrMapOvr>
  <p:transition spd="med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lang="ru-RU"/>
              <a:t>Бизнес-модель проекта</a:t>
            </a:r>
            <a:endParaRPr dirty="0"/>
          </a:p>
        </p:txBody>
      </p:sp>
      <p:pic>
        <p:nvPicPr>
          <p:cNvPr id="2097152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8585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grpSp>
        <p:nvGrpSpPr>
          <p:cNvPr id="47" name="Группа 10"/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48" name="Google Shape;101;p4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1048586" name="Google Shape;102;p4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587" name="Google Shape;103;p4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588" name="Google Shape;104;p4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dirty="0"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589" name="Google Shape;105;p4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590" name="Google Shape;106;p4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591" name="Google Shape;107;p4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592" name="Google Shape;108;p4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593" name="Google Shape;109;p4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594" name="Google Shape;110;p4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8595" name="Google Shape;111;p4"/>
            <p:cNvSpPr txBox="1"/>
            <p:nvPr/>
          </p:nvSpPr>
          <p:spPr>
            <a:xfrm>
              <a:off x="2050016" y="1978514"/>
              <a:ext cx="2785278" cy="1240520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8596" name="Google Shape;112;p4"/>
            <p:cNvSpPr txBox="1"/>
            <p:nvPr/>
          </p:nvSpPr>
          <p:spPr>
            <a:xfrm>
              <a:off x="4951174" y="1978514"/>
              <a:ext cx="3240807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b="1" dirty="0" sz="1500" lang="en-US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597" name="Google Shape;113;p4"/>
            <p:cNvSpPr txBox="1"/>
            <p:nvPr/>
          </p:nvSpPr>
          <p:spPr>
            <a:xfrm>
              <a:off x="4951174" y="5341037"/>
              <a:ext cx="3485656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048598" name="Google Shape;114;p4"/>
            <p:cNvSpPr txBox="1"/>
            <p:nvPr/>
          </p:nvSpPr>
          <p:spPr>
            <a:xfrm>
              <a:off x="8755615" y="1978514"/>
              <a:ext cx="2555252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dirty="0" sz="1500" lang="ru-RU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8599" name="Google Shape;115;p4"/>
            <p:cNvSpPr txBox="1"/>
            <p:nvPr/>
          </p:nvSpPr>
          <p:spPr>
            <a:xfrm>
              <a:off x="11728448" y="1978514"/>
              <a:ext cx="3013463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048600" name="Google Shape;116;p4"/>
            <p:cNvSpPr txBox="1"/>
            <p:nvPr/>
          </p:nvSpPr>
          <p:spPr>
            <a:xfrm>
              <a:off x="11652249" y="5273675"/>
              <a:ext cx="3089664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1048601" name="Google Shape;117;p4"/>
            <p:cNvSpPr txBox="1"/>
            <p:nvPr/>
          </p:nvSpPr>
          <p:spPr>
            <a:xfrm>
              <a:off x="14948566" y="1964384"/>
              <a:ext cx="2590799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1048602" name="Google Shape;118;p4"/>
            <p:cNvSpPr txBox="1"/>
            <p:nvPr/>
          </p:nvSpPr>
          <p:spPr>
            <a:xfrm>
              <a:off x="2050016" y="8358651"/>
              <a:ext cx="7994713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8603" name="Google Shape;119;p4"/>
            <p:cNvSpPr txBox="1"/>
            <p:nvPr/>
          </p:nvSpPr>
          <p:spPr>
            <a:xfrm>
              <a:off x="10129285" y="8343021"/>
              <a:ext cx="8044459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1048604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-77788" latinLnBrk="0" marL="265113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перечисления статей затрат и общая сумма (в руб.) </a:t>
            </a:r>
          </a:p>
        </p:txBody>
      </p:sp>
      <p:sp>
        <p:nvSpPr>
          <p:cNvPr id="1048605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перечисление статей доходов и общая сумма (в руб.)</a:t>
            </a:r>
          </a:p>
        </p:txBody>
      </p:sp>
      <p:sp>
        <p:nvSpPr>
          <p:cNvPr id="1048606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основная суть продукта (кратко)</a:t>
            </a:r>
          </a:p>
        </p:txBody>
      </p:sp>
      <p:sp>
        <p:nvSpPr>
          <p:cNvPr id="1048607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целевая аудитория</a:t>
            </a:r>
          </a:p>
        </p:txBody>
      </p:sp>
      <p:sp>
        <p:nvSpPr>
          <p:cNvPr id="1048608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основная суть продукта (кратко)</a:t>
            </a:r>
          </a:p>
        </p:txBody>
      </p:sp>
      <p:sp>
        <p:nvSpPr>
          <p:cNvPr id="1048609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то, что является ценностным предложением</a:t>
            </a:r>
          </a:p>
        </p:txBody>
      </p:sp>
      <p:sp>
        <p:nvSpPr>
          <p:cNvPr id="1048610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решение</a:t>
            </a:r>
          </a:p>
        </p:txBody>
      </p:sp>
      <p:sp>
        <p:nvSpPr>
          <p:cNvPr id="1048611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1048612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2097153" name="Рисунок 50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154" name="Рисунок 5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155" name="Рисунок 5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7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98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50113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399" name="Рисунок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400" name="Рисунок 7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401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Группа 3"/>
          <p:cNvGrpSpPr/>
          <p:nvPr userDrawn="1"/>
        </p:nvGrpSpPr>
        <p:grpSpPr>
          <a:xfrm>
            <a:off x="4201828" y="1076323"/>
            <a:ext cx="3788342" cy="4874418"/>
            <a:chOff x="3625668" y="1076323"/>
            <a:chExt cx="3788342" cy="4874418"/>
          </a:xfrm>
        </p:grpSpPr>
        <p:sp>
          <p:nvSpPr>
            <p:cNvPr id="1048658" name="Текст 2"/>
            <p:cNvSpPr txBox="1"/>
            <p:nvPr/>
          </p:nvSpPr>
          <p:spPr>
            <a:xfrm>
              <a:off x="3625668" y="1076323"/>
              <a:ext cx="759795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1048659" name="Текст 2"/>
            <p:cNvSpPr txBox="1"/>
            <p:nvPr/>
          </p:nvSpPr>
          <p:spPr>
            <a:xfrm>
              <a:off x="3625668" y="3617510"/>
              <a:ext cx="759795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1048660" name="Текст 2"/>
            <p:cNvSpPr txBox="1"/>
            <p:nvPr/>
          </p:nvSpPr>
          <p:spPr>
            <a:xfrm>
              <a:off x="6654216" y="2272405"/>
              <a:ext cx="759794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1048661" name="Текст 2"/>
            <p:cNvSpPr txBox="1"/>
            <p:nvPr/>
          </p:nvSpPr>
          <p:spPr>
            <a:xfrm>
              <a:off x="6652932" y="4665504"/>
              <a:ext cx="759794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1048662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48663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48664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104866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097168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8666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grpSp>
        <p:nvGrpSpPr>
          <p:cNvPr id="71" name="Группа 28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048667" name="Прямоугольник 29"/>
            <p:cNvSpPr/>
            <p:nvPr/>
          </p:nvSpPr>
          <p:spPr>
            <a:xfrm>
              <a:off x="0" y="692501"/>
              <a:ext cx="1294463" cy="97077"/>
            </a:xfrm>
            <a:prstGeom prst="rect"/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68" name="Прямоугольник 30"/>
            <p:cNvSpPr/>
            <p:nvPr/>
          </p:nvSpPr>
          <p:spPr>
            <a:xfrm>
              <a:off x="336583" y="692501"/>
              <a:ext cx="1294463" cy="97077"/>
            </a:xfrm>
            <a:prstGeom prst="rect"/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69" name="Прямоугольник 31"/>
            <p:cNvSpPr/>
            <p:nvPr/>
          </p:nvSpPr>
          <p:spPr>
            <a:xfrm>
              <a:off x="673166" y="692501"/>
              <a:ext cx="1294463" cy="97077"/>
            </a:xfrm>
            <a:prstGeom prst="rect"/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70" name="Прямоугольник 32"/>
            <p:cNvSpPr/>
            <p:nvPr/>
          </p:nvSpPr>
          <p:spPr>
            <a:xfrm>
              <a:off x="993857" y="692501"/>
              <a:ext cx="1294463" cy="97077"/>
            </a:xfrm>
            <a:prstGeom prst="rect"/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71" name="Прямоугольник 33"/>
            <p:cNvSpPr/>
            <p:nvPr/>
          </p:nvSpPr>
          <p:spPr>
            <a:xfrm>
              <a:off x="1330440" y="692501"/>
              <a:ext cx="1294463" cy="97077"/>
            </a:xfrm>
            <a:prstGeom prst="rect"/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72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8673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8674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8675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8676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1048677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01.04.24-30.06.24</a:t>
            </a:r>
          </a:p>
        </p:txBody>
      </p:sp>
      <p:sp>
        <p:nvSpPr>
          <p:cNvPr id="1048678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01.07.24-30.</a:t>
            </a:r>
            <a:r>
              <a:rPr dirty="0" lang="en-US">
                <a:sym typeface="Helvetica"/>
              </a:rPr>
              <a:t>0</a:t>
            </a:r>
            <a:r>
              <a:rPr dirty="0" lang="ru-RU">
                <a:sym typeface="Helvetica"/>
              </a:rPr>
              <a:t>9.2</a:t>
            </a:r>
            <a:r>
              <a:rPr dirty="0" lang="en-US">
                <a:sym typeface="Helvetica"/>
              </a:rPr>
              <a:t>4</a:t>
            </a:r>
            <a:endParaRPr dirty="0" lang="ru-RU">
              <a:sym typeface="Helvetica"/>
            </a:endParaRPr>
          </a:p>
        </p:txBody>
      </p:sp>
      <p:sp>
        <p:nvSpPr>
          <p:cNvPr id="1048679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01.10.2</a:t>
            </a:r>
            <a:r>
              <a:rPr dirty="0" lang="en-US">
                <a:sym typeface="Helvetica"/>
              </a:rPr>
              <a:t>4</a:t>
            </a:r>
            <a:r>
              <a:rPr dirty="0" lang="ru-RU">
                <a:sym typeface="Helvetica"/>
              </a:rPr>
              <a:t>-3</a:t>
            </a:r>
            <a:r>
              <a:rPr dirty="0" lang="en-US">
                <a:sym typeface="Helvetica"/>
              </a:rPr>
              <a:t>1</a:t>
            </a:r>
            <a:r>
              <a:rPr dirty="0" lang="ru-RU">
                <a:sym typeface="Helvetica"/>
              </a:rPr>
              <a:t>.12.2</a:t>
            </a:r>
            <a:r>
              <a:rPr dirty="0" lang="en-US">
                <a:sym typeface="Helvetica"/>
              </a:rPr>
              <a:t>4</a:t>
            </a:r>
            <a:endParaRPr dirty="0" lang="ru-RU">
              <a:sym typeface="Helvetica"/>
            </a:endParaRPr>
          </a:p>
        </p:txBody>
      </p:sp>
      <p:pic>
        <p:nvPicPr>
          <p:cNvPr id="2097169" name="Рисунок 3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170" name="Рисунок 3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171" name="Рисунок 3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7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94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50110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sp>
        <p:nvSpPr>
          <p:cNvPr id="1050111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dirty="0" lang="ru-RU"/>
          </a:p>
        </p:txBody>
      </p:sp>
      <p:sp>
        <p:nvSpPr>
          <p:cNvPr id="1050112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2097395" name="Рисунок 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396" name="Рисунок 13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397" name="Рисунок 1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7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408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50121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409" name="Рисунок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76908" y="63518"/>
            <a:ext cx="453825" cy="576000"/>
          </a:xfrm>
          <a:prstGeom prst="rect"/>
        </p:spPr>
      </p:pic>
      <p:pic>
        <p:nvPicPr>
          <p:cNvPr id="2097410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5012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dirty="0" lang="ru-RU"/>
          </a:p>
        </p:txBody>
      </p:sp>
      <p:pic>
        <p:nvPicPr>
          <p:cNvPr id="2097411" name="Рисунок 10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7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2097412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50124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413" name="Рисунок 1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76908" y="51263"/>
            <a:ext cx="453825" cy="576000"/>
          </a:xfrm>
          <a:prstGeom prst="rect"/>
        </p:spPr>
      </p:pic>
      <p:pic>
        <p:nvPicPr>
          <p:cNvPr id="2097414" name="Рисунок 2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50125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dirty="0" lang="ru-RU"/>
              <a:t>Образец текста</a:t>
            </a:r>
          </a:p>
          <a:p>
            <a:pPr lvl="1"/>
            <a:r>
              <a:rPr dirty="0" lang="ru-RU"/>
              <a:t>Второй уровень</a:t>
            </a:r>
          </a:p>
          <a:p>
            <a:pPr lvl="2"/>
            <a:r>
              <a:rPr dirty="0" lang="ru-RU"/>
              <a:t>Третий уровень</a:t>
            </a:r>
          </a:p>
          <a:p>
            <a:pPr lvl="3"/>
            <a:r>
              <a:rPr dirty="0" lang="ru-RU"/>
              <a:t>Четвертый уровень</a:t>
            </a:r>
          </a:p>
          <a:p>
            <a:pPr lvl="4"/>
            <a:r>
              <a:rPr dirty="0" lang="ru-RU"/>
              <a:t>Пятый уровень</a:t>
            </a:r>
          </a:p>
        </p:txBody>
      </p:sp>
      <p:pic>
        <p:nvPicPr>
          <p:cNvPr id="2097415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7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402" name="Рисунок 9" descr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329611" y="-25758"/>
            <a:ext cx="2156114" cy="1212813"/>
          </a:xfrm>
          <a:prstGeom prst="rect"/>
          <a:ln w="12700">
            <a:miter lim="400000"/>
          </a:ln>
        </p:spPr>
      </p:pic>
      <p:pic>
        <p:nvPicPr>
          <p:cNvPr id="2097403" name="Рисунок 9" descr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329611" y="-25758"/>
            <a:ext cx="2156114" cy="1212813"/>
          </a:xfrm>
          <a:prstGeom prst="rect"/>
          <a:ln w="12700">
            <a:miter lim="400000"/>
          </a:ln>
        </p:spPr>
      </p:pic>
      <p:sp>
        <p:nvSpPr>
          <p:cNvPr id="1050114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/>
          <a:solidFill>
            <a:srgbClr val="B5D8E1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50115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/>
          <a:solidFill>
            <a:srgbClr val="FD493D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50116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/>
          <a:solidFill>
            <a:srgbClr val="FBB3C1"/>
          </a:solidFill>
          <a:ln w="12700">
            <a:miter lim="400000"/>
          </a:ln>
        </p:spPr>
        <p:txBody>
          <a:bodyPr anchor="ctr" bIns="45718" lIns="45718" rIns="45718" tIns="45718"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pic>
        <p:nvPicPr>
          <p:cNvPr id="2097404" name="image2.png" descr="image2.png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/>
          <a:ln w="12700">
            <a:miter lim="400000"/>
          </a:ln>
        </p:spPr>
      </p:pic>
      <p:sp>
        <p:nvSpPr>
          <p:cNvPr id="1050117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/>
          <a:solidFill>
            <a:srgbClr val="FCAF17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50118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/>
          <a:ln w="12700">
            <a:miter lim="400000"/>
          </a:ln>
        </p:spPr>
        <p:txBody>
          <a:bodyPr anchor="ctr" bIns="45718" lIns="45718" rIns="45718" tIns="45718">
            <a:normAutofit/>
          </a:bodyPr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b="1" dirty="0" sz="4800"/>
              <a:t>СПАСИБО!</a:t>
            </a:r>
            <a:endParaRPr b="1" dirty="0" sz="4800" lang="ru-RU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050119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8-888-888-88-88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5012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en-US"/>
              <a:t>e-mail</a:t>
            </a:r>
            <a:endParaRPr dirty="0" lang="ru-RU"/>
          </a:p>
        </p:txBody>
      </p:sp>
      <p:pic>
        <p:nvPicPr>
          <p:cNvPr id="2097405" name="Рисунок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050140" y="42055"/>
            <a:ext cx="453825" cy="576000"/>
          </a:xfrm>
          <a:prstGeom prst="rect"/>
        </p:spPr>
      </p:pic>
      <p:pic>
        <p:nvPicPr>
          <p:cNvPr id="2097406" name="Рисунок 1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407" name="Рисунок 1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5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5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/>
          <a:ln w="12700">
            <a:miter lim="400000"/>
          </a:ln>
        </p:spPr>
        <p:txBody>
          <a:bodyPr anchor="ctr" bIns="45718" lIns="45718" rIns="45718" tIns="45718">
            <a:spAutoFit/>
          </a:bodyPr>
          <a:lstStyle>
            <a:lvl1pPr>
              <a:defRPr b="1" dirty="0" sz="2500" kumimoji="0" normalizeH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algn="ctr" fontAlgn="auto" hangingPunct="0" lvl="0">
              <a:lnSpc>
                <a:spcPct val="100000"/>
              </a:lnSpc>
            </a:pPr>
            <a:r>
              <a:rPr dirty="0" lang="ru-RU"/>
              <a:t>Название проекта</a:t>
            </a:r>
            <a:endParaRPr dirty="0"/>
          </a:p>
        </p:txBody>
      </p:sp>
      <p:sp>
        <p:nvSpPr>
          <p:cNvPr id="10497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  <p:sp>
        <p:nvSpPr>
          <p:cNvPr id="1049722" name="Прямоугольник 7"/>
          <p:cNvSpPr/>
          <p:nvPr userDrawn="1"/>
        </p:nvSpPr>
        <p:spPr>
          <a:xfrm>
            <a:off x="6102320" y="2345381"/>
            <a:ext cx="6122342" cy="4529333"/>
          </a:xfrm>
          <a:prstGeom prst="rect"/>
          <a:solidFill>
            <a:srgbClr val="FFAC00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049723" name="Прямоугольник 10"/>
          <p:cNvSpPr/>
          <p:nvPr userDrawn="1"/>
        </p:nvSpPr>
        <p:spPr>
          <a:xfrm>
            <a:off x="6103137" y="-2"/>
            <a:ext cx="6121526" cy="2345384"/>
          </a:xfrm>
          <a:prstGeom prst="rect"/>
          <a:solidFill>
            <a:srgbClr val="9F00FF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9724" name="Прямоугольник 13"/>
          <p:cNvSpPr/>
          <p:nvPr userDrawn="1"/>
        </p:nvSpPr>
        <p:spPr>
          <a:xfrm>
            <a:off x="6101107" y="5359336"/>
            <a:ext cx="6121528" cy="1514425"/>
          </a:xfrm>
          <a:prstGeom prst="rect"/>
          <a:solidFill>
            <a:srgbClr val="FF2F2D"/>
          </a:solidFill>
          <a:ln w="12700">
            <a:miter lim="400000"/>
          </a:ln>
        </p:spPr>
        <p:txBody>
          <a:bodyPr anchor="ctr" bIns="45718" lIns="45718" rIns="45718" tIns="45718"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049725" name="Прямоугольник 9"/>
          <p:cNvSpPr/>
          <p:nvPr userDrawn="1"/>
        </p:nvSpPr>
        <p:spPr>
          <a:xfrm>
            <a:off x="8818529" y="-2"/>
            <a:ext cx="3406131" cy="4274948"/>
          </a:xfrm>
          <a:prstGeom prst="rect"/>
          <a:solidFill>
            <a:srgbClr val="FBB3C1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2097320" name="Рисунок 8" descr="Изображение выглядит как небо, человек, оранжевый, проигрыватель  Автоматически созданное описание"/>
          <p:cNvPicPr>
            <a:picLocks noChangeAspect="1"/>
          </p:cNvPicPr>
          <p:nvPr userDrawn="1"/>
        </p:nvPicPr>
        <p:blipFill rotWithShape="1">
          <a:blip xmlns:r="http://schemas.openxmlformats.org/officeDocument/2006/relationships" r:embed="rId1" cstate="print"/>
          <a:srcRect l="1404" t="160" b="6860"/>
          <a:stretch>
            <a:fillRect/>
          </a:stretch>
        </p:blipFill>
        <p:spPr>
          <a:xfrm>
            <a:off x="8816453" y="2341717"/>
            <a:ext cx="3406182" cy="4516283"/>
          </a:xfrm>
          <a:prstGeom prst="rect"/>
        </p:spPr>
      </p:pic>
      <p:pic>
        <p:nvPicPr>
          <p:cNvPr id="2097321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682422" y="123824"/>
            <a:ext cx="1321043" cy="1009677"/>
          </a:xfrm>
          <a:prstGeom prst="rect"/>
        </p:spPr>
      </p:pic>
      <p:pic>
        <p:nvPicPr>
          <p:cNvPr id="2097322" name="Рисунок 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>
            <a:biLevel thresh="25000"/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/>
        </p:spPr>
      </p:pic>
      <p:sp>
        <p:nvSpPr>
          <p:cNvPr id="1049726" name="Заголовок 1"/>
          <p:cNvSpPr txBox="1"/>
          <p:nvPr userDrawn="1"/>
        </p:nvSpPr>
        <p:spPr>
          <a:xfrm>
            <a:off x="91861" y="2769428"/>
            <a:ext cx="1838539" cy="430883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2200" lang="ru-RU" u="sng"/>
              <a:t>Рынок НТИ:</a:t>
            </a:r>
          </a:p>
        </p:txBody>
      </p:sp>
      <p:sp>
        <p:nvSpPr>
          <p:cNvPr id="1049727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indent="0" marL="0">
              <a:buNone/>
              <a:defRPr baseline="0" b="1" cap="none" dirty="0" sz="22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 err="1"/>
              <a:t>Эдунет</a:t>
            </a:r>
            <a:r>
              <a:rPr dirty="0" lang="ru-RU"/>
              <a:t>, </a:t>
            </a:r>
            <a:r>
              <a:rPr dirty="0" lang="ru-RU" err="1"/>
              <a:t>Технет</a:t>
            </a:r>
            <a:r>
              <a:rPr dirty="0" lang="ru-RU"/>
              <a:t>, </a:t>
            </a:r>
            <a:r>
              <a:rPr dirty="0" lang="ru-RU" err="1"/>
              <a:t>Энерджинет</a:t>
            </a:r>
            <a:r>
              <a:rPr dirty="0" lang="ru-RU"/>
              <a:t> (указать один рынок)</a:t>
            </a:r>
          </a:p>
        </p:txBody>
      </p:sp>
      <p:sp>
        <p:nvSpPr>
          <p:cNvPr id="1049728" name="Заголовок 1"/>
          <p:cNvSpPr txBox="1"/>
          <p:nvPr userDrawn="1"/>
        </p:nvSpPr>
        <p:spPr>
          <a:xfrm>
            <a:off x="95522" y="4015800"/>
            <a:ext cx="1838539" cy="677104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1900" lang="ru-RU" u="sng"/>
              <a:t>Тема</a:t>
            </a:r>
            <a:r>
              <a:rPr baseline="0" dirty="0" sz="1900" lang="ru-RU" u="sng"/>
              <a:t> </a:t>
            </a:r>
            <a:r>
              <a:rPr baseline="0" dirty="0" sz="1900" lang="ru-RU" err="1" u="sng"/>
              <a:t>стартап</a:t>
            </a:r>
            <a:r>
              <a:rPr baseline="0" dirty="0" sz="1900" lang="ru-RU" u="sng"/>
              <a:t>-проекта:</a:t>
            </a:r>
            <a:endParaRPr dirty="0" sz="1900" lang="ru-RU" u="sng"/>
          </a:p>
        </p:txBody>
      </p:sp>
      <p:sp>
        <p:nvSpPr>
          <p:cNvPr id="1049729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indent="0" marL="0">
              <a:buNone/>
              <a:defRPr baseline="0" b="0" cap="none" dirty="0" sz="19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/>
              <a:t>пункт 2 паспорта </a:t>
            </a:r>
          </a:p>
        </p:txBody>
      </p:sp>
      <p:sp>
        <p:nvSpPr>
          <p:cNvPr id="1049730" name="Заголовок 1"/>
          <p:cNvSpPr txBox="1"/>
          <p:nvPr userDrawn="1"/>
        </p:nvSpPr>
        <p:spPr>
          <a:xfrm>
            <a:off x="95521" y="5416520"/>
            <a:ext cx="2290627" cy="677104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1900" lang="ru-RU" u="sng"/>
              <a:t>Технологическое направление:</a:t>
            </a:r>
          </a:p>
        </p:txBody>
      </p:sp>
      <p:sp>
        <p:nvSpPr>
          <p:cNvPr id="104973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indent="0" marL="0">
              <a:buNone/>
              <a:defRPr baseline="0" b="0" cap="none" dirty="0" sz="19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/>
              <a:t>пункт 3 паспорта </a:t>
            </a:r>
          </a:p>
        </p:txBody>
      </p:sp>
      <p:sp>
        <p:nvSpPr>
          <p:cNvPr id="1049732" name="Заголовок 1"/>
          <p:cNvSpPr txBox="1"/>
          <p:nvPr userDrawn="1"/>
        </p:nvSpPr>
        <p:spPr>
          <a:xfrm>
            <a:off x="6230688" y="626972"/>
            <a:ext cx="2478801" cy="891538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b="1" dirty="0" sz="1800" lang="ru-RU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2097323" name="Рисунок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0715949" y="1038440"/>
            <a:ext cx="1287516" cy="1287516"/>
          </a:xfrm>
          <a:prstGeom prst="rect"/>
        </p:spPr>
      </p:pic>
    </p:spTree>
  </p:cSld>
  <p:clrMapOvr>
    <a:masterClrMapping/>
  </p:clrMapOvr>
  <p:transition spd="med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5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8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6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734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329" name="Рисунок 1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330" name="Рисунок 2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49735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bIns="45718" lIns="45718" rIns="45718" tIns="45718">
            <a:noAutofit/>
          </a:bodyPr>
          <a:lstStyle>
            <a:lvl1pPr indent="-88900" marL="88900">
              <a:spcBef>
                <a:spcPts val="0"/>
              </a:spcBef>
              <a:defRPr baseline="0" dirty="0" sz="16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indent="-77788" marL="265113">
              <a:spcBef>
                <a:spcPts val="0"/>
              </a:spcBef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пункт 20 паспорта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736" name="TextBox 28"/>
          <p:cNvSpPr txBox="1"/>
          <p:nvPr userDrawn="1"/>
        </p:nvSpPr>
        <p:spPr>
          <a:xfrm>
            <a:off x="8253523" y="987054"/>
            <a:ext cx="3810612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dirty="0" sz="2800" lang="ru-RU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1049737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2097331" name="Рисунок 3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9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  <p:graphicFrame>
        <p:nvGraphicFramePr>
          <p:cNvPr id="4194307" name="Схема 4"/>
          <p:cNvGraphicFramePr>
            <a:graphicFrameLocks/>
          </p:cNvGraphicFramePr>
          <p:nvPr userDrawn="1"/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49738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indent="-142875" marL="228600">
              <a:defRPr baseline="0" sz="220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indent="0" marL="1828800">
              <a:buNone/>
              <a:defRPr sz="1200"/>
            </a:lvl5pPr>
          </a:lstStyle>
          <a:p>
            <a:pPr lvl="0"/>
            <a:r>
              <a:rPr dirty="0" lang="ru-RU"/>
              <a:t>пункт 25 паспорта</a:t>
            </a:r>
          </a:p>
        </p:txBody>
      </p:sp>
      <p:sp>
        <p:nvSpPr>
          <p:cNvPr id="104973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indent="-142875" marL="228600">
              <a:defRPr baseline="0" sz="220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indent="0" marL="1828800">
              <a:buNone/>
              <a:defRPr sz="1200"/>
            </a:lvl5pPr>
          </a:lstStyle>
          <a:p>
            <a:pPr lvl="0"/>
            <a:r>
              <a:rPr dirty="0" lang="ru-RU"/>
              <a:t>пункт 2</a:t>
            </a:r>
            <a:r>
              <a:rPr dirty="0" lang="en-US"/>
              <a:t>6</a:t>
            </a:r>
            <a:r>
              <a:rPr dirty="0" lang="ru-RU"/>
              <a:t> паспорта</a:t>
            </a:r>
          </a:p>
        </p:txBody>
      </p:sp>
    </p:spTree>
  </p:cSld>
  <p:clrMapOvr>
    <a:masterClrMapping/>
  </p:clrMapOvr>
  <p:transition spd="med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6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lang="ru-RU"/>
              <a:t>Бизнес-модель проекта</a:t>
            </a:r>
            <a:endParaRPr dirty="0"/>
          </a:p>
        </p:txBody>
      </p:sp>
      <p:pic>
        <p:nvPicPr>
          <p:cNvPr id="2097350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775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grpSp>
        <p:nvGrpSpPr>
          <p:cNvPr id="607" name="Группа 10"/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608" name="Google Shape;101;p4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1049776" name="Google Shape;102;p4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777" name="Google Shape;103;p4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778" name="Google Shape;104;p4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dirty="0"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779" name="Google Shape;105;p4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780" name="Google Shape;106;p4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781" name="Google Shape;107;p4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782" name="Google Shape;108;p4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783" name="Google Shape;109;p4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784" name="Google Shape;110;p4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9785" name="Google Shape;111;p4"/>
            <p:cNvSpPr txBox="1"/>
            <p:nvPr/>
          </p:nvSpPr>
          <p:spPr>
            <a:xfrm>
              <a:off x="2050016" y="1978514"/>
              <a:ext cx="2785278" cy="1240520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9786" name="Google Shape;112;p4"/>
            <p:cNvSpPr txBox="1"/>
            <p:nvPr/>
          </p:nvSpPr>
          <p:spPr>
            <a:xfrm>
              <a:off x="4951174" y="1978514"/>
              <a:ext cx="3240807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b="1" dirty="0" sz="1500" lang="en-US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787" name="Google Shape;113;p4"/>
            <p:cNvSpPr txBox="1"/>
            <p:nvPr/>
          </p:nvSpPr>
          <p:spPr>
            <a:xfrm>
              <a:off x="4951174" y="5341037"/>
              <a:ext cx="3485656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049788" name="Google Shape;114;p4"/>
            <p:cNvSpPr txBox="1"/>
            <p:nvPr/>
          </p:nvSpPr>
          <p:spPr>
            <a:xfrm>
              <a:off x="8755615" y="1978514"/>
              <a:ext cx="2555252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dirty="0" sz="1500" lang="ru-RU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9789" name="Google Shape;115;p4"/>
            <p:cNvSpPr txBox="1"/>
            <p:nvPr/>
          </p:nvSpPr>
          <p:spPr>
            <a:xfrm>
              <a:off x="11728448" y="1978514"/>
              <a:ext cx="3013463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049790" name="Google Shape;116;p4"/>
            <p:cNvSpPr txBox="1"/>
            <p:nvPr/>
          </p:nvSpPr>
          <p:spPr>
            <a:xfrm>
              <a:off x="11652249" y="5273675"/>
              <a:ext cx="3089664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1049791" name="Google Shape;117;p4"/>
            <p:cNvSpPr txBox="1"/>
            <p:nvPr/>
          </p:nvSpPr>
          <p:spPr>
            <a:xfrm>
              <a:off x="14948566" y="1964384"/>
              <a:ext cx="2590799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1049792" name="Google Shape;118;p4"/>
            <p:cNvSpPr txBox="1"/>
            <p:nvPr/>
          </p:nvSpPr>
          <p:spPr>
            <a:xfrm>
              <a:off x="2050016" y="8358651"/>
              <a:ext cx="7994713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9793" name="Google Shape;119;p4"/>
            <p:cNvSpPr txBox="1"/>
            <p:nvPr/>
          </p:nvSpPr>
          <p:spPr>
            <a:xfrm>
              <a:off x="10129285" y="8343021"/>
              <a:ext cx="8044459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1049794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-77788" latinLnBrk="0" marL="265113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перечисления статей затрат и общая сумма (в руб.) </a:t>
            </a:r>
          </a:p>
        </p:txBody>
      </p:sp>
      <p:sp>
        <p:nvSpPr>
          <p:cNvPr id="1049795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перечисление статей доходов и общая сумма (в руб.)</a:t>
            </a:r>
          </a:p>
        </p:txBody>
      </p:sp>
      <p:sp>
        <p:nvSpPr>
          <p:cNvPr id="1049796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основная суть продукта (кратко)</a:t>
            </a:r>
          </a:p>
        </p:txBody>
      </p:sp>
      <p:sp>
        <p:nvSpPr>
          <p:cNvPr id="1049797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целевая аудитория</a:t>
            </a:r>
          </a:p>
        </p:txBody>
      </p:sp>
      <p:sp>
        <p:nvSpPr>
          <p:cNvPr id="1049798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основная суть продукта (кратко)</a:t>
            </a:r>
          </a:p>
        </p:txBody>
      </p:sp>
      <p:sp>
        <p:nvSpPr>
          <p:cNvPr id="1049799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то, что является ценностным предложением</a:t>
            </a:r>
          </a:p>
        </p:txBody>
      </p:sp>
      <p:sp>
        <p:nvSpPr>
          <p:cNvPr id="1049800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решение</a:t>
            </a:r>
          </a:p>
        </p:txBody>
      </p:sp>
      <p:sp>
        <p:nvSpPr>
          <p:cNvPr id="1049801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1049802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2097351" name="Рисунок 50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352" name="Рисунок 5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353" name="Рисунок 5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5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4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733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325" name="Рисунок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326" name="Рисунок 7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327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6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Группа 3"/>
          <p:cNvGrpSpPr/>
          <p:nvPr userDrawn="1"/>
        </p:nvGrpSpPr>
        <p:grpSpPr>
          <a:xfrm>
            <a:off x="4201828" y="1076323"/>
            <a:ext cx="3788342" cy="4874418"/>
            <a:chOff x="3625668" y="1076323"/>
            <a:chExt cx="3788342" cy="4874418"/>
          </a:xfrm>
        </p:grpSpPr>
        <p:sp>
          <p:nvSpPr>
            <p:cNvPr id="1049750" name="Текст 2"/>
            <p:cNvSpPr txBox="1"/>
            <p:nvPr/>
          </p:nvSpPr>
          <p:spPr>
            <a:xfrm>
              <a:off x="3625668" y="1076323"/>
              <a:ext cx="759795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1049751" name="Текст 2"/>
            <p:cNvSpPr txBox="1"/>
            <p:nvPr/>
          </p:nvSpPr>
          <p:spPr>
            <a:xfrm>
              <a:off x="3625668" y="3617510"/>
              <a:ext cx="759795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1049752" name="Текст 2"/>
            <p:cNvSpPr txBox="1"/>
            <p:nvPr/>
          </p:nvSpPr>
          <p:spPr>
            <a:xfrm>
              <a:off x="6654216" y="2272405"/>
              <a:ext cx="759794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1049753" name="Текст 2"/>
            <p:cNvSpPr txBox="1"/>
            <p:nvPr/>
          </p:nvSpPr>
          <p:spPr>
            <a:xfrm>
              <a:off x="6652932" y="4665504"/>
              <a:ext cx="759794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1049754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49755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49756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104975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097342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758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grpSp>
        <p:nvGrpSpPr>
          <p:cNvPr id="604" name="Группа 28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049759" name="Прямоугольник 29"/>
            <p:cNvSpPr/>
            <p:nvPr/>
          </p:nvSpPr>
          <p:spPr>
            <a:xfrm>
              <a:off x="0" y="692501"/>
              <a:ext cx="1294463" cy="97077"/>
            </a:xfrm>
            <a:prstGeom prst="rect"/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760" name="Прямоугольник 30"/>
            <p:cNvSpPr/>
            <p:nvPr/>
          </p:nvSpPr>
          <p:spPr>
            <a:xfrm>
              <a:off x="336583" y="692501"/>
              <a:ext cx="1294463" cy="97077"/>
            </a:xfrm>
            <a:prstGeom prst="rect"/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761" name="Прямоугольник 31"/>
            <p:cNvSpPr/>
            <p:nvPr/>
          </p:nvSpPr>
          <p:spPr>
            <a:xfrm>
              <a:off x="673166" y="692501"/>
              <a:ext cx="1294463" cy="97077"/>
            </a:xfrm>
            <a:prstGeom prst="rect"/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762" name="Прямоугольник 32"/>
            <p:cNvSpPr/>
            <p:nvPr/>
          </p:nvSpPr>
          <p:spPr>
            <a:xfrm>
              <a:off x="993857" y="692501"/>
              <a:ext cx="1294463" cy="97077"/>
            </a:xfrm>
            <a:prstGeom prst="rect"/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763" name="Прямоугольник 33"/>
            <p:cNvSpPr/>
            <p:nvPr/>
          </p:nvSpPr>
          <p:spPr>
            <a:xfrm>
              <a:off x="1330440" y="692501"/>
              <a:ext cx="1294463" cy="97077"/>
            </a:xfrm>
            <a:prstGeom prst="rect"/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976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76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766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767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768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104976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01.04.24-30.06.24</a:t>
            </a:r>
          </a:p>
        </p:txBody>
      </p:sp>
      <p:sp>
        <p:nvSpPr>
          <p:cNvPr id="1049770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01.07.24-30.</a:t>
            </a:r>
            <a:r>
              <a:rPr dirty="0" lang="en-US">
                <a:sym typeface="Helvetica"/>
              </a:rPr>
              <a:t>0</a:t>
            </a:r>
            <a:r>
              <a:rPr dirty="0" lang="ru-RU">
                <a:sym typeface="Helvetica"/>
              </a:rPr>
              <a:t>9.2</a:t>
            </a:r>
            <a:r>
              <a:rPr dirty="0" lang="en-US">
                <a:sym typeface="Helvetica"/>
              </a:rPr>
              <a:t>4</a:t>
            </a:r>
            <a:endParaRPr dirty="0" lang="ru-RU">
              <a:sym typeface="Helvetica"/>
            </a:endParaRPr>
          </a:p>
        </p:txBody>
      </p:sp>
      <p:sp>
        <p:nvSpPr>
          <p:cNvPr id="1049771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01.10.2</a:t>
            </a:r>
            <a:r>
              <a:rPr dirty="0" lang="en-US">
                <a:sym typeface="Helvetica"/>
              </a:rPr>
              <a:t>4</a:t>
            </a:r>
            <a:r>
              <a:rPr dirty="0" lang="ru-RU">
                <a:sym typeface="Helvetica"/>
              </a:rPr>
              <a:t>-3</a:t>
            </a:r>
            <a:r>
              <a:rPr dirty="0" lang="en-US">
                <a:sym typeface="Helvetica"/>
              </a:rPr>
              <a:t>1</a:t>
            </a:r>
            <a:r>
              <a:rPr dirty="0" lang="ru-RU">
                <a:sym typeface="Helvetica"/>
              </a:rPr>
              <a:t>.12.2</a:t>
            </a:r>
            <a:r>
              <a:rPr dirty="0" lang="en-US">
                <a:sym typeface="Helvetica"/>
              </a:rPr>
              <a:t>4</a:t>
            </a:r>
            <a:endParaRPr dirty="0" lang="ru-RU">
              <a:sym typeface="Helvetica"/>
            </a:endParaRPr>
          </a:p>
        </p:txBody>
      </p:sp>
      <p:pic>
        <p:nvPicPr>
          <p:cNvPr id="2097343" name="Рисунок 3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344" name="Рисунок 3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345" name="Рисунок 3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4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803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sp>
        <p:nvSpPr>
          <p:cNvPr id="1049804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dirty="0" lang="ru-RU"/>
          </a:p>
        </p:txBody>
      </p:sp>
      <p:sp>
        <p:nvSpPr>
          <p:cNvPr id="1049805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2097355" name="Рисунок 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356" name="Рисунок 13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357" name="Рисунок 1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6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6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772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347" name="Рисунок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76908" y="63518"/>
            <a:ext cx="453825" cy="576000"/>
          </a:xfrm>
          <a:prstGeom prst="rect"/>
        </p:spPr>
      </p:pic>
      <p:pic>
        <p:nvPicPr>
          <p:cNvPr id="2097348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49773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dirty="0" lang="ru-RU"/>
          </a:p>
        </p:txBody>
      </p:sp>
      <p:pic>
        <p:nvPicPr>
          <p:cNvPr id="2097349" name="Рисунок 10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6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2097332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741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333" name="Рисунок 1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76908" y="51263"/>
            <a:ext cx="453825" cy="576000"/>
          </a:xfrm>
          <a:prstGeom prst="rect"/>
        </p:spPr>
      </p:pic>
      <p:pic>
        <p:nvPicPr>
          <p:cNvPr id="2097334" name="Рисунок 2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49742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dirty="0" lang="ru-RU"/>
              <a:t>Образец текста</a:t>
            </a:r>
          </a:p>
          <a:p>
            <a:pPr lvl="1"/>
            <a:r>
              <a:rPr dirty="0" lang="ru-RU"/>
              <a:t>Второй уровень</a:t>
            </a:r>
          </a:p>
          <a:p>
            <a:pPr lvl="2"/>
            <a:r>
              <a:rPr dirty="0" lang="ru-RU"/>
              <a:t>Третий уровень</a:t>
            </a:r>
          </a:p>
          <a:p>
            <a:pPr lvl="3"/>
            <a:r>
              <a:rPr dirty="0" lang="ru-RU"/>
              <a:t>Четвертый уровень</a:t>
            </a:r>
          </a:p>
          <a:p>
            <a:pPr lvl="4"/>
            <a:r>
              <a:rPr dirty="0" lang="ru-RU"/>
              <a:t>Пятый уровень</a:t>
            </a:r>
          </a:p>
        </p:txBody>
      </p:sp>
      <p:pic>
        <p:nvPicPr>
          <p:cNvPr id="2097335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6" name="Рисунок 9" descr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329611" y="-25758"/>
            <a:ext cx="2156114" cy="1212813"/>
          </a:xfrm>
          <a:prstGeom prst="rect"/>
          <a:ln w="12700">
            <a:miter lim="400000"/>
          </a:ln>
        </p:spPr>
      </p:pic>
      <p:pic>
        <p:nvPicPr>
          <p:cNvPr id="2097337" name="Рисунок 9" descr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329611" y="-25758"/>
            <a:ext cx="2156114" cy="1212813"/>
          </a:xfrm>
          <a:prstGeom prst="rect"/>
          <a:ln w="12700">
            <a:miter lim="400000"/>
          </a:ln>
        </p:spPr>
      </p:pic>
      <p:sp>
        <p:nvSpPr>
          <p:cNvPr id="1049743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/>
          <a:solidFill>
            <a:srgbClr val="B5D8E1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9744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/>
          <a:solidFill>
            <a:srgbClr val="FD493D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9745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/>
          <a:solidFill>
            <a:srgbClr val="FBB3C1"/>
          </a:solidFill>
          <a:ln w="12700">
            <a:miter lim="400000"/>
          </a:ln>
        </p:spPr>
        <p:txBody>
          <a:bodyPr anchor="ctr" bIns="45718" lIns="45718" rIns="45718" tIns="45718"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pic>
        <p:nvPicPr>
          <p:cNvPr id="2097338" name="image2.png" descr="image2.png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/>
          <a:ln w="12700">
            <a:miter lim="400000"/>
          </a:ln>
        </p:spPr>
      </p:pic>
      <p:sp>
        <p:nvSpPr>
          <p:cNvPr id="1049746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/>
          <a:solidFill>
            <a:srgbClr val="FCAF17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9747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/>
          <a:ln w="12700">
            <a:miter lim="400000"/>
          </a:ln>
        </p:spPr>
        <p:txBody>
          <a:bodyPr anchor="ctr" bIns="45718" lIns="45718" rIns="45718" tIns="45718">
            <a:normAutofit/>
          </a:bodyPr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b="1" dirty="0" sz="4800"/>
              <a:t>СПАСИБО!</a:t>
            </a:r>
            <a:endParaRPr b="1" dirty="0" sz="4800" lang="ru-RU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049748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8-888-888-88-88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749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en-US"/>
              <a:t>e-mail</a:t>
            </a:r>
            <a:endParaRPr dirty="0" lang="ru-RU"/>
          </a:p>
        </p:txBody>
      </p:sp>
      <p:pic>
        <p:nvPicPr>
          <p:cNvPr id="2097339" name="Рисунок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050140" y="42055"/>
            <a:ext cx="453825" cy="576000"/>
          </a:xfrm>
          <a:prstGeom prst="rect"/>
        </p:spPr>
      </p:pic>
      <p:pic>
        <p:nvPicPr>
          <p:cNvPr id="2097340" name="Рисунок 1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341" name="Рисунок 1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5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/>
          <a:ln w="12700">
            <a:miter lim="400000"/>
          </a:ln>
        </p:spPr>
        <p:txBody>
          <a:bodyPr anchor="ctr" bIns="45718" lIns="45718" rIns="45718" tIns="45718">
            <a:spAutoFit/>
          </a:bodyPr>
          <a:lstStyle>
            <a:lvl1pPr>
              <a:defRPr b="1" dirty="0" sz="2500" kumimoji="0" normalizeH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algn="ctr" fontAlgn="auto" hangingPunct="0" lvl="0">
              <a:lnSpc>
                <a:spcPct val="100000"/>
              </a:lnSpc>
            </a:pPr>
            <a:r>
              <a:rPr dirty="0" lang="ru-RU"/>
              <a:t>Название проекта</a:t>
            </a:r>
            <a:endParaRPr dirty="0"/>
          </a:p>
        </p:txBody>
      </p:sp>
      <p:sp>
        <p:nvSpPr>
          <p:cNvPr id="10486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  <p:sp>
        <p:nvSpPr>
          <p:cNvPr id="1048640" name="Прямоугольник 7"/>
          <p:cNvSpPr/>
          <p:nvPr userDrawn="1"/>
        </p:nvSpPr>
        <p:spPr>
          <a:xfrm>
            <a:off x="6102320" y="2345381"/>
            <a:ext cx="6122342" cy="4529333"/>
          </a:xfrm>
          <a:prstGeom prst="rect"/>
          <a:solidFill>
            <a:srgbClr val="FFAC00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048641" name="Прямоугольник 10"/>
          <p:cNvSpPr/>
          <p:nvPr userDrawn="1"/>
        </p:nvSpPr>
        <p:spPr>
          <a:xfrm>
            <a:off x="6103137" y="-2"/>
            <a:ext cx="6121526" cy="2345384"/>
          </a:xfrm>
          <a:prstGeom prst="rect"/>
          <a:solidFill>
            <a:srgbClr val="9F00FF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8642" name="Прямоугольник 13"/>
          <p:cNvSpPr/>
          <p:nvPr userDrawn="1"/>
        </p:nvSpPr>
        <p:spPr>
          <a:xfrm>
            <a:off x="6101107" y="5359336"/>
            <a:ext cx="6121528" cy="1514425"/>
          </a:xfrm>
          <a:prstGeom prst="rect"/>
          <a:solidFill>
            <a:srgbClr val="FF2F2D"/>
          </a:solidFill>
          <a:ln w="12700">
            <a:miter lim="400000"/>
          </a:ln>
        </p:spPr>
        <p:txBody>
          <a:bodyPr anchor="ctr" bIns="45718" lIns="45718" rIns="45718" tIns="45718"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048643" name="Прямоугольник 9"/>
          <p:cNvSpPr/>
          <p:nvPr userDrawn="1"/>
        </p:nvSpPr>
        <p:spPr>
          <a:xfrm>
            <a:off x="8818529" y="-2"/>
            <a:ext cx="3406131" cy="4274948"/>
          </a:xfrm>
          <a:prstGeom prst="rect"/>
          <a:solidFill>
            <a:srgbClr val="FBB3C1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2097164" name="Рисунок 8" descr="Изображение выглядит как небо, человек, оранжевый, проигрыватель  Автоматически созданное описание"/>
          <p:cNvPicPr>
            <a:picLocks noChangeAspect="1"/>
          </p:cNvPicPr>
          <p:nvPr userDrawn="1"/>
        </p:nvPicPr>
        <p:blipFill rotWithShape="1">
          <a:blip xmlns:r="http://schemas.openxmlformats.org/officeDocument/2006/relationships" r:embed="rId1" cstate="print"/>
          <a:srcRect l="1404" t="160" b="6860"/>
          <a:stretch>
            <a:fillRect/>
          </a:stretch>
        </p:blipFill>
        <p:spPr>
          <a:xfrm>
            <a:off x="8816453" y="2341717"/>
            <a:ext cx="3406182" cy="4516283"/>
          </a:xfrm>
          <a:prstGeom prst="rect"/>
        </p:spPr>
      </p:pic>
      <p:pic>
        <p:nvPicPr>
          <p:cNvPr id="2097165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682422" y="123824"/>
            <a:ext cx="1321043" cy="1009677"/>
          </a:xfrm>
          <a:prstGeom prst="rect"/>
        </p:spPr>
      </p:pic>
      <p:pic>
        <p:nvPicPr>
          <p:cNvPr id="2097166" name="Рисунок 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>
            <a:biLevel thresh="25000"/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/>
        </p:spPr>
      </p:pic>
      <p:sp>
        <p:nvSpPr>
          <p:cNvPr id="1048644" name="Заголовок 1"/>
          <p:cNvSpPr txBox="1"/>
          <p:nvPr userDrawn="1"/>
        </p:nvSpPr>
        <p:spPr>
          <a:xfrm>
            <a:off x="91861" y="2769428"/>
            <a:ext cx="1838539" cy="430883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2200" lang="ru-RU" u="sng"/>
              <a:t>Рынок НТИ:</a:t>
            </a:r>
          </a:p>
        </p:txBody>
      </p:sp>
      <p:sp>
        <p:nvSpPr>
          <p:cNvPr id="1048645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indent="0" marL="0">
              <a:buNone/>
              <a:defRPr baseline="0" b="1" cap="none" dirty="0" sz="22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 err="1"/>
              <a:t>Эдунет</a:t>
            </a:r>
            <a:r>
              <a:rPr dirty="0" lang="ru-RU"/>
              <a:t>, </a:t>
            </a:r>
            <a:r>
              <a:rPr dirty="0" lang="ru-RU" err="1"/>
              <a:t>Технет</a:t>
            </a:r>
            <a:r>
              <a:rPr dirty="0" lang="ru-RU"/>
              <a:t>, </a:t>
            </a:r>
            <a:r>
              <a:rPr dirty="0" lang="ru-RU" err="1"/>
              <a:t>Энерджинет</a:t>
            </a:r>
            <a:r>
              <a:rPr dirty="0" lang="ru-RU"/>
              <a:t> (указать один рынок)</a:t>
            </a:r>
          </a:p>
        </p:txBody>
      </p:sp>
      <p:sp>
        <p:nvSpPr>
          <p:cNvPr id="1048646" name="Заголовок 1"/>
          <p:cNvSpPr txBox="1"/>
          <p:nvPr userDrawn="1"/>
        </p:nvSpPr>
        <p:spPr>
          <a:xfrm>
            <a:off x="95522" y="4015800"/>
            <a:ext cx="1838539" cy="677104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1900" lang="ru-RU" u="sng"/>
              <a:t>Тема</a:t>
            </a:r>
            <a:r>
              <a:rPr baseline="0" dirty="0" sz="1900" lang="ru-RU" u="sng"/>
              <a:t> </a:t>
            </a:r>
            <a:r>
              <a:rPr baseline="0" dirty="0" sz="1900" lang="ru-RU" err="1" u="sng"/>
              <a:t>стартап</a:t>
            </a:r>
            <a:r>
              <a:rPr baseline="0" dirty="0" sz="1900" lang="ru-RU" u="sng"/>
              <a:t>-проекта:</a:t>
            </a:r>
            <a:endParaRPr dirty="0" sz="1900" lang="ru-RU" u="sng"/>
          </a:p>
        </p:txBody>
      </p:sp>
      <p:sp>
        <p:nvSpPr>
          <p:cNvPr id="1048647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indent="0" marL="0">
              <a:buNone/>
              <a:defRPr baseline="0" b="0" cap="none" dirty="0" sz="19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/>
              <a:t>пункт 2 паспорта </a:t>
            </a:r>
          </a:p>
        </p:txBody>
      </p:sp>
      <p:sp>
        <p:nvSpPr>
          <p:cNvPr id="1048648" name="Заголовок 1"/>
          <p:cNvSpPr txBox="1"/>
          <p:nvPr userDrawn="1"/>
        </p:nvSpPr>
        <p:spPr>
          <a:xfrm>
            <a:off x="95521" y="5416520"/>
            <a:ext cx="2290627" cy="677104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1900" lang="ru-RU" u="sng"/>
              <a:t>Технологическое направление:</a:t>
            </a:r>
          </a:p>
        </p:txBody>
      </p:sp>
      <p:sp>
        <p:nvSpPr>
          <p:cNvPr id="1048649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indent="0" marL="0">
              <a:buNone/>
              <a:defRPr baseline="0" b="0" cap="none" dirty="0" sz="19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/>
              <a:t>пункт 3 паспорта </a:t>
            </a:r>
          </a:p>
        </p:txBody>
      </p:sp>
      <p:sp>
        <p:nvSpPr>
          <p:cNvPr id="1048650" name="Заголовок 1"/>
          <p:cNvSpPr txBox="1"/>
          <p:nvPr userDrawn="1"/>
        </p:nvSpPr>
        <p:spPr>
          <a:xfrm>
            <a:off x="6230688" y="626972"/>
            <a:ext cx="2478801" cy="891538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b="1" dirty="0" sz="1800" lang="ru-RU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2097167" name="Рисунок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0715949" y="1038440"/>
            <a:ext cx="1287516" cy="1287516"/>
          </a:xfrm>
          <a:prstGeom prst="rect"/>
        </p:spPr>
      </p:pic>
    </p:spTree>
  </p:cSld>
  <p:clrMapOvr>
    <a:masterClrMapping/>
  </p:clrMapOvr>
  <p:transition spd="med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3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8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6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319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269" name="Рисунок 1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270" name="Рисунок 2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49320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bIns="45718" lIns="45718" rIns="45718" tIns="45718">
            <a:noAutofit/>
          </a:bodyPr>
          <a:lstStyle>
            <a:lvl1pPr indent="-88900" marL="88900">
              <a:spcBef>
                <a:spcPts val="0"/>
              </a:spcBef>
              <a:defRPr baseline="0" dirty="0" sz="16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indent="-77788" marL="265113">
              <a:spcBef>
                <a:spcPts val="0"/>
              </a:spcBef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пункт 20 паспорта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321" name="TextBox 28"/>
          <p:cNvSpPr txBox="1"/>
          <p:nvPr userDrawn="1"/>
        </p:nvSpPr>
        <p:spPr>
          <a:xfrm>
            <a:off x="8253523" y="987054"/>
            <a:ext cx="3810612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dirty="0" sz="2800" lang="ru-RU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1049322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2097271" name="Рисунок 3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9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  <p:graphicFrame>
        <p:nvGraphicFramePr>
          <p:cNvPr id="4194306" name="Схема 4"/>
          <p:cNvGraphicFramePr>
            <a:graphicFrameLocks/>
          </p:cNvGraphicFramePr>
          <p:nvPr userDrawn="1"/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49323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indent="-142875" marL="228600">
              <a:defRPr baseline="0" sz="220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indent="0" marL="1828800">
              <a:buNone/>
              <a:defRPr sz="1200"/>
            </a:lvl5pPr>
          </a:lstStyle>
          <a:p>
            <a:pPr lvl="0"/>
            <a:r>
              <a:rPr dirty="0" lang="ru-RU"/>
              <a:t>пункт 25 паспорта</a:t>
            </a:r>
          </a:p>
        </p:txBody>
      </p:sp>
      <p:sp>
        <p:nvSpPr>
          <p:cNvPr id="1049324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indent="-142875" marL="228600">
              <a:defRPr baseline="0" sz="220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indent="0" marL="1828800">
              <a:buNone/>
              <a:defRPr sz="1200"/>
            </a:lvl5pPr>
          </a:lstStyle>
          <a:p>
            <a:pPr lvl="0"/>
            <a:r>
              <a:rPr dirty="0" lang="ru-RU"/>
              <a:t>пункт 2</a:t>
            </a:r>
            <a:r>
              <a:rPr dirty="0" lang="en-US"/>
              <a:t>6</a:t>
            </a:r>
            <a:r>
              <a:rPr dirty="0" lang="ru-RU"/>
              <a:t> паспорта</a:t>
            </a:r>
          </a:p>
        </p:txBody>
      </p:sp>
    </p:spTree>
  </p:cSld>
  <p:clrMapOvr>
    <a:masterClrMapping/>
  </p:clrMapOvr>
  <p:transition spd="med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3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lang="ru-RU"/>
              <a:t>Бизнес-модель проекта</a:t>
            </a:r>
            <a:endParaRPr dirty="0"/>
          </a:p>
        </p:txBody>
      </p:sp>
      <p:pic>
        <p:nvPicPr>
          <p:cNvPr id="2097276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329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grpSp>
        <p:nvGrpSpPr>
          <p:cNvPr id="395" name="Группа 10"/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396" name="Google Shape;101;p4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1049330" name="Google Shape;102;p4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331" name="Google Shape;103;p4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332" name="Google Shape;104;p4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dirty="0"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333" name="Google Shape;105;p4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334" name="Google Shape;106;p4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335" name="Google Shape;107;p4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336" name="Google Shape;108;p4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337" name="Google Shape;109;p4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338" name="Google Shape;110;p4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9339" name="Google Shape;111;p4"/>
            <p:cNvSpPr txBox="1"/>
            <p:nvPr/>
          </p:nvSpPr>
          <p:spPr>
            <a:xfrm>
              <a:off x="2050016" y="1978514"/>
              <a:ext cx="2785278" cy="1240520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9340" name="Google Shape;112;p4"/>
            <p:cNvSpPr txBox="1"/>
            <p:nvPr/>
          </p:nvSpPr>
          <p:spPr>
            <a:xfrm>
              <a:off x="4951174" y="1978514"/>
              <a:ext cx="3240807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b="1" dirty="0" sz="1500" lang="en-US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341" name="Google Shape;113;p4"/>
            <p:cNvSpPr txBox="1"/>
            <p:nvPr/>
          </p:nvSpPr>
          <p:spPr>
            <a:xfrm>
              <a:off x="4951174" y="5341037"/>
              <a:ext cx="3485656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049342" name="Google Shape;114;p4"/>
            <p:cNvSpPr txBox="1"/>
            <p:nvPr/>
          </p:nvSpPr>
          <p:spPr>
            <a:xfrm>
              <a:off x="8755615" y="1978514"/>
              <a:ext cx="2555252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dirty="0" sz="1500" lang="ru-RU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9343" name="Google Shape;115;p4"/>
            <p:cNvSpPr txBox="1"/>
            <p:nvPr/>
          </p:nvSpPr>
          <p:spPr>
            <a:xfrm>
              <a:off x="11728448" y="1978514"/>
              <a:ext cx="3013463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049344" name="Google Shape;116;p4"/>
            <p:cNvSpPr txBox="1"/>
            <p:nvPr/>
          </p:nvSpPr>
          <p:spPr>
            <a:xfrm>
              <a:off x="11652249" y="5273675"/>
              <a:ext cx="3089664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1049345" name="Google Shape;117;p4"/>
            <p:cNvSpPr txBox="1"/>
            <p:nvPr/>
          </p:nvSpPr>
          <p:spPr>
            <a:xfrm>
              <a:off x="14948566" y="1964384"/>
              <a:ext cx="2590799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1049346" name="Google Shape;118;p4"/>
            <p:cNvSpPr txBox="1"/>
            <p:nvPr/>
          </p:nvSpPr>
          <p:spPr>
            <a:xfrm>
              <a:off x="2050016" y="8358651"/>
              <a:ext cx="7994713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9347" name="Google Shape;119;p4"/>
            <p:cNvSpPr txBox="1"/>
            <p:nvPr/>
          </p:nvSpPr>
          <p:spPr>
            <a:xfrm>
              <a:off x="10129285" y="8343021"/>
              <a:ext cx="8044459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1049348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-77788" latinLnBrk="0" marL="265113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перечисления статей затрат и общая сумма (в руб.) </a:t>
            </a:r>
          </a:p>
        </p:txBody>
      </p:sp>
      <p:sp>
        <p:nvSpPr>
          <p:cNvPr id="1049349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перечисление статей доходов и общая сумма (в руб.)</a:t>
            </a:r>
          </a:p>
        </p:txBody>
      </p:sp>
      <p:sp>
        <p:nvSpPr>
          <p:cNvPr id="1049350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основная суть продукта (кратко)</a:t>
            </a:r>
          </a:p>
        </p:txBody>
      </p:sp>
      <p:sp>
        <p:nvSpPr>
          <p:cNvPr id="1049351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целевая аудитория</a:t>
            </a:r>
          </a:p>
        </p:txBody>
      </p:sp>
      <p:sp>
        <p:nvSpPr>
          <p:cNvPr id="1049352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основная суть продукта (кратко)</a:t>
            </a:r>
          </a:p>
        </p:txBody>
      </p:sp>
      <p:sp>
        <p:nvSpPr>
          <p:cNvPr id="1049353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то, что является ценностным предложением</a:t>
            </a:r>
          </a:p>
        </p:txBody>
      </p:sp>
      <p:sp>
        <p:nvSpPr>
          <p:cNvPr id="1049354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решение</a:t>
            </a:r>
          </a:p>
        </p:txBody>
      </p:sp>
      <p:sp>
        <p:nvSpPr>
          <p:cNvPr id="1049355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1049356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2097277" name="Рисунок 50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278" name="Рисунок 5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279" name="Рисунок 5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8631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57" name="Рисунок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158" name="Рисунок 7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159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3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Группа 3"/>
          <p:cNvGrpSpPr/>
          <p:nvPr userDrawn="1"/>
        </p:nvGrpSpPr>
        <p:grpSpPr>
          <a:xfrm>
            <a:off x="4201828" y="1076323"/>
            <a:ext cx="3788342" cy="4874418"/>
            <a:chOff x="3625668" y="1076323"/>
            <a:chExt cx="3788342" cy="4874418"/>
          </a:xfrm>
        </p:grpSpPr>
        <p:sp>
          <p:nvSpPr>
            <p:cNvPr id="1049362" name="Текст 2"/>
            <p:cNvSpPr txBox="1"/>
            <p:nvPr/>
          </p:nvSpPr>
          <p:spPr>
            <a:xfrm>
              <a:off x="3625668" y="1076323"/>
              <a:ext cx="759795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1049363" name="Текст 2"/>
            <p:cNvSpPr txBox="1"/>
            <p:nvPr/>
          </p:nvSpPr>
          <p:spPr>
            <a:xfrm>
              <a:off x="3625668" y="3617510"/>
              <a:ext cx="759795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1049364" name="Текст 2"/>
            <p:cNvSpPr txBox="1"/>
            <p:nvPr/>
          </p:nvSpPr>
          <p:spPr>
            <a:xfrm>
              <a:off x="6654216" y="2272405"/>
              <a:ext cx="759794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1049365" name="Текст 2"/>
            <p:cNvSpPr txBox="1"/>
            <p:nvPr/>
          </p:nvSpPr>
          <p:spPr>
            <a:xfrm>
              <a:off x="6652932" y="4665504"/>
              <a:ext cx="759794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1049366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49367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49368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10493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097288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370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grpSp>
        <p:nvGrpSpPr>
          <p:cNvPr id="401" name="Группа 28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049371" name="Прямоугольник 29"/>
            <p:cNvSpPr/>
            <p:nvPr/>
          </p:nvSpPr>
          <p:spPr>
            <a:xfrm>
              <a:off x="0" y="692501"/>
              <a:ext cx="1294463" cy="97077"/>
            </a:xfrm>
            <a:prstGeom prst="rect"/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372" name="Прямоугольник 30"/>
            <p:cNvSpPr/>
            <p:nvPr/>
          </p:nvSpPr>
          <p:spPr>
            <a:xfrm>
              <a:off x="336583" y="692501"/>
              <a:ext cx="1294463" cy="97077"/>
            </a:xfrm>
            <a:prstGeom prst="rect"/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373" name="Прямоугольник 31"/>
            <p:cNvSpPr/>
            <p:nvPr/>
          </p:nvSpPr>
          <p:spPr>
            <a:xfrm>
              <a:off x="673166" y="692501"/>
              <a:ext cx="1294463" cy="97077"/>
            </a:xfrm>
            <a:prstGeom prst="rect"/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374" name="Прямоугольник 32"/>
            <p:cNvSpPr/>
            <p:nvPr/>
          </p:nvSpPr>
          <p:spPr>
            <a:xfrm>
              <a:off x="993857" y="692501"/>
              <a:ext cx="1294463" cy="97077"/>
            </a:xfrm>
            <a:prstGeom prst="rect"/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375" name="Прямоугольник 33"/>
            <p:cNvSpPr/>
            <p:nvPr/>
          </p:nvSpPr>
          <p:spPr>
            <a:xfrm>
              <a:off x="1330440" y="692501"/>
              <a:ext cx="1294463" cy="97077"/>
            </a:xfrm>
            <a:prstGeom prst="rect"/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9376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377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378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379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380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1049381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01.04.24-30.06.24</a:t>
            </a:r>
          </a:p>
        </p:txBody>
      </p:sp>
      <p:sp>
        <p:nvSpPr>
          <p:cNvPr id="1049382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01.07.24-30.</a:t>
            </a:r>
            <a:r>
              <a:rPr dirty="0" lang="en-US">
                <a:sym typeface="Helvetica"/>
              </a:rPr>
              <a:t>0</a:t>
            </a:r>
            <a:r>
              <a:rPr dirty="0" lang="ru-RU">
                <a:sym typeface="Helvetica"/>
              </a:rPr>
              <a:t>9.2</a:t>
            </a:r>
            <a:r>
              <a:rPr dirty="0" lang="en-US">
                <a:sym typeface="Helvetica"/>
              </a:rPr>
              <a:t>4</a:t>
            </a:r>
            <a:endParaRPr dirty="0" lang="ru-RU">
              <a:sym typeface="Helvetica"/>
            </a:endParaRPr>
          </a:p>
        </p:txBody>
      </p:sp>
      <p:sp>
        <p:nvSpPr>
          <p:cNvPr id="1049383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01.10.2</a:t>
            </a:r>
            <a:r>
              <a:rPr dirty="0" lang="en-US">
                <a:sym typeface="Helvetica"/>
              </a:rPr>
              <a:t>4</a:t>
            </a:r>
            <a:r>
              <a:rPr dirty="0" lang="ru-RU">
                <a:sym typeface="Helvetica"/>
              </a:rPr>
              <a:t>-3</a:t>
            </a:r>
            <a:r>
              <a:rPr dirty="0" lang="en-US">
                <a:sym typeface="Helvetica"/>
              </a:rPr>
              <a:t>1</a:t>
            </a:r>
            <a:r>
              <a:rPr dirty="0" lang="ru-RU">
                <a:sym typeface="Helvetica"/>
              </a:rPr>
              <a:t>.12.2</a:t>
            </a:r>
            <a:r>
              <a:rPr dirty="0" lang="en-US">
                <a:sym typeface="Helvetica"/>
              </a:rPr>
              <a:t>4</a:t>
            </a:r>
            <a:endParaRPr dirty="0" lang="ru-RU">
              <a:sym typeface="Helvetica"/>
            </a:endParaRPr>
          </a:p>
        </p:txBody>
      </p:sp>
      <p:pic>
        <p:nvPicPr>
          <p:cNvPr id="2097289" name="Рисунок 3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290" name="Рисунок 3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291" name="Рисунок 3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2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325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sp>
        <p:nvSpPr>
          <p:cNvPr id="1049326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dirty="0" lang="ru-RU"/>
          </a:p>
        </p:txBody>
      </p:sp>
      <p:sp>
        <p:nvSpPr>
          <p:cNvPr id="1049327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2097273" name="Рисунок 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274" name="Рисунок 13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275" name="Рисунок 1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3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4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360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285" name="Рисунок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76908" y="63518"/>
            <a:ext cx="453825" cy="576000"/>
          </a:xfrm>
          <a:prstGeom prst="rect"/>
        </p:spPr>
      </p:pic>
      <p:pic>
        <p:nvPicPr>
          <p:cNvPr id="2097286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49361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dirty="0" lang="ru-RU"/>
          </a:p>
        </p:txBody>
      </p:sp>
      <p:pic>
        <p:nvPicPr>
          <p:cNvPr id="2097287" name="Рисунок 10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3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2097280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358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281" name="Рисунок 1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76908" y="51263"/>
            <a:ext cx="453825" cy="576000"/>
          </a:xfrm>
          <a:prstGeom prst="rect"/>
        </p:spPr>
      </p:pic>
      <p:pic>
        <p:nvPicPr>
          <p:cNvPr id="2097282" name="Рисунок 2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49359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dirty="0" lang="ru-RU"/>
              <a:t>Образец текста</a:t>
            </a:r>
          </a:p>
          <a:p>
            <a:pPr lvl="1"/>
            <a:r>
              <a:rPr dirty="0" lang="ru-RU"/>
              <a:t>Второй уровень</a:t>
            </a:r>
          </a:p>
          <a:p>
            <a:pPr lvl="2"/>
            <a:r>
              <a:rPr dirty="0" lang="ru-RU"/>
              <a:t>Третий уровень</a:t>
            </a:r>
          </a:p>
          <a:p>
            <a:pPr lvl="3"/>
            <a:r>
              <a:rPr dirty="0" lang="ru-RU"/>
              <a:t>Четвертый уровень</a:t>
            </a:r>
          </a:p>
          <a:p>
            <a:pPr lvl="4"/>
            <a:r>
              <a:rPr dirty="0" lang="ru-RU"/>
              <a:t>Пятый уровень</a:t>
            </a:r>
          </a:p>
        </p:txBody>
      </p:sp>
      <p:pic>
        <p:nvPicPr>
          <p:cNvPr id="2097283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Рисунок 9" descr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329611" y="-25758"/>
            <a:ext cx="2156114" cy="1212813"/>
          </a:xfrm>
          <a:prstGeom prst="rect"/>
          <a:ln w="12700">
            <a:miter lim="400000"/>
          </a:ln>
        </p:spPr>
      </p:pic>
      <p:pic>
        <p:nvPicPr>
          <p:cNvPr id="2097180" name="Рисунок 9" descr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329611" y="-25758"/>
            <a:ext cx="2156114" cy="1212813"/>
          </a:xfrm>
          <a:prstGeom prst="rect"/>
          <a:ln w="12700">
            <a:miter lim="400000"/>
          </a:ln>
        </p:spPr>
      </p:pic>
      <p:sp>
        <p:nvSpPr>
          <p:cNvPr id="1048697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/>
          <a:solidFill>
            <a:srgbClr val="B5D8E1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8698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/>
          <a:solidFill>
            <a:srgbClr val="FD493D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8699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/>
          <a:solidFill>
            <a:srgbClr val="FBB3C1"/>
          </a:solidFill>
          <a:ln w="12700">
            <a:miter lim="400000"/>
          </a:ln>
        </p:spPr>
        <p:txBody>
          <a:bodyPr anchor="ctr" bIns="45718" lIns="45718" rIns="45718" tIns="45718"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pic>
        <p:nvPicPr>
          <p:cNvPr id="2097181" name="image2.png" descr="image2.png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/>
          <a:ln w="12700">
            <a:miter lim="400000"/>
          </a:ln>
        </p:spPr>
      </p:pic>
      <p:sp>
        <p:nvSpPr>
          <p:cNvPr id="1048700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/>
          <a:solidFill>
            <a:srgbClr val="FCAF17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8701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/>
          <a:ln w="12700">
            <a:miter lim="400000"/>
          </a:ln>
        </p:spPr>
        <p:txBody>
          <a:bodyPr anchor="ctr" bIns="45718" lIns="45718" rIns="45718" tIns="45718">
            <a:normAutofit/>
          </a:bodyPr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b="1" dirty="0" sz="4800"/>
              <a:t>СПАСИБО!</a:t>
            </a:r>
            <a:endParaRPr b="1" dirty="0" sz="4800" lang="ru-RU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048702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8-888-888-88-88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8703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en-US"/>
              <a:t>e-mail</a:t>
            </a:r>
            <a:endParaRPr dirty="0" lang="ru-RU"/>
          </a:p>
        </p:txBody>
      </p:sp>
      <p:pic>
        <p:nvPicPr>
          <p:cNvPr id="2097182" name="Рисунок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050140" y="42055"/>
            <a:ext cx="453825" cy="576000"/>
          </a:xfrm>
          <a:prstGeom prst="rect"/>
        </p:spPr>
      </p:pic>
      <p:pic>
        <p:nvPicPr>
          <p:cNvPr id="2097183" name="Рисунок 1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184" name="Рисунок 1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5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4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4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9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4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4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4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4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4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2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4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4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49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4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4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0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0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0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4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1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1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1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1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1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73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7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7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4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7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5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7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4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7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4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7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2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7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2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7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3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3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3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3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73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6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6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82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6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8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6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8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6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8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4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6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8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3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6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8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4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4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6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8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3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6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8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1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6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8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2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2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2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2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82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5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5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1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5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5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5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5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5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0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5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1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5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6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60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5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8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8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8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5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5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9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9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9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9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59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3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24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3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2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3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2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3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3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2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5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3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2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4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2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6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3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2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6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3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2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5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5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3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92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92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2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1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2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4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2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1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2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3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2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3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3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2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/>
        </p:spPr>
        <p:txBody>
          <a:bodyPr anchor="ctr" bIns="0" lIns="0" rIns="0" tIns="0"/>
          <a:p>
            <a:pPr algn="ctr"/>
            <a:endParaRPr b="0" sz="4400" lang="ru-RU" spc="-1" strike="noStrike">
              <a:latin typeface="Arial"/>
            </a:endParaRPr>
          </a:p>
        </p:txBody>
      </p:sp>
      <p:sp>
        <p:nvSpPr>
          <p:cNvPr id="10489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2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2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2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2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  <p:sp>
        <p:nvSpPr>
          <p:cNvPr id="104892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2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5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2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2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8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2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2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7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6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7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7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6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8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8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2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5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5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5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5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5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3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5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3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1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5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5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4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4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4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4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4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6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6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3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6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6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6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6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1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6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4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6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2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6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1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6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2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2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6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5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5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7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5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6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5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6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5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5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6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7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70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5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7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70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70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5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6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8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5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7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71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5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6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9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9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9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5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6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7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7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8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8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68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8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6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7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9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7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6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8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8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8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8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9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9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3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3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31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3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3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8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3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/>
        </p:spPr>
        <p:txBody>
          <a:bodyPr anchor="ctr" bIns="0" lIns="0" rIns="0" tIns="0"/>
          <a:p>
            <a:pPr algn="ctr"/>
            <a:endParaRPr b="0" sz="3200" lang="ru-RU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3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3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1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3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9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9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0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3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3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1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3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2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9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9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3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endParaRPr b="0" sz="1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3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0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0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0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0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30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/>
        </p:spPr>
        <p:txBody>
          <a:bodyPr bIns="0" lIns="0" rIns="0" tIns="0">
            <a:normAutofit/>
          </a:bodyPr>
          <a:p>
            <a:endParaRPr b="0" sz="2800" lang="ru-RU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/>
          <a:ln w="12700">
            <a:miter lim="400000"/>
          </a:ln>
        </p:spPr>
        <p:txBody>
          <a:bodyPr anchor="ctr" bIns="45718" lIns="45718" rIns="45718" tIns="45718">
            <a:spAutoFit/>
          </a:bodyPr>
          <a:lstStyle>
            <a:lvl1pPr>
              <a:defRPr b="1" dirty="0" sz="2500" kumimoji="0" normalizeH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algn="ctr" fontAlgn="auto" hangingPunct="0" lvl="0">
              <a:lnSpc>
                <a:spcPct val="100000"/>
              </a:lnSpc>
            </a:pPr>
            <a:r>
              <a:rPr dirty="0" lang="ru-RU"/>
              <a:t>Название проекта</a:t>
            </a:r>
            <a:endParaRPr dirty="0"/>
          </a:p>
        </p:txBody>
      </p:sp>
      <p:sp>
        <p:nvSpPr>
          <p:cNvPr id="1049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  <p:sp>
        <p:nvSpPr>
          <p:cNvPr id="1049128" name="Прямоугольник 7"/>
          <p:cNvSpPr/>
          <p:nvPr userDrawn="1"/>
        </p:nvSpPr>
        <p:spPr>
          <a:xfrm>
            <a:off x="6102320" y="2345381"/>
            <a:ext cx="6122342" cy="4529333"/>
          </a:xfrm>
          <a:prstGeom prst="rect"/>
          <a:solidFill>
            <a:srgbClr val="FFAC00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049129" name="Прямоугольник 10"/>
          <p:cNvSpPr/>
          <p:nvPr userDrawn="1"/>
        </p:nvSpPr>
        <p:spPr>
          <a:xfrm>
            <a:off x="6103137" y="-2"/>
            <a:ext cx="6121526" cy="2345384"/>
          </a:xfrm>
          <a:prstGeom prst="rect"/>
          <a:solidFill>
            <a:srgbClr val="9F00FF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9130" name="Прямоугольник 13"/>
          <p:cNvSpPr/>
          <p:nvPr userDrawn="1"/>
        </p:nvSpPr>
        <p:spPr>
          <a:xfrm>
            <a:off x="6101107" y="5359336"/>
            <a:ext cx="6121528" cy="1514425"/>
          </a:xfrm>
          <a:prstGeom prst="rect"/>
          <a:solidFill>
            <a:srgbClr val="FF2F2D"/>
          </a:solidFill>
          <a:ln w="12700">
            <a:miter lim="400000"/>
          </a:ln>
        </p:spPr>
        <p:txBody>
          <a:bodyPr anchor="ctr" bIns="45718" lIns="45718" rIns="45718" tIns="45718"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049131" name="Прямоугольник 9"/>
          <p:cNvSpPr/>
          <p:nvPr userDrawn="1"/>
        </p:nvSpPr>
        <p:spPr>
          <a:xfrm>
            <a:off x="8818529" y="-2"/>
            <a:ext cx="3406131" cy="4274948"/>
          </a:xfrm>
          <a:prstGeom prst="rect"/>
          <a:solidFill>
            <a:srgbClr val="FBB3C1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2097224" name="Рисунок 8" descr="Изображение выглядит как небо, человек, оранжевый, проигрыватель  Автоматически созданное описание"/>
          <p:cNvPicPr>
            <a:picLocks noChangeAspect="1"/>
          </p:cNvPicPr>
          <p:nvPr userDrawn="1"/>
        </p:nvPicPr>
        <p:blipFill rotWithShape="1">
          <a:blip xmlns:r="http://schemas.openxmlformats.org/officeDocument/2006/relationships" r:embed="rId1" cstate="print"/>
          <a:srcRect l="1404" t="160" b="6860"/>
          <a:stretch>
            <a:fillRect/>
          </a:stretch>
        </p:blipFill>
        <p:spPr>
          <a:xfrm>
            <a:off x="8816453" y="2341717"/>
            <a:ext cx="3406182" cy="4516283"/>
          </a:xfrm>
          <a:prstGeom prst="rect"/>
        </p:spPr>
      </p:pic>
      <p:pic>
        <p:nvPicPr>
          <p:cNvPr id="2097225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682422" y="123824"/>
            <a:ext cx="1321043" cy="1009677"/>
          </a:xfrm>
          <a:prstGeom prst="rect"/>
        </p:spPr>
      </p:pic>
      <p:pic>
        <p:nvPicPr>
          <p:cNvPr id="2097226" name="Рисунок 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>
            <a:biLevel thresh="25000"/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/>
        </p:spPr>
      </p:pic>
      <p:sp>
        <p:nvSpPr>
          <p:cNvPr id="1049132" name="Заголовок 1"/>
          <p:cNvSpPr txBox="1"/>
          <p:nvPr userDrawn="1"/>
        </p:nvSpPr>
        <p:spPr>
          <a:xfrm>
            <a:off x="91861" y="2769428"/>
            <a:ext cx="1838539" cy="430883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2200" lang="ru-RU" u="sng"/>
              <a:t>Рынок НТИ:</a:t>
            </a:r>
          </a:p>
        </p:txBody>
      </p:sp>
      <p:sp>
        <p:nvSpPr>
          <p:cNvPr id="1049133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indent="0" marL="0">
              <a:buNone/>
              <a:defRPr baseline="0" b="1" cap="none" dirty="0" sz="22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 err="1"/>
              <a:t>Эдунет</a:t>
            </a:r>
            <a:r>
              <a:rPr dirty="0" lang="ru-RU"/>
              <a:t>, </a:t>
            </a:r>
            <a:r>
              <a:rPr dirty="0" lang="ru-RU" err="1"/>
              <a:t>Технет</a:t>
            </a:r>
            <a:r>
              <a:rPr dirty="0" lang="ru-RU"/>
              <a:t>, </a:t>
            </a:r>
            <a:r>
              <a:rPr dirty="0" lang="ru-RU" err="1"/>
              <a:t>Энерджинет</a:t>
            </a:r>
            <a:r>
              <a:rPr dirty="0" lang="ru-RU"/>
              <a:t> (указать один рынок)</a:t>
            </a:r>
          </a:p>
        </p:txBody>
      </p:sp>
      <p:sp>
        <p:nvSpPr>
          <p:cNvPr id="1049134" name="Заголовок 1"/>
          <p:cNvSpPr txBox="1"/>
          <p:nvPr userDrawn="1"/>
        </p:nvSpPr>
        <p:spPr>
          <a:xfrm>
            <a:off x="95522" y="4015800"/>
            <a:ext cx="1838539" cy="677104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1900" lang="ru-RU" u="sng"/>
              <a:t>Тема</a:t>
            </a:r>
            <a:r>
              <a:rPr baseline="0" dirty="0" sz="1900" lang="ru-RU" u="sng"/>
              <a:t> </a:t>
            </a:r>
            <a:r>
              <a:rPr baseline="0" dirty="0" sz="1900" lang="ru-RU" err="1" u="sng"/>
              <a:t>стартап</a:t>
            </a:r>
            <a:r>
              <a:rPr baseline="0" dirty="0" sz="1900" lang="ru-RU" u="sng"/>
              <a:t>-проекта:</a:t>
            </a:r>
            <a:endParaRPr dirty="0" sz="1900" lang="ru-RU" u="sng"/>
          </a:p>
        </p:txBody>
      </p:sp>
      <p:sp>
        <p:nvSpPr>
          <p:cNvPr id="1049135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indent="0" marL="0">
              <a:buNone/>
              <a:defRPr baseline="0" b="0" cap="none" dirty="0" sz="19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/>
              <a:t>пункт 2 паспорта </a:t>
            </a:r>
          </a:p>
        </p:txBody>
      </p:sp>
      <p:sp>
        <p:nvSpPr>
          <p:cNvPr id="1049136" name="Заголовок 1"/>
          <p:cNvSpPr txBox="1"/>
          <p:nvPr userDrawn="1"/>
        </p:nvSpPr>
        <p:spPr>
          <a:xfrm>
            <a:off x="95521" y="5416520"/>
            <a:ext cx="2290627" cy="677104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lvl="0"/>
            <a:r>
              <a:rPr dirty="0" sz="1900" lang="ru-RU" u="sng"/>
              <a:t>Технологическое направление:</a:t>
            </a:r>
          </a:p>
        </p:txBody>
      </p:sp>
      <p:sp>
        <p:nvSpPr>
          <p:cNvPr id="1049137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indent="0" marL="0">
              <a:buNone/>
              <a:defRPr baseline="0" b="0" cap="none" dirty="0" sz="19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dirty="0" lang="ru-RU"/>
              <a:t>пункт 3 паспорта </a:t>
            </a:r>
          </a:p>
        </p:txBody>
      </p:sp>
      <p:sp>
        <p:nvSpPr>
          <p:cNvPr id="1049138" name="Заголовок 1"/>
          <p:cNvSpPr txBox="1"/>
          <p:nvPr userDrawn="1"/>
        </p:nvSpPr>
        <p:spPr>
          <a:xfrm>
            <a:off x="6230688" y="626972"/>
            <a:ext cx="2478801" cy="891538"/>
          </a:xfrm>
          <a:prstGeom prst="rect"/>
          <a:ln w="12700">
            <a:miter lim="400000"/>
          </a:ln>
        </p:spPr>
        <p:txBody>
          <a:bodyPr anchor="ctr" bIns="45718" lIns="45718" rIns="45718" tIns="45718" wrap="square">
            <a:spAutoFit/>
          </a:bodyPr>
          <a:lstStyle>
            <a:lvl1pPr algn="ctr" lvl="0">
              <a:defRPr b="1" sz="3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b="1" dirty="0" sz="1800" lang="ru-RU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2097227" name="Рисунок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0715949" y="1038440"/>
            <a:ext cx="1287516" cy="1287516"/>
          </a:xfrm>
          <a:prstGeom prst="rect"/>
        </p:spPr>
      </p:pic>
    </p:spTree>
  </p:cSld>
  <p:clrMapOvr>
    <a:masterClrMapping/>
  </p:clrMapOvr>
  <p:transition spd="med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3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6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6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164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237" name="Рисунок 1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238" name="Рисунок 2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49165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bIns="45718" lIns="45718" rIns="45718" tIns="45718">
            <a:noAutofit/>
          </a:bodyPr>
          <a:lstStyle>
            <a:lvl1pPr indent="-88900" marL="88900">
              <a:spcBef>
                <a:spcPts val="0"/>
              </a:spcBef>
              <a:defRPr baseline="0" dirty="0" sz="16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indent="-77788" marL="265113">
              <a:spcBef>
                <a:spcPts val="0"/>
              </a:spcBef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пункт 20 паспорта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166" name="TextBox 28"/>
          <p:cNvSpPr txBox="1"/>
          <p:nvPr userDrawn="1"/>
        </p:nvSpPr>
        <p:spPr>
          <a:xfrm>
            <a:off x="8253523" y="987054"/>
            <a:ext cx="3810612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dirty="0" sz="2800" lang="ru-RU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1049167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2097239" name="Рисунок 3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9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  <p:graphicFrame>
        <p:nvGraphicFramePr>
          <p:cNvPr id="4194305" name="Схема 4"/>
          <p:cNvGraphicFramePr>
            <a:graphicFrameLocks/>
          </p:cNvGraphicFramePr>
          <p:nvPr userDrawn="1"/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49168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indent="-142875" marL="228600">
              <a:defRPr baseline="0" sz="220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indent="0" marL="1828800">
              <a:buNone/>
              <a:defRPr sz="1200"/>
            </a:lvl5pPr>
          </a:lstStyle>
          <a:p>
            <a:pPr lvl="0"/>
            <a:r>
              <a:rPr dirty="0" lang="ru-RU"/>
              <a:t>пункт 25 паспорта</a:t>
            </a:r>
          </a:p>
        </p:txBody>
      </p:sp>
      <p:sp>
        <p:nvSpPr>
          <p:cNvPr id="104916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indent="-142875" marL="228600">
              <a:defRPr baseline="0" sz="220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indent="0" marL="1828800">
              <a:buNone/>
              <a:defRPr sz="1200"/>
            </a:lvl5pPr>
          </a:lstStyle>
          <a:p>
            <a:pPr lvl="0"/>
            <a:r>
              <a:rPr dirty="0" lang="ru-RU"/>
              <a:t>пункт 2</a:t>
            </a:r>
            <a:r>
              <a:rPr dirty="0" lang="en-US"/>
              <a:t>6</a:t>
            </a:r>
            <a:r>
              <a:rPr dirty="0" lang="ru-RU"/>
              <a:t> паспорта</a:t>
            </a:r>
          </a:p>
        </p:txBody>
      </p:sp>
    </p:spTree>
  </p:cSld>
  <p:clrMapOvr>
    <a:masterClrMapping/>
  </p:clrMapOvr>
  <p:transition spd="med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3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7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lang="ru-RU"/>
              <a:t>Бизнес-модель проекта</a:t>
            </a:r>
            <a:endParaRPr dirty="0"/>
          </a:p>
        </p:txBody>
      </p:sp>
      <p:pic>
        <p:nvPicPr>
          <p:cNvPr id="2097220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098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grpSp>
        <p:nvGrpSpPr>
          <p:cNvPr id="303" name="Группа 10"/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304" name="Google Shape;101;p4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1049099" name="Google Shape;102;p4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100" name="Google Shape;103;p4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101" name="Google Shape;104;p4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dirty="0"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102" name="Google Shape;105;p4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103" name="Google Shape;106;p4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104" name="Google Shape;107;p4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105" name="Google Shape;108;p4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106" name="Google Shape;109;p4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107" name="Google Shape;110;p4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/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anchor="ctr" anchorCtr="0" bIns="45700" lIns="91425" rIns="91425" spcFirstLastPara="1" tIns="45700" wrap="square">
                <a:noAutofit/>
              </a:bodyPr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9108" name="Google Shape;111;p4"/>
            <p:cNvSpPr txBox="1"/>
            <p:nvPr/>
          </p:nvSpPr>
          <p:spPr>
            <a:xfrm>
              <a:off x="2050016" y="1978514"/>
              <a:ext cx="2785278" cy="1240520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9109" name="Google Shape;112;p4"/>
            <p:cNvSpPr txBox="1"/>
            <p:nvPr/>
          </p:nvSpPr>
          <p:spPr>
            <a:xfrm>
              <a:off x="4951174" y="1978514"/>
              <a:ext cx="3240807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b="1" dirty="0" sz="1500" lang="en-US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110" name="Google Shape;113;p4"/>
            <p:cNvSpPr txBox="1"/>
            <p:nvPr/>
          </p:nvSpPr>
          <p:spPr>
            <a:xfrm>
              <a:off x="4951174" y="5341037"/>
              <a:ext cx="3485656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049111" name="Google Shape;114;p4"/>
            <p:cNvSpPr txBox="1"/>
            <p:nvPr/>
          </p:nvSpPr>
          <p:spPr>
            <a:xfrm>
              <a:off x="8755615" y="1978514"/>
              <a:ext cx="2555252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dirty="0" sz="1500" lang="ru-RU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9112" name="Google Shape;115;p4"/>
            <p:cNvSpPr txBox="1"/>
            <p:nvPr/>
          </p:nvSpPr>
          <p:spPr>
            <a:xfrm>
              <a:off x="11728448" y="1978514"/>
              <a:ext cx="3013463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049113" name="Google Shape;116;p4"/>
            <p:cNvSpPr txBox="1"/>
            <p:nvPr/>
          </p:nvSpPr>
          <p:spPr>
            <a:xfrm>
              <a:off x="11652249" y="5273675"/>
              <a:ext cx="3089664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1049114" name="Google Shape;117;p4"/>
            <p:cNvSpPr txBox="1"/>
            <p:nvPr/>
          </p:nvSpPr>
          <p:spPr>
            <a:xfrm>
              <a:off x="14948566" y="1964384"/>
              <a:ext cx="2590799" cy="875642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1049115" name="Google Shape;118;p4"/>
            <p:cNvSpPr txBox="1"/>
            <p:nvPr/>
          </p:nvSpPr>
          <p:spPr>
            <a:xfrm>
              <a:off x="2050016" y="8358651"/>
              <a:ext cx="7994713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dirty="0" sz="150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049116" name="Google Shape;119;p4"/>
            <p:cNvSpPr txBox="1"/>
            <p:nvPr/>
          </p:nvSpPr>
          <p:spPr>
            <a:xfrm>
              <a:off x="10129285" y="8343021"/>
              <a:ext cx="8044459" cy="510765"/>
            </a:xfrm>
            <a:prstGeom prst="rect"/>
            <a:grpFill/>
            <a:ln>
              <a:noFill/>
            </a:ln>
          </p:spPr>
          <p:txBody>
            <a:bodyPr anchor="t" anchorCtr="0" bIns="45700" lIns="91425" rIns="91425" spcFirstLastPara="1" tIns="45700" wrap="square">
              <a:spAutoFit/>
            </a:bodyPr>
            <a:p>
              <a:pPr algn="l"/>
              <a:r>
                <a:rPr b="1" dirty="0" sz="1500" lang="ru-RU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1049117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-77788" latinLnBrk="0" marL="265113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перечисления статей затрат и общая сумма (в руб.) </a:t>
            </a:r>
          </a:p>
        </p:txBody>
      </p:sp>
      <p:sp>
        <p:nvSpPr>
          <p:cNvPr id="1049118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перечисление статей доходов и общая сумма (в руб.)</a:t>
            </a:r>
          </a:p>
        </p:txBody>
      </p:sp>
      <p:sp>
        <p:nvSpPr>
          <p:cNvPr id="1049119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основная суть продукта (кратко)</a:t>
            </a:r>
          </a:p>
        </p:txBody>
      </p:sp>
      <p:sp>
        <p:nvSpPr>
          <p:cNvPr id="1049120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целевая аудитория</a:t>
            </a:r>
          </a:p>
        </p:txBody>
      </p:sp>
      <p:sp>
        <p:nvSpPr>
          <p:cNvPr id="1049121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основная суть продукта (кратко)</a:t>
            </a:r>
          </a:p>
        </p:txBody>
      </p:sp>
      <p:sp>
        <p:nvSpPr>
          <p:cNvPr id="1049122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то, что является ценностным предложением</a:t>
            </a:r>
          </a:p>
        </p:txBody>
      </p:sp>
      <p:sp>
        <p:nvSpPr>
          <p:cNvPr id="1049123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решение</a:t>
            </a:r>
          </a:p>
        </p:txBody>
      </p:sp>
      <p:sp>
        <p:nvSpPr>
          <p:cNvPr id="1049124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1049125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bIns="45718" lIns="45718" rIns="45718" tIns="45718">
            <a:noAutofit/>
          </a:bodyPr>
          <a:lstStyle>
            <a:lvl1pPr indent="177800" marL="0">
              <a:spcBef>
                <a:spcPts val="0"/>
              </a:spcBef>
              <a:buNone/>
              <a:defRPr baseline="0"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dirty="0" sz="1400" kumimoji="0" lang="ru-RU" normalizeH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dirty="0" lang="ru-RU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2097221" name="Рисунок 50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222" name="Рисунок 5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223" name="Рисунок 5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3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4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173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245" name="Рисунок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246" name="Рисунок 7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247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Группа 3"/>
          <p:cNvGrpSpPr/>
          <p:nvPr userDrawn="1"/>
        </p:nvGrpSpPr>
        <p:grpSpPr>
          <a:xfrm>
            <a:off x="4201828" y="1076323"/>
            <a:ext cx="3788342" cy="4874418"/>
            <a:chOff x="3625668" y="1076323"/>
            <a:chExt cx="3788342" cy="4874418"/>
          </a:xfrm>
        </p:grpSpPr>
        <p:sp>
          <p:nvSpPr>
            <p:cNvPr id="1049142" name="Текст 2"/>
            <p:cNvSpPr txBox="1"/>
            <p:nvPr/>
          </p:nvSpPr>
          <p:spPr>
            <a:xfrm>
              <a:off x="3625668" y="1076323"/>
              <a:ext cx="759795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1049143" name="Текст 2"/>
            <p:cNvSpPr txBox="1"/>
            <p:nvPr/>
          </p:nvSpPr>
          <p:spPr>
            <a:xfrm>
              <a:off x="3625668" y="3617510"/>
              <a:ext cx="759795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1049144" name="Текст 2"/>
            <p:cNvSpPr txBox="1"/>
            <p:nvPr/>
          </p:nvSpPr>
          <p:spPr>
            <a:xfrm>
              <a:off x="6654216" y="2272405"/>
              <a:ext cx="759794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1049145" name="Текст 2"/>
            <p:cNvSpPr txBox="1"/>
            <p:nvPr/>
          </p:nvSpPr>
          <p:spPr>
            <a:xfrm>
              <a:off x="6652932" y="4665504"/>
              <a:ext cx="759794" cy="1285237"/>
            </a:xfrm>
            <a:prstGeom prst="rect"/>
            <a:ln w="12700">
              <a:miter lim="400000"/>
            </a:ln>
          </p:spPr>
          <p:txBody>
            <a:bodyPr anchor="ctr" bIns="45718" lIns="45718" rIns="45718" tIns="45718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b="1" dirty="0" sz="800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1049146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49147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1049148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anchor="ctr" bIns="45718" lIns="45718" rIns="45718" tIns="45718"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10491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097232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150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grpSp>
        <p:nvGrpSpPr>
          <p:cNvPr id="309" name="Группа 28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049151" name="Прямоугольник 29"/>
            <p:cNvSpPr/>
            <p:nvPr/>
          </p:nvSpPr>
          <p:spPr>
            <a:xfrm>
              <a:off x="0" y="692501"/>
              <a:ext cx="1294463" cy="97077"/>
            </a:xfrm>
            <a:prstGeom prst="rect"/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152" name="Прямоугольник 30"/>
            <p:cNvSpPr/>
            <p:nvPr/>
          </p:nvSpPr>
          <p:spPr>
            <a:xfrm>
              <a:off x="336583" y="692501"/>
              <a:ext cx="1294463" cy="97077"/>
            </a:xfrm>
            <a:prstGeom prst="rect"/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153" name="Прямоугольник 31"/>
            <p:cNvSpPr/>
            <p:nvPr/>
          </p:nvSpPr>
          <p:spPr>
            <a:xfrm>
              <a:off x="673166" y="692501"/>
              <a:ext cx="1294463" cy="97077"/>
            </a:xfrm>
            <a:prstGeom prst="rect"/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154" name="Прямоугольник 32"/>
            <p:cNvSpPr/>
            <p:nvPr/>
          </p:nvSpPr>
          <p:spPr>
            <a:xfrm>
              <a:off x="993857" y="692501"/>
              <a:ext cx="1294463" cy="97077"/>
            </a:xfrm>
            <a:prstGeom prst="rect"/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155" name="Прямоугольник 33"/>
            <p:cNvSpPr/>
            <p:nvPr/>
          </p:nvSpPr>
          <p:spPr>
            <a:xfrm>
              <a:off x="1330440" y="692501"/>
              <a:ext cx="1294463" cy="97077"/>
            </a:xfrm>
            <a:prstGeom prst="rect"/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9156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157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158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159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Описание этапа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160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1049161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01.04.24-30.06.24</a:t>
            </a:r>
          </a:p>
        </p:txBody>
      </p:sp>
      <p:sp>
        <p:nvSpPr>
          <p:cNvPr id="1049162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01.07.24-30.</a:t>
            </a:r>
            <a:r>
              <a:rPr dirty="0" lang="en-US">
                <a:sym typeface="Helvetica"/>
              </a:rPr>
              <a:t>0</a:t>
            </a:r>
            <a:r>
              <a:rPr dirty="0" lang="ru-RU">
                <a:sym typeface="Helvetica"/>
              </a:rPr>
              <a:t>9.2</a:t>
            </a:r>
            <a:r>
              <a:rPr dirty="0" lang="en-US">
                <a:sym typeface="Helvetica"/>
              </a:rPr>
              <a:t>4</a:t>
            </a:r>
            <a:endParaRPr dirty="0" lang="ru-RU">
              <a:sym typeface="Helvetica"/>
            </a:endParaRPr>
          </a:p>
        </p:txBody>
      </p:sp>
      <p:sp>
        <p:nvSpPr>
          <p:cNvPr id="1049163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>
              <a:defRPr b="1" sz="1400">
                <a:solidFill>
                  <a:srgbClr val="002060"/>
                </a:solidFill>
              </a:defRPr>
            </a:lvl1pPr>
          </a:lstStyle>
          <a:p>
            <a:pPr lvl="0"/>
            <a:r>
              <a:rPr dirty="0" lang="ru-RU">
                <a:sym typeface="Helvetica"/>
              </a:rPr>
              <a:t>01.10.2</a:t>
            </a:r>
            <a:r>
              <a:rPr dirty="0" lang="en-US">
                <a:sym typeface="Helvetica"/>
              </a:rPr>
              <a:t>4</a:t>
            </a:r>
            <a:r>
              <a:rPr dirty="0" lang="ru-RU">
                <a:sym typeface="Helvetica"/>
              </a:rPr>
              <a:t>-3</a:t>
            </a:r>
            <a:r>
              <a:rPr dirty="0" lang="en-US">
                <a:sym typeface="Helvetica"/>
              </a:rPr>
              <a:t>1</a:t>
            </a:r>
            <a:r>
              <a:rPr dirty="0" lang="ru-RU">
                <a:sym typeface="Helvetica"/>
              </a:rPr>
              <a:t>.12.2</a:t>
            </a:r>
            <a:r>
              <a:rPr dirty="0" lang="en-US">
                <a:sym typeface="Helvetica"/>
              </a:rPr>
              <a:t>4</a:t>
            </a:r>
            <a:endParaRPr dirty="0" lang="ru-RU">
              <a:sym typeface="Helvetica"/>
            </a:endParaRPr>
          </a:p>
        </p:txBody>
      </p:sp>
      <p:pic>
        <p:nvPicPr>
          <p:cNvPr id="2097233" name="Рисунок 3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234" name="Рисунок 3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235" name="Рисунок 3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3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0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170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sp>
        <p:nvSpPr>
          <p:cNvPr id="1049171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dirty="0" lang="ru-RU"/>
          </a:p>
        </p:txBody>
      </p:sp>
      <p:sp>
        <p:nvSpPr>
          <p:cNvPr id="1049172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00" i="0" kumimoji="0" lang="ru-RU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2097241" name="Рисунок 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10228" y="51263"/>
            <a:ext cx="453825" cy="576000"/>
          </a:xfrm>
          <a:prstGeom prst="rect"/>
        </p:spPr>
      </p:pic>
      <p:pic>
        <p:nvPicPr>
          <p:cNvPr id="2097242" name="Рисунок 13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243" name="Рисунок 1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632113" y="159611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6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095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217" name="Рисунок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76908" y="63518"/>
            <a:ext cx="453825" cy="576000"/>
          </a:xfrm>
          <a:prstGeom prst="rect"/>
        </p:spPr>
      </p:pic>
      <p:pic>
        <p:nvPicPr>
          <p:cNvPr id="2097218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49096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dirty="0" lang="ru-RU"/>
          </a:p>
        </p:txBody>
      </p:sp>
      <p:pic>
        <p:nvPicPr>
          <p:cNvPr id="2097219" name="Рисунок 10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3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/>
        </p:spPr>
        <p:txBody>
          <a:bodyPr>
            <a:normAutofit/>
          </a:bodyPr>
          <a:lstStyle>
            <a:lvl1pPr>
              <a:defRPr baseline="0" b="1" cap="none" dirty="0" sz="2800" i="0" kumimoji="0" normalizeH="0" spc="0" strike="noStrike" u="none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2097228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/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/>
          <a:noFill/>
        </p:spPr>
      </p:pic>
      <p:sp>
        <p:nvSpPr>
          <p:cNvPr id="1049140" name="Номер слайда"/>
          <p:cNvSpPr txBox="1"/>
          <p:nvPr userDrawn="1"/>
        </p:nvSpPr>
        <p:spPr>
          <a:xfrm>
            <a:off x="11789063" y="6621550"/>
            <a:ext cx="180337" cy="269237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r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200" i="0" kumimoji="0" normalizeH="0" spc="0" strike="noStrike" u="none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sym typeface="Calibri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229" name="Рисунок 1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076908" y="51263"/>
            <a:ext cx="453825" cy="576000"/>
          </a:xfrm>
          <a:prstGeom prst="rect"/>
        </p:spPr>
      </p:pic>
      <p:pic>
        <p:nvPicPr>
          <p:cNvPr id="2097230" name="Рисунок 2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sp>
        <p:nvSpPr>
          <p:cNvPr id="1049141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dirty="0" lang="ru-RU"/>
              <a:t>Образец текста</a:t>
            </a:r>
          </a:p>
          <a:p>
            <a:pPr lvl="1"/>
            <a:r>
              <a:rPr dirty="0" lang="ru-RU"/>
              <a:t>Второй уровень</a:t>
            </a:r>
          </a:p>
          <a:p>
            <a:pPr lvl="2"/>
            <a:r>
              <a:rPr dirty="0" lang="ru-RU"/>
              <a:t>Третий уровень</a:t>
            </a:r>
          </a:p>
          <a:p>
            <a:pPr lvl="3"/>
            <a:r>
              <a:rPr dirty="0" lang="ru-RU"/>
              <a:t>Четвертый уровень</a:t>
            </a:r>
          </a:p>
          <a:p>
            <a:pPr lvl="4"/>
            <a:r>
              <a:rPr dirty="0" lang="ru-RU"/>
              <a:t>Пятый уровень</a:t>
            </a:r>
          </a:p>
        </p:txBody>
      </p:sp>
      <p:pic>
        <p:nvPicPr>
          <p:cNvPr id="2097231" name="Рисунок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8" name="Рисунок 9" descr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329611" y="-25758"/>
            <a:ext cx="2156114" cy="1212813"/>
          </a:xfrm>
          <a:prstGeom prst="rect"/>
          <a:ln w="12700">
            <a:miter lim="400000"/>
          </a:ln>
        </p:spPr>
      </p:pic>
      <p:pic>
        <p:nvPicPr>
          <p:cNvPr id="2097249" name="Рисунок 9" descr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329611" y="-25758"/>
            <a:ext cx="2156114" cy="1212813"/>
          </a:xfrm>
          <a:prstGeom prst="rect"/>
          <a:ln w="12700">
            <a:miter lim="400000"/>
          </a:ln>
        </p:spPr>
      </p:pic>
      <p:sp>
        <p:nvSpPr>
          <p:cNvPr id="1049174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/>
          <a:solidFill>
            <a:srgbClr val="B5D8E1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9175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/>
          <a:solidFill>
            <a:srgbClr val="FD493D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9176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/>
          <a:solidFill>
            <a:srgbClr val="FBB3C1"/>
          </a:solidFill>
          <a:ln w="12700">
            <a:miter lim="400000"/>
          </a:ln>
        </p:spPr>
        <p:txBody>
          <a:bodyPr anchor="ctr" bIns="45718" lIns="45718" rIns="45718" tIns="45718"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pic>
        <p:nvPicPr>
          <p:cNvPr id="2097250" name="image2.png" descr="image2.png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/>
          <a:ln w="12700">
            <a:miter lim="400000"/>
          </a:ln>
        </p:spPr>
      </p:pic>
      <p:sp>
        <p:nvSpPr>
          <p:cNvPr id="1049177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/>
          <a:solidFill>
            <a:srgbClr val="FCAF17"/>
          </a:solidFill>
          <a:ln w="12700">
            <a:miter lim="400000"/>
          </a:ln>
        </p:spPr>
        <p:txBody>
          <a:bodyPr anchor="ctr" bIns="45718" lIns="45718" rIns="45718" tIns="45718"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49178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/>
          <a:ln w="12700">
            <a:miter lim="400000"/>
          </a:ln>
        </p:spPr>
        <p:txBody>
          <a:bodyPr anchor="ctr" bIns="45718" lIns="45718" rIns="45718" tIns="45718">
            <a:normAutofit/>
          </a:bodyPr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b="1" dirty="0" sz="4800"/>
              <a:t>СПАСИБО!</a:t>
            </a:r>
            <a:endParaRPr b="1" dirty="0" sz="4800" lang="ru-RU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049179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ru-RU"/>
              <a:t>8-888-888-88-88</a:t>
            </a:r>
          </a:p>
          <a:p>
            <a:pPr lvl="1"/>
            <a:r>
              <a:rPr dirty="0" lang="ru-RU"/>
              <a:t>Второй уровень</a:t>
            </a:r>
          </a:p>
        </p:txBody>
      </p:sp>
      <p:sp>
        <p:nvSpPr>
          <p:cNvPr id="104918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baseline="0" b="0" cap="none" dirty="0" sz="18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dirty="0" lang="en-US"/>
              <a:t>e-mail</a:t>
            </a:r>
            <a:endParaRPr dirty="0" lang="ru-RU"/>
          </a:p>
        </p:txBody>
      </p:sp>
      <p:pic>
        <p:nvPicPr>
          <p:cNvPr id="2097251" name="Рисунок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050140" y="42055"/>
            <a:ext cx="453825" cy="576000"/>
          </a:xfrm>
          <a:prstGeom prst="rect"/>
        </p:spPr>
      </p:pic>
      <p:pic>
        <p:nvPicPr>
          <p:cNvPr id="2097252" name="Рисунок 1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47817" y="51263"/>
            <a:ext cx="695858" cy="557584"/>
          </a:xfrm>
          <a:prstGeom prst="rect"/>
        </p:spPr>
      </p:pic>
      <p:pic>
        <p:nvPicPr>
          <p:cNvPr id="2097253" name="Рисунок 1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5" cstate="print"/>
          <a:stretch>
            <a:fillRect/>
          </a:stretch>
        </p:blipFill>
        <p:spPr>
          <a:xfrm>
            <a:off x="1763967" y="120535"/>
            <a:ext cx="449236" cy="449236"/>
          </a:xfrm>
          <a:prstGeom prst="rect"/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4.png"/><Relationship Id="rId17" Type="http://schemas.openxmlformats.org/officeDocument/2006/relationships/theme" Target="../theme/theme1.xml"/></Relationships>
</file>

<file path=ppt/slideMasters/_rels/slideMaster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6" Type="http://schemas.openxmlformats.org/officeDocument/2006/relationships/image" Target="../media/image8.jpeg"/><Relationship Id="rId17" Type="http://schemas.openxmlformats.org/officeDocument/2006/relationships/theme" Target="../theme/theme2.xml"/></Relationships>
</file>

<file path=ppt/slideMasters/_rels/slideMaster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6" Type="http://schemas.openxmlformats.org/officeDocument/2006/relationships/image" Target="../media/image8.jpeg"/><Relationship Id="rId17" Type="http://schemas.openxmlformats.org/officeDocument/2006/relationships/theme" Target="../theme/theme3.xml"/></Relationships>
</file>

<file path=ppt/slideMasters/_rels/slideMaster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6" Type="http://schemas.openxmlformats.org/officeDocument/2006/relationships/image" Target="../media/image8.jpeg"/><Relationship Id="rId17" Type="http://schemas.openxmlformats.org/officeDocument/2006/relationships/theme" Target="../theme/theme4.xml"/></Relationships>
</file>

<file path=ppt/slideMasters/_rels/slideMaster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slideLayout" Target="../slideLayouts/slideLayout50.xml"/><Relationship Id="rId3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6.xml"/><Relationship Id="rId9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0.xml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6" Type="http://schemas.openxmlformats.org/officeDocument/2006/relationships/image" Target="../media/image8.jpeg"/><Relationship Id="rId17" Type="http://schemas.openxmlformats.org/officeDocument/2006/relationships/theme" Target="../theme/theme5.xml"/></Relationships>
</file>

<file path=ppt/slideMasters/_rels/slideMaster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2.xml"/><Relationship Id="rId13" Type="http://schemas.openxmlformats.org/officeDocument/2006/relationships/image" Target="../media/image9.png"/><Relationship Id="rId14" Type="http://schemas.openxmlformats.org/officeDocument/2006/relationships/image" Target="../media/image10.png"/><Relationship Id="rId15" Type="http://schemas.openxmlformats.org/officeDocument/2006/relationships/image" Target="../media/image6.png"/><Relationship Id="rId16" Type="http://schemas.openxmlformats.org/officeDocument/2006/relationships/image" Target="../media/image7.png"/><Relationship Id="rId17" Type="http://schemas.openxmlformats.org/officeDocument/2006/relationships/image" Target="../media/image8.jpeg"/><Relationship Id="rId18" Type="http://schemas.openxmlformats.org/officeDocument/2006/relationships/theme" Target="../theme/theme6.xml"/></Relationships>
</file>

<file path=ppt/slideMasters/_rels/slideMaster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9.xml"/><Relationship Id="rId8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4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4.png"/><Relationship Id="rId17" Type="http://schemas.openxmlformats.org/officeDocument/2006/relationships/theme" Target="../theme/theme7.xml"/></Relationships>
</file>

<file path=ppt/slideMasters/_rels/slideMaster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1.xml"/><Relationship Id="rId8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96.xml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6" Type="http://schemas.openxmlformats.org/officeDocument/2006/relationships/image" Target="../media/image8.jpeg"/><Relationship Id="rId17" Type="http://schemas.openxmlformats.org/officeDocument/2006/relationships/theme" Target="../theme/theme8.xml"/></Relationships>
</file>

<file path=ppt/slideMasters/_rels/slideMaster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9.xml"/><Relationship Id="rId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3.xml"/><Relationship Id="rId8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08.xml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6" Type="http://schemas.openxmlformats.org/officeDocument/2006/relationships/image" Target="../media/image8.jpeg"/><Relationship Id="rId17" Type="http://schemas.openxmlformats.org/officeDocument/2006/relationships/theme" Target="../theme/theme9.xml"/></Relationships>
</file>

<file path=ppt/slideMasters/_rels/slideMaster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0.xml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6" Type="http://schemas.openxmlformats.org/officeDocument/2006/relationships/image" Target="../media/image8.jpeg"/><Relationship Id="rId17" Type="http://schemas.openxmlformats.org/officeDocument/2006/relationships/theme" Target="../theme/theme10.xml"/></Relationships>
</file>

<file path=ppt/slideMasters/_rels/slideMaster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27.xml"/><Relationship Id="rId8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2.xml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6" Type="http://schemas.openxmlformats.org/officeDocument/2006/relationships/image" Target="../media/image8.jpeg"/><Relationship Id="rId17" Type="http://schemas.openxmlformats.org/officeDocument/2006/relationships/theme" Target="../theme/theme11.xml"/></Relationships>
</file>

<file path=ppt/slideMasters/_rels/slideMaster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4.xml"/><Relationship Id="rId13" Type="http://schemas.openxmlformats.org/officeDocument/2006/relationships/image" Target="../media/image9.png"/><Relationship Id="rId14" Type="http://schemas.openxmlformats.org/officeDocument/2006/relationships/image" Target="../media/image10.png"/><Relationship Id="rId15" Type="http://schemas.openxmlformats.org/officeDocument/2006/relationships/image" Target="../media/image6.png"/><Relationship Id="rId16" Type="http://schemas.openxmlformats.org/officeDocument/2006/relationships/image" Target="../media/image7.png"/><Relationship Id="rId17" Type="http://schemas.openxmlformats.org/officeDocument/2006/relationships/image" Target="../media/image8.jpeg"/><Relationship Id="rId18" Type="http://schemas.openxmlformats.org/officeDocument/2006/relationships/theme" Target="../theme/theme12.xml"/></Relationships>
</file>

<file path=ppt/slideMasters/_rels/slideMaster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1.xml"/><Relationship Id="rId8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3.xml"/><Relationship Id="rId10" Type="http://schemas.openxmlformats.org/officeDocument/2006/relationships/theme" Target="../theme/theme13.xml"/></Relationships>
</file>

<file path=ppt/slideMasters/_rels/slideMaster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0.xml"/><Relationship Id="rId8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2.xml"/><Relationship Id="rId10" Type="http://schemas.openxmlformats.org/officeDocument/2006/relationships/theme" Target="../theme/theme14.xml"/></Relationships>
</file>

<file path=ppt/slideMasters/_rels/slideMaster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theme" Target="../theme/theme15.xml"/></Relationships>
</file>

<file path=ppt/slideMasters/_rels/slideMaster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78.xml"/><Relationship Id="rId8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3.xml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theme" Target="../theme/theme16.xml"/></Relationships>
</file>

<file path=ppt/slideMasters/_rels/slideMaster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0.xml"/><Relationship Id="rId8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5.xml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jpeg"/><Relationship Id="rId17" Type="http://schemas.openxmlformats.org/officeDocument/2006/relationships/theme" Target="../theme/theme17.xml"/></Relationships>
</file>

<file path=ppt/slideMasters/_rels/slideMaster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2.xml"/><Relationship Id="rId8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07.xml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jpeg"/><Relationship Id="rId17" Type="http://schemas.openxmlformats.org/officeDocument/2006/relationships/theme" Target="../theme/theme18.xml"/></Relationships>
</file>

<file path=ppt/slideMasters/_rels/slideMaster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4.xml"/><Relationship Id="rId8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19.xml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jpeg"/><Relationship Id="rId17" Type="http://schemas.openxmlformats.org/officeDocument/2006/relationships/theme" Target="../theme/theme19.xml"/></Relationships>
</file>

<file path=ppt/slideMasters/_rels/slideMaster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1.xml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jpeg"/><Relationship Id="rId17" Type="http://schemas.openxmlformats.org/officeDocument/2006/relationships/theme" Target="../theme/theme20.xml"/></Relationships>
</file>

<file path=ppt/slideMasters/_rels/slideMaster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38.xml"/><Relationship Id="rId8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3.xml"/><Relationship Id="rId13" Type="http://schemas.openxmlformats.org/officeDocument/2006/relationships/image" Target="../media/image39.png"/><Relationship Id="rId14" Type="http://schemas.openxmlformats.org/officeDocument/2006/relationships/image" Target="../media/image40.png"/><Relationship Id="rId15" Type="http://schemas.openxmlformats.org/officeDocument/2006/relationships/image" Target="../media/image36.png"/><Relationship Id="rId16" Type="http://schemas.openxmlformats.org/officeDocument/2006/relationships/image" Target="../media/image37.png"/><Relationship Id="rId17" Type="http://schemas.openxmlformats.org/officeDocument/2006/relationships/image" Target="../media/image38.jpeg"/><Relationship Id="rId18" Type="http://schemas.openxmlformats.org/officeDocument/2006/relationships/theme" Target="../theme/theme21.xml"/></Relationships>
</file>

<file path=ppt/slideMasters/_rels/slideMaster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0.xml"/><Relationship Id="rId8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4.xml"/><Relationship Id="rId12" Type="http://schemas.openxmlformats.org/officeDocument/2006/relationships/slideLayout" Target="../slideLayouts/slideLayout255.xml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theme" Target="../theme/theme22.xml"/></Relationships>
</file>

<file path=ppt/slideMasters/_rels/slideMaster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2.xml"/><Relationship Id="rId8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67.xml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jpeg"/><Relationship Id="rId17" Type="http://schemas.openxmlformats.org/officeDocument/2006/relationships/theme" Target="../theme/theme23.xml"/></Relationships>
</file>

<file path=ppt/slideMasters/_rels/slideMaster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69.xml"/><Relationship Id="rId3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4.xml"/><Relationship Id="rId8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77.xml"/><Relationship Id="rId11" Type="http://schemas.openxmlformats.org/officeDocument/2006/relationships/slideLayout" Target="../slideLayouts/slideLayout278.xml"/><Relationship Id="rId12" Type="http://schemas.openxmlformats.org/officeDocument/2006/relationships/slideLayout" Target="../slideLayouts/slideLayout279.xml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jpeg"/><Relationship Id="rId17" Type="http://schemas.openxmlformats.org/officeDocument/2006/relationships/theme" Target="../theme/theme24.xml"/></Relationships>
</file>

<file path=ppt/slideMasters/_rels/slideMaster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80.xml"/><Relationship Id="rId2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84.xml"/><Relationship Id="rId6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86.xml"/><Relationship Id="rId8" Type="http://schemas.openxmlformats.org/officeDocument/2006/relationships/slideLayout" Target="../slideLayouts/slideLayout287.xml"/><Relationship Id="rId9" Type="http://schemas.openxmlformats.org/officeDocument/2006/relationships/slideLayout" Target="../slideLayouts/slideLayout288.xml"/><Relationship Id="rId10" Type="http://schemas.openxmlformats.org/officeDocument/2006/relationships/slideLayout" Target="../slideLayouts/slideLayout289.xml"/><Relationship Id="rId11" Type="http://schemas.openxmlformats.org/officeDocument/2006/relationships/slideLayout" Target="../slideLayouts/slideLayout290.xml"/><Relationship Id="rId12" Type="http://schemas.openxmlformats.org/officeDocument/2006/relationships/slideLayout" Target="../slideLayouts/slideLayout291.xml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jpeg"/><Relationship Id="rId17" Type="http://schemas.openxmlformats.org/officeDocument/2006/relationships/theme" Target="../theme/theme25.xml"/></Relationships>
</file>

<file path=ppt/slideMasters/_rels/slideMaster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95.xml"/><Relationship Id="rId5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297.xml"/><Relationship Id="rId7" Type="http://schemas.openxmlformats.org/officeDocument/2006/relationships/slideLayout" Target="../slideLayouts/slideLayout298.xml"/><Relationship Id="rId8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3.xml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jpeg"/><Relationship Id="rId17" Type="http://schemas.openxmlformats.org/officeDocument/2006/relationships/theme" Target="../theme/theme26.xml"/></Relationships>
</file>

<file path=ppt/slideMasters/_rels/slideMaster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0.xml"/><Relationship Id="rId8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313.xml"/><Relationship Id="rId11" Type="http://schemas.openxmlformats.org/officeDocument/2006/relationships/slideLayout" Target="../slideLayouts/slideLayout314.xml"/><Relationship Id="rId12" Type="http://schemas.openxmlformats.org/officeDocument/2006/relationships/slideLayout" Target="../slideLayouts/slideLayout315.xml"/><Relationship Id="rId13" Type="http://schemas.openxmlformats.org/officeDocument/2006/relationships/image" Target="../media/image39.png"/><Relationship Id="rId14" Type="http://schemas.openxmlformats.org/officeDocument/2006/relationships/image" Target="../media/image40.png"/><Relationship Id="rId15" Type="http://schemas.openxmlformats.org/officeDocument/2006/relationships/image" Target="../media/image36.png"/><Relationship Id="rId16" Type="http://schemas.openxmlformats.org/officeDocument/2006/relationships/image" Target="../media/image37.png"/><Relationship Id="rId17" Type="http://schemas.openxmlformats.org/officeDocument/2006/relationships/image" Target="../media/image38.jpeg"/><Relationship Id="rId18" Type="http://schemas.openxmlformats.org/officeDocument/2006/relationships/theme" Target="../theme/theme27.xml"/></Relationships>
</file>

<file path=ppt/slideMasters/_rels/slideMaster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16.xml"/><Relationship Id="rId2" Type="http://schemas.openxmlformats.org/officeDocument/2006/relationships/slideLayout" Target="../slideLayouts/slideLayout317.xml"/><Relationship Id="rId3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2.xml"/><Relationship Id="rId8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4.xml"/><Relationship Id="rId10" Type="http://schemas.openxmlformats.org/officeDocument/2006/relationships/theme" Target="../theme/theme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5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9617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618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619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620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621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sp>
        <p:nvSpPr>
          <p:cNvPr id="1049622" name="CustomShape 7"/>
          <p:cNvSpPr/>
          <p:nvPr/>
        </p:nvSpPr>
        <p:spPr>
          <a:xfrm>
            <a:off x="6102360" y="2345400"/>
            <a:ext cx="6121800" cy="4528440"/>
          </a:xfrm>
          <a:prstGeom prst="rect"/>
          <a:solidFill>
            <a:srgbClr val="FFAC00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623" name="CustomShape 8"/>
          <p:cNvSpPr/>
          <p:nvPr/>
        </p:nvSpPr>
        <p:spPr>
          <a:xfrm>
            <a:off x="6103080" y="0"/>
            <a:ext cx="6120720" cy="2344680"/>
          </a:xfrm>
          <a:prstGeom prst="rect"/>
          <a:solidFill>
            <a:srgbClr val="9F00FF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624" name="CustomShape 9"/>
          <p:cNvSpPr/>
          <p:nvPr/>
        </p:nvSpPr>
        <p:spPr>
          <a:xfrm>
            <a:off x="6101280" y="5359320"/>
            <a:ext cx="6120720" cy="1513800"/>
          </a:xfrm>
          <a:prstGeom prst="rect"/>
          <a:solidFill>
            <a:srgbClr val="FF2F2D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625" name="CustomShape 10"/>
          <p:cNvSpPr/>
          <p:nvPr/>
        </p:nvSpPr>
        <p:spPr>
          <a:xfrm>
            <a:off x="8818560" y="0"/>
            <a:ext cx="3405240" cy="4274280"/>
          </a:xfrm>
          <a:prstGeom prst="rect"/>
          <a:solidFill>
            <a:srgbClr val="FBB3C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312" name="Рисунок 8"/>
          <p:cNvPicPr>
            <a:picLocks/>
          </p:cNvPicPr>
          <p:nvPr/>
        </p:nvPicPr>
        <p:blipFill>
          <a:blip xmlns:r="http://schemas.openxmlformats.org/officeDocument/2006/relationships" r:embed="rId13"/>
          <a:srcRect l="1407" t="163" b="6859"/>
          <a:stretch>
            <a:fillRect/>
          </a:stretch>
        </p:blipFill>
        <p:spPr>
          <a:xfrm>
            <a:off x="8816400" y="2341800"/>
            <a:ext cx="3405600" cy="4515480"/>
          </a:xfrm>
          <a:prstGeom prst="rect"/>
          <a:ln>
            <a:noFill/>
          </a:ln>
        </p:spPr>
      </p:pic>
      <p:pic>
        <p:nvPicPr>
          <p:cNvPr id="2097313" name="Рисунок 9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682280" y="123840"/>
            <a:ext cx="1320480" cy="1009080"/>
          </a:xfrm>
          <a:prstGeom prst="rect"/>
          <a:ln>
            <a:noFill/>
          </a:ln>
        </p:spPr>
      </p:pic>
      <p:pic>
        <p:nvPicPr>
          <p:cNvPr id="2097314" name="Рисунок 2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9195480" y="206640"/>
            <a:ext cx="593640" cy="753480"/>
          </a:xfrm>
          <a:prstGeom prst="rect"/>
          <a:ln>
            <a:noFill/>
          </a:ln>
        </p:spPr>
      </p:pic>
      <p:sp>
        <p:nvSpPr>
          <p:cNvPr id="1049626" name="CustomShape 11"/>
          <p:cNvSpPr/>
          <p:nvPr/>
        </p:nvSpPr>
        <p:spPr>
          <a:xfrm>
            <a:off x="91800" y="2604240"/>
            <a:ext cx="1837800" cy="7606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/>
          <a:p>
            <a:pPr>
              <a:lnSpc>
                <a:spcPct val="100000"/>
              </a:lnSpc>
            </a:pPr>
            <a:r>
              <a:rPr b="1" sz="22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Рынок НТИ:</a:t>
            </a:r>
            <a:endParaRPr b="0" sz="2200" lang="ru-RU" spc="-1" strike="noStrike">
              <a:latin typeface="Arial"/>
            </a:endParaRPr>
          </a:p>
        </p:txBody>
      </p:sp>
      <p:sp>
        <p:nvSpPr>
          <p:cNvPr id="1049627" name="CustomShape 12"/>
          <p:cNvSpPr/>
          <p:nvPr/>
        </p:nvSpPr>
        <p:spPr>
          <a:xfrm>
            <a:off x="95400" y="3874680"/>
            <a:ext cx="1837800" cy="9586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/>
          <a:p>
            <a:pPr>
              <a:lnSpc>
                <a:spcPct val="100000"/>
              </a:lnSpc>
            </a:pPr>
            <a:r>
              <a:rPr b="1" sz="19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Тема стартап-проекта:</a:t>
            </a:r>
            <a:endParaRPr b="0" sz="1900" lang="ru-RU" spc="-1" strike="noStrike">
              <a:latin typeface="Arial"/>
            </a:endParaRPr>
          </a:p>
        </p:txBody>
      </p:sp>
      <p:sp>
        <p:nvSpPr>
          <p:cNvPr id="1049628" name="CustomShape 13"/>
          <p:cNvSpPr/>
          <p:nvPr/>
        </p:nvSpPr>
        <p:spPr>
          <a:xfrm>
            <a:off x="95400" y="5275440"/>
            <a:ext cx="2289960" cy="9586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/>
          <a:p>
            <a:pPr>
              <a:lnSpc>
                <a:spcPct val="100000"/>
              </a:lnSpc>
            </a:pPr>
            <a:r>
              <a:rPr b="1" sz="19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Технологическое направление:</a:t>
            </a:r>
            <a:endParaRPr b="0" sz="1900" lang="ru-RU" spc="-1" strike="noStrike">
              <a:latin typeface="Arial"/>
            </a:endParaRPr>
          </a:p>
        </p:txBody>
      </p:sp>
      <p:sp>
        <p:nvSpPr>
          <p:cNvPr id="1049629" name="CustomShape 14"/>
          <p:cNvSpPr/>
          <p:nvPr/>
        </p:nvSpPr>
        <p:spPr>
          <a:xfrm>
            <a:off x="6230520" y="478800"/>
            <a:ext cx="2478240" cy="11876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/>
          <a:p>
            <a:pPr algn="ctr">
              <a:lnSpc>
                <a:spcPct val="100000"/>
              </a:lnSpc>
            </a:pPr>
            <a:r>
              <a:rPr b="1" sz="1800" lang="ru-RU" spc="-1" strike="noStrike">
                <a:solidFill>
                  <a:srgbClr val="FFFFFF"/>
                </a:solidFill>
                <a:latin typeface="Gilroy-ExtraBold"/>
                <a:ea typeface="Gilroy-ExtraBold"/>
              </a:rPr>
              <a:t>Акселератор ОГУ «Думай! Действуй! Воплощай!</a:t>
            </a:r>
            <a:endParaRPr b="0" sz="1800" lang="ru-RU" spc="-1" strike="noStrike">
              <a:latin typeface="Arial"/>
            </a:endParaRPr>
          </a:p>
        </p:txBody>
      </p:sp>
      <p:pic>
        <p:nvPicPr>
          <p:cNvPr id="2097315" name="Рисунок 11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0716120" y="1038600"/>
            <a:ext cx="1286640" cy="1286640"/>
          </a:xfrm>
          <a:prstGeom prst="rect"/>
          <a:ln>
            <a:noFill/>
          </a:ln>
        </p:spPr>
      </p:pic>
      <p:sp>
        <p:nvSpPr>
          <p:cNvPr id="1049630" name="PlaceHolder 15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9631" name="PlaceHolder 1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4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9384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385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386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387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388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292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400" cy="332640"/>
          </a:xfrm>
          <a:prstGeom prst="rect"/>
          <a:ln>
            <a:noFill/>
          </a:ln>
        </p:spPr>
      </p:pic>
      <p:sp>
        <p:nvSpPr>
          <p:cNvPr id="1049389" name="CustomShape 7"/>
          <p:cNvSpPr/>
          <p:nvPr/>
        </p:nvSpPr>
        <p:spPr>
          <a:xfrm>
            <a:off x="11546640" y="6619320"/>
            <a:ext cx="664560" cy="2728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 wrap="none"/>
          <a:p>
            <a:pPr algn="r">
              <a:lnSpc>
                <a:spcPct val="100000"/>
              </a:lnSpc>
            </a:pPr>
            <a:fld id="{6CA69EFE-5D01-4126-94F0-10D1D4AA43CE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293" name="Рисунок 1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240" cy="575280"/>
          </a:xfrm>
          <a:prstGeom prst="rect"/>
          <a:ln>
            <a:noFill/>
          </a:ln>
        </p:spPr>
      </p:pic>
      <p:pic>
        <p:nvPicPr>
          <p:cNvPr id="2097294" name="Рисунок 2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sp>
        <p:nvSpPr>
          <p:cNvPr id="1049390" name="CustomShape 8"/>
          <p:cNvSpPr/>
          <p:nvPr/>
        </p:nvSpPr>
        <p:spPr>
          <a:xfrm>
            <a:off x="8253360" y="987120"/>
            <a:ext cx="3809880" cy="518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bIns="45000" lIns="45720" rIns="45720" tIns="4500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Arial"/>
              </a:rPr>
              <a:t>Решение:</a:t>
            </a:r>
            <a:endParaRPr b="0" sz="2800" lang="ru-RU" spc="-1" strike="noStrike">
              <a:latin typeface="Arial"/>
            </a:endParaRPr>
          </a:p>
        </p:txBody>
      </p:sp>
      <p:sp>
        <p:nvSpPr>
          <p:cNvPr id="1049391" name="CustomShape 9"/>
          <p:cNvSpPr/>
          <p:nvPr/>
        </p:nvSpPr>
        <p:spPr>
          <a:xfrm>
            <a:off x="3322080" y="180360"/>
            <a:ext cx="8680320" cy="518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bIns="45000" lIns="45720" rIns="45720" tIns="4500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Постановка проблемы и ее решение</a:t>
            </a:r>
            <a:endParaRPr b="0" sz="2800" lang="ru-RU" spc="-1" strike="noStrike">
              <a:latin typeface="Arial"/>
            </a:endParaRPr>
          </a:p>
        </p:txBody>
      </p:sp>
      <p:pic>
        <p:nvPicPr>
          <p:cNvPr id="2097295" name="Рисунок 3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560" cy="448560"/>
          </a:xfrm>
          <a:prstGeom prst="rect"/>
          <a:ln>
            <a:noFill/>
          </a:ln>
        </p:spPr>
      </p:pic>
      <p:grpSp>
        <p:nvGrpSpPr>
          <p:cNvPr id="404" name="Group 10"/>
          <p:cNvGrpSpPr/>
          <p:nvPr/>
        </p:nvGrpSpPr>
        <p:grpSpPr>
          <a:xfrm>
            <a:off x="496080" y="1424880"/>
            <a:ext cx="7346160" cy="4916160"/>
            <a:chOff x="496080" y="1424880"/>
            <a:chExt cx="7346160" cy="4916160"/>
          </a:xfrm>
        </p:grpSpPr>
        <p:sp>
          <p:nvSpPr>
            <p:cNvPr id="1049392" name="CustomShape 11"/>
            <p:cNvSpPr/>
            <p:nvPr/>
          </p:nvSpPr>
          <p:spPr>
            <a:xfrm rot="5400000">
              <a:off x="105840" y="1816920"/>
              <a:ext cx="2598120" cy="1818360"/>
            </a:xfrm>
            <a:prstGeom prst="chevron">
              <a:avLst>
                <a:gd name="adj" fmla="val 50000"/>
              </a:avLst>
            </a:prstGeom>
            <a:solidFill>
              <a:srgbClr val="9F00FF"/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 anchor="ctr" bIns="11520" lIns="11520" rIns="11520" rot="-5400000" tIns="11520"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b="1" sz="1800" lang="ru-RU" spc="-1" strike="noStrike">
                  <a:solidFill>
                    <a:srgbClr val="FFFFFF"/>
                  </a:solidFill>
                  <a:latin typeface="Gilroy-ExtraBold"/>
                  <a:ea typeface="Arial"/>
                </a:rPr>
                <a:t>Описание проблемы</a:t>
              </a:r>
              <a:endParaRPr b="0" sz="1800" lang="ru-RU" spc="-1" strike="noStrike">
                <a:latin typeface="Arial"/>
              </a:endParaRPr>
            </a:p>
          </p:txBody>
        </p:sp>
        <p:sp>
          <p:nvSpPr>
            <p:cNvPr id="1049393" name="CustomShape 12"/>
            <p:cNvSpPr/>
            <p:nvPr/>
          </p:nvSpPr>
          <p:spPr>
            <a:xfrm rot="5400000">
              <a:off x="4234680" y="-494280"/>
              <a:ext cx="1688400" cy="552672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394" name="CustomShape 13"/>
            <p:cNvSpPr/>
            <p:nvPr/>
          </p:nvSpPr>
          <p:spPr>
            <a:xfrm rot="5400000">
              <a:off x="105840" y="4132800"/>
              <a:ext cx="2598120" cy="1818360"/>
            </a:xfrm>
            <a:prstGeom prst="chevron">
              <a:avLst>
                <a:gd name="adj" fmla="val 50000"/>
              </a:avLst>
            </a:prstGeom>
            <a:solidFill>
              <a:srgbClr val="9F00FF"/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 anchor="ctr" bIns="11520" lIns="11520" rIns="11520" rot="-5400000" tIns="11520"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b="1" sz="1800" lang="ru-RU" spc="-1" strike="noStrike">
                  <a:solidFill>
                    <a:srgbClr val="FFFFFF"/>
                  </a:solidFill>
                  <a:latin typeface="Gilroy-ExtraBold"/>
                  <a:ea typeface="Arial"/>
                </a:rPr>
                <a:t>Какая часть проблемы решается</a:t>
              </a:r>
              <a:endParaRPr b="0" sz="1800" lang="ru-RU" spc="-1" strike="noStrike">
                <a:latin typeface="Arial"/>
              </a:endParaRPr>
            </a:p>
          </p:txBody>
        </p:sp>
        <p:sp>
          <p:nvSpPr>
            <p:cNvPr id="1049395" name="CustomShape 14"/>
            <p:cNvSpPr/>
            <p:nvPr/>
          </p:nvSpPr>
          <p:spPr>
            <a:xfrm rot="5400000">
              <a:off x="4234680" y="1838160"/>
              <a:ext cx="1688400" cy="552672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grpSp>
        <p:nvGrpSpPr>
          <p:cNvPr id="405" name="Group 15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049396" name="PlaceHolder 16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9397" name="PlaceHolder 1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2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8988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989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990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991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992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208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400" cy="332640"/>
          </a:xfrm>
          <a:prstGeom prst="rect"/>
          <a:ln>
            <a:noFill/>
          </a:ln>
        </p:spPr>
      </p:pic>
      <p:sp>
        <p:nvSpPr>
          <p:cNvPr id="1048993" name="CustomShape 7"/>
          <p:cNvSpPr/>
          <p:nvPr/>
        </p:nvSpPr>
        <p:spPr>
          <a:xfrm>
            <a:off x="11546640" y="6619320"/>
            <a:ext cx="664560" cy="2728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 wrap="none"/>
          <a:p>
            <a:pPr algn="r">
              <a:lnSpc>
                <a:spcPct val="100000"/>
              </a:lnSpc>
            </a:pPr>
            <a:fld id="{66B62A33-22FB-4FCE-B480-16E4B49511A5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sp>
        <p:nvSpPr>
          <p:cNvPr id="1048994" name="CustomShape 8"/>
          <p:cNvSpPr/>
          <p:nvPr/>
        </p:nvSpPr>
        <p:spPr>
          <a:xfrm>
            <a:off x="3107880" y="158040"/>
            <a:ext cx="8680320" cy="94392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bIns="45000" lIns="45720" rIns="45720" tIns="4500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Потенциальные потребительские сегменты</a:t>
            </a:r>
            <a:endParaRPr b="0" sz="2800" lang="ru-RU" spc="-1" strike="noStrike">
              <a:latin typeface="Arial"/>
            </a:endParaRPr>
          </a:p>
        </p:txBody>
      </p:sp>
      <p:pic>
        <p:nvPicPr>
          <p:cNvPr id="2097209" name="Рисунок 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240" cy="575280"/>
          </a:xfrm>
          <a:prstGeom prst="rect"/>
          <a:ln>
            <a:noFill/>
          </a:ln>
        </p:spPr>
      </p:pic>
      <p:pic>
        <p:nvPicPr>
          <p:cNvPr id="2097210" name="Рисунок 13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pic>
        <p:nvPicPr>
          <p:cNvPr id="2097211" name="Рисунок 14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560" cy="448560"/>
          </a:xfrm>
          <a:prstGeom prst="rect"/>
          <a:ln>
            <a:noFill/>
          </a:ln>
        </p:spPr>
      </p:pic>
      <p:sp>
        <p:nvSpPr>
          <p:cNvPr id="1048995" name="PlaceHolder 9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996" name="PlaceHolder 10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4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9529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530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531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532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533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304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400" cy="332640"/>
          </a:xfrm>
          <a:prstGeom prst="rect"/>
          <a:ln>
            <a:noFill/>
          </a:ln>
        </p:spPr>
      </p:pic>
      <p:sp>
        <p:nvSpPr>
          <p:cNvPr id="1049534" name="CustomShape 7"/>
          <p:cNvSpPr/>
          <p:nvPr/>
        </p:nvSpPr>
        <p:spPr>
          <a:xfrm>
            <a:off x="11546640" y="6619320"/>
            <a:ext cx="664560" cy="2728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 wrap="none"/>
          <a:p>
            <a:pPr algn="r">
              <a:lnSpc>
                <a:spcPct val="100000"/>
              </a:lnSpc>
            </a:pPr>
            <a:fld id="{166BF668-2E4C-4760-831D-80636B4781E6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305" name="Рисунок 6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240" cy="575280"/>
          </a:xfrm>
          <a:prstGeom prst="rect"/>
          <a:ln>
            <a:noFill/>
          </a:ln>
        </p:spPr>
      </p:pic>
      <p:pic>
        <p:nvPicPr>
          <p:cNvPr id="2097306" name="Рисунок 7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pic>
        <p:nvPicPr>
          <p:cNvPr id="2097307" name="Рисунок 9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560" cy="448560"/>
          </a:xfrm>
          <a:prstGeom prst="rect"/>
          <a:ln>
            <a:noFill/>
          </a:ln>
        </p:spPr>
      </p:pic>
      <p:sp>
        <p:nvSpPr>
          <p:cNvPr id="1049535" name="PlaceHolder 8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9536" name="PlaceHolder 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4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9434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435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436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437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438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296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400" cy="332640"/>
          </a:xfrm>
          <a:prstGeom prst="rect"/>
          <a:ln>
            <a:noFill/>
          </a:ln>
        </p:spPr>
      </p:pic>
      <p:sp>
        <p:nvSpPr>
          <p:cNvPr id="1049439" name="CustomShape 7"/>
          <p:cNvSpPr/>
          <p:nvPr/>
        </p:nvSpPr>
        <p:spPr>
          <a:xfrm>
            <a:off x="11546640" y="6619320"/>
            <a:ext cx="664560" cy="2728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 wrap="none"/>
          <a:p>
            <a:pPr algn="r">
              <a:lnSpc>
                <a:spcPct val="100000"/>
              </a:lnSpc>
            </a:pPr>
            <a:fld id="{A7AC6BB2-6AA4-46CB-9AF9-0226BB9DCD04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297" name="Рисунок 1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76760" y="51120"/>
            <a:ext cx="453240" cy="575280"/>
          </a:xfrm>
          <a:prstGeom prst="rect"/>
          <a:ln>
            <a:noFill/>
          </a:ln>
        </p:spPr>
      </p:pic>
      <p:pic>
        <p:nvPicPr>
          <p:cNvPr id="2097298" name="Рисунок 2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pic>
        <p:nvPicPr>
          <p:cNvPr id="2097299" name="Рисунок 9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764000" y="120600"/>
            <a:ext cx="448560" cy="448560"/>
          </a:xfrm>
          <a:prstGeom prst="rect"/>
          <a:ln>
            <a:noFill/>
          </a:ln>
        </p:spPr>
      </p:pic>
      <p:sp>
        <p:nvSpPr>
          <p:cNvPr id="1049440" name="PlaceHolder 8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9441" name="PlaceHolder 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7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5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9999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50000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50001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50002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50003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376" name="Рисунок 9"/>
          <p:cNvPicPr>
            <a:picLocks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329760" y="-25920"/>
            <a:ext cx="2155320" cy="1212120"/>
          </a:xfrm>
          <a:prstGeom prst="rect"/>
          <a:ln w="12600">
            <a:noFill/>
          </a:ln>
        </p:spPr>
      </p:pic>
      <p:pic>
        <p:nvPicPr>
          <p:cNvPr id="2097377" name="Рисунок 9"/>
          <p:cNvPicPr>
            <a:picLocks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329760" y="-25920"/>
            <a:ext cx="2155320" cy="1212120"/>
          </a:xfrm>
          <a:prstGeom prst="rect"/>
          <a:ln w="12600">
            <a:noFill/>
          </a:ln>
        </p:spPr>
      </p:pic>
      <p:sp>
        <p:nvSpPr>
          <p:cNvPr id="1050004" name="CustomShape 7"/>
          <p:cNvSpPr/>
          <p:nvPr/>
        </p:nvSpPr>
        <p:spPr>
          <a:xfrm>
            <a:off x="6103080" y="1742760"/>
            <a:ext cx="6120720" cy="5131080"/>
          </a:xfrm>
          <a:prstGeom prst="rect"/>
          <a:solidFill>
            <a:srgbClr val="B5D8E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50005" name="CustomShape 8"/>
          <p:cNvSpPr/>
          <p:nvPr/>
        </p:nvSpPr>
        <p:spPr>
          <a:xfrm>
            <a:off x="6103080" y="-6120"/>
            <a:ext cx="6120720" cy="1799640"/>
          </a:xfrm>
          <a:prstGeom prst="rect"/>
          <a:solidFill>
            <a:srgbClr val="FD493D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50006" name="CustomShape 9"/>
          <p:cNvSpPr/>
          <p:nvPr/>
        </p:nvSpPr>
        <p:spPr>
          <a:xfrm>
            <a:off x="6102360" y="5347800"/>
            <a:ext cx="2372040" cy="1515240"/>
          </a:xfrm>
          <a:prstGeom prst="rect"/>
          <a:solidFill>
            <a:srgbClr val="FBB3C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378" name="image2.png"/>
          <p:cNvPicPr>
            <a:picLocks/>
          </p:cNvPicPr>
          <p:nvPr/>
        </p:nvPicPr>
        <p:blipFill>
          <a:blip xmlns:r="http://schemas.openxmlformats.org/officeDocument/2006/relationships" r:embed="rId14"/>
          <a:srcRect t="720" b="5621"/>
          <a:stretch>
            <a:fillRect/>
          </a:stretch>
        </p:blipFill>
        <p:spPr>
          <a:xfrm>
            <a:off x="8362440" y="1788840"/>
            <a:ext cx="3861720" cy="5086440"/>
          </a:xfrm>
          <a:prstGeom prst="rect"/>
          <a:ln w="12600">
            <a:noFill/>
          </a:ln>
        </p:spPr>
      </p:pic>
      <p:sp>
        <p:nvSpPr>
          <p:cNvPr id="1050007" name="CustomShape 10"/>
          <p:cNvSpPr/>
          <p:nvPr/>
        </p:nvSpPr>
        <p:spPr>
          <a:xfrm>
            <a:off x="8355960" y="-11880"/>
            <a:ext cx="3868200" cy="1811160"/>
          </a:xfrm>
          <a:prstGeom prst="rect"/>
          <a:solidFill>
            <a:srgbClr val="FCAF17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50008" name="CustomShape 11"/>
          <p:cNvSpPr/>
          <p:nvPr/>
        </p:nvSpPr>
        <p:spPr>
          <a:xfrm>
            <a:off x="532080" y="995040"/>
            <a:ext cx="4830480" cy="194940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>
            <a:normAutofit fontScale="95652"/>
          </a:bodyPr>
          <a:p>
            <a:pPr>
              <a:lnSpc>
                <a:spcPct val="100000"/>
              </a:lnSpc>
            </a:pPr>
            <a:r>
              <a:rPr b="1" sz="4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СПАСИБО!</a:t>
            </a:r>
            <a:endParaRPr b="0" sz="48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sz="4800" lang="ru-RU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sz="2300" lang="ru-RU" spc="-1" strike="noStrike">
                <a:solidFill>
                  <a:srgbClr val="8F00FF"/>
                </a:solidFill>
                <a:latin typeface="Gilroy-Light"/>
                <a:ea typeface="Gilroy-Light"/>
              </a:rPr>
              <a:t>КОНТАКТЫ</a:t>
            </a:r>
            <a:endParaRPr b="0" sz="2300" lang="ru-RU" spc="-1" strike="noStrike">
              <a:latin typeface="Arial"/>
            </a:endParaRPr>
          </a:p>
        </p:txBody>
      </p:sp>
      <p:pic>
        <p:nvPicPr>
          <p:cNvPr id="2097379" name="Рисунок 1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050120" y="42120"/>
            <a:ext cx="453240" cy="575280"/>
          </a:xfrm>
          <a:prstGeom prst="rect"/>
          <a:ln>
            <a:noFill/>
          </a:ln>
        </p:spPr>
      </p:pic>
      <p:pic>
        <p:nvPicPr>
          <p:cNvPr id="2097380" name="Рисунок 14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pic>
        <p:nvPicPr>
          <p:cNvPr id="2097381" name="Рисунок 15"/>
          <p:cNvPicPr>
            <a:picLocks/>
          </p:cNvPicPr>
          <p:nvPr/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1764000" y="120600"/>
            <a:ext cx="448560" cy="448560"/>
          </a:xfrm>
          <a:prstGeom prst="rect"/>
          <a:ln>
            <a:noFill/>
          </a:ln>
        </p:spPr>
      </p:pic>
      <p:sp>
        <p:nvSpPr>
          <p:cNvPr id="1050009" name="PlaceHolder 1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50010" name="PlaceHolder 1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6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9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9945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946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947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948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949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sp>
        <p:nvSpPr>
          <p:cNvPr id="1049950" name="PlaceHolder 7"/>
          <p:cNvSpPr>
            <a:spLocks noGrp="1"/>
          </p:cNvSpPr>
          <p:nvPr>
            <p:ph type="title"/>
          </p:nvPr>
        </p:nvSpPr>
        <p:spPr>
          <a:xfrm>
            <a:off x="258480" y="1032480"/>
            <a:ext cx="5443200" cy="1236600"/>
          </a:xfrm>
          <a:prstGeom prst="rect"/>
        </p:spPr>
        <p:txBody>
          <a:bodyPr anchor="ctr" lIns="45720" rIns="45720"/>
          <a:p>
            <a:pPr algn="ctr">
              <a:lnSpc>
                <a:spcPct val="100000"/>
              </a:lnSpc>
            </a:pPr>
            <a:r>
              <a:rPr b="1" sz="25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Название проекта</a:t>
            </a:r>
            <a:endParaRPr b="0" sz="25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951" name="PlaceHolder 8"/>
          <p:cNvSpPr>
            <a:spLocks noGrp="1"/>
          </p:cNvSpPr>
          <p:nvPr>
            <p:ph type="sldNum"/>
          </p:nvPr>
        </p:nvSpPr>
        <p:spPr>
          <a:xfrm>
            <a:off x="11095200" y="6414840"/>
            <a:ext cx="258120" cy="248040"/>
          </a:xfrm>
          <a:prstGeom prst="rect"/>
        </p:spPr>
        <p:txBody>
          <a:bodyPr anchor="ctr" lIns="45720" rIns="45720"/>
          <a:p>
            <a:pPr algn="r">
              <a:lnSpc>
                <a:spcPct val="100000"/>
              </a:lnSpc>
            </a:pPr>
            <a:fld id="{CAB980A9-016A-48C4-8DA1-3DFFBEBFFE39}" type="slidenum">
              <a:rPr b="0" sz="1200" lang="ru-RU" spc="-1" strike="noStrike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Times New Roman"/>
            </a:endParaRPr>
          </a:p>
        </p:txBody>
      </p:sp>
      <p:sp>
        <p:nvSpPr>
          <p:cNvPr id="1049952" name="CustomShape 9"/>
          <p:cNvSpPr/>
          <p:nvPr/>
        </p:nvSpPr>
        <p:spPr>
          <a:xfrm>
            <a:off x="6102360" y="2345400"/>
            <a:ext cx="6122160" cy="4528800"/>
          </a:xfrm>
          <a:prstGeom prst="rect"/>
          <a:solidFill>
            <a:srgbClr val="FFAC00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953" name="CustomShape 10"/>
          <p:cNvSpPr/>
          <p:nvPr/>
        </p:nvSpPr>
        <p:spPr>
          <a:xfrm>
            <a:off x="6103080" y="0"/>
            <a:ext cx="6121080" cy="2345040"/>
          </a:xfrm>
          <a:prstGeom prst="rect"/>
          <a:solidFill>
            <a:srgbClr val="9F00FF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954" name="CustomShape 11"/>
          <p:cNvSpPr/>
          <p:nvPr/>
        </p:nvSpPr>
        <p:spPr>
          <a:xfrm>
            <a:off x="6101280" y="5359320"/>
            <a:ext cx="6121080" cy="1514160"/>
          </a:xfrm>
          <a:prstGeom prst="rect"/>
          <a:solidFill>
            <a:srgbClr val="FF2F2D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955" name="CustomShape 12"/>
          <p:cNvSpPr/>
          <p:nvPr/>
        </p:nvSpPr>
        <p:spPr>
          <a:xfrm>
            <a:off x="8818560" y="0"/>
            <a:ext cx="3405600" cy="4274640"/>
          </a:xfrm>
          <a:prstGeom prst="rect"/>
          <a:solidFill>
            <a:srgbClr val="FBB3C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372" name="Рисунок 8"/>
          <p:cNvPicPr>
            <a:picLocks/>
          </p:cNvPicPr>
          <p:nvPr/>
        </p:nvPicPr>
        <p:blipFill>
          <a:blip xmlns:r="http://schemas.openxmlformats.org/officeDocument/2006/relationships" r:embed="rId13"/>
          <a:srcRect l="1407" t="163" b="6859"/>
          <a:stretch>
            <a:fillRect/>
          </a:stretch>
        </p:blipFill>
        <p:spPr>
          <a:xfrm>
            <a:off x="8816400" y="2341800"/>
            <a:ext cx="3405960" cy="4515840"/>
          </a:xfrm>
          <a:prstGeom prst="rect"/>
          <a:ln>
            <a:noFill/>
          </a:ln>
        </p:spPr>
      </p:pic>
      <p:pic>
        <p:nvPicPr>
          <p:cNvPr id="2097373" name="Рисунок 9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682280" y="123840"/>
            <a:ext cx="1320840" cy="1009440"/>
          </a:xfrm>
          <a:prstGeom prst="rect"/>
          <a:ln>
            <a:noFill/>
          </a:ln>
        </p:spPr>
      </p:pic>
      <p:pic>
        <p:nvPicPr>
          <p:cNvPr id="2097374" name="Рисунок 2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9195480" y="206640"/>
            <a:ext cx="594000" cy="753840"/>
          </a:xfrm>
          <a:prstGeom prst="rect"/>
          <a:ln>
            <a:noFill/>
          </a:ln>
        </p:spPr>
      </p:pic>
      <p:sp>
        <p:nvSpPr>
          <p:cNvPr id="1049956" name="CustomShape 13"/>
          <p:cNvSpPr/>
          <p:nvPr/>
        </p:nvSpPr>
        <p:spPr>
          <a:xfrm>
            <a:off x="91800" y="2604240"/>
            <a:ext cx="1838160" cy="761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/>
          <a:p>
            <a:pPr>
              <a:lnSpc>
                <a:spcPct val="100000"/>
              </a:lnSpc>
            </a:pPr>
            <a:r>
              <a:rPr b="1" sz="22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Рынок НТИ:</a:t>
            </a:r>
            <a:endParaRPr b="0" sz="2200" lang="ru-RU" spc="-1" strike="noStrike">
              <a:latin typeface="Arial"/>
            </a:endParaRPr>
          </a:p>
        </p:txBody>
      </p:sp>
      <p:sp>
        <p:nvSpPr>
          <p:cNvPr id="1049957" name="PlaceHolder 14"/>
          <p:cNvSpPr>
            <a:spLocks noGrp="1"/>
          </p:cNvSpPr>
          <p:nvPr>
            <p:ph type="body"/>
          </p:nvPr>
        </p:nvSpPr>
        <p:spPr>
          <a:xfrm>
            <a:off x="1930320" y="2770200"/>
            <a:ext cx="4168800" cy="659160"/>
          </a:xfrm>
          <a:prstGeom prst="rect"/>
        </p:spPr>
        <p:txBody>
          <a:bodyPr lIns="45720" rIns="4572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sz="22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Эдунет, Технет, Энерджинет (указать один рынок)</a:t>
            </a:r>
            <a:endParaRPr b="0" sz="22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58" name="CustomShape 15"/>
          <p:cNvSpPr/>
          <p:nvPr/>
        </p:nvSpPr>
        <p:spPr>
          <a:xfrm>
            <a:off x="95400" y="3874680"/>
            <a:ext cx="1838160" cy="959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/>
          <a:p>
            <a:pPr>
              <a:lnSpc>
                <a:spcPct val="100000"/>
              </a:lnSpc>
            </a:pPr>
            <a:r>
              <a:rPr b="1" sz="19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Тема стартап-проекта:</a:t>
            </a:r>
            <a:endParaRPr b="0" sz="1900" lang="ru-RU" spc="-1" strike="noStrike">
              <a:latin typeface="Arial"/>
            </a:endParaRPr>
          </a:p>
        </p:txBody>
      </p:sp>
      <p:sp>
        <p:nvSpPr>
          <p:cNvPr id="1049959" name="PlaceHolder 16"/>
          <p:cNvSpPr>
            <a:spLocks noGrp="1"/>
          </p:cNvSpPr>
          <p:nvPr>
            <p:ph type="body"/>
          </p:nvPr>
        </p:nvSpPr>
        <p:spPr>
          <a:xfrm>
            <a:off x="1936800" y="4027680"/>
            <a:ext cx="4168800" cy="659160"/>
          </a:xfrm>
          <a:prstGeom prst="rect"/>
        </p:spPr>
        <p:txBody>
          <a:bodyPr lIns="45720" rIns="4572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sz="19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пункт 2 паспорта </a:t>
            </a:r>
            <a:endParaRPr b="0" sz="19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60" name="CustomShape 17"/>
          <p:cNvSpPr/>
          <p:nvPr/>
        </p:nvSpPr>
        <p:spPr>
          <a:xfrm>
            <a:off x="95400" y="5275440"/>
            <a:ext cx="2290320" cy="959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/>
          <a:p>
            <a:pPr>
              <a:lnSpc>
                <a:spcPct val="100000"/>
              </a:lnSpc>
            </a:pPr>
            <a:r>
              <a:rPr b="1" sz="19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Технологическое направление:</a:t>
            </a:r>
            <a:endParaRPr b="0" sz="1900" lang="ru-RU" spc="-1" strike="noStrike">
              <a:latin typeface="Arial"/>
            </a:endParaRPr>
          </a:p>
        </p:txBody>
      </p:sp>
      <p:sp>
        <p:nvSpPr>
          <p:cNvPr id="1049961" name="PlaceHolder 18"/>
          <p:cNvSpPr>
            <a:spLocks noGrp="1"/>
          </p:cNvSpPr>
          <p:nvPr>
            <p:ph type="body"/>
          </p:nvPr>
        </p:nvSpPr>
        <p:spPr>
          <a:xfrm>
            <a:off x="2386080" y="5416560"/>
            <a:ext cx="3719520" cy="653760"/>
          </a:xfrm>
          <a:prstGeom prst="rect"/>
        </p:spPr>
        <p:txBody>
          <a:bodyPr lIns="45720" rIns="4572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sz="19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пункт 3 паспорта </a:t>
            </a:r>
            <a:endParaRPr b="0" sz="19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962" name="CustomShape 19"/>
          <p:cNvSpPr/>
          <p:nvPr/>
        </p:nvSpPr>
        <p:spPr>
          <a:xfrm>
            <a:off x="6230520" y="478800"/>
            <a:ext cx="2478600" cy="118800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/>
          <a:p>
            <a:pPr algn="ctr">
              <a:lnSpc>
                <a:spcPct val="100000"/>
              </a:lnSpc>
            </a:pPr>
            <a:r>
              <a:rPr b="1" sz="1800" lang="ru-RU" spc="-1" strike="noStrike">
                <a:solidFill>
                  <a:srgbClr val="FFFFFF"/>
                </a:solidFill>
                <a:latin typeface="Gilroy-ExtraBold"/>
                <a:ea typeface="Gilroy-ExtraBold"/>
              </a:rPr>
              <a:t>Акселератор ОГУ «Думай! Действуй! Воплощай!</a:t>
            </a:r>
            <a:endParaRPr b="0" sz="1800" lang="ru-RU" spc="-1" strike="noStrike">
              <a:latin typeface="Arial"/>
            </a:endParaRPr>
          </a:p>
        </p:txBody>
      </p:sp>
      <p:pic>
        <p:nvPicPr>
          <p:cNvPr id="2097375" name="Рисунок 11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0716120" y="1038600"/>
            <a:ext cx="1287000" cy="1287000"/>
          </a:xfrm>
          <a:prstGeom prst="rect"/>
          <a:ln>
            <a:noFill/>
          </a:ln>
        </p:spPr>
      </p:pic>
    </p:spTree>
  </p:cSld>
  <p:clrMap accent1="accent1" accent2="accent2" accent3="accent3" accent4="accent4" accent5="accent5" accent6="accent6" bg1="lt1" bg2="lt2" tx1="dk1" tx2="dk2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8756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57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58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59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60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190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760" cy="333000"/>
          </a:xfrm>
          <a:prstGeom prst="rect"/>
          <a:ln>
            <a:noFill/>
          </a:ln>
        </p:spPr>
      </p:pic>
      <p:sp>
        <p:nvSpPr>
          <p:cNvPr id="1048761" name="CustomShape 7"/>
          <p:cNvSpPr/>
          <p:nvPr/>
        </p:nvSpPr>
        <p:spPr>
          <a:xfrm>
            <a:off x="11546640" y="6619320"/>
            <a:ext cx="664920" cy="2732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 wrap="none"/>
          <a:p>
            <a:pPr algn="r">
              <a:lnSpc>
                <a:spcPct val="100000"/>
              </a:lnSpc>
            </a:pPr>
            <a:fld id="{A05C7401-2526-4549-82E5-E7FDAF233627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191" name="Рисунок 1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600" cy="575640"/>
          </a:xfrm>
          <a:prstGeom prst="rect"/>
          <a:ln>
            <a:noFill/>
          </a:ln>
        </p:spPr>
      </p:pic>
      <p:pic>
        <p:nvPicPr>
          <p:cNvPr id="2097192" name="Рисунок 2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sp>
        <p:nvSpPr>
          <p:cNvPr id="1048762" name="PlaceHolder 8"/>
          <p:cNvSpPr>
            <a:spLocks noGrp="1"/>
          </p:cNvSpPr>
          <p:nvPr>
            <p:ph type="body"/>
          </p:nvPr>
        </p:nvSpPr>
        <p:spPr>
          <a:xfrm>
            <a:off x="8253360" y="1510200"/>
            <a:ext cx="3672720" cy="4747680"/>
          </a:xfrm>
          <a:prstGeom prst="rect"/>
        </p:spPr>
        <p:txBody>
          <a:bodyPr lIns="45720" rIns="45720"/>
          <a:p>
            <a:pPr indent="-88560" marL="88920">
              <a:lnSpc>
                <a:spcPct val="90000"/>
              </a:lnSpc>
              <a:buClr>
                <a:srgbClr val="002060"/>
              </a:buClr>
              <a:buFont typeface="Arial"/>
              <a:buChar char="•"/>
            </a:pPr>
            <a:r>
              <a:rPr b="0" sz="16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пункт 20 паспорта</a:t>
            </a:r>
            <a:endParaRPr b="0" sz="1600" lang="ru-RU" spc="-1" strike="noStrike">
              <a:solidFill>
                <a:srgbClr val="000000"/>
              </a:solidFill>
              <a:latin typeface="Calibri"/>
            </a:endParaRPr>
          </a:p>
          <a:p>
            <a:pPr indent="-77400" lvl="1" marL="264960">
              <a:lnSpc>
                <a:spcPct val="90000"/>
              </a:lnSpc>
              <a:buClr>
                <a:srgbClr val="002060"/>
              </a:buClr>
              <a:buFont typeface="Arial"/>
              <a:buChar char="•"/>
            </a:pPr>
            <a:r>
              <a:rPr b="0" sz="14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Второй уровень</a:t>
            </a:r>
            <a:endParaRPr b="0" sz="14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63" name="CustomShape 9"/>
          <p:cNvSpPr/>
          <p:nvPr/>
        </p:nvSpPr>
        <p:spPr>
          <a:xfrm>
            <a:off x="8253360" y="987120"/>
            <a:ext cx="3810240" cy="51840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lIns="45720" rIns="4572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Arial"/>
              </a:rPr>
              <a:t>Решение:</a:t>
            </a:r>
            <a:endParaRPr b="0" sz="2800" lang="ru-RU" spc="-1" strike="noStrike">
              <a:latin typeface="Arial"/>
            </a:endParaRPr>
          </a:p>
        </p:txBody>
      </p:sp>
      <p:sp>
        <p:nvSpPr>
          <p:cNvPr id="1048764" name="CustomShape 10"/>
          <p:cNvSpPr/>
          <p:nvPr/>
        </p:nvSpPr>
        <p:spPr>
          <a:xfrm>
            <a:off x="3322080" y="180360"/>
            <a:ext cx="8680680" cy="51840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lIns="45720" rIns="4572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Постановка проблемы и ее решение</a:t>
            </a:r>
            <a:endParaRPr b="0" sz="2800" lang="ru-RU" spc="-1" strike="noStrike">
              <a:latin typeface="Arial"/>
            </a:endParaRPr>
          </a:p>
        </p:txBody>
      </p:sp>
      <p:pic>
        <p:nvPicPr>
          <p:cNvPr id="2097193" name="Рисунок 3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920" cy="448920"/>
          </a:xfrm>
          <a:prstGeom prst="rect"/>
          <a:ln>
            <a:noFill/>
          </a:ln>
        </p:spPr>
      </p:pic>
      <p:grpSp>
        <p:nvGrpSpPr>
          <p:cNvPr id="121" name="Group 11"/>
          <p:cNvGrpSpPr/>
          <p:nvPr/>
        </p:nvGrpSpPr>
        <p:grpSpPr>
          <a:xfrm>
            <a:off x="496080" y="1424880"/>
            <a:ext cx="7346160" cy="4916520"/>
            <a:chOff x="496080" y="1424880"/>
            <a:chExt cx="7346160" cy="4916520"/>
          </a:xfrm>
        </p:grpSpPr>
        <p:sp>
          <p:nvSpPr>
            <p:cNvPr id="1048765" name="CustomShape 12"/>
            <p:cNvSpPr/>
            <p:nvPr/>
          </p:nvSpPr>
          <p:spPr>
            <a:xfrm rot="5400000">
              <a:off x="105840" y="1816920"/>
              <a:ext cx="2598480" cy="1818720"/>
            </a:xfrm>
            <a:prstGeom prst="chevron">
              <a:avLst>
                <a:gd name="adj" fmla="val 50000"/>
              </a:avLst>
            </a:prstGeom>
            <a:solidFill>
              <a:srgbClr val="9F00FF"/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 anchor="ctr" bIns="11520" lIns="11520" rIns="11520" rot="-5400000" tIns="11520"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b="1" sz="1800" lang="ru-RU" spc="-1" strike="noStrike">
                  <a:solidFill>
                    <a:srgbClr val="FFFFFF"/>
                  </a:solidFill>
                  <a:latin typeface="Gilroy-ExtraBold"/>
                  <a:ea typeface="Arial"/>
                </a:rPr>
                <a:t>Описание проблемы</a:t>
              </a:r>
              <a:endParaRPr b="0" sz="1800" lang="ru-RU" spc="-1" strike="noStrike">
                <a:latin typeface="Arial"/>
              </a:endParaRPr>
            </a:p>
          </p:txBody>
        </p:sp>
        <p:sp>
          <p:nvSpPr>
            <p:cNvPr id="1048766" name="CustomShape 13"/>
            <p:cNvSpPr/>
            <p:nvPr/>
          </p:nvSpPr>
          <p:spPr>
            <a:xfrm rot="5400000">
              <a:off x="4234320" y="-494280"/>
              <a:ext cx="1688760" cy="552708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67" name="CustomShape 14"/>
            <p:cNvSpPr/>
            <p:nvPr/>
          </p:nvSpPr>
          <p:spPr>
            <a:xfrm rot="5400000">
              <a:off x="105840" y="4132800"/>
              <a:ext cx="2598480" cy="1818720"/>
            </a:xfrm>
            <a:prstGeom prst="chevron">
              <a:avLst>
                <a:gd name="adj" fmla="val 50000"/>
              </a:avLst>
            </a:prstGeom>
            <a:solidFill>
              <a:srgbClr val="9F00FF"/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 anchor="ctr" bIns="11520" lIns="11520" rIns="11520" rot="-5400000" tIns="11520"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b="1" sz="1800" lang="ru-RU" spc="-1" strike="noStrike">
                  <a:solidFill>
                    <a:srgbClr val="FFFFFF"/>
                  </a:solidFill>
                  <a:latin typeface="Gilroy-ExtraBold"/>
                  <a:ea typeface="Arial"/>
                </a:rPr>
                <a:t>Какая часть проблемы решается</a:t>
              </a:r>
              <a:endParaRPr b="0" sz="1800" lang="ru-RU" spc="-1" strike="noStrike">
                <a:latin typeface="Arial"/>
              </a:endParaRPr>
            </a:p>
          </p:txBody>
        </p:sp>
        <p:sp>
          <p:nvSpPr>
            <p:cNvPr id="1048768" name="CustomShape 15"/>
            <p:cNvSpPr/>
            <p:nvPr/>
          </p:nvSpPr>
          <p:spPr>
            <a:xfrm rot="5400000">
              <a:off x="4234320" y="1838520"/>
              <a:ext cx="1688760" cy="552708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grpSp>
        <p:nvGrpSpPr>
          <p:cNvPr id="122" name="Group 16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048769" name="PlaceHolder 17"/>
          <p:cNvSpPr>
            <a:spLocks noGrp="1"/>
          </p:cNvSpPr>
          <p:nvPr>
            <p:ph type="body"/>
          </p:nvPr>
        </p:nvSpPr>
        <p:spPr>
          <a:xfrm>
            <a:off x="2362320" y="1424880"/>
            <a:ext cx="5409720" cy="1689480"/>
          </a:xfrm>
          <a:prstGeom prst="rect"/>
        </p:spPr>
        <p:txBody>
          <a:bodyPr lIns="45720" rIns="45720">
            <a:normAutofit/>
          </a:bodyPr>
          <a:p>
            <a:pPr indent="-142560" marL="22860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2200" lang="ru-RU" spc="-1" strike="noStrike">
                <a:solidFill>
                  <a:srgbClr val="002060"/>
                </a:solidFill>
                <a:latin typeface="Gilroy-ExtraBold"/>
                <a:ea typeface="Calibri"/>
              </a:rPr>
              <a:t>пункт 25 паспорта</a:t>
            </a:r>
            <a:endParaRPr b="0" sz="22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70" name="PlaceHolder 18"/>
          <p:cNvSpPr>
            <a:spLocks noGrp="1"/>
          </p:cNvSpPr>
          <p:nvPr>
            <p:ph type="body"/>
          </p:nvPr>
        </p:nvSpPr>
        <p:spPr>
          <a:xfrm>
            <a:off x="2362320" y="3780360"/>
            <a:ext cx="5409720" cy="1689480"/>
          </a:xfrm>
          <a:prstGeom prst="rect"/>
        </p:spPr>
        <p:txBody>
          <a:bodyPr lIns="45720" rIns="45720">
            <a:normAutofit/>
          </a:bodyPr>
          <a:p>
            <a:pPr indent="-142560" marL="22860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2200" lang="ru-RU" spc="-1" strike="noStrike">
                <a:solidFill>
                  <a:srgbClr val="002060"/>
                </a:solidFill>
                <a:latin typeface="Gilroy-ExtraBold"/>
                <a:ea typeface="Calibri"/>
              </a:rPr>
              <a:t>пункт 26 паспорта</a:t>
            </a:r>
            <a:endParaRPr b="0" sz="22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71" name="PlaceHolder 19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r>
              <a:rPr b="0" sz="1800" lang="ru-RU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3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9181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182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183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184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185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254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760" cy="333000"/>
          </a:xfrm>
          <a:prstGeom prst="rect"/>
          <a:ln>
            <a:noFill/>
          </a:ln>
        </p:spPr>
      </p:pic>
      <p:sp>
        <p:nvSpPr>
          <p:cNvPr id="1049186" name="CustomShape 7"/>
          <p:cNvSpPr/>
          <p:nvPr/>
        </p:nvSpPr>
        <p:spPr>
          <a:xfrm>
            <a:off x="11546640" y="6619320"/>
            <a:ext cx="664920" cy="2732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 wrap="none"/>
          <a:p>
            <a:pPr algn="r">
              <a:lnSpc>
                <a:spcPct val="100000"/>
              </a:lnSpc>
            </a:pPr>
            <a:fld id="{9814CC5D-E0DE-42D6-B2B6-6136B75BC4D5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sp>
        <p:nvSpPr>
          <p:cNvPr id="1049187" name="PlaceHolder 8"/>
          <p:cNvSpPr>
            <a:spLocks noGrp="1"/>
          </p:cNvSpPr>
          <p:nvPr>
            <p:ph type="body"/>
          </p:nvPr>
        </p:nvSpPr>
        <p:spPr>
          <a:xfrm>
            <a:off x="688680" y="1182240"/>
            <a:ext cx="11237400" cy="4881240"/>
          </a:xfrm>
          <a:prstGeom prst="rect"/>
        </p:spPr>
        <p:txBody>
          <a:bodyPr anchor="ctr" lIns="45720" rIns="4572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1049188" name="CustomShape 9"/>
          <p:cNvSpPr/>
          <p:nvPr/>
        </p:nvSpPr>
        <p:spPr>
          <a:xfrm>
            <a:off x="3107880" y="158040"/>
            <a:ext cx="8680680" cy="9442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lIns="45720" rIns="4572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Потенциальные потребительские сегменты</a:t>
            </a:r>
            <a:endParaRPr b="0" sz="2800" lang="ru-RU" spc="-1" strike="noStrike">
              <a:latin typeface="Arial"/>
            </a:endParaRPr>
          </a:p>
        </p:txBody>
      </p:sp>
      <p:pic>
        <p:nvPicPr>
          <p:cNvPr id="2097255" name="Рисунок 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600" cy="575640"/>
          </a:xfrm>
          <a:prstGeom prst="rect"/>
          <a:ln>
            <a:noFill/>
          </a:ln>
        </p:spPr>
      </p:pic>
      <p:pic>
        <p:nvPicPr>
          <p:cNvPr id="2097256" name="Рисунок 13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pic>
        <p:nvPicPr>
          <p:cNvPr id="2097257" name="Рисунок 14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920" cy="448920"/>
          </a:xfrm>
          <a:prstGeom prst="rect"/>
          <a:ln>
            <a:noFill/>
          </a:ln>
        </p:spPr>
      </p:pic>
      <p:sp>
        <p:nvSpPr>
          <p:cNvPr id="1049189" name="PlaceHolder 10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r>
              <a:rPr b="0" sz="1800" lang="ru-RU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2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8944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945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946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947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948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204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760" cy="333000"/>
          </a:xfrm>
          <a:prstGeom prst="rect"/>
          <a:ln>
            <a:noFill/>
          </a:ln>
        </p:spPr>
      </p:pic>
      <p:sp>
        <p:nvSpPr>
          <p:cNvPr id="1048949" name="CustomShape 7"/>
          <p:cNvSpPr/>
          <p:nvPr/>
        </p:nvSpPr>
        <p:spPr>
          <a:xfrm>
            <a:off x="11546640" y="6619320"/>
            <a:ext cx="664920" cy="2732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 wrap="none"/>
          <a:p>
            <a:pPr algn="r">
              <a:lnSpc>
                <a:spcPct val="100000"/>
              </a:lnSpc>
            </a:pPr>
            <a:fld id="{38C26C6A-6C8E-41C6-9D3B-EEAA59FE07AF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205" name="Рисунок 6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600" cy="575640"/>
          </a:xfrm>
          <a:prstGeom prst="rect"/>
          <a:ln>
            <a:noFill/>
          </a:ln>
        </p:spPr>
      </p:pic>
      <p:pic>
        <p:nvPicPr>
          <p:cNvPr id="2097206" name="Рисунок 7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pic>
        <p:nvPicPr>
          <p:cNvPr id="2097207" name="Рисунок 9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920" cy="448920"/>
          </a:xfrm>
          <a:prstGeom prst="rect"/>
          <a:ln>
            <a:noFill/>
          </a:ln>
        </p:spPr>
      </p:pic>
      <p:sp>
        <p:nvSpPr>
          <p:cNvPr id="1048950" name="PlaceHolder 8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r>
              <a:rPr b="0" sz="1800" lang="ru-RU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951" name="PlaceHolder 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800" lang="ru-RU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800" lang="ru-RU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7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1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50047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50048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50049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50050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50051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sp>
        <p:nvSpPr>
          <p:cNvPr id="1050052" name="PlaceHolder 7"/>
          <p:cNvSpPr>
            <a:spLocks noGrp="1"/>
          </p:cNvSpPr>
          <p:nvPr>
            <p:ph type="title"/>
          </p:nvPr>
        </p:nvSpPr>
        <p:spPr>
          <a:xfrm>
            <a:off x="3293280" y="155880"/>
            <a:ext cx="8641440" cy="607680"/>
          </a:xfrm>
          <a:prstGeom prst="rect"/>
        </p:spPr>
        <p:txBody>
          <a:bodyPr anchor="ctr" lIns="45720" rIns="45720">
            <a:normAutofit/>
          </a:bodyPr>
          <a:p>
            <a:pPr>
              <a:lnSpc>
                <a:spcPct val="9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Текст заголовка</a:t>
            </a:r>
            <a:endParaRPr b="0" sz="2800" lang="ru-RU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97382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760" cy="333000"/>
          </a:xfrm>
          <a:prstGeom prst="rect"/>
          <a:ln>
            <a:noFill/>
          </a:ln>
        </p:spPr>
      </p:pic>
      <p:sp>
        <p:nvSpPr>
          <p:cNvPr id="1050053" name="CustomShape 8"/>
          <p:cNvSpPr/>
          <p:nvPr/>
        </p:nvSpPr>
        <p:spPr>
          <a:xfrm>
            <a:off x="11546640" y="6619320"/>
            <a:ext cx="664920" cy="2732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 wrap="none"/>
          <a:p>
            <a:pPr algn="r">
              <a:lnSpc>
                <a:spcPct val="100000"/>
              </a:lnSpc>
            </a:pPr>
            <a:fld id="{570F6FB3-A14C-419E-86AE-2E9E762D8480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383" name="Рисунок 1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76760" y="51120"/>
            <a:ext cx="453600" cy="575640"/>
          </a:xfrm>
          <a:prstGeom prst="rect"/>
          <a:ln>
            <a:noFill/>
          </a:ln>
        </p:spPr>
      </p:pic>
      <p:pic>
        <p:nvPicPr>
          <p:cNvPr id="2097384" name="Рисунок 2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sp>
        <p:nvSpPr>
          <p:cNvPr id="1050054" name="PlaceHolder 9"/>
          <p:cNvSpPr>
            <a:spLocks noGrp="1"/>
          </p:cNvSpPr>
          <p:nvPr>
            <p:ph type="body"/>
          </p:nvPr>
        </p:nvSpPr>
        <p:spPr>
          <a:xfrm>
            <a:off x="630360" y="1092600"/>
            <a:ext cx="11304360" cy="4832280"/>
          </a:xfrm>
          <a:prstGeom prst="rect"/>
        </p:spPr>
        <p:txBody>
          <a:bodyPr lIns="45720" rIns="45720">
            <a:normAutofit/>
          </a:bodyPr>
          <a:p>
            <a:pPr indent="-228240" marL="22860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Образец текста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  <a:p>
            <a:pPr indent="-266400" lvl="1" marL="72396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Второй уровень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  <a:p>
            <a:pPr indent="-319680" lvl="2" marL="123444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Третий уровень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  <a:p>
            <a:pPr indent="-355320" lvl="3" marL="172728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Четвертый уровень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  <a:p>
            <a:pPr indent="-355320" lvl="4" marL="218448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Пятый уровень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97385" name="Рисунок 9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764000" y="120600"/>
            <a:ext cx="448920" cy="448920"/>
          </a:xfrm>
          <a:prstGeom prst="rect"/>
          <a:ln>
            <a:noFill/>
          </a:ln>
        </p:spPr>
      </p:pic>
    </p:spTree>
  </p:cSld>
  <p:clrMap accent1="accent1" accent2="accent2" accent3="accent3" accent4="accent4" accent5="accent5" accent6="accent6" bg1="lt1" bg2="lt2" tx1="dk1" tx2="dk2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6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7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9851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852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853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854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855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362" name="Рисунок 9"/>
          <p:cNvPicPr>
            <a:picLocks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329760" y="-25920"/>
            <a:ext cx="2155680" cy="1212480"/>
          </a:xfrm>
          <a:prstGeom prst="rect"/>
          <a:ln w="12600">
            <a:noFill/>
          </a:ln>
        </p:spPr>
      </p:pic>
      <p:pic>
        <p:nvPicPr>
          <p:cNvPr id="2097363" name="Рисунок 9"/>
          <p:cNvPicPr>
            <a:picLocks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329760" y="-25920"/>
            <a:ext cx="2155680" cy="1212480"/>
          </a:xfrm>
          <a:prstGeom prst="rect"/>
          <a:ln w="12600">
            <a:noFill/>
          </a:ln>
        </p:spPr>
      </p:pic>
      <p:sp>
        <p:nvSpPr>
          <p:cNvPr id="1049856" name="CustomShape 7"/>
          <p:cNvSpPr/>
          <p:nvPr/>
        </p:nvSpPr>
        <p:spPr>
          <a:xfrm>
            <a:off x="6103080" y="1742760"/>
            <a:ext cx="6121080" cy="5131440"/>
          </a:xfrm>
          <a:prstGeom prst="rect"/>
          <a:solidFill>
            <a:srgbClr val="B5D8E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857" name="CustomShape 8"/>
          <p:cNvSpPr/>
          <p:nvPr/>
        </p:nvSpPr>
        <p:spPr>
          <a:xfrm>
            <a:off x="6103080" y="-6120"/>
            <a:ext cx="6121080" cy="1800000"/>
          </a:xfrm>
          <a:prstGeom prst="rect"/>
          <a:solidFill>
            <a:srgbClr val="FD493D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858" name="CustomShape 9"/>
          <p:cNvSpPr/>
          <p:nvPr/>
        </p:nvSpPr>
        <p:spPr>
          <a:xfrm>
            <a:off x="6102360" y="5347800"/>
            <a:ext cx="2372400" cy="1515600"/>
          </a:xfrm>
          <a:prstGeom prst="rect"/>
          <a:solidFill>
            <a:srgbClr val="FBB3C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364" name="image2.png"/>
          <p:cNvPicPr>
            <a:picLocks/>
          </p:cNvPicPr>
          <p:nvPr/>
        </p:nvPicPr>
        <p:blipFill>
          <a:blip xmlns:r="http://schemas.openxmlformats.org/officeDocument/2006/relationships" r:embed="rId14"/>
          <a:srcRect t="720" b="5621"/>
          <a:stretch>
            <a:fillRect/>
          </a:stretch>
        </p:blipFill>
        <p:spPr>
          <a:xfrm>
            <a:off x="8362440" y="1788840"/>
            <a:ext cx="3862080" cy="5086800"/>
          </a:xfrm>
          <a:prstGeom prst="rect"/>
          <a:ln w="12600">
            <a:noFill/>
          </a:ln>
        </p:spPr>
      </p:pic>
      <p:sp>
        <p:nvSpPr>
          <p:cNvPr id="1049859" name="CustomShape 10"/>
          <p:cNvSpPr/>
          <p:nvPr/>
        </p:nvSpPr>
        <p:spPr>
          <a:xfrm>
            <a:off x="8355960" y="-11880"/>
            <a:ext cx="3868560" cy="1811520"/>
          </a:xfrm>
          <a:prstGeom prst="rect"/>
          <a:solidFill>
            <a:srgbClr val="FCAF17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860" name="CustomShape 11"/>
          <p:cNvSpPr/>
          <p:nvPr/>
        </p:nvSpPr>
        <p:spPr>
          <a:xfrm>
            <a:off x="532080" y="995040"/>
            <a:ext cx="4830840" cy="194976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>
            <a:normAutofit fontScale="95652"/>
          </a:bodyPr>
          <a:p>
            <a:pPr>
              <a:lnSpc>
                <a:spcPct val="100000"/>
              </a:lnSpc>
            </a:pPr>
            <a:r>
              <a:rPr b="1" sz="4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СПАСИБО!</a:t>
            </a:r>
            <a:endParaRPr b="0" sz="48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sz="4800" lang="ru-RU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sz="2300" lang="ru-RU" spc="-1" strike="noStrike">
                <a:solidFill>
                  <a:srgbClr val="8F00FF"/>
                </a:solidFill>
                <a:latin typeface="Gilroy-Light"/>
                <a:ea typeface="Gilroy-Light"/>
              </a:rPr>
              <a:t>КОНТАКТЫ</a:t>
            </a:r>
            <a:endParaRPr b="0" sz="2300" lang="ru-RU" spc="-1" strike="noStrike">
              <a:latin typeface="Arial"/>
            </a:endParaRPr>
          </a:p>
        </p:txBody>
      </p:sp>
      <p:sp>
        <p:nvSpPr>
          <p:cNvPr id="1049861" name="PlaceHolder 12"/>
          <p:cNvSpPr>
            <a:spLocks noGrp="1"/>
          </p:cNvSpPr>
          <p:nvPr>
            <p:ph type="body"/>
          </p:nvPr>
        </p:nvSpPr>
        <p:spPr>
          <a:xfrm>
            <a:off x="495720" y="2950560"/>
            <a:ext cx="3705840" cy="789840"/>
          </a:xfrm>
          <a:prstGeom prst="rect"/>
        </p:spPr>
        <p:txBody>
          <a:bodyPr lIns="45720" rIns="45720">
            <a:normAutofit/>
          </a:bodyPr>
          <a:p>
            <a:pPr indent="-228240" marL="22860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18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8-888-888-88-88</a:t>
            </a:r>
            <a:endParaRPr b="0" sz="1800" lang="ru-RU" spc="-1" strike="noStrike">
              <a:solidFill>
                <a:srgbClr val="000000"/>
              </a:solidFill>
              <a:latin typeface="Calibri"/>
            </a:endParaRPr>
          </a:p>
          <a:p>
            <a:pPr indent="-266400" lvl="1" marL="72396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18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Второй уровень</a:t>
            </a:r>
            <a:endParaRPr b="0" sz="1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862" name="PlaceHolder 13"/>
          <p:cNvSpPr>
            <a:spLocks noGrp="1"/>
          </p:cNvSpPr>
          <p:nvPr>
            <p:ph type="body"/>
          </p:nvPr>
        </p:nvSpPr>
        <p:spPr>
          <a:xfrm>
            <a:off x="495720" y="3893040"/>
            <a:ext cx="3705840" cy="789840"/>
          </a:xfrm>
          <a:prstGeom prst="rect"/>
        </p:spPr>
        <p:txBody>
          <a:bodyPr lIns="45720" rIns="45720">
            <a:normAutofit/>
          </a:bodyPr>
          <a:p>
            <a:pPr indent="-228240" marL="22860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18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e-mail</a:t>
            </a:r>
            <a:endParaRPr b="0" sz="1800" lang="ru-RU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97365" name="Рисунок 1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050120" y="42120"/>
            <a:ext cx="453600" cy="575640"/>
          </a:xfrm>
          <a:prstGeom prst="rect"/>
          <a:ln>
            <a:noFill/>
          </a:ln>
        </p:spPr>
      </p:pic>
      <p:pic>
        <p:nvPicPr>
          <p:cNvPr id="2097366" name="Рисунок 14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pic>
        <p:nvPicPr>
          <p:cNvPr id="2097367" name="Рисунок 15"/>
          <p:cNvPicPr>
            <a:picLocks/>
          </p:cNvPicPr>
          <p:nvPr/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1764000" y="120600"/>
            <a:ext cx="448920" cy="448920"/>
          </a:xfrm>
          <a:prstGeom prst="rect"/>
          <a:ln>
            <a:noFill/>
          </a:ln>
        </p:spPr>
      </p:pic>
      <p:sp>
        <p:nvSpPr>
          <p:cNvPr id="1049863" name="PlaceHolder 1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r>
              <a:rPr b="0" sz="1800" lang="ru-RU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  <a:ln w="12700">
            <a:miter lim="400000"/>
          </a:ln>
        </p:spPr>
        <p:txBody>
          <a:bodyPr anchor="ctr" bIns="45718" lIns="45718" rIns="45718" tIns="45718">
            <a:normAutofit/>
          </a:bodyPr>
          <a:p>
            <a:r>
              <a:t>Текст заголовка</a:t>
            </a:r>
          </a:p>
        </p:txBody>
      </p:sp>
      <p:sp>
        <p:nvSpPr>
          <p:cNvPr id="104857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  <a:ln w="12700">
            <a:miter lim="400000"/>
          </a:ln>
        </p:spPr>
        <p:txBody>
          <a:bodyPr bIns="45718" lIns="45718" rIns="45718" tIns="45718">
            <a:normAutofit/>
          </a:bodyPr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5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</a:p>
        </p:txBody>
      </p:sp>
      <p:grpSp>
        <p:nvGrpSpPr>
          <p:cNvPr id="36" name="Группа 4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048579" name="Прямоугольник 5"/>
            <p:cNvSpPr/>
            <p:nvPr/>
          </p:nvSpPr>
          <p:spPr>
            <a:xfrm>
              <a:off x="0" y="692501"/>
              <a:ext cx="1294463" cy="97077"/>
            </a:xfrm>
            <a:prstGeom prst="rect"/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80" name="Прямоугольник 6"/>
            <p:cNvSpPr/>
            <p:nvPr/>
          </p:nvSpPr>
          <p:spPr>
            <a:xfrm>
              <a:off x="336583" y="692501"/>
              <a:ext cx="1294463" cy="97077"/>
            </a:xfrm>
            <a:prstGeom prst="rect"/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81" name="Прямоугольник 7"/>
            <p:cNvSpPr/>
            <p:nvPr/>
          </p:nvSpPr>
          <p:spPr>
            <a:xfrm>
              <a:off x="673166" y="692501"/>
              <a:ext cx="1294463" cy="97077"/>
            </a:xfrm>
            <a:prstGeom prst="rect"/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82" name="Прямоугольник 8"/>
            <p:cNvSpPr/>
            <p:nvPr/>
          </p:nvSpPr>
          <p:spPr>
            <a:xfrm>
              <a:off x="993857" y="692501"/>
              <a:ext cx="1294463" cy="97077"/>
            </a:xfrm>
            <a:prstGeom prst="rect"/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83" name="Прямоугольник 9"/>
            <p:cNvSpPr/>
            <p:nvPr/>
          </p:nvSpPr>
          <p:spPr>
            <a:xfrm>
              <a:off x="1330440" y="692501"/>
              <a:ext cx="1294463" cy="97077"/>
            </a:xfrm>
            <a:prstGeom prst="rect"/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</p:sldLayoutIdLst>
  <p:transition spd="med"/>
  <p:hf dt="0" ftr="0" hdr="0" sldNum="1"/>
  <p:txStyles>
    <p:titleStyle>
      <a:lvl1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1pPr>
      <a:lvl2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2pPr>
      <a:lvl3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3pPr>
      <a:lvl4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4pPr>
      <a:lvl5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5pPr>
      <a:lvl6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6pPr>
      <a:lvl7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7pPr>
      <a:lvl8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8pPr>
      <a:lvl9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algn="l" defTabSz="914400" indent="-228600" latinLnBrk="0" marL="228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1pPr>
      <a:lvl2pPr algn="l" defTabSz="914400" indent="-266700" latinLnBrk="0" marL="7239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2pPr>
      <a:lvl3pPr algn="l" defTabSz="914400" indent="-320038" latinLnBrk="0" marL="1234438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3pPr>
      <a:lvl4pPr algn="l" defTabSz="914400" indent="-355600" latinLnBrk="0" marL="1727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4pPr>
      <a:lvl5pPr algn="l" defTabSz="914400" indent="-355600" latinLnBrk="0" marL="21844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5pPr>
      <a:lvl6pPr algn="l" defTabSz="914400" indent="-355600" latinLnBrk="0" marL="2641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6pPr>
      <a:lvl7pPr algn="l" defTabSz="914400" indent="-355600" latinLnBrk="0" marL="30988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7pPr>
      <a:lvl8pPr algn="l" defTabSz="914400" indent="-355600" latinLnBrk="0" marL="35560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8pPr>
      <a:lvl9pPr algn="l" defTabSz="914400" indent="-355600" latinLnBrk="0" marL="4013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9pPr>
    </p:bodyStyle>
    <p:otherStyle>
      <a:lvl1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5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  <a:ln w="12700">
            <a:miter lim="400000"/>
          </a:ln>
        </p:spPr>
        <p:txBody>
          <a:bodyPr anchor="ctr" bIns="45718" lIns="45718" rIns="45718" tIns="45718">
            <a:normAutofit/>
          </a:bodyPr>
          <a:p>
            <a:r>
              <a:t>Текст заголовка</a:t>
            </a:r>
          </a:p>
        </p:txBody>
      </p:sp>
      <p:sp>
        <p:nvSpPr>
          <p:cNvPr id="104971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  <a:ln w="12700">
            <a:miter lim="400000"/>
          </a:ln>
        </p:spPr>
        <p:txBody>
          <a:bodyPr bIns="45718" lIns="45718" rIns="45718" tIns="45718">
            <a:normAutofit/>
          </a:bodyPr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97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</a:p>
        </p:txBody>
      </p:sp>
      <p:grpSp>
        <p:nvGrpSpPr>
          <p:cNvPr id="587" name="Группа 4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049715" name="Прямоугольник 5"/>
            <p:cNvSpPr/>
            <p:nvPr/>
          </p:nvSpPr>
          <p:spPr>
            <a:xfrm>
              <a:off x="0" y="692501"/>
              <a:ext cx="1294463" cy="97077"/>
            </a:xfrm>
            <a:prstGeom prst="rect"/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716" name="Прямоугольник 6"/>
            <p:cNvSpPr/>
            <p:nvPr/>
          </p:nvSpPr>
          <p:spPr>
            <a:xfrm>
              <a:off x="336583" y="692501"/>
              <a:ext cx="1294463" cy="97077"/>
            </a:xfrm>
            <a:prstGeom prst="rect"/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717" name="Прямоугольник 7"/>
            <p:cNvSpPr/>
            <p:nvPr/>
          </p:nvSpPr>
          <p:spPr>
            <a:xfrm>
              <a:off x="673166" y="692501"/>
              <a:ext cx="1294463" cy="97077"/>
            </a:xfrm>
            <a:prstGeom prst="rect"/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718" name="Прямоугольник 8"/>
            <p:cNvSpPr/>
            <p:nvPr/>
          </p:nvSpPr>
          <p:spPr>
            <a:xfrm>
              <a:off x="993857" y="692501"/>
              <a:ext cx="1294463" cy="97077"/>
            </a:xfrm>
            <a:prstGeom prst="rect"/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719" name="Прямоугольник 9"/>
            <p:cNvSpPr/>
            <p:nvPr/>
          </p:nvSpPr>
          <p:spPr>
            <a:xfrm>
              <a:off x="1330440" y="692501"/>
              <a:ext cx="1294463" cy="97077"/>
            </a:xfrm>
            <a:prstGeom prst="rect"/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</p:sldLayoutIdLst>
  <p:transition spd="med"/>
  <p:hf dt="0" ftr="0" hdr="0" sldNum="1"/>
  <p:txStyles>
    <p:titleStyle>
      <a:lvl1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1pPr>
      <a:lvl2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2pPr>
      <a:lvl3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3pPr>
      <a:lvl4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4pPr>
      <a:lvl5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5pPr>
      <a:lvl6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6pPr>
      <a:lvl7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7pPr>
      <a:lvl8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8pPr>
      <a:lvl9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algn="l" defTabSz="914400" indent="-228600" latinLnBrk="0" marL="228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1pPr>
      <a:lvl2pPr algn="l" defTabSz="914400" indent="-266700" latinLnBrk="0" marL="7239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2pPr>
      <a:lvl3pPr algn="l" defTabSz="914400" indent="-320038" latinLnBrk="0" marL="1234438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3pPr>
      <a:lvl4pPr algn="l" defTabSz="914400" indent="-355600" latinLnBrk="0" marL="1727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4pPr>
      <a:lvl5pPr algn="l" defTabSz="914400" indent="-355600" latinLnBrk="0" marL="21844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5pPr>
      <a:lvl6pPr algn="l" defTabSz="914400" indent="-355600" latinLnBrk="0" marL="2641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6pPr>
      <a:lvl7pPr algn="l" defTabSz="914400" indent="-355600" latinLnBrk="0" marL="30988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7pPr>
      <a:lvl8pPr algn="l" defTabSz="914400" indent="-355600" latinLnBrk="0" marL="35560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8pPr>
      <a:lvl9pPr algn="l" defTabSz="914400" indent="-355600" latinLnBrk="0" marL="4013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9pPr>
    </p:bodyStyle>
    <p:otherStyle>
      <a:lvl1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  <a:ln w="12700">
            <a:miter lim="400000"/>
          </a:ln>
        </p:spPr>
        <p:txBody>
          <a:bodyPr anchor="ctr" bIns="45718" lIns="45718" rIns="45718" tIns="45718">
            <a:normAutofit/>
          </a:bodyPr>
          <a:p>
            <a:r>
              <a:t>Текст заголовка</a:t>
            </a:r>
          </a:p>
        </p:txBody>
      </p:sp>
      <p:sp>
        <p:nvSpPr>
          <p:cNvPr id="104862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  <a:ln w="12700">
            <a:miter lim="400000"/>
          </a:ln>
        </p:spPr>
        <p:txBody>
          <a:bodyPr bIns="45718" lIns="45718" rIns="45718" tIns="45718">
            <a:normAutofit/>
          </a:bodyPr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62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</a:p>
        </p:txBody>
      </p:sp>
      <p:grpSp>
        <p:nvGrpSpPr>
          <p:cNvPr id="51" name="Группа 4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048626" name="Прямоугольник 5"/>
            <p:cNvSpPr/>
            <p:nvPr/>
          </p:nvSpPr>
          <p:spPr>
            <a:xfrm>
              <a:off x="0" y="692501"/>
              <a:ext cx="1294463" cy="97077"/>
            </a:xfrm>
            <a:prstGeom prst="rect"/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7" name="Прямоугольник 6"/>
            <p:cNvSpPr/>
            <p:nvPr/>
          </p:nvSpPr>
          <p:spPr>
            <a:xfrm>
              <a:off x="336583" y="692501"/>
              <a:ext cx="1294463" cy="97077"/>
            </a:xfrm>
            <a:prstGeom prst="rect"/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8" name="Прямоугольник 7"/>
            <p:cNvSpPr/>
            <p:nvPr/>
          </p:nvSpPr>
          <p:spPr>
            <a:xfrm>
              <a:off x="673166" y="692501"/>
              <a:ext cx="1294463" cy="97077"/>
            </a:xfrm>
            <a:prstGeom prst="rect"/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9" name="Прямоугольник 8"/>
            <p:cNvSpPr/>
            <p:nvPr/>
          </p:nvSpPr>
          <p:spPr>
            <a:xfrm>
              <a:off x="993857" y="692501"/>
              <a:ext cx="1294463" cy="97077"/>
            </a:xfrm>
            <a:prstGeom prst="rect"/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0" name="Прямоугольник 9"/>
            <p:cNvSpPr/>
            <p:nvPr/>
          </p:nvSpPr>
          <p:spPr>
            <a:xfrm>
              <a:off x="1330440" y="692501"/>
              <a:ext cx="1294463" cy="97077"/>
            </a:xfrm>
            <a:prstGeom prst="rect"/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transition spd="med"/>
  <p:hf dt="0" ftr="0" hdr="0" sldNum="1"/>
  <p:txStyles>
    <p:titleStyle>
      <a:lvl1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1pPr>
      <a:lvl2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2pPr>
      <a:lvl3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3pPr>
      <a:lvl4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4pPr>
      <a:lvl5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5pPr>
      <a:lvl6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6pPr>
      <a:lvl7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7pPr>
      <a:lvl8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8pPr>
      <a:lvl9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algn="l" defTabSz="914400" indent="-228600" latinLnBrk="0" marL="228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1pPr>
      <a:lvl2pPr algn="l" defTabSz="914400" indent="-266700" latinLnBrk="0" marL="7239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2pPr>
      <a:lvl3pPr algn="l" defTabSz="914400" indent="-320038" latinLnBrk="0" marL="1234438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3pPr>
      <a:lvl4pPr algn="l" defTabSz="914400" indent="-355600" latinLnBrk="0" marL="1727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4pPr>
      <a:lvl5pPr algn="l" defTabSz="914400" indent="-355600" latinLnBrk="0" marL="21844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5pPr>
      <a:lvl6pPr algn="l" defTabSz="914400" indent="-355600" latinLnBrk="0" marL="2641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6pPr>
      <a:lvl7pPr algn="l" defTabSz="914400" indent="-355600" latinLnBrk="0" marL="30988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7pPr>
      <a:lvl8pPr algn="l" defTabSz="914400" indent="-355600" latinLnBrk="0" marL="35560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8pPr>
      <a:lvl9pPr algn="l" defTabSz="914400" indent="-355600" latinLnBrk="0" marL="4013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9pPr>
    </p:bodyStyle>
    <p:otherStyle>
      <a:lvl1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4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9478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479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480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481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482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sp>
        <p:nvSpPr>
          <p:cNvPr id="1049483" name="CustomShape 7"/>
          <p:cNvSpPr/>
          <p:nvPr/>
        </p:nvSpPr>
        <p:spPr>
          <a:xfrm>
            <a:off x="6102360" y="2345400"/>
            <a:ext cx="6121800" cy="4528440"/>
          </a:xfrm>
          <a:prstGeom prst="rect"/>
          <a:solidFill>
            <a:srgbClr val="FFAC00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484" name="CustomShape 8"/>
          <p:cNvSpPr/>
          <p:nvPr/>
        </p:nvSpPr>
        <p:spPr>
          <a:xfrm>
            <a:off x="6103080" y="0"/>
            <a:ext cx="6120720" cy="2344680"/>
          </a:xfrm>
          <a:prstGeom prst="rect"/>
          <a:solidFill>
            <a:srgbClr val="9F00FF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485" name="CustomShape 9"/>
          <p:cNvSpPr/>
          <p:nvPr/>
        </p:nvSpPr>
        <p:spPr>
          <a:xfrm>
            <a:off x="6101280" y="5359320"/>
            <a:ext cx="6120720" cy="1513800"/>
          </a:xfrm>
          <a:prstGeom prst="rect"/>
          <a:solidFill>
            <a:srgbClr val="FF2F2D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486" name="CustomShape 10"/>
          <p:cNvSpPr/>
          <p:nvPr/>
        </p:nvSpPr>
        <p:spPr>
          <a:xfrm>
            <a:off x="8818560" y="0"/>
            <a:ext cx="3405240" cy="4274280"/>
          </a:xfrm>
          <a:prstGeom prst="rect"/>
          <a:solidFill>
            <a:srgbClr val="FBB3C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300" name="Рисунок 8"/>
          <p:cNvPicPr>
            <a:picLocks/>
          </p:cNvPicPr>
          <p:nvPr/>
        </p:nvPicPr>
        <p:blipFill>
          <a:blip xmlns:r="http://schemas.openxmlformats.org/officeDocument/2006/relationships" r:embed="rId13"/>
          <a:srcRect l="1407" t="163" b="6859"/>
          <a:stretch>
            <a:fillRect/>
          </a:stretch>
        </p:blipFill>
        <p:spPr>
          <a:xfrm>
            <a:off x="8816400" y="2341800"/>
            <a:ext cx="3405600" cy="4515480"/>
          </a:xfrm>
          <a:prstGeom prst="rect"/>
          <a:ln>
            <a:noFill/>
          </a:ln>
        </p:spPr>
      </p:pic>
      <p:pic>
        <p:nvPicPr>
          <p:cNvPr id="2097301" name="Рисунок 9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682280" y="123840"/>
            <a:ext cx="1320480" cy="1009080"/>
          </a:xfrm>
          <a:prstGeom prst="rect"/>
          <a:ln>
            <a:noFill/>
          </a:ln>
        </p:spPr>
      </p:pic>
      <p:pic>
        <p:nvPicPr>
          <p:cNvPr id="2097302" name="Рисунок 2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9195480" y="206640"/>
            <a:ext cx="593640" cy="753480"/>
          </a:xfrm>
          <a:prstGeom prst="rect"/>
          <a:ln>
            <a:noFill/>
          </a:ln>
        </p:spPr>
      </p:pic>
      <p:sp>
        <p:nvSpPr>
          <p:cNvPr id="1049487" name="CustomShape 11"/>
          <p:cNvSpPr/>
          <p:nvPr/>
        </p:nvSpPr>
        <p:spPr>
          <a:xfrm>
            <a:off x="91800" y="2604240"/>
            <a:ext cx="1837800" cy="7606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/>
          <a:p>
            <a:pPr>
              <a:lnSpc>
                <a:spcPct val="100000"/>
              </a:lnSpc>
            </a:pPr>
            <a:r>
              <a:rPr b="1" sz="22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Рынок НТИ:</a:t>
            </a:r>
            <a:endParaRPr b="0" sz="2200" lang="ru-RU" spc="-1" strike="noStrike">
              <a:latin typeface="Arial"/>
            </a:endParaRPr>
          </a:p>
        </p:txBody>
      </p:sp>
      <p:sp>
        <p:nvSpPr>
          <p:cNvPr id="1049488" name="CustomShape 12"/>
          <p:cNvSpPr/>
          <p:nvPr/>
        </p:nvSpPr>
        <p:spPr>
          <a:xfrm>
            <a:off x="95400" y="3874680"/>
            <a:ext cx="1837800" cy="9586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/>
          <a:p>
            <a:pPr>
              <a:lnSpc>
                <a:spcPct val="100000"/>
              </a:lnSpc>
            </a:pPr>
            <a:r>
              <a:rPr b="1" sz="19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Тема стартап-проекта:</a:t>
            </a:r>
            <a:endParaRPr b="0" sz="1900" lang="ru-RU" spc="-1" strike="noStrike">
              <a:latin typeface="Arial"/>
            </a:endParaRPr>
          </a:p>
        </p:txBody>
      </p:sp>
      <p:sp>
        <p:nvSpPr>
          <p:cNvPr id="1049489" name="CustomShape 13"/>
          <p:cNvSpPr/>
          <p:nvPr/>
        </p:nvSpPr>
        <p:spPr>
          <a:xfrm>
            <a:off x="95400" y="5275440"/>
            <a:ext cx="2289960" cy="9586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/>
          <a:p>
            <a:pPr>
              <a:lnSpc>
                <a:spcPct val="100000"/>
              </a:lnSpc>
            </a:pPr>
            <a:r>
              <a:rPr b="1" sz="19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Технологическое направление:</a:t>
            </a:r>
            <a:endParaRPr b="0" sz="1900" lang="ru-RU" spc="-1" strike="noStrike">
              <a:latin typeface="Arial"/>
            </a:endParaRPr>
          </a:p>
        </p:txBody>
      </p:sp>
      <p:sp>
        <p:nvSpPr>
          <p:cNvPr id="1049490" name="CustomShape 14"/>
          <p:cNvSpPr/>
          <p:nvPr/>
        </p:nvSpPr>
        <p:spPr>
          <a:xfrm>
            <a:off x="6230520" y="478800"/>
            <a:ext cx="2478240" cy="11876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/>
          <a:p>
            <a:pPr algn="ctr">
              <a:lnSpc>
                <a:spcPct val="100000"/>
              </a:lnSpc>
            </a:pPr>
            <a:r>
              <a:rPr b="1" sz="1800" lang="ru-RU" spc="-1" strike="noStrike">
                <a:solidFill>
                  <a:srgbClr val="FFFFFF"/>
                </a:solidFill>
                <a:latin typeface="Gilroy-ExtraBold"/>
                <a:ea typeface="Gilroy-ExtraBold"/>
              </a:rPr>
              <a:t>Акселератор ОГУ «Думай! Действуй! Воплощай!</a:t>
            </a:r>
            <a:endParaRPr b="0" sz="1800" lang="ru-RU" spc="-1" strike="noStrike">
              <a:latin typeface="Arial"/>
            </a:endParaRPr>
          </a:p>
        </p:txBody>
      </p:sp>
      <p:pic>
        <p:nvPicPr>
          <p:cNvPr id="2097303" name="Рисунок 11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0716120" y="1038600"/>
            <a:ext cx="1286640" cy="1286640"/>
          </a:xfrm>
          <a:prstGeom prst="rect"/>
          <a:ln>
            <a:noFill/>
          </a:ln>
        </p:spPr>
      </p:pic>
      <p:sp>
        <p:nvSpPr>
          <p:cNvPr id="1049491" name="PlaceHolder 15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9492" name="PlaceHolder 1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8706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8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0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186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400" cy="332640"/>
          </a:xfrm>
          <a:prstGeom prst="rect"/>
          <a:ln>
            <a:noFill/>
          </a:ln>
        </p:spPr>
      </p:pic>
      <p:sp>
        <p:nvSpPr>
          <p:cNvPr id="1048711" name="CustomShape 7"/>
          <p:cNvSpPr/>
          <p:nvPr/>
        </p:nvSpPr>
        <p:spPr>
          <a:xfrm>
            <a:off x="11546640" y="6619320"/>
            <a:ext cx="664560" cy="2728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 wrap="none"/>
          <a:p>
            <a:pPr algn="r">
              <a:lnSpc>
                <a:spcPct val="100000"/>
              </a:lnSpc>
            </a:pPr>
            <a:fld id="{6CA69EFE-5D01-4126-94F0-10D1D4AA43CE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187" name="Рисунок 1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240" cy="575280"/>
          </a:xfrm>
          <a:prstGeom prst="rect"/>
          <a:ln>
            <a:noFill/>
          </a:ln>
        </p:spPr>
      </p:pic>
      <p:pic>
        <p:nvPicPr>
          <p:cNvPr id="2097188" name="Рисунок 2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sp>
        <p:nvSpPr>
          <p:cNvPr id="1048712" name="CustomShape 8"/>
          <p:cNvSpPr/>
          <p:nvPr/>
        </p:nvSpPr>
        <p:spPr>
          <a:xfrm>
            <a:off x="8253360" y="987120"/>
            <a:ext cx="3809880" cy="518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bIns="45000" lIns="45720" rIns="45720" tIns="4500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Arial"/>
              </a:rPr>
              <a:t>Решение:</a:t>
            </a:r>
            <a:endParaRPr b="0" sz="2800" lang="ru-RU" spc="-1" strike="noStrike">
              <a:latin typeface="Arial"/>
            </a:endParaRPr>
          </a:p>
        </p:txBody>
      </p:sp>
      <p:sp>
        <p:nvSpPr>
          <p:cNvPr id="1048713" name="CustomShape 9"/>
          <p:cNvSpPr/>
          <p:nvPr/>
        </p:nvSpPr>
        <p:spPr>
          <a:xfrm>
            <a:off x="3322080" y="180360"/>
            <a:ext cx="8680320" cy="518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bIns="45000" lIns="45720" rIns="45720" tIns="4500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Постановка проблемы и ее решение</a:t>
            </a:r>
            <a:endParaRPr b="0" sz="2800" lang="ru-RU" spc="-1" strike="noStrike">
              <a:latin typeface="Arial"/>
            </a:endParaRPr>
          </a:p>
        </p:txBody>
      </p:sp>
      <p:pic>
        <p:nvPicPr>
          <p:cNvPr id="2097189" name="Рисунок 3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560" cy="448560"/>
          </a:xfrm>
          <a:prstGeom prst="rect"/>
          <a:ln>
            <a:noFill/>
          </a:ln>
        </p:spPr>
      </p:pic>
      <p:grpSp>
        <p:nvGrpSpPr>
          <p:cNvPr id="93" name="Group 10"/>
          <p:cNvGrpSpPr/>
          <p:nvPr/>
        </p:nvGrpSpPr>
        <p:grpSpPr>
          <a:xfrm>
            <a:off x="496080" y="1424880"/>
            <a:ext cx="7346160" cy="4916160"/>
            <a:chOff x="496080" y="1424880"/>
            <a:chExt cx="7346160" cy="4916160"/>
          </a:xfrm>
        </p:grpSpPr>
        <p:sp>
          <p:nvSpPr>
            <p:cNvPr id="1048714" name="CustomShape 11"/>
            <p:cNvSpPr/>
            <p:nvPr/>
          </p:nvSpPr>
          <p:spPr>
            <a:xfrm rot="5400000">
              <a:off x="105840" y="1816920"/>
              <a:ext cx="2598120" cy="1818360"/>
            </a:xfrm>
            <a:prstGeom prst="chevron">
              <a:avLst>
                <a:gd name="adj" fmla="val 50000"/>
              </a:avLst>
            </a:prstGeom>
            <a:solidFill>
              <a:srgbClr val="9F00FF"/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 anchor="ctr" bIns="11520" lIns="11520" rIns="11520" rot="-5400000" tIns="11520"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b="1" sz="1800" lang="ru-RU" spc="-1" strike="noStrike">
                  <a:solidFill>
                    <a:srgbClr val="FFFFFF"/>
                  </a:solidFill>
                  <a:latin typeface="Gilroy-ExtraBold"/>
                  <a:ea typeface="Arial"/>
                </a:rPr>
                <a:t>Описание проблемы</a:t>
              </a:r>
              <a:endParaRPr b="0" sz="1800" lang="ru-RU" spc="-1" strike="noStrike">
                <a:latin typeface="Arial"/>
              </a:endParaRPr>
            </a:p>
          </p:txBody>
        </p:sp>
        <p:sp>
          <p:nvSpPr>
            <p:cNvPr id="1048715" name="CustomShape 12"/>
            <p:cNvSpPr/>
            <p:nvPr/>
          </p:nvSpPr>
          <p:spPr>
            <a:xfrm rot="5400000">
              <a:off x="4234680" y="-494280"/>
              <a:ext cx="1688400" cy="552672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6" name="CustomShape 13"/>
            <p:cNvSpPr/>
            <p:nvPr/>
          </p:nvSpPr>
          <p:spPr>
            <a:xfrm rot="5400000">
              <a:off x="105840" y="4132800"/>
              <a:ext cx="2598120" cy="1818360"/>
            </a:xfrm>
            <a:prstGeom prst="chevron">
              <a:avLst>
                <a:gd name="adj" fmla="val 50000"/>
              </a:avLst>
            </a:prstGeom>
            <a:solidFill>
              <a:srgbClr val="9F00FF"/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 anchor="ctr" bIns="11520" lIns="11520" rIns="11520" rot="-5400000" tIns="11520"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b="1" sz="1800" lang="ru-RU" spc="-1" strike="noStrike">
                  <a:solidFill>
                    <a:srgbClr val="FFFFFF"/>
                  </a:solidFill>
                  <a:latin typeface="Gilroy-ExtraBold"/>
                  <a:ea typeface="Arial"/>
                </a:rPr>
                <a:t>Какая часть проблемы решается</a:t>
              </a:r>
              <a:endParaRPr b="0" sz="1800" lang="ru-RU" spc="-1" strike="noStrike">
                <a:latin typeface="Arial"/>
              </a:endParaRPr>
            </a:p>
          </p:txBody>
        </p:sp>
        <p:sp>
          <p:nvSpPr>
            <p:cNvPr id="1048717" name="CustomShape 14"/>
            <p:cNvSpPr/>
            <p:nvPr/>
          </p:nvSpPr>
          <p:spPr>
            <a:xfrm rot="5400000">
              <a:off x="4234680" y="1838160"/>
              <a:ext cx="1688400" cy="552672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grpSp>
        <p:nvGrpSpPr>
          <p:cNvPr id="94" name="Group 15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048718" name="PlaceHolder 16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719" name="PlaceHolder 1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6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9806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807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808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809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810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358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400" cy="332640"/>
          </a:xfrm>
          <a:prstGeom prst="rect"/>
          <a:ln>
            <a:noFill/>
          </a:ln>
        </p:spPr>
      </p:pic>
      <p:sp>
        <p:nvSpPr>
          <p:cNvPr id="1049811" name="CustomShape 7"/>
          <p:cNvSpPr/>
          <p:nvPr/>
        </p:nvSpPr>
        <p:spPr>
          <a:xfrm>
            <a:off x="11546640" y="6619320"/>
            <a:ext cx="664560" cy="2728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 wrap="none"/>
          <a:p>
            <a:pPr algn="r">
              <a:lnSpc>
                <a:spcPct val="100000"/>
              </a:lnSpc>
            </a:pPr>
            <a:fld id="{66B62A33-22FB-4FCE-B480-16E4B49511A5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sp>
        <p:nvSpPr>
          <p:cNvPr id="1049812" name="CustomShape 8"/>
          <p:cNvSpPr/>
          <p:nvPr/>
        </p:nvSpPr>
        <p:spPr>
          <a:xfrm>
            <a:off x="3107880" y="158040"/>
            <a:ext cx="8680320" cy="94392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bIns="45000" lIns="45720" rIns="45720" tIns="4500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Потенциальные потребительские сегменты</a:t>
            </a:r>
            <a:endParaRPr b="0" sz="2800" lang="ru-RU" spc="-1" strike="noStrike">
              <a:latin typeface="Arial"/>
            </a:endParaRPr>
          </a:p>
        </p:txBody>
      </p:sp>
      <p:pic>
        <p:nvPicPr>
          <p:cNvPr id="2097359" name="Рисунок 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240" cy="575280"/>
          </a:xfrm>
          <a:prstGeom prst="rect"/>
          <a:ln>
            <a:noFill/>
          </a:ln>
        </p:spPr>
      </p:pic>
      <p:pic>
        <p:nvPicPr>
          <p:cNvPr id="2097360" name="Рисунок 13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pic>
        <p:nvPicPr>
          <p:cNvPr id="2097361" name="Рисунок 14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560" cy="448560"/>
          </a:xfrm>
          <a:prstGeom prst="rect"/>
          <a:ln>
            <a:noFill/>
          </a:ln>
        </p:spPr>
      </p:pic>
      <p:sp>
        <p:nvSpPr>
          <p:cNvPr id="1049813" name="PlaceHolder 9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9814" name="PlaceHolder 10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5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9573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574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575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576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577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308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400" cy="332640"/>
          </a:xfrm>
          <a:prstGeom prst="rect"/>
          <a:ln>
            <a:noFill/>
          </a:ln>
        </p:spPr>
      </p:pic>
      <p:sp>
        <p:nvSpPr>
          <p:cNvPr id="1049578" name="CustomShape 7"/>
          <p:cNvSpPr/>
          <p:nvPr/>
        </p:nvSpPr>
        <p:spPr>
          <a:xfrm>
            <a:off x="11546640" y="6619320"/>
            <a:ext cx="664560" cy="2728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 wrap="none"/>
          <a:p>
            <a:pPr algn="r">
              <a:lnSpc>
                <a:spcPct val="100000"/>
              </a:lnSpc>
            </a:pPr>
            <a:fld id="{166BF668-2E4C-4760-831D-80636B4781E6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309" name="Рисунок 6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240" cy="575280"/>
          </a:xfrm>
          <a:prstGeom prst="rect"/>
          <a:ln>
            <a:noFill/>
          </a:ln>
        </p:spPr>
      </p:pic>
      <p:pic>
        <p:nvPicPr>
          <p:cNvPr id="2097310" name="Рисунок 7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pic>
        <p:nvPicPr>
          <p:cNvPr id="2097311" name="Рисунок 9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560" cy="448560"/>
          </a:xfrm>
          <a:prstGeom prst="rect"/>
          <a:ln>
            <a:noFill/>
          </a:ln>
        </p:spPr>
      </p:pic>
      <p:sp>
        <p:nvSpPr>
          <p:cNvPr id="1049579" name="PlaceHolder 8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9580" name="PlaceHolder 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3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9226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227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228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229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230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258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400" cy="332640"/>
          </a:xfrm>
          <a:prstGeom prst="rect"/>
          <a:ln>
            <a:noFill/>
          </a:ln>
        </p:spPr>
      </p:pic>
      <p:sp>
        <p:nvSpPr>
          <p:cNvPr id="1049231" name="CustomShape 7"/>
          <p:cNvSpPr/>
          <p:nvPr/>
        </p:nvSpPr>
        <p:spPr>
          <a:xfrm>
            <a:off x="11546640" y="6619320"/>
            <a:ext cx="664560" cy="2728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 wrap="none"/>
          <a:p>
            <a:pPr algn="r">
              <a:lnSpc>
                <a:spcPct val="100000"/>
              </a:lnSpc>
            </a:pPr>
            <a:fld id="{A7AC6BB2-6AA4-46CB-9AF9-0226BB9DCD04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259" name="Рисунок 1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76760" y="51120"/>
            <a:ext cx="453240" cy="575280"/>
          </a:xfrm>
          <a:prstGeom prst="rect"/>
          <a:ln>
            <a:noFill/>
          </a:ln>
        </p:spPr>
      </p:pic>
      <p:pic>
        <p:nvPicPr>
          <p:cNvPr id="2097260" name="Рисунок 2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pic>
        <p:nvPicPr>
          <p:cNvPr id="2097261" name="Рисунок 9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764000" y="120600"/>
            <a:ext cx="448560" cy="448560"/>
          </a:xfrm>
          <a:prstGeom prst="rect"/>
          <a:ln>
            <a:noFill/>
          </a:ln>
        </p:spPr>
      </p:pic>
      <p:sp>
        <p:nvSpPr>
          <p:cNvPr id="1049232" name="PlaceHolder 8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9233" name="PlaceHolder 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roup 1"/>
          <p:cNvGrpSpPr/>
          <p:nvPr/>
        </p:nvGrpSpPr>
        <p:grpSpPr>
          <a:xfrm>
            <a:off x="0" y="692640"/>
            <a:ext cx="2624400" cy="96480"/>
            <a:chOff x="0" y="692640"/>
            <a:chExt cx="2624400" cy="96480"/>
          </a:xfrm>
        </p:grpSpPr>
        <p:sp>
          <p:nvSpPr>
            <p:cNvPr id="1048896" name="CustomShape 2"/>
            <p:cNvSpPr/>
            <p:nvPr/>
          </p:nvSpPr>
          <p:spPr>
            <a:xfrm>
              <a:off x="0" y="692640"/>
              <a:ext cx="1293840" cy="9648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897" name="CustomShape 3"/>
            <p:cNvSpPr/>
            <p:nvPr/>
          </p:nvSpPr>
          <p:spPr>
            <a:xfrm>
              <a:off x="336600" y="692640"/>
              <a:ext cx="1293840" cy="9648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898" name="CustomShape 4"/>
            <p:cNvSpPr/>
            <p:nvPr/>
          </p:nvSpPr>
          <p:spPr>
            <a:xfrm>
              <a:off x="673200" y="692640"/>
              <a:ext cx="1293840" cy="9648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899" name="CustomShape 5"/>
            <p:cNvSpPr/>
            <p:nvPr/>
          </p:nvSpPr>
          <p:spPr>
            <a:xfrm>
              <a:off x="993960" y="692640"/>
              <a:ext cx="1293840" cy="9648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900" name="CustomShape 6"/>
            <p:cNvSpPr/>
            <p:nvPr/>
          </p:nvSpPr>
          <p:spPr>
            <a:xfrm>
              <a:off x="1330560" y="692640"/>
              <a:ext cx="1293840" cy="9648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198" name="Рисунок 9"/>
          <p:cNvPicPr>
            <a:picLocks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329760" y="-25920"/>
            <a:ext cx="2155320" cy="1212120"/>
          </a:xfrm>
          <a:prstGeom prst="rect"/>
          <a:ln w="12600">
            <a:noFill/>
          </a:ln>
        </p:spPr>
      </p:pic>
      <p:pic>
        <p:nvPicPr>
          <p:cNvPr id="2097199" name="Рисунок 9"/>
          <p:cNvPicPr>
            <a:picLocks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329760" y="-25920"/>
            <a:ext cx="2155320" cy="1212120"/>
          </a:xfrm>
          <a:prstGeom prst="rect"/>
          <a:ln w="12600">
            <a:noFill/>
          </a:ln>
        </p:spPr>
      </p:pic>
      <p:sp>
        <p:nvSpPr>
          <p:cNvPr id="1048901" name="CustomShape 7"/>
          <p:cNvSpPr/>
          <p:nvPr/>
        </p:nvSpPr>
        <p:spPr>
          <a:xfrm>
            <a:off x="6103080" y="1742760"/>
            <a:ext cx="6120720" cy="5131080"/>
          </a:xfrm>
          <a:prstGeom prst="rect"/>
          <a:solidFill>
            <a:srgbClr val="B5D8E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8902" name="CustomShape 8"/>
          <p:cNvSpPr/>
          <p:nvPr/>
        </p:nvSpPr>
        <p:spPr>
          <a:xfrm>
            <a:off x="6103080" y="-6120"/>
            <a:ext cx="6120720" cy="1799640"/>
          </a:xfrm>
          <a:prstGeom prst="rect"/>
          <a:solidFill>
            <a:srgbClr val="FD493D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8903" name="CustomShape 9"/>
          <p:cNvSpPr/>
          <p:nvPr/>
        </p:nvSpPr>
        <p:spPr>
          <a:xfrm>
            <a:off x="6102360" y="5347800"/>
            <a:ext cx="2372040" cy="1515240"/>
          </a:xfrm>
          <a:prstGeom prst="rect"/>
          <a:solidFill>
            <a:srgbClr val="FBB3C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200" name="image2.png"/>
          <p:cNvPicPr>
            <a:picLocks/>
          </p:cNvPicPr>
          <p:nvPr/>
        </p:nvPicPr>
        <p:blipFill>
          <a:blip xmlns:r="http://schemas.openxmlformats.org/officeDocument/2006/relationships" r:embed="rId14"/>
          <a:srcRect t="720" b="5621"/>
          <a:stretch>
            <a:fillRect/>
          </a:stretch>
        </p:blipFill>
        <p:spPr>
          <a:xfrm>
            <a:off x="8362440" y="1788840"/>
            <a:ext cx="3861720" cy="5086440"/>
          </a:xfrm>
          <a:prstGeom prst="rect"/>
          <a:ln w="12600">
            <a:noFill/>
          </a:ln>
        </p:spPr>
      </p:pic>
      <p:sp>
        <p:nvSpPr>
          <p:cNvPr id="1048904" name="CustomShape 10"/>
          <p:cNvSpPr/>
          <p:nvPr/>
        </p:nvSpPr>
        <p:spPr>
          <a:xfrm>
            <a:off x="8355960" y="-11880"/>
            <a:ext cx="3868200" cy="1811160"/>
          </a:xfrm>
          <a:prstGeom prst="rect"/>
          <a:solidFill>
            <a:srgbClr val="FCAF17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8905" name="CustomShape 11"/>
          <p:cNvSpPr/>
          <p:nvPr/>
        </p:nvSpPr>
        <p:spPr>
          <a:xfrm>
            <a:off x="532080" y="995040"/>
            <a:ext cx="4830480" cy="194940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bIns="45000" lIns="45720" rIns="45720" tIns="45000">
            <a:normAutofit fontScale="95652"/>
          </a:bodyPr>
          <a:p>
            <a:pPr>
              <a:lnSpc>
                <a:spcPct val="100000"/>
              </a:lnSpc>
            </a:pPr>
            <a:r>
              <a:rPr b="1" sz="4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СПАСИБО!</a:t>
            </a:r>
            <a:endParaRPr b="0" sz="48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sz="4800" lang="ru-RU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sz="2300" lang="ru-RU" spc="-1" strike="noStrike">
                <a:solidFill>
                  <a:srgbClr val="8F00FF"/>
                </a:solidFill>
                <a:latin typeface="Gilroy-Light"/>
                <a:ea typeface="Gilroy-Light"/>
              </a:rPr>
              <a:t>КОНТАКТЫ</a:t>
            </a:r>
            <a:endParaRPr b="0" sz="2300" lang="ru-RU" spc="-1" strike="noStrike">
              <a:latin typeface="Arial"/>
            </a:endParaRPr>
          </a:p>
        </p:txBody>
      </p:sp>
      <p:pic>
        <p:nvPicPr>
          <p:cNvPr id="2097201" name="Рисунок 1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050120" y="42120"/>
            <a:ext cx="453240" cy="575280"/>
          </a:xfrm>
          <a:prstGeom prst="rect"/>
          <a:ln>
            <a:noFill/>
          </a:ln>
        </p:spPr>
      </p:pic>
      <p:pic>
        <p:nvPicPr>
          <p:cNvPr id="2097202" name="Рисунок 14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47960" y="51120"/>
            <a:ext cx="695160" cy="556920"/>
          </a:xfrm>
          <a:prstGeom prst="rect"/>
          <a:ln>
            <a:noFill/>
          </a:ln>
        </p:spPr>
      </p:pic>
      <p:pic>
        <p:nvPicPr>
          <p:cNvPr id="2097203" name="Рисунок 15"/>
          <p:cNvPicPr>
            <a:picLocks/>
          </p:cNvPicPr>
          <p:nvPr/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1764000" y="120600"/>
            <a:ext cx="448560" cy="448560"/>
          </a:xfrm>
          <a:prstGeom prst="rect"/>
          <a:ln>
            <a:noFill/>
          </a:ln>
        </p:spPr>
      </p:pic>
      <p:sp>
        <p:nvSpPr>
          <p:cNvPr id="1048906" name="PlaceHolder 1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pPr algn="ctr"/>
            <a:r>
              <a:rPr b="0" sz="4400" lang="ru-RU" spc="-1" strike="noStrike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907" name="PlaceHolder 1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ru-RU" spc="-1" strike="noStrike">
                <a:latin typeface="Arial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latin typeface="Arial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ru-RU" spc="-1" strike="noStrike">
                <a:latin typeface="Arial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ru-RU" spc="-1" strike="noStrike">
                <a:latin typeface="Arial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latin typeface="Arial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2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9033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034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035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036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037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sp>
        <p:nvSpPr>
          <p:cNvPr id="1049038" name="PlaceHolder 7"/>
          <p:cNvSpPr>
            <a:spLocks noGrp="1"/>
          </p:cNvSpPr>
          <p:nvPr>
            <p:ph type="title"/>
          </p:nvPr>
        </p:nvSpPr>
        <p:spPr>
          <a:xfrm>
            <a:off x="258480" y="1032480"/>
            <a:ext cx="5443200" cy="1236600"/>
          </a:xfrm>
          <a:prstGeom prst="rect"/>
        </p:spPr>
        <p:txBody>
          <a:bodyPr anchor="ctr" lIns="45720" rIns="45720"/>
          <a:p>
            <a:pPr algn="ctr">
              <a:lnSpc>
                <a:spcPct val="100000"/>
              </a:lnSpc>
            </a:pPr>
            <a:r>
              <a:rPr b="1" sz="25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Название проекта</a:t>
            </a:r>
            <a:endParaRPr b="0" sz="25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039" name="PlaceHolder 8"/>
          <p:cNvSpPr>
            <a:spLocks noGrp="1"/>
          </p:cNvSpPr>
          <p:nvPr>
            <p:ph type="sldNum"/>
          </p:nvPr>
        </p:nvSpPr>
        <p:spPr>
          <a:xfrm>
            <a:off x="11095200" y="6414840"/>
            <a:ext cx="258120" cy="248040"/>
          </a:xfrm>
          <a:prstGeom prst="rect"/>
        </p:spPr>
        <p:txBody>
          <a:bodyPr anchor="ctr" lIns="45720" rIns="45720"/>
          <a:p>
            <a:pPr algn="r">
              <a:lnSpc>
                <a:spcPct val="100000"/>
              </a:lnSpc>
            </a:pPr>
            <a:fld id="{CAB980A9-016A-48C4-8DA1-3DFFBEBFFE39}" type="slidenum">
              <a:rPr b="0" sz="1200" lang="ru-RU" spc="-1" strike="noStrike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Times New Roman"/>
            </a:endParaRPr>
          </a:p>
        </p:txBody>
      </p:sp>
      <p:sp>
        <p:nvSpPr>
          <p:cNvPr id="1049040" name="CustomShape 9"/>
          <p:cNvSpPr/>
          <p:nvPr/>
        </p:nvSpPr>
        <p:spPr>
          <a:xfrm>
            <a:off x="6102360" y="2345400"/>
            <a:ext cx="6122160" cy="4528800"/>
          </a:xfrm>
          <a:prstGeom prst="rect"/>
          <a:solidFill>
            <a:srgbClr val="FFAC00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041" name="CustomShape 10"/>
          <p:cNvSpPr/>
          <p:nvPr/>
        </p:nvSpPr>
        <p:spPr>
          <a:xfrm>
            <a:off x="6103080" y="0"/>
            <a:ext cx="6121080" cy="2345040"/>
          </a:xfrm>
          <a:prstGeom prst="rect"/>
          <a:solidFill>
            <a:srgbClr val="9F00FF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042" name="CustomShape 11"/>
          <p:cNvSpPr/>
          <p:nvPr/>
        </p:nvSpPr>
        <p:spPr>
          <a:xfrm>
            <a:off x="6101280" y="5359320"/>
            <a:ext cx="6121080" cy="1514160"/>
          </a:xfrm>
          <a:prstGeom prst="rect"/>
          <a:solidFill>
            <a:srgbClr val="FF2F2D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043" name="CustomShape 12"/>
          <p:cNvSpPr/>
          <p:nvPr/>
        </p:nvSpPr>
        <p:spPr>
          <a:xfrm>
            <a:off x="8818560" y="0"/>
            <a:ext cx="3405600" cy="4274640"/>
          </a:xfrm>
          <a:prstGeom prst="rect"/>
          <a:solidFill>
            <a:srgbClr val="FBB3C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212" name="Рисунок 8"/>
          <p:cNvPicPr>
            <a:picLocks/>
          </p:cNvPicPr>
          <p:nvPr/>
        </p:nvPicPr>
        <p:blipFill>
          <a:blip xmlns:r="http://schemas.openxmlformats.org/officeDocument/2006/relationships" r:embed="rId13"/>
          <a:srcRect l="1407" t="163" b="6859"/>
          <a:stretch>
            <a:fillRect/>
          </a:stretch>
        </p:blipFill>
        <p:spPr>
          <a:xfrm>
            <a:off x="8816400" y="2341800"/>
            <a:ext cx="3405960" cy="4515840"/>
          </a:xfrm>
          <a:prstGeom prst="rect"/>
          <a:ln>
            <a:noFill/>
          </a:ln>
        </p:spPr>
      </p:pic>
      <p:pic>
        <p:nvPicPr>
          <p:cNvPr id="2097213" name="Рисунок 9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682280" y="123840"/>
            <a:ext cx="1320840" cy="1009440"/>
          </a:xfrm>
          <a:prstGeom prst="rect"/>
          <a:ln>
            <a:noFill/>
          </a:ln>
        </p:spPr>
      </p:pic>
      <p:pic>
        <p:nvPicPr>
          <p:cNvPr id="2097214" name="Рисунок 2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9195480" y="206640"/>
            <a:ext cx="594000" cy="753840"/>
          </a:xfrm>
          <a:prstGeom prst="rect"/>
          <a:ln>
            <a:noFill/>
          </a:ln>
        </p:spPr>
      </p:pic>
      <p:sp>
        <p:nvSpPr>
          <p:cNvPr id="1049044" name="CustomShape 13"/>
          <p:cNvSpPr/>
          <p:nvPr/>
        </p:nvSpPr>
        <p:spPr>
          <a:xfrm>
            <a:off x="91800" y="2604240"/>
            <a:ext cx="1838160" cy="761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/>
          <a:p>
            <a:pPr>
              <a:lnSpc>
                <a:spcPct val="100000"/>
              </a:lnSpc>
            </a:pPr>
            <a:r>
              <a:rPr b="1" sz="22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Рынок НТИ:</a:t>
            </a:r>
            <a:endParaRPr b="0" sz="2200" lang="ru-RU" spc="-1" strike="noStrike">
              <a:latin typeface="Arial"/>
            </a:endParaRPr>
          </a:p>
        </p:txBody>
      </p:sp>
      <p:sp>
        <p:nvSpPr>
          <p:cNvPr id="1049045" name="PlaceHolder 14"/>
          <p:cNvSpPr>
            <a:spLocks noGrp="1"/>
          </p:cNvSpPr>
          <p:nvPr>
            <p:ph type="body"/>
          </p:nvPr>
        </p:nvSpPr>
        <p:spPr>
          <a:xfrm>
            <a:off x="1930320" y="2770200"/>
            <a:ext cx="4168800" cy="659160"/>
          </a:xfrm>
          <a:prstGeom prst="rect"/>
        </p:spPr>
        <p:txBody>
          <a:bodyPr lIns="45720" rIns="4572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sz="22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Эдунет, Технет, Энерджинет (указать один рынок)</a:t>
            </a:r>
            <a:endParaRPr b="0" sz="22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46" name="CustomShape 15"/>
          <p:cNvSpPr/>
          <p:nvPr/>
        </p:nvSpPr>
        <p:spPr>
          <a:xfrm>
            <a:off x="95400" y="3874680"/>
            <a:ext cx="1838160" cy="959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/>
          <a:p>
            <a:pPr>
              <a:lnSpc>
                <a:spcPct val="100000"/>
              </a:lnSpc>
            </a:pPr>
            <a:r>
              <a:rPr b="1" sz="19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Тема стартап-проекта:</a:t>
            </a:r>
            <a:endParaRPr b="0" sz="1900" lang="ru-RU" spc="-1" strike="noStrike">
              <a:latin typeface="Arial"/>
            </a:endParaRPr>
          </a:p>
        </p:txBody>
      </p:sp>
      <p:sp>
        <p:nvSpPr>
          <p:cNvPr id="1049047" name="PlaceHolder 16"/>
          <p:cNvSpPr>
            <a:spLocks noGrp="1"/>
          </p:cNvSpPr>
          <p:nvPr>
            <p:ph type="body"/>
          </p:nvPr>
        </p:nvSpPr>
        <p:spPr>
          <a:xfrm>
            <a:off x="1936800" y="4027680"/>
            <a:ext cx="4168800" cy="659160"/>
          </a:xfrm>
          <a:prstGeom prst="rect"/>
        </p:spPr>
        <p:txBody>
          <a:bodyPr lIns="45720" rIns="4572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sz="19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пункт 2 паспорта </a:t>
            </a:r>
            <a:endParaRPr b="0" sz="19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48" name="CustomShape 17"/>
          <p:cNvSpPr/>
          <p:nvPr/>
        </p:nvSpPr>
        <p:spPr>
          <a:xfrm>
            <a:off x="95400" y="5275440"/>
            <a:ext cx="2290320" cy="9590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/>
          <a:p>
            <a:pPr>
              <a:lnSpc>
                <a:spcPct val="100000"/>
              </a:lnSpc>
            </a:pPr>
            <a:r>
              <a:rPr b="1" sz="1900" lang="ru-RU" spc="-1" strike="noStrike" u="sng">
                <a:solidFill>
                  <a:srgbClr val="8F00FF"/>
                </a:solidFill>
                <a:latin typeface="Gilroy-ExtraBold"/>
                <a:ea typeface="Gilroy-ExtraBold"/>
              </a:rPr>
              <a:t>Технологическое направление:</a:t>
            </a:r>
            <a:endParaRPr b="0" sz="1900" lang="ru-RU" spc="-1" strike="noStrike">
              <a:latin typeface="Arial"/>
            </a:endParaRPr>
          </a:p>
        </p:txBody>
      </p:sp>
      <p:sp>
        <p:nvSpPr>
          <p:cNvPr id="1049049" name="PlaceHolder 18"/>
          <p:cNvSpPr>
            <a:spLocks noGrp="1"/>
          </p:cNvSpPr>
          <p:nvPr>
            <p:ph type="body"/>
          </p:nvPr>
        </p:nvSpPr>
        <p:spPr>
          <a:xfrm>
            <a:off x="2386080" y="5416560"/>
            <a:ext cx="3719520" cy="653760"/>
          </a:xfrm>
          <a:prstGeom prst="rect"/>
        </p:spPr>
        <p:txBody>
          <a:bodyPr lIns="45720" rIns="4572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sz="19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пункт 3 паспорта </a:t>
            </a:r>
            <a:endParaRPr b="0" sz="19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050" name="CustomShape 19"/>
          <p:cNvSpPr/>
          <p:nvPr/>
        </p:nvSpPr>
        <p:spPr>
          <a:xfrm>
            <a:off x="6230520" y="478800"/>
            <a:ext cx="2478600" cy="118800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/>
          <a:p>
            <a:pPr algn="ctr">
              <a:lnSpc>
                <a:spcPct val="100000"/>
              </a:lnSpc>
            </a:pPr>
            <a:r>
              <a:rPr b="1" sz="1800" lang="ru-RU" spc="-1" strike="noStrike">
                <a:solidFill>
                  <a:srgbClr val="FFFFFF"/>
                </a:solidFill>
                <a:latin typeface="Gilroy-ExtraBold"/>
                <a:ea typeface="Gilroy-ExtraBold"/>
              </a:rPr>
              <a:t>Акселератор ОГУ «Думай! Действуй! Воплощай!</a:t>
            </a:r>
            <a:endParaRPr b="0" sz="1800" lang="ru-RU" spc="-1" strike="noStrike">
              <a:latin typeface="Arial"/>
            </a:endParaRPr>
          </a:p>
        </p:txBody>
      </p:sp>
      <p:pic>
        <p:nvPicPr>
          <p:cNvPr id="2097215" name="Рисунок 11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0716120" y="1038600"/>
            <a:ext cx="1287000" cy="1287000"/>
          </a:xfrm>
          <a:prstGeom prst="rect"/>
          <a:ln>
            <a:noFill/>
          </a:ln>
        </p:spPr>
      </p:pic>
    </p:spTree>
  </p:cSld>
  <p:clrMap accent1="accent1" accent2="accent2" accent3="accent3" accent4="accent4" accent5="accent5" accent6="accent6" bg1="lt1" bg2="lt2" tx1="dk1" tx2="dk2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8808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809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810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811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812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194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760" cy="333000"/>
          </a:xfrm>
          <a:prstGeom prst="rect"/>
          <a:ln>
            <a:noFill/>
          </a:ln>
        </p:spPr>
      </p:pic>
      <p:sp>
        <p:nvSpPr>
          <p:cNvPr id="1048813" name="CustomShape 7"/>
          <p:cNvSpPr/>
          <p:nvPr/>
        </p:nvSpPr>
        <p:spPr>
          <a:xfrm>
            <a:off x="11546640" y="6619320"/>
            <a:ext cx="664920" cy="2732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 wrap="none"/>
          <a:p>
            <a:pPr algn="r">
              <a:lnSpc>
                <a:spcPct val="100000"/>
              </a:lnSpc>
            </a:pPr>
            <a:fld id="{A05C7401-2526-4549-82E5-E7FDAF233627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195" name="Рисунок 1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600" cy="575640"/>
          </a:xfrm>
          <a:prstGeom prst="rect"/>
          <a:ln>
            <a:noFill/>
          </a:ln>
        </p:spPr>
      </p:pic>
      <p:pic>
        <p:nvPicPr>
          <p:cNvPr id="2097196" name="Рисунок 2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sp>
        <p:nvSpPr>
          <p:cNvPr id="1048814" name="PlaceHolder 8"/>
          <p:cNvSpPr>
            <a:spLocks noGrp="1"/>
          </p:cNvSpPr>
          <p:nvPr>
            <p:ph type="body"/>
          </p:nvPr>
        </p:nvSpPr>
        <p:spPr>
          <a:xfrm>
            <a:off x="8253360" y="1510200"/>
            <a:ext cx="3672720" cy="4747680"/>
          </a:xfrm>
          <a:prstGeom prst="rect"/>
        </p:spPr>
        <p:txBody>
          <a:bodyPr lIns="45720" rIns="45720"/>
          <a:p>
            <a:pPr indent="-88560" marL="88920">
              <a:lnSpc>
                <a:spcPct val="90000"/>
              </a:lnSpc>
              <a:buClr>
                <a:srgbClr val="002060"/>
              </a:buClr>
              <a:buFont typeface="Arial"/>
              <a:buChar char="•"/>
            </a:pPr>
            <a:r>
              <a:rPr b="0" sz="16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пункт 20 паспорта</a:t>
            </a:r>
            <a:endParaRPr b="0" sz="1600" lang="ru-RU" spc="-1" strike="noStrike">
              <a:solidFill>
                <a:srgbClr val="000000"/>
              </a:solidFill>
              <a:latin typeface="Calibri"/>
            </a:endParaRPr>
          </a:p>
          <a:p>
            <a:pPr indent="-77400" lvl="1" marL="264960">
              <a:lnSpc>
                <a:spcPct val="90000"/>
              </a:lnSpc>
              <a:buClr>
                <a:srgbClr val="002060"/>
              </a:buClr>
              <a:buFont typeface="Arial"/>
              <a:buChar char="•"/>
            </a:pPr>
            <a:r>
              <a:rPr b="0" sz="14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Второй уровень</a:t>
            </a:r>
            <a:endParaRPr b="0" sz="14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15" name="CustomShape 9"/>
          <p:cNvSpPr/>
          <p:nvPr/>
        </p:nvSpPr>
        <p:spPr>
          <a:xfrm>
            <a:off x="8253360" y="987120"/>
            <a:ext cx="3810240" cy="51840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lIns="45720" rIns="4572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Arial"/>
              </a:rPr>
              <a:t>Решение:</a:t>
            </a:r>
            <a:endParaRPr b="0" sz="2800" lang="ru-RU" spc="-1" strike="noStrike">
              <a:latin typeface="Arial"/>
            </a:endParaRPr>
          </a:p>
        </p:txBody>
      </p:sp>
      <p:sp>
        <p:nvSpPr>
          <p:cNvPr id="1048816" name="CustomShape 10"/>
          <p:cNvSpPr/>
          <p:nvPr/>
        </p:nvSpPr>
        <p:spPr>
          <a:xfrm>
            <a:off x="3322080" y="180360"/>
            <a:ext cx="8680680" cy="51840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lIns="45720" rIns="4572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Постановка проблемы и ее решение</a:t>
            </a:r>
            <a:endParaRPr b="0" sz="2800" lang="ru-RU" spc="-1" strike="noStrike">
              <a:latin typeface="Arial"/>
            </a:endParaRPr>
          </a:p>
        </p:txBody>
      </p:sp>
      <p:pic>
        <p:nvPicPr>
          <p:cNvPr id="2097197" name="Рисунок 3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920" cy="448920"/>
          </a:xfrm>
          <a:prstGeom prst="rect"/>
          <a:ln>
            <a:noFill/>
          </a:ln>
        </p:spPr>
      </p:pic>
      <p:grpSp>
        <p:nvGrpSpPr>
          <p:cNvPr id="149" name="Group 11"/>
          <p:cNvGrpSpPr/>
          <p:nvPr/>
        </p:nvGrpSpPr>
        <p:grpSpPr>
          <a:xfrm>
            <a:off x="496080" y="1424880"/>
            <a:ext cx="7346160" cy="4916520"/>
            <a:chOff x="496080" y="1424880"/>
            <a:chExt cx="7346160" cy="4916520"/>
          </a:xfrm>
        </p:grpSpPr>
        <p:sp>
          <p:nvSpPr>
            <p:cNvPr id="1048817" name="CustomShape 12"/>
            <p:cNvSpPr/>
            <p:nvPr/>
          </p:nvSpPr>
          <p:spPr>
            <a:xfrm rot="5400000">
              <a:off x="105840" y="1816920"/>
              <a:ext cx="2598480" cy="1818720"/>
            </a:xfrm>
            <a:prstGeom prst="chevron">
              <a:avLst>
                <a:gd name="adj" fmla="val 50000"/>
              </a:avLst>
            </a:prstGeom>
            <a:solidFill>
              <a:srgbClr val="9F00FF"/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 anchor="ctr" bIns="11520" lIns="11520" rIns="11520" rot="-5400000" tIns="11520"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b="1" sz="1800" lang="ru-RU" spc="-1" strike="noStrike">
                  <a:solidFill>
                    <a:srgbClr val="FFFFFF"/>
                  </a:solidFill>
                  <a:latin typeface="Gilroy-ExtraBold"/>
                  <a:ea typeface="Arial"/>
                </a:rPr>
                <a:t>Описание проблемы</a:t>
              </a:r>
              <a:endParaRPr b="0" sz="1800" lang="ru-RU" spc="-1" strike="noStrike">
                <a:latin typeface="Arial"/>
              </a:endParaRPr>
            </a:p>
          </p:txBody>
        </p:sp>
        <p:sp>
          <p:nvSpPr>
            <p:cNvPr id="1048818" name="CustomShape 13"/>
            <p:cNvSpPr/>
            <p:nvPr/>
          </p:nvSpPr>
          <p:spPr>
            <a:xfrm rot="5400000">
              <a:off x="4234320" y="-494280"/>
              <a:ext cx="1688760" cy="552708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819" name="CustomShape 14"/>
            <p:cNvSpPr/>
            <p:nvPr/>
          </p:nvSpPr>
          <p:spPr>
            <a:xfrm rot="5400000">
              <a:off x="105840" y="4132800"/>
              <a:ext cx="2598480" cy="1818720"/>
            </a:xfrm>
            <a:prstGeom prst="chevron">
              <a:avLst>
                <a:gd name="adj" fmla="val 50000"/>
              </a:avLst>
            </a:prstGeom>
            <a:solidFill>
              <a:srgbClr val="9F00FF"/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 anchor="ctr" bIns="11520" lIns="11520" rIns="11520" rot="-5400000" tIns="11520"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b="1" sz="1800" lang="ru-RU" spc="-1" strike="noStrike">
                  <a:solidFill>
                    <a:srgbClr val="FFFFFF"/>
                  </a:solidFill>
                  <a:latin typeface="Gilroy-ExtraBold"/>
                  <a:ea typeface="Arial"/>
                </a:rPr>
                <a:t>Какая часть проблемы решается</a:t>
              </a:r>
              <a:endParaRPr b="0" sz="1800" lang="ru-RU" spc="-1" strike="noStrike">
                <a:latin typeface="Arial"/>
              </a:endParaRPr>
            </a:p>
          </p:txBody>
        </p:sp>
        <p:sp>
          <p:nvSpPr>
            <p:cNvPr id="1048820" name="CustomShape 15"/>
            <p:cNvSpPr/>
            <p:nvPr/>
          </p:nvSpPr>
          <p:spPr>
            <a:xfrm rot="5400000">
              <a:off x="4234320" y="1838520"/>
              <a:ext cx="1688760" cy="552708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7030A0"/>
              </a:solidFill>
              <a:round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grpSp>
        <p:nvGrpSpPr>
          <p:cNvPr id="150" name="Group 16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048821" name="PlaceHolder 17"/>
          <p:cNvSpPr>
            <a:spLocks noGrp="1"/>
          </p:cNvSpPr>
          <p:nvPr>
            <p:ph type="body"/>
          </p:nvPr>
        </p:nvSpPr>
        <p:spPr>
          <a:xfrm>
            <a:off x="2362320" y="1424880"/>
            <a:ext cx="5409720" cy="1689480"/>
          </a:xfrm>
          <a:prstGeom prst="rect"/>
        </p:spPr>
        <p:txBody>
          <a:bodyPr lIns="45720" rIns="45720">
            <a:normAutofit/>
          </a:bodyPr>
          <a:p>
            <a:pPr indent="-142560" marL="22860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2200" lang="ru-RU" spc="-1" strike="noStrike">
                <a:solidFill>
                  <a:srgbClr val="002060"/>
                </a:solidFill>
                <a:latin typeface="Gilroy-ExtraBold"/>
                <a:ea typeface="Calibri"/>
              </a:rPr>
              <a:t>пункт 25 паспорта</a:t>
            </a:r>
            <a:endParaRPr b="0" sz="22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22" name="PlaceHolder 18"/>
          <p:cNvSpPr>
            <a:spLocks noGrp="1"/>
          </p:cNvSpPr>
          <p:nvPr>
            <p:ph type="body"/>
          </p:nvPr>
        </p:nvSpPr>
        <p:spPr>
          <a:xfrm>
            <a:off x="2362320" y="3780360"/>
            <a:ext cx="5409720" cy="1689480"/>
          </a:xfrm>
          <a:prstGeom prst="rect"/>
        </p:spPr>
        <p:txBody>
          <a:bodyPr lIns="45720" rIns="45720">
            <a:normAutofit/>
          </a:bodyPr>
          <a:p>
            <a:pPr indent="-142560" marL="22860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2200" lang="ru-RU" spc="-1" strike="noStrike">
                <a:solidFill>
                  <a:srgbClr val="002060"/>
                </a:solidFill>
                <a:latin typeface="Gilroy-ExtraBold"/>
                <a:ea typeface="Calibri"/>
              </a:rPr>
              <a:t>пункт 26 паспорта</a:t>
            </a:r>
            <a:endParaRPr b="0" sz="22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823" name="PlaceHolder 19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r>
              <a:rPr b="0" sz="1800" lang="ru-RU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6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3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9900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901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902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903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904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368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760" cy="333000"/>
          </a:xfrm>
          <a:prstGeom prst="rect"/>
          <a:ln>
            <a:noFill/>
          </a:ln>
        </p:spPr>
      </p:pic>
      <p:sp>
        <p:nvSpPr>
          <p:cNvPr id="1049905" name="CustomShape 7"/>
          <p:cNvSpPr/>
          <p:nvPr/>
        </p:nvSpPr>
        <p:spPr>
          <a:xfrm>
            <a:off x="11546640" y="6619320"/>
            <a:ext cx="664920" cy="2732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 wrap="none"/>
          <a:p>
            <a:pPr algn="r">
              <a:lnSpc>
                <a:spcPct val="100000"/>
              </a:lnSpc>
            </a:pPr>
            <a:fld id="{9814CC5D-E0DE-42D6-B2B6-6136B75BC4D5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sp>
        <p:nvSpPr>
          <p:cNvPr id="1049906" name="PlaceHolder 8"/>
          <p:cNvSpPr>
            <a:spLocks noGrp="1"/>
          </p:cNvSpPr>
          <p:nvPr>
            <p:ph type="body"/>
          </p:nvPr>
        </p:nvSpPr>
        <p:spPr>
          <a:xfrm>
            <a:off x="688680" y="1182240"/>
            <a:ext cx="11237400" cy="4881240"/>
          </a:xfrm>
          <a:prstGeom prst="rect"/>
        </p:spPr>
        <p:txBody>
          <a:bodyPr anchor="ctr" lIns="45720" rIns="4572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1800" lang="ru-RU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1049907" name="CustomShape 9"/>
          <p:cNvSpPr/>
          <p:nvPr/>
        </p:nvSpPr>
        <p:spPr>
          <a:xfrm>
            <a:off x="3107880" y="158040"/>
            <a:ext cx="8680680" cy="94428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lIns="45720" rIns="45720"/>
          <a:p>
            <a:pPr>
              <a:lnSpc>
                <a:spcPct val="10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Потенциальные потребительские сегменты</a:t>
            </a:r>
            <a:endParaRPr b="0" sz="2800" lang="ru-RU" spc="-1" strike="noStrike">
              <a:latin typeface="Arial"/>
            </a:endParaRPr>
          </a:p>
        </p:txBody>
      </p:sp>
      <p:pic>
        <p:nvPicPr>
          <p:cNvPr id="2097369" name="Рисунок 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600" cy="575640"/>
          </a:xfrm>
          <a:prstGeom prst="rect"/>
          <a:ln>
            <a:noFill/>
          </a:ln>
        </p:spPr>
      </p:pic>
      <p:pic>
        <p:nvPicPr>
          <p:cNvPr id="2097370" name="Рисунок 13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pic>
        <p:nvPicPr>
          <p:cNvPr id="2097371" name="Рисунок 14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920" cy="448920"/>
          </a:xfrm>
          <a:prstGeom prst="rect"/>
          <a:ln>
            <a:noFill/>
          </a:ln>
        </p:spPr>
      </p:pic>
      <p:sp>
        <p:nvSpPr>
          <p:cNvPr id="1049908" name="PlaceHolder 10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r>
              <a:rPr b="0" sz="1800" lang="ru-RU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5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1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9668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669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670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671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672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316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760" cy="333000"/>
          </a:xfrm>
          <a:prstGeom prst="rect"/>
          <a:ln>
            <a:noFill/>
          </a:ln>
        </p:spPr>
      </p:pic>
      <p:sp>
        <p:nvSpPr>
          <p:cNvPr id="1049673" name="CustomShape 7"/>
          <p:cNvSpPr/>
          <p:nvPr/>
        </p:nvSpPr>
        <p:spPr>
          <a:xfrm>
            <a:off x="11546640" y="6619320"/>
            <a:ext cx="664920" cy="2732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 wrap="none"/>
          <a:p>
            <a:pPr algn="r">
              <a:lnSpc>
                <a:spcPct val="100000"/>
              </a:lnSpc>
            </a:pPr>
            <a:fld id="{38C26C6A-6C8E-41C6-9D3B-EEAA59FE07AF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317" name="Рисунок 6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10160" y="51120"/>
            <a:ext cx="453600" cy="575640"/>
          </a:xfrm>
          <a:prstGeom prst="rect"/>
          <a:ln>
            <a:noFill/>
          </a:ln>
        </p:spPr>
      </p:pic>
      <p:pic>
        <p:nvPicPr>
          <p:cNvPr id="2097318" name="Рисунок 7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pic>
        <p:nvPicPr>
          <p:cNvPr id="2097319" name="Рисунок 9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632240" y="159480"/>
            <a:ext cx="448920" cy="448920"/>
          </a:xfrm>
          <a:prstGeom prst="rect"/>
          <a:ln>
            <a:noFill/>
          </a:ln>
        </p:spPr>
      </p:pic>
      <p:sp>
        <p:nvSpPr>
          <p:cNvPr id="1049674" name="PlaceHolder 8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r>
              <a:rPr b="0" sz="1800" lang="ru-RU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9675" name="PlaceHolder 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800" lang="ru-RU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800" lang="ru-RU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ru-RU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ru-RU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8685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7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9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sp>
        <p:nvSpPr>
          <p:cNvPr id="1048690" name="PlaceHolder 7"/>
          <p:cNvSpPr>
            <a:spLocks noGrp="1"/>
          </p:cNvSpPr>
          <p:nvPr>
            <p:ph type="title"/>
          </p:nvPr>
        </p:nvSpPr>
        <p:spPr>
          <a:xfrm>
            <a:off x="3293280" y="155880"/>
            <a:ext cx="8641440" cy="607680"/>
          </a:xfrm>
          <a:prstGeom prst="rect"/>
        </p:spPr>
        <p:txBody>
          <a:bodyPr anchor="ctr" lIns="45720" rIns="45720">
            <a:normAutofit/>
          </a:bodyPr>
          <a:p>
            <a:pPr>
              <a:lnSpc>
                <a:spcPct val="9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Текст заголовка</a:t>
            </a:r>
            <a:endParaRPr b="0" sz="2800" lang="ru-RU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97172" name="Picture 5"/>
          <p:cNvPicPr>
            <a:picLocks/>
          </p:cNvPicPr>
          <p:nvPr/>
        </p:nvPicPr>
        <p:blipFill>
          <a:blip xmlns:r="http://schemas.openxmlformats.org/officeDocument/2006/relationships" r:embed="rId13"/>
          <a:srcRect l="776"/>
          <a:stretch>
            <a:fillRect/>
          </a:stretch>
        </p:blipFill>
        <p:spPr>
          <a:xfrm>
            <a:off x="0" y="6539040"/>
            <a:ext cx="12191760" cy="333000"/>
          </a:xfrm>
          <a:prstGeom prst="rect"/>
          <a:ln>
            <a:noFill/>
          </a:ln>
        </p:spPr>
      </p:pic>
      <p:sp>
        <p:nvSpPr>
          <p:cNvPr id="1048691" name="CustomShape 8"/>
          <p:cNvSpPr/>
          <p:nvPr/>
        </p:nvSpPr>
        <p:spPr>
          <a:xfrm>
            <a:off x="11546640" y="6619320"/>
            <a:ext cx="664920" cy="27324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 wrap="none"/>
          <a:p>
            <a:pPr algn="r">
              <a:lnSpc>
                <a:spcPct val="100000"/>
              </a:lnSpc>
            </a:pPr>
            <a:fld id="{570F6FB3-A14C-419E-86AE-2E9E762D8480}" type="slidenum">
              <a:rPr b="0" sz="1200" lang="ru-RU" spc="-1" strike="noStrike">
                <a:solidFill>
                  <a:srgbClr val="FFFFFF"/>
                </a:solidFill>
                <a:latin typeface="Calibri"/>
                <a:ea typeface="Calibri"/>
              </a:rPr>
              <a:t>‹#›</a:t>
            </a:fld>
            <a:endParaRPr b="0" sz="1200" lang="ru-RU" spc="-1" strike="noStrike">
              <a:latin typeface="Arial"/>
            </a:endParaRPr>
          </a:p>
        </p:txBody>
      </p:sp>
      <p:pic>
        <p:nvPicPr>
          <p:cNvPr id="2097173" name="Рисунок 18"/>
          <p:cNvPicPr>
            <a:picLocks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76760" y="51120"/>
            <a:ext cx="453600" cy="575640"/>
          </a:xfrm>
          <a:prstGeom prst="rect"/>
          <a:ln>
            <a:noFill/>
          </a:ln>
        </p:spPr>
      </p:pic>
      <p:pic>
        <p:nvPicPr>
          <p:cNvPr id="2097174" name="Рисунок 2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sp>
        <p:nvSpPr>
          <p:cNvPr id="1048692" name="PlaceHolder 9"/>
          <p:cNvSpPr>
            <a:spLocks noGrp="1"/>
          </p:cNvSpPr>
          <p:nvPr>
            <p:ph type="body"/>
          </p:nvPr>
        </p:nvSpPr>
        <p:spPr>
          <a:xfrm>
            <a:off x="630360" y="1092600"/>
            <a:ext cx="11304360" cy="4832280"/>
          </a:xfrm>
          <a:prstGeom prst="rect"/>
        </p:spPr>
        <p:txBody>
          <a:bodyPr lIns="45720" rIns="45720">
            <a:normAutofit/>
          </a:bodyPr>
          <a:p>
            <a:pPr indent="-228240" marL="22860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Образец текста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  <a:p>
            <a:pPr indent="-266400" lvl="1" marL="72396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Второй уровень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  <a:p>
            <a:pPr indent="-319680" lvl="2" marL="123444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Третий уровень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  <a:p>
            <a:pPr indent="-355320" lvl="3" marL="172728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Четвертый уровень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  <a:p>
            <a:pPr indent="-355320" lvl="4" marL="2184480">
              <a:lnSpc>
                <a:spcPct val="90000"/>
              </a:lnSpc>
              <a:spcBef>
                <a:spcPts val="1001"/>
              </a:spcBef>
              <a:buClr>
                <a:srgbClr val="243A62"/>
              </a:buClr>
              <a:buFont typeface="Arial"/>
              <a:buChar char="•"/>
            </a:pPr>
            <a:r>
              <a:rPr b="0" sz="2400" lang="ru-RU" spc="-1" strike="noStrike">
                <a:solidFill>
                  <a:srgbClr val="243A62"/>
                </a:solidFill>
                <a:latin typeface="Gilroy-Light"/>
                <a:ea typeface="Calibri"/>
              </a:rPr>
              <a:t>Пятый уровень</a:t>
            </a:r>
            <a:endParaRPr b="0" sz="2400" lang="ru-RU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97175" name="Рисунок 9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764000" y="120600"/>
            <a:ext cx="448920" cy="448920"/>
          </a:xfrm>
          <a:prstGeom prst="rect"/>
          <a:ln>
            <a:noFill/>
          </a:ln>
        </p:spPr>
      </p:pic>
    </p:spTree>
  </p:cSld>
  <p:clrMap accent1="accent1" accent2="accent2" accent3="accent3" accent4="accent4" accent5="accent5" accent6="accent6" bg1="lt1" bg2="lt2" tx1="dk1" tx2="dk2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3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roup 1"/>
          <p:cNvGrpSpPr/>
          <p:nvPr/>
        </p:nvGrpSpPr>
        <p:grpSpPr>
          <a:xfrm>
            <a:off x="0" y="692640"/>
            <a:ext cx="2624760" cy="96840"/>
            <a:chOff x="0" y="692640"/>
            <a:chExt cx="2624760" cy="96840"/>
          </a:xfrm>
        </p:grpSpPr>
        <p:sp>
          <p:nvSpPr>
            <p:cNvPr id="1049270" name="CustomShape 2"/>
            <p:cNvSpPr/>
            <p:nvPr/>
          </p:nvSpPr>
          <p:spPr>
            <a:xfrm>
              <a:off x="0" y="692640"/>
              <a:ext cx="1294200" cy="96840"/>
            </a:xfrm>
            <a:prstGeom prst="rect"/>
            <a:solidFill>
              <a:srgbClr val="FBB3C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271" name="CustomShape 3"/>
            <p:cNvSpPr/>
            <p:nvPr/>
          </p:nvSpPr>
          <p:spPr>
            <a:xfrm>
              <a:off x="336600" y="692640"/>
              <a:ext cx="1294200" cy="96840"/>
            </a:xfrm>
            <a:prstGeom prst="rect"/>
            <a:solidFill>
              <a:srgbClr val="9F00FF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272" name="CustomShape 4"/>
            <p:cNvSpPr/>
            <p:nvPr/>
          </p:nvSpPr>
          <p:spPr>
            <a:xfrm>
              <a:off x="673200" y="692640"/>
              <a:ext cx="1294200" cy="96840"/>
            </a:xfrm>
            <a:prstGeom prst="rect"/>
            <a:solidFill>
              <a:srgbClr val="FD493D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273" name="CustomShape 5"/>
            <p:cNvSpPr/>
            <p:nvPr/>
          </p:nvSpPr>
          <p:spPr>
            <a:xfrm>
              <a:off x="993960" y="692640"/>
              <a:ext cx="1294200" cy="96840"/>
            </a:xfrm>
            <a:prstGeom prst="rect"/>
            <a:solidFill>
              <a:srgbClr val="FCAF17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9274" name="CustomShape 6"/>
            <p:cNvSpPr/>
            <p:nvPr/>
          </p:nvSpPr>
          <p:spPr>
            <a:xfrm>
              <a:off x="1330560" y="692640"/>
              <a:ext cx="1294200" cy="96840"/>
            </a:xfrm>
            <a:prstGeom prst="rect"/>
            <a:solidFill>
              <a:srgbClr val="B5D8E1"/>
            </a:solidFill>
            <a:ln w="2556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</p:grpSp>
      <p:pic>
        <p:nvPicPr>
          <p:cNvPr id="2097262" name="Рисунок 9"/>
          <p:cNvPicPr>
            <a:picLocks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329760" y="-25920"/>
            <a:ext cx="2155680" cy="1212480"/>
          </a:xfrm>
          <a:prstGeom prst="rect"/>
          <a:ln w="12600">
            <a:noFill/>
          </a:ln>
        </p:spPr>
      </p:pic>
      <p:pic>
        <p:nvPicPr>
          <p:cNvPr id="2097263" name="Рисунок 9"/>
          <p:cNvPicPr>
            <a:picLocks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329760" y="-25920"/>
            <a:ext cx="2155680" cy="1212480"/>
          </a:xfrm>
          <a:prstGeom prst="rect"/>
          <a:ln w="12600">
            <a:noFill/>
          </a:ln>
        </p:spPr>
      </p:pic>
      <p:sp>
        <p:nvSpPr>
          <p:cNvPr id="1049275" name="CustomShape 7"/>
          <p:cNvSpPr/>
          <p:nvPr/>
        </p:nvSpPr>
        <p:spPr>
          <a:xfrm>
            <a:off x="6103080" y="1742760"/>
            <a:ext cx="6121080" cy="5131440"/>
          </a:xfrm>
          <a:prstGeom prst="rect"/>
          <a:solidFill>
            <a:srgbClr val="B5D8E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276" name="CustomShape 8"/>
          <p:cNvSpPr/>
          <p:nvPr/>
        </p:nvSpPr>
        <p:spPr>
          <a:xfrm>
            <a:off x="6103080" y="-6120"/>
            <a:ext cx="6121080" cy="1800000"/>
          </a:xfrm>
          <a:prstGeom prst="rect"/>
          <a:solidFill>
            <a:srgbClr val="FD493D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277" name="CustomShape 9"/>
          <p:cNvSpPr/>
          <p:nvPr/>
        </p:nvSpPr>
        <p:spPr>
          <a:xfrm>
            <a:off x="6102360" y="5347800"/>
            <a:ext cx="2372400" cy="1515600"/>
          </a:xfrm>
          <a:prstGeom prst="rect"/>
          <a:solidFill>
            <a:srgbClr val="FBB3C1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264" name="image2.png"/>
          <p:cNvPicPr>
            <a:picLocks/>
          </p:cNvPicPr>
          <p:nvPr/>
        </p:nvPicPr>
        <p:blipFill>
          <a:blip xmlns:r="http://schemas.openxmlformats.org/officeDocument/2006/relationships" r:embed="rId14"/>
          <a:srcRect t="720" b="5621"/>
          <a:stretch>
            <a:fillRect/>
          </a:stretch>
        </p:blipFill>
        <p:spPr>
          <a:xfrm>
            <a:off x="8362440" y="1788840"/>
            <a:ext cx="3862080" cy="5086800"/>
          </a:xfrm>
          <a:prstGeom prst="rect"/>
          <a:ln w="12600">
            <a:noFill/>
          </a:ln>
        </p:spPr>
      </p:pic>
      <p:sp>
        <p:nvSpPr>
          <p:cNvPr id="1049278" name="CustomShape 10"/>
          <p:cNvSpPr/>
          <p:nvPr/>
        </p:nvSpPr>
        <p:spPr>
          <a:xfrm>
            <a:off x="8355960" y="-11880"/>
            <a:ext cx="3868560" cy="1811520"/>
          </a:xfrm>
          <a:prstGeom prst="rect"/>
          <a:solidFill>
            <a:srgbClr val="FCAF17"/>
          </a:solidFill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9279" name="CustomShape 11"/>
          <p:cNvSpPr/>
          <p:nvPr/>
        </p:nvSpPr>
        <p:spPr>
          <a:xfrm>
            <a:off x="532080" y="995040"/>
            <a:ext cx="4830840" cy="1949760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lIns="45720" rIns="45720">
            <a:normAutofit fontScale="95652"/>
          </a:bodyPr>
          <a:p>
            <a:pPr>
              <a:lnSpc>
                <a:spcPct val="100000"/>
              </a:lnSpc>
            </a:pPr>
            <a:r>
              <a:rPr b="1" sz="4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СПАСИБО!</a:t>
            </a:r>
            <a:endParaRPr b="0" sz="48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sz="4800" lang="ru-RU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sz="2300" lang="ru-RU" spc="-1" strike="noStrike">
                <a:solidFill>
                  <a:srgbClr val="8F00FF"/>
                </a:solidFill>
                <a:latin typeface="Gilroy-Light"/>
                <a:ea typeface="Gilroy-Light"/>
              </a:rPr>
              <a:t>КОНТАКТЫ</a:t>
            </a:r>
            <a:endParaRPr b="0" sz="2300" lang="ru-RU" spc="-1" strike="noStrike">
              <a:latin typeface="Arial"/>
            </a:endParaRPr>
          </a:p>
        </p:txBody>
      </p:sp>
      <p:sp>
        <p:nvSpPr>
          <p:cNvPr id="1049280" name="PlaceHolder 12"/>
          <p:cNvSpPr>
            <a:spLocks noGrp="1"/>
          </p:cNvSpPr>
          <p:nvPr>
            <p:ph type="body"/>
          </p:nvPr>
        </p:nvSpPr>
        <p:spPr>
          <a:xfrm>
            <a:off x="495720" y="2950560"/>
            <a:ext cx="3705840" cy="789840"/>
          </a:xfrm>
          <a:prstGeom prst="rect"/>
        </p:spPr>
        <p:txBody>
          <a:bodyPr lIns="45720" rIns="45720">
            <a:normAutofit/>
          </a:bodyPr>
          <a:p>
            <a:pPr indent="-228240" marL="22860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18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8-888-888-88-88</a:t>
            </a:r>
            <a:endParaRPr b="0" sz="1800" lang="ru-RU" spc="-1" strike="noStrike">
              <a:solidFill>
                <a:srgbClr val="000000"/>
              </a:solidFill>
              <a:latin typeface="Calibri"/>
            </a:endParaRPr>
          </a:p>
          <a:p>
            <a:pPr indent="-266400" lvl="1" marL="72396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18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Второй уровень</a:t>
            </a:r>
            <a:endParaRPr b="0" sz="1800" lang="ru-RU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9281" name="PlaceHolder 13"/>
          <p:cNvSpPr>
            <a:spLocks noGrp="1"/>
          </p:cNvSpPr>
          <p:nvPr>
            <p:ph type="body"/>
          </p:nvPr>
        </p:nvSpPr>
        <p:spPr>
          <a:xfrm>
            <a:off x="495720" y="3893040"/>
            <a:ext cx="3705840" cy="789840"/>
          </a:xfrm>
          <a:prstGeom prst="rect"/>
        </p:spPr>
        <p:txBody>
          <a:bodyPr lIns="45720" rIns="45720">
            <a:normAutofit/>
          </a:bodyPr>
          <a:p>
            <a:pPr indent="-228240" marL="22860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sz="1800" lang="ru-RU" spc="-1" strike="noStrike">
                <a:solidFill>
                  <a:srgbClr val="002060"/>
                </a:solidFill>
                <a:latin typeface="Gilroy-Light"/>
                <a:ea typeface="Gilroy-Light"/>
              </a:rPr>
              <a:t>e-mail</a:t>
            </a:r>
            <a:endParaRPr b="0" sz="1800" lang="ru-RU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97265" name="Рисунок 11"/>
          <p:cNvPicPr>
            <a:picLocks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050120" y="42120"/>
            <a:ext cx="453600" cy="575640"/>
          </a:xfrm>
          <a:prstGeom prst="rect"/>
          <a:ln>
            <a:noFill/>
          </a:ln>
        </p:spPr>
      </p:pic>
      <p:pic>
        <p:nvPicPr>
          <p:cNvPr id="2097266" name="Рисунок 14"/>
          <p:cNvPicPr>
            <a:picLocks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47960" y="51120"/>
            <a:ext cx="695520" cy="557280"/>
          </a:xfrm>
          <a:prstGeom prst="rect"/>
          <a:ln>
            <a:noFill/>
          </a:ln>
        </p:spPr>
      </p:pic>
      <p:pic>
        <p:nvPicPr>
          <p:cNvPr id="2097267" name="Рисунок 15"/>
          <p:cNvPicPr>
            <a:picLocks/>
          </p:cNvPicPr>
          <p:nvPr/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1764000" y="120600"/>
            <a:ext cx="448920" cy="448920"/>
          </a:xfrm>
          <a:prstGeom prst="rect"/>
          <a:ln>
            <a:noFill/>
          </a:ln>
        </p:spPr>
      </p:pic>
      <p:sp>
        <p:nvSpPr>
          <p:cNvPr id="1049282" name="PlaceHolder 1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/>
        </p:spPr>
        <p:txBody>
          <a:bodyPr anchor="ctr" bIns="0" lIns="0" rIns="0" tIns="0"/>
          <a:p>
            <a:r>
              <a:rPr b="0" sz="1800" lang="ru-RU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2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  <a:ln w="12700">
            <a:miter lim="400000"/>
          </a:ln>
        </p:spPr>
        <p:txBody>
          <a:bodyPr anchor="ctr" bIns="45718" lIns="45718" rIns="45718" tIns="45718">
            <a:normAutofit/>
          </a:bodyPr>
          <a:p>
            <a:r>
              <a:t>Текст заголовка</a:t>
            </a:r>
          </a:p>
        </p:txBody>
      </p:sp>
      <p:sp>
        <p:nvSpPr>
          <p:cNvPr id="104908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  <a:ln w="12700">
            <a:miter lim="400000"/>
          </a:ln>
        </p:spPr>
        <p:txBody>
          <a:bodyPr bIns="45718" lIns="45718" rIns="45718" tIns="45718">
            <a:normAutofit/>
          </a:bodyPr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908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/>
          <a:ln w="12700">
            <a:miter lim="400000"/>
          </a:ln>
        </p:spPr>
        <p:txBody>
          <a:bodyPr anchor="ctr" bIns="45718" lIns="45718" rIns="45718" tIns="45718" wrap="none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</a:p>
        </p:txBody>
      </p:sp>
      <p:grpSp>
        <p:nvGrpSpPr>
          <p:cNvPr id="291" name="Группа 4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049090" name="Прямоугольник 5"/>
            <p:cNvSpPr/>
            <p:nvPr/>
          </p:nvSpPr>
          <p:spPr>
            <a:xfrm>
              <a:off x="0" y="692501"/>
              <a:ext cx="1294463" cy="97077"/>
            </a:xfrm>
            <a:prstGeom prst="rect"/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091" name="Прямоугольник 6"/>
            <p:cNvSpPr/>
            <p:nvPr/>
          </p:nvSpPr>
          <p:spPr>
            <a:xfrm>
              <a:off x="336583" y="692501"/>
              <a:ext cx="1294463" cy="97077"/>
            </a:xfrm>
            <a:prstGeom prst="rect"/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092" name="Прямоугольник 7"/>
            <p:cNvSpPr/>
            <p:nvPr/>
          </p:nvSpPr>
          <p:spPr>
            <a:xfrm>
              <a:off x="673166" y="692501"/>
              <a:ext cx="1294463" cy="97077"/>
            </a:xfrm>
            <a:prstGeom prst="rect"/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093" name="Прямоугольник 8"/>
            <p:cNvSpPr/>
            <p:nvPr/>
          </p:nvSpPr>
          <p:spPr>
            <a:xfrm>
              <a:off x="993857" y="692501"/>
              <a:ext cx="1294463" cy="97077"/>
            </a:xfrm>
            <a:prstGeom prst="rect"/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9094" name="Прямоугольник 9"/>
            <p:cNvSpPr/>
            <p:nvPr/>
          </p:nvSpPr>
          <p:spPr>
            <a:xfrm>
              <a:off x="1330440" y="692501"/>
              <a:ext cx="1294463" cy="97077"/>
            </a:xfrm>
            <a:prstGeom prst="rect"/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anchor="ctr" bIns="45718" horzOverflow="overflow" lIns="45718" numCol="1" rIns="45718" rot="0" rtlCol="0" spcCol="38100" spcFirstLastPara="1" tIns="45718" vert="horz" vertOverflow="overflow" wrap="square">
              <a:spAutoFit/>
            </a:bodyPr>
            <a:p>
              <a:pPr algn="l" defTabSz="914400" fontAlgn="auto" hangingPunct="0" indent="0" latinLnBrk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umimoji="0" lang="ru-RU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</p:sldLayoutIdLst>
  <p:transition spd="med"/>
  <p:hf dt="0" ftr="0" hdr="0" sldNum="1"/>
  <p:txStyles>
    <p:titleStyle>
      <a:lvl1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1pPr>
      <a:lvl2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2pPr>
      <a:lvl3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3pPr>
      <a:lvl4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4pPr>
      <a:lvl5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5pPr>
      <a:lvl6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6pPr>
      <a:lvl7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7pPr>
      <a:lvl8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8pPr>
      <a:lvl9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algn="l" defTabSz="914400" indent="-228600" latinLnBrk="0" marL="228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1pPr>
      <a:lvl2pPr algn="l" defTabSz="914400" indent="-266700" latinLnBrk="0" marL="7239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2pPr>
      <a:lvl3pPr algn="l" defTabSz="914400" indent="-320038" latinLnBrk="0" marL="1234438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3pPr>
      <a:lvl4pPr algn="l" defTabSz="914400" indent="-355600" latinLnBrk="0" marL="1727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4pPr>
      <a:lvl5pPr algn="l" defTabSz="914400" indent="-355600" latinLnBrk="0" marL="21844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5pPr>
      <a:lvl6pPr algn="l" defTabSz="914400" indent="-355600" latinLnBrk="0" marL="2641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6pPr>
      <a:lvl7pPr algn="l" defTabSz="914400" indent="-355600" latinLnBrk="0" marL="30988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7pPr>
      <a:lvl8pPr algn="l" defTabSz="914400" indent="-355600" latinLnBrk="0" marL="35560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8pPr>
      <a:lvl9pPr algn="l" defTabSz="914400" indent="-355600" latinLnBrk="0" marL="4013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solidFill>
            <a:srgbClr val="000000"/>
          </a:solidFill>
          <a:latin typeface="+mj-lt"/>
          <a:ea typeface="+mj-ea"/>
          <a:cs typeface="+mj-cs"/>
          <a:sym typeface="Calibri"/>
        </a:defRPr>
      </a:lvl9pPr>
    </p:bodyStyle>
    <p:otherStyle>
      <a:lvl1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6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jpeg"/><Relationship Id="rId3" Type="http://schemas.openxmlformats.org/officeDocument/2006/relationships/image" Target="../media/image43.png"/><Relationship Id="rId4" Type="http://schemas.openxmlformats.org/officeDocument/2006/relationships/image" Target="../media/image44.jpeg"/><Relationship Id="rId5" Type="http://schemas.openxmlformats.org/officeDocument/2006/relationships/slideLayout" Target="../slideLayouts/slideLayout166.xml"/><Relationship Id="rId6" Type="http://schemas.openxmlformats.org/officeDocument/2006/relationships/notesSlide" Target="../notesSlides/notesSlide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jpeg"/><Relationship Id="rId3" Type="http://schemas.openxmlformats.org/officeDocument/2006/relationships/image" Target="../media/image47.jpeg"/><Relationship Id="rId4" Type="http://schemas.openxmlformats.org/officeDocument/2006/relationships/slideLayout" Target="../slideLayouts/slideLayout29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1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Номер слайда 2"/>
          <p:cNvSpPr>
            <a:spLocks noGrp="1"/>
          </p:cNvSpPr>
          <p:nvPr>
            <p:ph type="sldNum" sz="quarter" idx="2"/>
          </p:nvPr>
        </p:nvSpPr>
        <p:spPr>
          <a:xfrm>
            <a:off x="11095181" y="6404295"/>
            <a:ext cx="180337" cy="269236"/>
          </a:xfrm>
        </p:spPr>
        <p:txBody>
          <a:bodyPr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1048652" name="Текст 3"/>
          <p:cNvSpPr>
            <a:spLocks noGrp="1"/>
          </p:cNvSpPr>
          <p:nvPr>
            <p:ph type="body" sz="quarter" idx="10"/>
          </p:nvPr>
        </p:nvSpPr>
        <p:spPr>
          <a:xfrm>
            <a:off x="2386147" y="2769415"/>
            <a:ext cx="4169076" cy="659585"/>
          </a:xfrm>
        </p:spPr>
        <p:txBody>
          <a:bodyPr/>
          <a:p>
            <a:r>
              <a:rPr dirty="0" lang="en-US"/>
              <a:t>Te</a:t>
            </a:r>
            <a:r>
              <a:rPr dirty="0" lang="ru"/>
              <a:t>х</a:t>
            </a:r>
            <a:r>
              <a:rPr dirty="0" lang="ru"/>
              <a:t>н</a:t>
            </a:r>
            <a:r>
              <a:rPr dirty="0" lang="ru"/>
              <a:t>е</a:t>
            </a:r>
            <a:r>
              <a:rPr dirty="0" lang="ru"/>
              <a:t>т</a:t>
            </a:r>
            <a:endParaRPr dirty="0" lang="ru-RU"/>
          </a:p>
        </p:txBody>
      </p:sp>
      <p:sp>
        <p:nvSpPr>
          <p:cNvPr id="1048653" name="TextBox 1048612"/>
          <p:cNvSpPr txBox="1"/>
          <p:nvPr/>
        </p:nvSpPr>
        <p:spPr>
          <a:xfrm>
            <a:off x="519836" y="1743501"/>
            <a:ext cx="6035386" cy="369332"/>
          </a:xfrm>
          <a:prstGeom prst="rect"/>
        </p:spPr>
        <p:txBody>
          <a:bodyPr rtlCol="0" wrap="square">
            <a:spAutoFit/>
          </a:bodyPr>
          <a:p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П</a:t>
            </a:r>
            <a:r>
              <a:rPr b="1" dirty="0" sz="1800" i="0" lang="ru-RU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ластины</a:t>
            </a:r>
            <a:r>
              <a:rPr b="1" dirty="0" sz="1800" i="0" lang="ru-RU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из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каолиновой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глины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для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теплолечения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.</a:t>
            </a:r>
          </a:p>
        </p:txBody>
      </p:sp>
      <p:sp>
        <p:nvSpPr>
          <p:cNvPr id="1048654" name="TextBox 1048613"/>
          <p:cNvSpPr txBox="1"/>
          <p:nvPr/>
        </p:nvSpPr>
        <p:spPr>
          <a:xfrm>
            <a:off x="2386146" y="3428999"/>
            <a:ext cx="3414106" cy="1158240"/>
          </a:xfrm>
          <a:prstGeom prst="rect"/>
        </p:spPr>
        <p:txBody>
          <a:bodyPr rtlCol="0" wrap="square">
            <a:spAutoFit/>
          </a:bodyPr>
          <a:p>
            <a:r>
              <a:rPr b="1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Создание и коммерческий выпуск керамических </a:t>
            </a:r>
            <a:r>
              <a:rPr b="1" sz="1800" i="0" lang="ru-RU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пластин для </a:t>
            </a:r>
            <a:r>
              <a:rPr b="1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процедур теплолечения</a:t>
            </a:r>
            <a:r>
              <a:rPr b="1" sz="1800" i="0" lang="ru-RU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.</a:t>
            </a:r>
          </a:p>
        </p:txBody>
      </p:sp>
      <p:sp>
        <p:nvSpPr>
          <p:cNvPr id="1048655" name="TextBox 1048614"/>
          <p:cNvSpPr txBox="1"/>
          <p:nvPr/>
        </p:nvSpPr>
        <p:spPr>
          <a:xfrm>
            <a:off x="2477785" y="5166358"/>
            <a:ext cx="3947147" cy="1158240"/>
          </a:xfrm>
          <a:prstGeom prst="rect"/>
        </p:spPr>
        <p:txBody>
          <a:bodyPr rtlCol="0" wrap="square">
            <a:spAutoFit/>
          </a:bodyPr>
          <a:p>
            <a:r>
              <a:rPr b="1" dirty="0" sz="1800" i="0" lang="ru-RU">
                <a:solidFill>
                  <a:srgbClr val="6600CC"/>
                </a:solidFill>
                <a:latin typeface="Times New Roman"/>
                <a:ea typeface="Calibri"/>
                <a:cs typeface="Times New Roman"/>
              </a:rPr>
              <a:t>Технологии моделирования и разработки новых функциональных материалов с заданными свойствами.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p>
            <a:r>
              <a:rPr b="1" dirty="0" sz="1400" lang="ru-RU"/>
              <a:t>Расходы</a:t>
            </a:r>
            <a:r>
              <a:rPr altLang="ru" b="1" dirty="0" sz="1400" lang="en-US"/>
              <a:t> </a:t>
            </a:r>
            <a:r>
              <a:rPr altLang="ru" b="1" dirty="0" sz="1400" lang="ru"/>
              <a:t>н</a:t>
            </a:r>
            <a:r>
              <a:rPr altLang="ru" b="1" dirty="0" sz="1400" lang="ru"/>
              <a:t>а</a:t>
            </a:r>
            <a:r>
              <a:rPr altLang="ru" b="1" dirty="0" sz="1400" lang="en-US"/>
              <a:t> </a:t>
            </a:r>
            <a:r>
              <a:rPr altLang="ru" b="1" dirty="0" sz="1400" lang="ru"/>
              <a:t>р</a:t>
            </a:r>
            <a:r>
              <a:rPr altLang="ru" b="1" dirty="0" sz="1400" lang="ru"/>
              <a:t>е</a:t>
            </a:r>
            <a:r>
              <a:rPr altLang="ru" b="1" dirty="0" sz="1400" lang="ru"/>
              <a:t>г</a:t>
            </a:r>
            <a:r>
              <a:rPr altLang="ru" b="1" dirty="0" sz="1400" lang="ru"/>
              <a:t>и</a:t>
            </a:r>
            <a:r>
              <a:rPr altLang="ru" b="1" dirty="0" sz="1400" lang="ru"/>
              <a:t>с</a:t>
            </a:r>
            <a:r>
              <a:rPr altLang="ru" b="1" dirty="0" sz="1400" lang="ru"/>
              <a:t>т</a:t>
            </a:r>
            <a:r>
              <a:rPr altLang="ru" b="1" dirty="0" sz="1400" lang="ru"/>
              <a:t>р</a:t>
            </a:r>
            <a:r>
              <a:rPr altLang="ru" b="1" dirty="0" sz="1400" lang="ru"/>
              <a:t>а</a:t>
            </a:r>
            <a:r>
              <a:rPr altLang="ru" b="1" dirty="0" sz="1400" lang="ru"/>
              <a:t>ц</a:t>
            </a:r>
            <a:r>
              <a:rPr altLang="ru" b="1" dirty="0" sz="1400" lang="ru"/>
              <a:t>и</a:t>
            </a:r>
            <a:r>
              <a:rPr altLang="ru" b="1" dirty="0" sz="1400" lang="ru"/>
              <a:t>ю</a:t>
            </a:r>
            <a:r>
              <a:rPr altLang="ru" b="1" dirty="0" sz="1400" lang="en-US"/>
              <a:t> </a:t>
            </a:r>
            <a:r>
              <a:rPr altLang="ru" b="1" dirty="0" sz="1400" lang="ru"/>
              <a:t>и</a:t>
            </a:r>
            <a:r>
              <a:rPr altLang="ru" b="1" dirty="0" sz="1400" lang="ru"/>
              <a:t>н</a:t>
            </a:r>
            <a:r>
              <a:rPr altLang="ru" b="1" dirty="0" sz="1400" lang="ru"/>
              <a:t>т</a:t>
            </a:r>
            <a:r>
              <a:rPr altLang="ru" b="1" dirty="0" sz="1400" lang="ru"/>
              <a:t>е</a:t>
            </a:r>
            <a:r>
              <a:rPr altLang="ru" b="1" dirty="0" sz="1400" lang="ru"/>
              <a:t>л</a:t>
            </a:r>
            <a:r>
              <a:rPr altLang="ru" b="1" dirty="0" sz="1400" lang="ru"/>
              <a:t>л</a:t>
            </a:r>
            <a:r>
              <a:rPr altLang="ru" b="1" dirty="0" sz="1400" lang="ru"/>
              <a:t>е</a:t>
            </a:r>
            <a:r>
              <a:rPr altLang="ru" b="1" dirty="0" sz="1400" lang="ru"/>
              <a:t>к</a:t>
            </a:r>
            <a:r>
              <a:rPr altLang="ru" b="1" dirty="0" sz="1400" lang="ru"/>
              <a:t>т</a:t>
            </a:r>
            <a:r>
              <a:rPr altLang="ru" b="1" dirty="0" sz="1400" lang="ru"/>
              <a:t>у</a:t>
            </a:r>
            <a:r>
              <a:rPr altLang="ru" b="1" dirty="0" sz="1400" lang="ru"/>
              <a:t>а</a:t>
            </a:r>
            <a:r>
              <a:rPr altLang="ru" b="1" dirty="0" sz="1400" lang="ru"/>
              <a:t>л</a:t>
            </a:r>
            <a:r>
              <a:rPr altLang="ru" b="1" dirty="0" sz="1400" lang="ru"/>
              <a:t>ь</a:t>
            </a:r>
            <a:r>
              <a:rPr altLang="ru" b="1" dirty="0" sz="1400" lang="ru"/>
              <a:t>н</a:t>
            </a:r>
            <a:r>
              <a:rPr altLang="ru" b="1" dirty="0" sz="1400" lang="ru"/>
              <a:t>о</a:t>
            </a:r>
            <a:r>
              <a:rPr altLang="ru" b="1" dirty="0" sz="1400" lang="ru"/>
              <a:t>й</a:t>
            </a:r>
            <a:r>
              <a:rPr altLang="ru" b="1" dirty="0" sz="1400" lang="en-US"/>
              <a:t> </a:t>
            </a:r>
            <a:r>
              <a:rPr altLang="ru" b="1" dirty="0" sz="1400" lang="ru"/>
              <a:t>с</a:t>
            </a:r>
            <a:r>
              <a:rPr altLang="ru" b="1" dirty="0" sz="1400" lang="ru"/>
              <a:t>о</a:t>
            </a:r>
            <a:r>
              <a:rPr altLang="ru" b="1" dirty="0" sz="1400" lang="ru"/>
              <a:t>б</a:t>
            </a:r>
            <a:r>
              <a:rPr altLang="ru" b="1" dirty="0" sz="1400" lang="ru"/>
              <a:t>с</a:t>
            </a:r>
            <a:r>
              <a:rPr altLang="ru" b="1" dirty="0" sz="1400" lang="ru"/>
              <a:t>т</a:t>
            </a:r>
            <a:r>
              <a:rPr altLang="ru" b="1" dirty="0" sz="1400" lang="ru"/>
              <a:t>в</a:t>
            </a:r>
            <a:r>
              <a:rPr altLang="ru" b="1" dirty="0" sz="1400" lang="ru"/>
              <a:t>е</a:t>
            </a:r>
            <a:r>
              <a:rPr altLang="ru" b="1" dirty="0" sz="1400" lang="ru"/>
              <a:t>н</a:t>
            </a:r>
            <a:r>
              <a:rPr altLang="ru" b="1" dirty="0" sz="1400" lang="ru"/>
              <a:t>н</a:t>
            </a:r>
            <a:r>
              <a:rPr altLang="ru" b="1" dirty="0" sz="1400" lang="ru"/>
              <a:t>о</a:t>
            </a:r>
            <a:r>
              <a:rPr altLang="ru" b="1" dirty="0" sz="1400" lang="ru"/>
              <a:t>с</a:t>
            </a:r>
            <a:r>
              <a:rPr altLang="ru" b="1" dirty="0" sz="1400" lang="ru"/>
              <a:t>т</a:t>
            </a:r>
            <a:r>
              <a:rPr altLang="ru" b="1" dirty="0" sz="1400" lang="ru"/>
              <a:t>и</a:t>
            </a:r>
            <a:r>
              <a:rPr altLang="ru" b="1" dirty="0" sz="1400" lang="en-US"/>
              <a:t> </a:t>
            </a:r>
            <a:r>
              <a:rPr altLang="ru" b="1" dirty="0" sz="1400" lang="ru"/>
              <a:t>и</a:t>
            </a:r>
            <a:r>
              <a:rPr altLang="ru" b="1" dirty="0" sz="1400" lang="en-US"/>
              <a:t> </a:t>
            </a:r>
            <a:r>
              <a:rPr altLang="ru" b="1" dirty="0" sz="1400" lang="en-US"/>
              <a:t> </a:t>
            </a:r>
            <a:r>
              <a:rPr altLang="ru" b="1" dirty="0" sz="1400" lang="ru"/>
              <a:t>э</a:t>
            </a:r>
            <a:r>
              <a:rPr altLang="ru" b="1" dirty="0" sz="1400" lang="ru"/>
              <a:t>к</a:t>
            </a:r>
            <a:r>
              <a:rPr altLang="ru" b="1" dirty="0" sz="1400" lang="ru"/>
              <a:t>с</a:t>
            </a:r>
            <a:r>
              <a:rPr altLang="ru" b="1" dirty="0" sz="1400" lang="ru"/>
              <a:t>п</a:t>
            </a:r>
            <a:r>
              <a:rPr altLang="ru" b="1" dirty="0" sz="1400" lang="ru"/>
              <a:t>е</a:t>
            </a:r>
            <a:r>
              <a:rPr altLang="ru" b="1" dirty="0" sz="1400" lang="ru"/>
              <a:t>р</a:t>
            </a:r>
            <a:r>
              <a:rPr altLang="ru" b="1" dirty="0" sz="1400" lang="ru"/>
              <a:t>т</a:t>
            </a:r>
            <a:r>
              <a:rPr altLang="ru" b="1" dirty="0" sz="1400" lang="ru"/>
              <a:t>и</a:t>
            </a:r>
            <a:r>
              <a:rPr altLang="ru" b="1" dirty="0" sz="1400" lang="ru"/>
              <a:t>з</a:t>
            </a:r>
            <a:r>
              <a:rPr altLang="ru" b="1" dirty="0" sz="1400" lang="ru"/>
              <a:t>ы</a:t>
            </a:r>
            <a:r>
              <a:rPr altLang="ru" b="1" dirty="0" sz="1400" lang="en-US"/>
              <a:t>.</a:t>
            </a:r>
            <a:r>
              <a:rPr b="1" dirty="0" sz="1400" lang="ru-RU"/>
              <a:t> </a:t>
            </a:r>
            <a:endParaRPr altLang="en-US" b="1" sz="1400" lang="zh-CN"/>
          </a:p>
          <a:p>
            <a:r>
              <a:rPr b="1" dirty="0" sz="1400" lang="ru"/>
              <a:t>Р</a:t>
            </a:r>
            <a:r>
              <a:rPr b="1" dirty="0" sz="1400" lang="ru"/>
              <a:t>а</a:t>
            </a:r>
            <a:r>
              <a:rPr b="1" dirty="0" sz="1400" lang="ru-RU"/>
              <a:t>сходы на изготовление</a:t>
            </a:r>
            <a:r>
              <a:rPr altLang="ru" b="1" dirty="0" sz="1400" lang="en-US"/>
              <a:t> </a:t>
            </a:r>
            <a:r>
              <a:rPr altLang="ru" b="1" dirty="0" sz="1400" lang="ru"/>
              <a:t>п</a:t>
            </a:r>
            <a:r>
              <a:rPr altLang="ru" b="1" dirty="0" sz="1400" lang="ru"/>
              <a:t>а</a:t>
            </a:r>
            <a:r>
              <a:rPr altLang="ru" b="1" dirty="0" sz="1400" lang="ru"/>
              <a:t>р</a:t>
            </a:r>
            <a:r>
              <a:rPr altLang="ru" b="1" dirty="0" sz="1400" lang="ru"/>
              <a:t>т</a:t>
            </a:r>
            <a:r>
              <a:rPr altLang="ru" b="1" dirty="0" sz="1400" lang="ru"/>
              <a:t>и</a:t>
            </a:r>
            <a:r>
              <a:rPr altLang="ru" b="1" dirty="0" sz="1400" lang="ru"/>
              <a:t>и</a:t>
            </a:r>
            <a:r>
              <a:rPr b="1" dirty="0" sz="1400" lang="ru-RU"/>
              <a:t> прототипов и на проведение испытаний.</a:t>
            </a:r>
            <a:endParaRPr altLang="en-US" b="1" lang="zh-CN"/>
          </a:p>
        </p:txBody>
      </p:sp>
      <p:sp>
        <p:nvSpPr>
          <p:cNvPr id="1048614" name="Текст 3"/>
          <p:cNvSpPr>
            <a:spLocks noGrp="1"/>
          </p:cNvSpPr>
          <p:nvPr>
            <p:ph type="body" sz="quarter" idx="18"/>
          </p:nvPr>
        </p:nvSpPr>
        <p:spPr>
          <a:xfrm>
            <a:off x="6138386" y="5354653"/>
            <a:ext cx="5788213" cy="460996"/>
          </a:xfrm>
        </p:spPr>
        <p:txBody>
          <a:bodyPr/>
          <a:p>
            <a:r>
              <a:rPr b="1" dirty="0" sz="1400" lang="ru-RU"/>
              <a:t>-грантов</a:t>
            </a:r>
            <a:r>
              <a:rPr b="1" dirty="0" sz="1400" lang="ru"/>
              <a:t>о</a:t>
            </a:r>
            <a:r>
              <a:rPr b="1" dirty="0" sz="1400" lang="ru"/>
              <a:t>в</a:t>
            </a:r>
            <a:r>
              <a:rPr b="1" dirty="0" sz="1400" lang="ru"/>
              <a:t>а</a:t>
            </a:r>
            <a:r>
              <a:rPr b="1" dirty="0" sz="1400" lang="ru"/>
              <a:t>я</a:t>
            </a:r>
            <a:r>
              <a:rPr b="1" dirty="0" sz="1400" lang="ru-RU"/>
              <a:t> поддержк</a:t>
            </a:r>
            <a:r>
              <a:rPr b="1" dirty="0" sz="1400" lang="ru"/>
              <a:t>а</a:t>
            </a:r>
            <a:r>
              <a:rPr altLang="ru" b="1" dirty="0" sz="1400" lang="en-US"/>
              <a:t> </a:t>
            </a:r>
            <a:r>
              <a:rPr altLang="ru" b="1" dirty="0" sz="1400" lang="ru"/>
              <a:t>и</a:t>
            </a:r>
            <a:r>
              <a:rPr altLang="ru" b="1" dirty="0" sz="1400" lang="en-US"/>
              <a:t> </a:t>
            </a:r>
            <a:r>
              <a:rPr b="1" dirty="0" sz="1400" lang="ru-RU"/>
              <a:t> призов</a:t>
            </a:r>
            <a:r>
              <a:rPr b="1" dirty="0" sz="1400" lang="ru"/>
              <a:t>ы</a:t>
            </a:r>
            <a:r>
              <a:rPr b="1" dirty="0" sz="1400" lang="ru"/>
              <a:t>е</a:t>
            </a:r>
            <a:r>
              <a:rPr altLang="ru" b="1" dirty="0" sz="1400" lang="en-US"/>
              <a:t> </a:t>
            </a:r>
            <a:r>
              <a:rPr b="1" dirty="0" sz="1400" lang="ru-RU"/>
              <a:t>фонд</a:t>
            </a:r>
            <a:r>
              <a:rPr b="1" dirty="0" sz="1400" lang="ru"/>
              <a:t>ы</a:t>
            </a:r>
            <a:r>
              <a:rPr b="1" dirty="0" sz="1400" lang="ru-RU"/>
              <a:t> конкурсов;</a:t>
            </a:r>
            <a:endParaRPr altLang="en-US" b="1" sz="1600" lang="zh-CN"/>
          </a:p>
          <a:p>
            <a:r>
              <a:rPr b="1" dirty="0" sz="1400" lang="ru-RU"/>
              <a:t>- </a:t>
            </a:r>
            <a:r>
              <a:rPr b="1" dirty="0" sz="1400" lang="ru"/>
              <a:t>п</a:t>
            </a:r>
            <a:r>
              <a:rPr altLang="ru" b="1" dirty="0" sz="1400" lang="ru"/>
              <a:t>р</a:t>
            </a:r>
            <a:r>
              <a:rPr altLang="ru" b="1" dirty="0" sz="1400" lang="ru"/>
              <a:t>о</a:t>
            </a:r>
            <a:r>
              <a:rPr altLang="ru" b="1" dirty="0" sz="1400" lang="ru"/>
              <a:t>д</a:t>
            </a:r>
            <a:r>
              <a:rPr altLang="ru" b="1" dirty="0" sz="1400" lang="ru"/>
              <a:t>а</a:t>
            </a:r>
            <a:r>
              <a:rPr altLang="ru" b="1" dirty="0" sz="1400" lang="ru"/>
              <a:t>ж</a:t>
            </a:r>
            <a:r>
              <a:rPr altLang="ru" b="1" dirty="0" sz="1400" lang="ru"/>
              <a:t>и</a:t>
            </a:r>
            <a:r>
              <a:rPr altLang="ru" b="1" dirty="0" sz="1400" lang="en-US"/>
              <a:t> </a:t>
            </a:r>
            <a:r>
              <a:rPr altLang="ru" b="1" dirty="0" sz="1400" lang="ru"/>
              <a:t>п</a:t>
            </a:r>
            <a:r>
              <a:rPr altLang="ru" b="1" dirty="0" sz="1400" lang="ru"/>
              <a:t>р</a:t>
            </a:r>
            <a:r>
              <a:rPr altLang="ru" b="1" dirty="0" sz="1400" lang="ru"/>
              <a:t>о</a:t>
            </a:r>
            <a:r>
              <a:rPr altLang="ru" b="1" dirty="0" sz="1400" lang="ru"/>
              <a:t>ф</a:t>
            </a:r>
            <a:r>
              <a:rPr altLang="ru" b="1" dirty="0" sz="1400" lang="ru"/>
              <a:t>и</a:t>
            </a:r>
            <a:r>
              <a:rPr altLang="ru" b="1" dirty="0" sz="1400" lang="ru"/>
              <a:t>л</a:t>
            </a:r>
            <a:r>
              <a:rPr altLang="ru" b="1" dirty="0" sz="1400" lang="ru"/>
              <a:t>ь</a:t>
            </a:r>
            <a:r>
              <a:rPr altLang="ru" b="1" dirty="0" sz="1400" lang="ru"/>
              <a:t>н</a:t>
            </a:r>
            <a:r>
              <a:rPr altLang="ru" b="1" dirty="0" sz="1400" lang="ru"/>
              <a:t>ы</a:t>
            </a:r>
            <a:r>
              <a:rPr altLang="ru" b="1" dirty="0" sz="1400" lang="ru"/>
              <a:t>м</a:t>
            </a:r>
            <a:r>
              <a:rPr altLang="ru" b="1" dirty="0" sz="1400" lang="en-US"/>
              <a:t> </a:t>
            </a:r>
            <a:r>
              <a:rPr altLang="ru" b="1" dirty="0" sz="1400" lang="ru"/>
              <a:t>о</a:t>
            </a:r>
            <a:r>
              <a:rPr altLang="ru" b="1" dirty="0" sz="1400" lang="ru"/>
              <a:t>р</a:t>
            </a:r>
            <a:r>
              <a:rPr altLang="ru" b="1" dirty="0" sz="1400" lang="ru"/>
              <a:t>г</a:t>
            </a:r>
            <a:r>
              <a:rPr altLang="ru" b="1" dirty="0" sz="1400" lang="ru"/>
              <a:t>а</a:t>
            </a:r>
            <a:r>
              <a:rPr altLang="ru" b="1" dirty="0" sz="1400" lang="ru"/>
              <a:t>н</a:t>
            </a:r>
            <a:r>
              <a:rPr altLang="ru" b="1" dirty="0" sz="1400" lang="ru"/>
              <a:t>и</a:t>
            </a:r>
            <a:r>
              <a:rPr altLang="ru" b="1" dirty="0" sz="1400" lang="ru"/>
              <a:t>з</a:t>
            </a:r>
            <a:r>
              <a:rPr altLang="ru" b="1" dirty="0" sz="1400" lang="ru"/>
              <a:t>а</a:t>
            </a:r>
            <a:r>
              <a:rPr altLang="ru" b="1" dirty="0" sz="1400" lang="ru"/>
              <a:t>ц</a:t>
            </a:r>
            <a:r>
              <a:rPr altLang="ru" b="1" dirty="0" sz="1400" lang="ru"/>
              <a:t>и</a:t>
            </a:r>
            <a:r>
              <a:rPr altLang="ru" b="1" dirty="0" sz="1400" lang="ru"/>
              <a:t>я</a:t>
            </a:r>
            <a:r>
              <a:rPr altLang="ru" b="1" dirty="0" sz="1400" lang="ru"/>
              <a:t>м</a:t>
            </a:r>
            <a:endParaRPr altLang="en-US" b="1" lang="zh-CN"/>
          </a:p>
        </p:txBody>
      </p:sp>
      <p:sp>
        <p:nvSpPr>
          <p:cNvPr id="1048615" name="Текст 5"/>
          <p:cNvSpPr>
            <a:spLocks noGrp="1"/>
          </p:cNvSpPr>
          <p:nvPr>
            <p:ph type="body" sz="quarter" idx="20"/>
          </p:nvPr>
        </p:nvSpPr>
        <p:spPr>
          <a:xfrm>
            <a:off x="9528220" y="1684493"/>
            <a:ext cx="2383113" cy="3263782"/>
          </a:xfrm>
          <a:solidFill>
            <a:srgbClr val="CCFECC"/>
          </a:solidFill>
        </p:spPr>
        <p:txBody>
          <a:bodyPr/>
          <a:p>
            <a:r>
              <a:rPr b="1" dirty="0" sz="1400" lang="ru-RU"/>
              <a:t>Потребительский сегмент-здравоохранение.</a:t>
            </a:r>
            <a:r>
              <a:rPr altLang="ru" b="1" dirty="0" sz="1400" lang="en-US"/>
              <a:t> </a:t>
            </a:r>
            <a:r>
              <a:rPr altLang="ru" b="1" dirty="0" sz="1400" lang="ru"/>
              <a:t>В</a:t>
            </a:r>
            <a:r>
              <a:rPr altLang="ru" b="1" dirty="0" sz="1400" lang="en-US"/>
              <a:t>2</a:t>
            </a:r>
            <a:r>
              <a:rPr altLang="ru" b="1" dirty="0" sz="1400" lang="ru"/>
              <a:t>В</a:t>
            </a:r>
            <a:endParaRPr b="1" sz="1600"/>
          </a:p>
          <a:p>
            <a:endParaRPr b="1" sz="1400"/>
          </a:p>
          <a:p>
            <a:r>
              <a:rPr b="1" dirty="0" sz="1400" lang="ru-RU"/>
              <a:t>Покупатель</a:t>
            </a:r>
            <a:r>
              <a:rPr altLang="ru" b="1" dirty="0" sz="1400" lang="en-US"/>
              <a:t>:</a:t>
            </a:r>
            <a:r>
              <a:rPr b="1" dirty="0" sz="1400" lang="ru-RU"/>
              <a:t> медицинские центры</a:t>
            </a:r>
            <a:endParaRPr altLang="en-US" b="1" sz="1400" lang="zh-CN"/>
          </a:p>
          <a:p>
            <a:r>
              <a:rPr altLang="ru" b="1" dirty="0" sz="1400" lang="en-US"/>
              <a:t> </a:t>
            </a:r>
            <a:r>
              <a:rPr altLang="ru" b="1" dirty="0" sz="1400" lang="en-US"/>
              <a:t>(</a:t>
            </a:r>
            <a:r>
              <a:rPr altLang="ru" b="1" dirty="0" sz="1400" lang="ru"/>
              <a:t>в</a:t>
            </a:r>
            <a:r>
              <a:rPr altLang="ru" b="1" dirty="0" sz="1400" lang="en-US"/>
              <a:t> </a:t>
            </a:r>
            <a:r>
              <a:rPr altLang="ru" b="1" dirty="0" sz="1400" lang="ru"/>
              <a:t>т</a:t>
            </a:r>
            <a:r>
              <a:rPr altLang="ru" b="1" dirty="0" sz="1400" lang="en-US"/>
              <a:t>.</a:t>
            </a:r>
            <a:r>
              <a:rPr altLang="ru" b="1" dirty="0" sz="1400" lang="ru"/>
              <a:t>ч</a:t>
            </a:r>
            <a:r>
              <a:rPr altLang="ru" b="1" dirty="0" sz="1400" lang="en-US"/>
              <a:t> </a:t>
            </a:r>
            <a:r>
              <a:rPr b="1" dirty="0" sz="1400" lang="ru-RU"/>
              <a:t>реаби</a:t>
            </a:r>
            <a:r>
              <a:rPr b="1" dirty="0" sz="1400" lang="ru"/>
              <a:t>л</a:t>
            </a:r>
            <a:r>
              <a:rPr b="1" dirty="0" sz="1400" lang="ru"/>
              <a:t>и</a:t>
            </a:r>
            <a:r>
              <a:rPr b="1" dirty="0" sz="1400" lang="ru"/>
              <a:t>т</a:t>
            </a:r>
            <a:r>
              <a:rPr b="1" dirty="0" sz="1400" lang="ru"/>
              <a:t>а</a:t>
            </a:r>
            <a:r>
              <a:rPr b="1" dirty="0" sz="1400" lang="ru"/>
              <a:t>ц</a:t>
            </a:r>
            <a:r>
              <a:rPr b="1" dirty="0" sz="1400" lang="ru"/>
              <a:t>и</a:t>
            </a:r>
            <a:r>
              <a:rPr b="1" dirty="0" sz="1400" lang="ru"/>
              <a:t>о</a:t>
            </a:r>
            <a:r>
              <a:rPr b="1" dirty="0" sz="1400" lang="ru"/>
              <a:t>н</a:t>
            </a:r>
            <a:r>
              <a:rPr b="1" dirty="0" sz="1400" lang="ru"/>
              <a:t>н</a:t>
            </a:r>
            <a:r>
              <a:rPr b="1" dirty="0" sz="1400" lang="ru"/>
              <a:t>ы</a:t>
            </a:r>
            <a:r>
              <a:rPr b="1" dirty="0" sz="1400" lang="ru"/>
              <a:t>е</a:t>
            </a:r>
            <a:r>
              <a:rPr altLang="ru" b="1" dirty="0" sz="1400" lang="en-US"/>
              <a:t>,</a:t>
            </a:r>
            <a:r>
              <a:rPr b="1" dirty="0" sz="1400" lang="ru-RU"/>
              <a:t>гериатрические</a:t>
            </a:r>
            <a:r>
              <a:rPr altLang="ru" b="1" dirty="0" sz="1400" lang="en-US"/>
              <a:t>)</a:t>
            </a:r>
            <a:r>
              <a:rPr b="1" dirty="0" sz="1400" lang="ru-RU"/>
              <a:t>, государственные лечебные учрежде</a:t>
            </a:r>
            <a:endParaRPr altLang="en-US" b="1" sz="1400" lang="zh-CN"/>
          </a:p>
          <a:p>
            <a:endParaRPr altLang="en-US" b="1" sz="1400" lang="zh-CN"/>
          </a:p>
          <a:p>
            <a:r>
              <a:rPr b="1" dirty="0" sz="1400" lang="ru"/>
              <a:t>К</a:t>
            </a:r>
            <a:r>
              <a:rPr b="1" dirty="0" sz="1400" lang="ru"/>
              <a:t>о</a:t>
            </a:r>
            <a:r>
              <a:rPr b="1" dirty="0" sz="1400" lang="ru"/>
              <a:t>н</a:t>
            </a:r>
            <a:r>
              <a:rPr b="1" dirty="0" sz="1400" lang="ru"/>
              <a:t>е</a:t>
            </a:r>
            <a:r>
              <a:rPr b="1" dirty="0" sz="1400" lang="ru"/>
              <a:t>ч</a:t>
            </a:r>
            <a:r>
              <a:rPr b="1" dirty="0" sz="1400" lang="ru"/>
              <a:t>н</a:t>
            </a:r>
            <a:r>
              <a:rPr b="1" dirty="0" sz="1400" lang="ru"/>
              <a:t>ы</a:t>
            </a:r>
            <a:r>
              <a:rPr b="1" dirty="0" sz="1400" lang="ru"/>
              <a:t>й</a:t>
            </a:r>
            <a:r>
              <a:rPr altLang="ru" b="1" dirty="0" sz="1400" lang="en-US"/>
              <a:t> </a:t>
            </a:r>
            <a:r>
              <a:rPr altLang="ru" b="1" dirty="0" sz="1400" lang="ru"/>
              <a:t>п</a:t>
            </a:r>
            <a:r>
              <a:rPr altLang="ru" b="1" dirty="0" sz="1400" lang="ru"/>
              <a:t>о</a:t>
            </a:r>
            <a:r>
              <a:rPr b="1" dirty="0" sz="1400" lang="ru-RU"/>
              <a:t>требитель - </a:t>
            </a:r>
            <a:r>
              <a:rPr altLang="ru" b="1" dirty="0" sz="1400" lang="en-US"/>
              <a:t> </a:t>
            </a:r>
            <a:r>
              <a:rPr altLang="ru" b="1" dirty="0" sz="1400" lang="ru"/>
              <a:t>п</a:t>
            </a:r>
            <a:r>
              <a:rPr altLang="ru" b="1" dirty="0" sz="1400" lang="ru"/>
              <a:t>а</a:t>
            </a:r>
            <a:r>
              <a:rPr altLang="ru" b="1" dirty="0" sz="1400" lang="ru"/>
              <a:t>ц</a:t>
            </a:r>
            <a:r>
              <a:rPr altLang="ru" b="1" dirty="0" sz="1400" lang="ru"/>
              <a:t>и</a:t>
            </a:r>
            <a:r>
              <a:rPr altLang="ru" b="1" dirty="0" sz="1400" lang="ru"/>
              <a:t>е</a:t>
            </a:r>
            <a:r>
              <a:rPr altLang="ru" b="1" dirty="0" sz="1400" lang="ru"/>
              <a:t>н</a:t>
            </a:r>
            <a:r>
              <a:rPr altLang="ru" b="1" dirty="0" sz="1400" lang="ru"/>
              <a:t>т</a:t>
            </a:r>
            <a:r>
              <a:rPr altLang="ru" b="1" dirty="0" sz="1400" lang="ru"/>
              <a:t>ы</a:t>
            </a:r>
            <a:r>
              <a:rPr altLang="ru" b="1" dirty="0" sz="1400" lang="en-US"/>
              <a:t> </a:t>
            </a:r>
            <a:r>
              <a:rPr altLang="ru" b="1" dirty="0" sz="1400" lang="ru"/>
              <a:t>ф</a:t>
            </a:r>
            <a:r>
              <a:rPr altLang="ru" b="1" dirty="0" sz="1400" lang="ru"/>
              <a:t>и</a:t>
            </a:r>
            <a:r>
              <a:rPr altLang="ru" b="1" dirty="0" sz="1400" lang="ru"/>
              <a:t>з</a:t>
            </a:r>
            <a:r>
              <a:rPr altLang="ru" b="1" dirty="0" sz="1400" lang="ru"/>
              <a:t>и</a:t>
            </a:r>
            <a:r>
              <a:rPr altLang="ru" b="1" dirty="0" sz="1400" lang="ru"/>
              <a:t>о</a:t>
            </a:r>
            <a:r>
              <a:rPr altLang="ru" b="1" dirty="0" sz="1400" lang="ru"/>
              <a:t>т</a:t>
            </a:r>
            <a:r>
              <a:rPr altLang="ru" b="1" dirty="0" sz="1400" lang="ru"/>
              <a:t>е</a:t>
            </a:r>
            <a:r>
              <a:rPr altLang="ru" b="1" dirty="0" sz="1400" lang="ru"/>
              <a:t>р</a:t>
            </a:r>
            <a:r>
              <a:rPr altLang="ru" b="1" dirty="0" sz="1400" lang="ru"/>
              <a:t>а</a:t>
            </a:r>
            <a:r>
              <a:rPr altLang="ru" b="1" dirty="0" sz="1400" lang="ru"/>
              <a:t>п</a:t>
            </a:r>
            <a:r>
              <a:rPr altLang="ru" b="1" dirty="0" sz="1400" lang="ru"/>
              <a:t>е</a:t>
            </a:r>
            <a:r>
              <a:rPr altLang="ru" b="1" dirty="0" sz="1400" lang="ru"/>
              <a:t>в</a:t>
            </a:r>
            <a:r>
              <a:rPr altLang="ru" b="1" dirty="0" sz="1400" lang="ru"/>
              <a:t>т</a:t>
            </a:r>
            <a:r>
              <a:rPr altLang="ru" b="1" dirty="0" sz="1400" lang="ru"/>
              <a:t>и</a:t>
            </a:r>
            <a:r>
              <a:rPr altLang="ru" b="1" dirty="0" sz="1400" lang="ru"/>
              <a:t>ч</a:t>
            </a:r>
            <a:r>
              <a:rPr altLang="ru" b="1" dirty="0" sz="1400" lang="ru"/>
              <a:t>е</a:t>
            </a:r>
            <a:r>
              <a:rPr altLang="ru" b="1" dirty="0" sz="1400" lang="ru"/>
              <a:t>с</a:t>
            </a:r>
            <a:r>
              <a:rPr altLang="ru" b="1" dirty="0" sz="1400" lang="ru"/>
              <a:t>к</a:t>
            </a:r>
            <a:r>
              <a:rPr altLang="ru" b="1" dirty="0" sz="1400" lang="ru"/>
              <a:t>и</a:t>
            </a:r>
            <a:r>
              <a:rPr altLang="ru" b="1" dirty="0" sz="1400" lang="ru"/>
              <a:t>х</a:t>
            </a:r>
            <a:r>
              <a:rPr altLang="ru" b="1" dirty="0" sz="1400" lang="en-US"/>
              <a:t> </a:t>
            </a:r>
            <a:r>
              <a:rPr altLang="ru" b="1" dirty="0" sz="1400" lang="ru"/>
              <a:t>о</a:t>
            </a:r>
            <a:r>
              <a:rPr altLang="ru" b="1" dirty="0" sz="1400" lang="ru"/>
              <a:t>т</a:t>
            </a:r>
            <a:r>
              <a:rPr altLang="ru" b="1" dirty="0" sz="1400" lang="ru"/>
              <a:t>д</a:t>
            </a:r>
            <a:r>
              <a:rPr altLang="ru" b="1" dirty="0" sz="1400" lang="ru"/>
              <a:t>е</a:t>
            </a:r>
            <a:r>
              <a:rPr altLang="ru" b="1" dirty="0" sz="1400" lang="ru"/>
              <a:t>л</a:t>
            </a:r>
            <a:r>
              <a:rPr altLang="ru" b="1" dirty="0" sz="1400" lang="ru"/>
              <a:t>е</a:t>
            </a:r>
            <a:r>
              <a:rPr altLang="ru" b="1" dirty="0" sz="1400" lang="ru"/>
              <a:t>н</a:t>
            </a:r>
            <a:r>
              <a:rPr altLang="ru" b="1" dirty="0" sz="1400" lang="ru"/>
              <a:t>и</a:t>
            </a:r>
            <a:r>
              <a:rPr altLang="ru" b="1" dirty="0" sz="1400" lang="ru"/>
              <a:t>й</a:t>
            </a:r>
            <a:r>
              <a:rPr altLang="ru" b="1" dirty="0" sz="1400" lang="en-US"/>
              <a:t>,</a:t>
            </a:r>
            <a:r>
              <a:rPr altLang="ru" b="1" dirty="0" sz="1400" lang="en-US"/>
              <a:t> </a:t>
            </a:r>
            <a:r>
              <a:rPr altLang="ru" b="1" dirty="0" sz="1400" lang="ru"/>
              <a:t>п</a:t>
            </a:r>
            <a:r>
              <a:rPr altLang="ru" b="1" dirty="0" sz="1400" lang="ru"/>
              <a:t>о</a:t>
            </a:r>
            <a:r>
              <a:rPr altLang="ru" b="1" dirty="0" sz="1400" lang="ru"/>
              <a:t>л</a:t>
            </a:r>
            <a:r>
              <a:rPr altLang="ru" b="1" dirty="0" sz="1400" lang="ru"/>
              <a:t>у</a:t>
            </a:r>
            <a:r>
              <a:rPr altLang="ru" b="1" dirty="0" sz="1400" lang="ru"/>
              <a:t>ч</a:t>
            </a:r>
            <a:r>
              <a:rPr altLang="ru" b="1" dirty="0" sz="1400" lang="ru"/>
              <a:t>а</a:t>
            </a:r>
            <a:r>
              <a:rPr altLang="ru" b="1" dirty="0" sz="1400" lang="ru"/>
              <a:t>ю</a:t>
            </a:r>
            <a:r>
              <a:rPr altLang="ru" b="1" dirty="0" sz="1400" lang="ru"/>
              <a:t>щ</a:t>
            </a:r>
            <a:r>
              <a:rPr altLang="ru" b="1" dirty="0" sz="1400" lang="ru"/>
              <a:t>и</a:t>
            </a:r>
            <a:r>
              <a:rPr altLang="ru" b="1" dirty="0" sz="1400" lang="ru"/>
              <a:t>е</a:t>
            </a:r>
            <a:r>
              <a:rPr altLang="ru" b="1" dirty="0" sz="1400" lang="en-US"/>
              <a:t> </a:t>
            </a:r>
            <a:r>
              <a:rPr altLang="ru" b="1" dirty="0" sz="1400" lang="ru"/>
              <a:t>п</a:t>
            </a:r>
            <a:r>
              <a:rPr altLang="ru" b="1" dirty="0" sz="1400" lang="ru"/>
              <a:t>р</a:t>
            </a:r>
            <a:r>
              <a:rPr altLang="ru" b="1" dirty="0" sz="1400" lang="ru"/>
              <a:t>о</a:t>
            </a:r>
            <a:r>
              <a:rPr altLang="ru" b="1" dirty="0" sz="1400" lang="ru"/>
              <a:t>ц</a:t>
            </a:r>
            <a:r>
              <a:rPr altLang="ru" b="1" dirty="0" sz="1400" lang="ru"/>
              <a:t>е</a:t>
            </a:r>
            <a:r>
              <a:rPr altLang="ru" b="1" dirty="0" sz="1400" lang="ru"/>
              <a:t>д</a:t>
            </a:r>
            <a:r>
              <a:rPr altLang="ru" b="1" dirty="0" sz="1400" lang="ru"/>
              <a:t>у</a:t>
            </a:r>
            <a:r>
              <a:rPr altLang="ru" b="1" dirty="0" sz="1400" lang="ru"/>
              <a:t>р</a:t>
            </a:r>
            <a:r>
              <a:rPr altLang="ru" b="1" dirty="0" sz="1400" lang="ru"/>
              <a:t>у</a:t>
            </a:r>
            <a:r>
              <a:rPr altLang="ru" b="1" dirty="0" sz="1400" lang="en-US"/>
              <a:t> </a:t>
            </a:r>
            <a:r>
              <a:rPr altLang="ru" b="1" dirty="0" sz="1400" lang="ru"/>
              <a:t>т</a:t>
            </a:r>
            <a:r>
              <a:rPr altLang="ru" b="1" dirty="0" sz="1400" lang="ru"/>
              <a:t>е</a:t>
            </a:r>
            <a:r>
              <a:rPr altLang="ru" b="1" dirty="0" sz="1400" lang="ru"/>
              <a:t>п</a:t>
            </a:r>
            <a:r>
              <a:rPr altLang="ru" b="1" dirty="0" sz="1400" lang="ru"/>
              <a:t>л</a:t>
            </a:r>
            <a:r>
              <a:rPr altLang="ru" b="1" dirty="0" sz="1400" lang="ru"/>
              <a:t>о</a:t>
            </a:r>
            <a:r>
              <a:rPr altLang="ru" b="1" dirty="0" sz="1400" lang="ru"/>
              <a:t>л</a:t>
            </a:r>
            <a:r>
              <a:rPr altLang="ru" b="1" dirty="0" sz="1400" lang="ru"/>
              <a:t>е</a:t>
            </a:r>
            <a:r>
              <a:rPr altLang="ru" b="1" dirty="0" sz="1400" lang="ru"/>
              <a:t>ч</a:t>
            </a:r>
            <a:r>
              <a:rPr altLang="ru" b="1" dirty="0" sz="1400" lang="ru"/>
              <a:t>е</a:t>
            </a:r>
            <a:r>
              <a:rPr altLang="ru" b="1" dirty="0" sz="1400" lang="ru"/>
              <a:t>н</a:t>
            </a:r>
            <a:r>
              <a:rPr altLang="ru" b="1" dirty="0" sz="1400" lang="ru"/>
              <a:t>и</a:t>
            </a:r>
            <a:r>
              <a:rPr altLang="ru" b="1" dirty="0" sz="1400" lang="ru"/>
              <a:t>я</a:t>
            </a:r>
            <a:r>
              <a:rPr altLang="ru" b="1" dirty="0" sz="1400" lang="en-US"/>
              <a:t>.</a:t>
            </a:r>
            <a:endParaRPr altLang="en-US" b="1" sz="1400" lang="zh-CN"/>
          </a:p>
          <a:p>
            <a:endParaRPr altLang="en-US" b="1" sz="1400" lang="zh-CN"/>
          </a:p>
        </p:txBody>
      </p:sp>
      <p:sp>
        <p:nvSpPr>
          <p:cNvPr id="1048616" name="Текст 6"/>
          <p:cNvSpPr>
            <a:spLocks noGrp="1"/>
          </p:cNvSpPr>
          <p:nvPr/>
        </p:nvSpPr>
        <p:spPr>
          <a:xfrm>
            <a:off x="7206926" y="3606674"/>
            <a:ext cx="2308900" cy="1374296"/>
          </a:xfrm>
          <a:prstGeom prst="rect"/>
        </p:spPr>
        <p:txBody>
          <a:bodyPr bIns="45718" lIns="45718" rIns="45718" tIns="45718">
            <a:noAutofit/>
          </a:bodyPr>
          <a:lstStyle>
            <a:lvl1pPr algn="l" defTabSz="914400" indent="177800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aseline="0" b="0" cap="none" sz="14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Calibri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baseline="0" b="0" cap="none" sz="14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Calibri"/>
              </a:defRPr>
            </a:lvl2pPr>
            <a:lvl3pPr algn="l" defTabSz="914400" indent="-320038" latinLnBrk="0" marL="1234438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algn="l" defTabSz="914400" indent="-355600" latinLnBrk="0" marL="1727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algn="l" defTabSz="914400" indent="-355600" latinLnBrk="0" marL="21844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  <a:lvl6pPr algn="l" defTabSz="914400" indent="-355600" latinLnBrk="0" marL="26416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6pPr>
            <a:lvl7pPr algn="l" defTabSz="914400" indent="-355600" latinLnBrk="0" marL="30988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7pPr>
            <a:lvl8pPr algn="l" defTabSz="914400" indent="-355600" latinLnBrk="0" marL="35560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8pPr>
            <a:lvl9pPr algn="l" defTabSz="914400" indent="-355600" latinLnBrk="0" marL="4013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b="1" dirty="0" sz="1400" lang="ru">
                <a:latin typeface="Helvetica"/>
              </a:rPr>
              <a:t>К</a:t>
            </a:r>
            <a:r>
              <a:rPr b="1" dirty="0" sz="1400" lang="ru">
                <a:latin typeface="Helvetica"/>
              </a:rPr>
              <a:t>о</a:t>
            </a:r>
            <a:r>
              <a:rPr b="1" dirty="0" sz="1400" lang="ru-RU">
                <a:latin typeface="Helvetica"/>
              </a:rPr>
              <a:t>мпании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б</a:t>
            </a:r>
            <a:r>
              <a:rPr altLang="ru" b="1" dirty="0" sz="1400" lang="ru">
                <a:latin typeface="Helvetica"/>
              </a:rPr>
              <a:t>ж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я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У</a:t>
            </a:r>
            <a:endParaRPr b="1" dirty="0" sz="1200" lang="ru-RU">
              <a:latin typeface="Helvetica"/>
            </a:endParaRPr>
          </a:p>
          <a:p>
            <a:r>
              <a:rPr altLang="ru" b="1" dirty="0" sz="1400" lang="ru">
                <a:latin typeface="Helvetica"/>
              </a:rPr>
              <a:t>Р</a:t>
            </a:r>
            <a:r>
              <a:rPr b="1" dirty="0" sz="1400" lang="ru-RU">
                <a:latin typeface="Helvetica"/>
              </a:rPr>
              <a:t>абота с госконтрактами для поставок в ЛПУ</a:t>
            </a:r>
            <a:r>
              <a:rPr altLang="ru" b="1" dirty="0" sz="1400" lang="en-US">
                <a:latin typeface="Helvetica"/>
              </a:rPr>
              <a:t>.</a:t>
            </a:r>
            <a:endParaRPr b="1" dirty="0" sz="1200" lang="ru-RU">
              <a:latin typeface="Helvetica"/>
            </a:endParaRPr>
          </a:p>
          <a:p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б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en-US">
                <a:latin typeface="Helvetica"/>
              </a:rPr>
              <a:t>.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я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и</a:t>
            </a:r>
            <a:r>
              <a:rPr b="1" dirty="0" sz="1400" lang="ru-RU">
                <a:latin typeface="Helvetica"/>
              </a:rPr>
              <a:t> </a:t>
            </a:r>
            <a:endParaRPr b="1" dirty="0" sz="1200" lang="ru-RU">
              <a:latin typeface="Helvetica"/>
            </a:endParaRPr>
          </a:p>
        </p:txBody>
      </p:sp>
      <p:sp>
        <p:nvSpPr>
          <p:cNvPr id="1048617" name="TextBox 1048590"/>
          <p:cNvSpPr txBox="1"/>
          <p:nvPr/>
        </p:nvSpPr>
        <p:spPr>
          <a:xfrm>
            <a:off x="359411" y="1579609"/>
            <a:ext cx="2032444" cy="3444240"/>
          </a:xfrm>
          <a:prstGeom prst="rect"/>
          <a:solidFill>
            <a:srgbClr val="CCFECC"/>
          </a:solidFill>
        </p:spPr>
        <p:txBody>
          <a:bodyPr rtlCol="0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l">
              <a:lnSpc>
                <a:spcPct val="100000"/>
              </a:lnSpc>
            </a:pP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Т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равматизаци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я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п</a:t>
            </a:r>
            <a:r>
              <a:rPr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ациентов и персонала 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при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к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л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а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с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с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и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ч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е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с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к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й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м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е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т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д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и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к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е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.</a:t>
            </a:r>
            <a:r>
              <a:rPr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endParaRPr altLang="en-US" b="1" sz="2000" lang="zh-CN">
              <a:solidFill>
                <a:srgbClr val="243A62"/>
              </a:solidFill>
            </a:endParaRPr>
          </a:p>
          <a:p>
            <a:pPr algn="l">
              <a:lnSpc>
                <a:spcPct val="100000"/>
              </a:lnSpc>
            </a:pPr>
            <a:endParaRPr altLang="en-US" b="1" sz="2000" lang="zh-CN">
              <a:solidFill>
                <a:srgbClr val="243A62"/>
              </a:solidFill>
            </a:endParaRPr>
          </a:p>
          <a:p>
            <a:pPr algn="l">
              <a:lnSpc>
                <a:spcPct val="100000"/>
              </a:lnSpc>
            </a:pP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Н</a:t>
            </a:r>
            <a:r>
              <a:rPr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евозможно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регул</a:t>
            </a: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и</a:t>
            </a: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р</a:t>
            </a: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в</a:t>
            </a: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а</a:t>
            </a: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т</a:t>
            </a: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ь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параметр</a:t>
            </a: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ы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теплоотдачи  </a:t>
            </a:r>
            <a:r>
              <a:rPr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парафина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.</a:t>
            </a:r>
            <a:r>
              <a:rPr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 </a:t>
            </a:r>
            <a:endParaRPr altLang="en-US" b="1" sz="2000" lang="zh-CN">
              <a:solidFill>
                <a:srgbClr val="243A62"/>
              </a:solidFill>
            </a:endParaRPr>
          </a:p>
          <a:p>
            <a:pPr algn="l">
              <a:lnSpc>
                <a:spcPct val="100000"/>
              </a:lnSpc>
            </a:pPr>
            <a:r>
              <a:rPr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endParaRPr b="1" sz="1400" i="0" lang="en-US">
              <a:solidFill>
                <a:srgbClr val="243A62"/>
              </a:solidFill>
              <a:latin typeface="Times New Roman"/>
              <a:ea typeface="Calibri"/>
              <a:cs typeface="宋体"/>
            </a:endParaRPr>
          </a:p>
          <a:p>
            <a:pPr algn="l">
              <a:lnSpc>
                <a:spcPct val="100000"/>
              </a:lnSpc>
            </a:pP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З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а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д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е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й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с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т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в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в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а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н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м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н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г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р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а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б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ч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и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х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п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в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е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р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х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н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о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с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т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е</a:t>
            </a:r>
            <a:r>
              <a:rPr altLang="ru" b="1" sz="1400" i="0" lang="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й</a:t>
            </a:r>
            <a:r>
              <a:rPr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для манипуляций</a:t>
            </a:r>
            <a:r>
              <a:rPr altLang="ru" b="1" sz="1400" i="0" lang="en-US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.</a:t>
            </a:r>
            <a:r>
              <a:rPr b="1" sz="1400" i="0" lang="ru-RU">
                <a:solidFill>
                  <a:srgbClr val="243A62"/>
                </a:solidFill>
                <a:latin typeface="Times New Roman"/>
                <a:ea typeface="Calibri"/>
                <a:cs typeface="宋体"/>
              </a:rPr>
              <a:t> </a:t>
            </a:r>
            <a:endParaRPr altLang="en-US" b="1" lang="zh-CN">
              <a:solidFill>
                <a:srgbClr val="243A62"/>
              </a:solidFill>
            </a:endParaRPr>
          </a:p>
        </p:txBody>
      </p:sp>
      <p:sp>
        <p:nvSpPr>
          <p:cNvPr id="1048618" name=""/>
          <p:cNvSpPr txBox="1"/>
          <p:nvPr/>
        </p:nvSpPr>
        <p:spPr>
          <a:xfrm>
            <a:off x="5252046" y="1522069"/>
            <a:ext cx="1896380" cy="3342640"/>
          </a:xfrm>
          <a:prstGeom prst="rect"/>
          <a:solidFill>
            <a:srgbClr val="CCFECC"/>
          </a:solidFill>
        </p:spPr>
        <p:txBody>
          <a:bodyPr rtlCol="0" wrap="square">
            <a:spAutoFit/>
          </a:bodyPr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К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е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р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а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м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и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к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а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,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к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а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к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носител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ь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тепловой энергии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,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по сравнению с парафином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/</a:t>
            </a:r>
            <a:r>
              <a:rPr baseline="0" b="1" cap="none" dirty="0" sz="1400" i="0" kumimoji="0" lang="ru-RU" normalizeH="0" spc="0" err="1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озокиритом</a:t>
            </a:r>
            <a:r>
              <a:rPr altLang="ru" baseline="0" b="1" cap="none" dirty="0" sz="1400" i="0" kumimoji="0" lang="en-US" normalizeH="0" spc="0" err="1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,</a:t>
            </a:r>
            <a:r>
              <a:rPr altLang="ru" baseline="0" b="1" cap="none" dirty="0" sz="1400" i="0" kumimoji="0" lang="en-US" normalizeH="0" spc="0" err="1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явля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е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тся 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б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о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л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е</a:t>
            </a:r>
            <a:r>
              <a:rPr altLang="ru"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е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удоб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н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о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й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и безопасно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й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при хранении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,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эксплуатации, а так же 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д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а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е</a:t>
            </a:r>
            <a:r>
              <a:rPr baseline="0" b="1" cap="none" dirty="0" sz="1400" i="0" kumimoji="0" lang="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т</a:t>
            </a:r>
            <a:r>
              <a:rPr altLang="ru" baseline="0" b="1" cap="none" dirty="0" sz="1400" i="0" kumimoji="0" lang="en-US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 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ea typeface="+mn-ea"/>
                <a:cs typeface="+mn-cs"/>
                <a:sym typeface="Helvetica"/>
              </a:rPr>
              <a:t>возможность работы с разными режимами теплоотдачи</a:t>
            </a:r>
            <a:r>
              <a:rPr baseline="0" b="1" cap="none" dirty="0" sz="1400" i="0" kumimoji="0" lang="ru-RU" normalizeH="0" spc="0" strike="noStrike" u="none">
                <a:ln>
                  <a:noFill/>
                </a:ln>
                <a:solidFill>
                  <a:srgbClr val="243A62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.</a:t>
            </a:r>
            <a:endParaRPr b="1" sz="2800"/>
          </a:p>
        </p:txBody>
      </p:sp>
      <p:sp>
        <p:nvSpPr>
          <p:cNvPr id="1048619" name="TextBox 2"/>
          <p:cNvSpPr txBox="1"/>
          <p:nvPr/>
        </p:nvSpPr>
        <p:spPr>
          <a:xfrm>
            <a:off x="2423313" y="1273568"/>
            <a:ext cx="2726318" cy="1717036"/>
          </a:xfrm>
          <a:prstGeom prst="rect"/>
          <a:solidFill>
            <a:srgbClr val="CCFECC"/>
          </a:solidFill>
          <a:ln w="12700" cap="flat">
            <a:noFill/>
            <a:miter lim="400000"/>
          </a:ln>
          <a:effectLst/>
          <a:sp3d/>
        </p:spPr>
        <p:txBody>
          <a:bodyPr anchor="t" bIns="45718" horzOverflow="overflow" lIns="45718" numCol="1" rIns="45718" rot="0" rtlCol="0" spcCol="38100" spcFirstLastPara="1" tIns="45718" vert="horz" vertOverflow="overflow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Ф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и</a:t>
            </a:r>
            <a:r>
              <a:rPr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зико-химических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свойств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а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керамических</a:t>
            </a:r>
            <a:r>
              <a:rPr b="1" dirty="0" sz="1400" lang="en-US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и </a:t>
            </a:r>
            <a:r>
              <a:rPr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композитных</a:t>
            </a:r>
            <a:r>
              <a:rPr b="1" dirty="0" sz="1400" lang="en-US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материалов</a:t>
            </a:r>
            <a:r>
              <a:rPr b="1" dirty="0" sz="1400" lang="en-US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п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о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з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в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о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л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я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ю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т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с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о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з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д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а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т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ь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функционально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и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з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д</a:t>
            </a:r>
            <a:r>
              <a:rPr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ели</a:t>
            </a:r>
            <a:r>
              <a:rPr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,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к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о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т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о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р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о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б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у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д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т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и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н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т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г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р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и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р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о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в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а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н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н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о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в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с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у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щ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с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т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в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у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ю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щ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у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ю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т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х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н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и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ч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с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к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у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ю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б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а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з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у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к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а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б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и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н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т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а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т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п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л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о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л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ч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е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н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и</a:t>
            </a:r>
            <a:r>
              <a:rPr altLang="ru" b="1" dirty="0" sz="1400" lang="ru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я</a:t>
            </a:r>
            <a:r>
              <a:rPr altLang="ru" b="1" dirty="0" sz="1400" lang="en-US" err="1">
                <a:solidFill>
                  <a:srgbClr val="243A62"/>
                </a:solidFill>
                <a:effectLst/>
                <a:latin typeface="Helvetica"/>
                <a:ea typeface="Calibri" panose="020F0502020204030204" pitchFamily="34" charset="0"/>
                <a:cs typeface="SimSun" panose="02010600030101010101" pitchFamily="2" charset="-122"/>
              </a:rPr>
              <a:t>.</a:t>
            </a:r>
            <a:endParaRPr altLang="en-US" b="1" sz="1600" lang="zh-CN"/>
          </a:p>
        </p:txBody>
      </p:sp>
      <p:sp>
        <p:nvSpPr>
          <p:cNvPr id="1048620" name="TextBox 1048612"/>
          <p:cNvSpPr txBox="1"/>
          <p:nvPr/>
        </p:nvSpPr>
        <p:spPr>
          <a:xfrm>
            <a:off x="3121186" y="376786"/>
            <a:ext cx="6035386" cy="369332"/>
          </a:xfrm>
          <a:prstGeom prst="rect"/>
        </p:spPr>
        <p:txBody>
          <a:bodyPr rtlCol="0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П</a:t>
            </a:r>
            <a:r>
              <a:rPr b="1" dirty="0" sz="1800" i="0" lang="ru-RU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ластины</a:t>
            </a:r>
            <a:r>
              <a:rPr b="1" dirty="0" sz="1800" i="0" lang="ru-RU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из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каолиновой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глины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для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 </a:t>
            </a:r>
            <a:r>
              <a:rPr b="1" dirty="0" sz="1800" i="0" lang="en-US" err="1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теплолечения</a:t>
            </a:r>
            <a:r>
              <a:rPr b="1" dirty="0" sz="1800" i="0" lang="en-US">
                <a:solidFill>
                  <a:srgbClr val="6600CC"/>
                </a:solidFill>
                <a:latin typeface="Times New Roman"/>
                <a:ea typeface="Calibri"/>
                <a:cs typeface="宋体"/>
              </a:rPr>
              <a:t>.</a:t>
            </a:r>
          </a:p>
        </p:txBody>
      </p:sp>
      <p:sp>
        <p:nvSpPr>
          <p:cNvPr id="1048621" name="Текст 4"/>
          <p:cNvSpPr>
            <a:spLocks noGrp="1"/>
          </p:cNvSpPr>
          <p:nvPr/>
        </p:nvSpPr>
        <p:spPr>
          <a:xfrm>
            <a:off x="2423312" y="3479488"/>
            <a:ext cx="2704538" cy="1253183"/>
          </a:xfrm>
          <a:prstGeom prst="rect"/>
        </p:spPr>
        <p:txBody>
          <a:bodyPr bIns="45718" lIns="45718" rIns="45718" tIns="45718">
            <a:noAutofit/>
          </a:bodyPr>
          <a:lstStyle>
            <a:lvl1pPr algn="l" defTabSz="914400" indent="177800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aseline="0" b="0" cap="none" sz="14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Calibri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baseline="0" b="0" cap="none" sz="14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Calibri"/>
              </a:defRPr>
            </a:lvl2pPr>
            <a:lvl3pPr algn="l" defTabSz="914400" indent="-320038" latinLnBrk="0" marL="1234438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algn="l" defTabSz="914400" indent="-355600" latinLnBrk="0" marL="1727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algn="l" defTabSz="914400" indent="-355600" latinLnBrk="0" marL="21844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  <a:lvl6pPr algn="l" defTabSz="914400" indent="-355600" latinLnBrk="0" marL="26416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6pPr>
            <a:lvl7pPr algn="l" defTabSz="914400" indent="-355600" latinLnBrk="0" marL="30988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7pPr>
            <a:lvl8pPr algn="l" defTabSz="914400" indent="-355600" latinLnBrk="0" marL="35560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8pPr>
            <a:lvl9pPr algn="l" defTabSz="914400" indent="-355600" latinLnBrk="0" marL="4013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ы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ь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з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г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б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ь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ц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й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я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з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ы</a:t>
            </a:r>
            <a:r>
              <a:rPr altLang="ru" b="1" dirty="0" sz="1400" lang="ru">
                <a:latin typeface="Helvetica"/>
              </a:rPr>
              <a:t>х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en-US">
                <a:latin typeface="Helvetica"/>
              </a:rPr>
              <a:t>,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ф</a:t>
            </a:r>
            <a:r>
              <a:rPr altLang="ru" b="1" dirty="0" sz="1400" lang="ru">
                <a:latin typeface="Helvetica"/>
              </a:rPr>
              <a:t>у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ц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ь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й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ц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й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ы</a:t>
            </a:r>
            <a:r>
              <a:rPr altLang="ru" b="1" dirty="0" sz="1400" lang="ru">
                <a:latin typeface="Helvetica"/>
              </a:rPr>
              <a:t>х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г</a:t>
            </a:r>
            <a:r>
              <a:rPr altLang="ru" b="1" dirty="0" sz="1400" lang="ru">
                <a:latin typeface="Helvetica"/>
              </a:rPr>
              <a:t>у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б</a:t>
            </a:r>
            <a:r>
              <a:rPr altLang="ru" b="1" dirty="0" sz="1400" lang="ru">
                <a:latin typeface="Helvetica"/>
              </a:rPr>
              <a:t>ы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ь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ч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ц</a:t>
            </a:r>
            <a:r>
              <a:rPr altLang="ru" b="1" dirty="0" sz="1400" lang="ru">
                <a:latin typeface="Helvetica"/>
              </a:rPr>
              <a:t>ы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en-US">
                <a:latin typeface="Helvetica"/>
              </a:rPr>
              <a:t>,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ч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ru">
                <a:latin typeface="Helvetica"/>
              </a:rPr>
              <a:t>ы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ч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ь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з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я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з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г</a:t>
            </a:r>
            <a:r>
              <a:rPr altLang="ru" b="1" dirty="0" sz="1400" lang="ru">
                <a:latin typeface="Helvetica"/>
              </a:rPr>
              <a:t>у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ь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ч</a:t>
            </a:r>
            <a:r>
              <a:rPr altLang="ru" b="1" dirty="0" sz="1400" lang="ru">
                <a:latin typeface="Helvetica"/>
              </a:rPr>
              <a:t>у</a:t>
            </a:r>
            <a:r>
              <a:rPr altLang="ru" b="1" dirty="0" sz="1400" lang="en-US">
                <a:latin typeface="Helvetica"/>
              </a:rPr>
              <a:t>.</a:t>
            </a:r>
            <a:r>
              <a:rPr altLang="ru" b="1" dirty="0" sz="1400" lang="en-US">
                <a:latin typeface="Helvetica"/>
              </a:rPr>
              <a:t> </a:t>
            </a:r>
            <a:endParaRPr altLang="en-US" b="1" lang="zh-CN"/>
          </a:p>
        </p:txBody>
      </p:sp>
      <p:sp>
        <p:nvSpPr>
          <p:cNvPr id="1048622" name="Текст 4"/>
          <p:cNvSpPr>
            <a:spLocks noGrp="1"/>
          </p:cNvSpPr>
          <p:nvPr/>
        </p:nvSpPr>
        <p:spPr>
          <a:xfrm>
            <a:off x="7250841" y="1546524"/>
            <a:ext cx="2252593" cy="1520071"/>
          </a:xfrm>
          <a:prstGeom prst="rect"/>
          <a:solidFill>
            <a:srgbClr val="CCFECC"/>
          </a:solidFill>
        </p:spPr>
        <p:txBody>
          <a:bodyPr bIns="45718" lIns="45718" rIns="45718" tIns="45718">
            <a:noAutofit/>
          </a:bodyPr>
          <a:lstStyle>
            <a:lvl1pPr algn="l" defTabSz="914400" indent="177800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aseline="0" b="0" cap="none" sz="14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Calibri"/>
              </a:defRPr>
            </a:lvl1pPr>
            <a:lvl2pPr algn="l" defTabSz="914400" eaLnBrk="1" fontAlgn="auto" hangingPunct="1" indent="0" latinLnBrk="0" marL="187325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defRPr baseline="0" b="0" cap="none" sz="14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Calibri"/>
              </a:defRPr>
            </a:lvl2pPr>
            <a:lvl3pPr algn="l" defTabSz="914400" indent="-320038" latinLnBrk="0" marL="1234438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algn="l" defTabSz="914400" indent="-355600" latinLnBrk="0" marL="1727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algn="l" defTabSz="914400" indent="-355600" latinLnBrk="0" marL="21844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  <a:lvl6pPr algn="l" defTabSz="914400" indent="-355600" latinLnBrk="0" marL="26416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6pPr>
            <a:lvl7pPr algn="l" defTabSz="914400" indent="-355600" latinLnBrk="0" marL="30988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7pPr>
            <a:lvl8pPr algn="l" defTabSz="914400" indent="-355600" latinLnBrk="0" marL="35560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8pPr>
            <a:lvl9pPr algn="l" defTabSz="914400" indent="-355600" latinLnBrk="0" marL="4013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altLang="ru" b="1" dirty="0" sz="16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ч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я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ц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з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з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ь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ш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у</a:t>
            </a:r>
            <a:r>
              <a:rPr altLang="ru" b="1" dirty="0" sz="1400" lang="ru">
                <a:latin typeface="Helvetica"/>
              </a:rPr>
              <a:t>ю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й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у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ru">
                <a:latin typeface="Helvetica"/>
              </a:rPr>
              <a:t>у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en-US">
                <a:latin typeface="Helvetica"/>
              </a:rPr>
              <a:t>,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у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ч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ь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н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з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й</a:t>
            </a:r>
            <a:r>
              <a:rPr altLang="ru" b="1" dirty="0" sz="1400" lang="en-US">
                <a:latin typeface="Helvetica"/>
              </a:rPr>
              <a:t>,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ru">
                <a:latin typeface="Helvetica"/>
              </a:rPr>
              <a:t>ы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у</a:t>
            </a:r>
            <a:r>
              <a:rPr altLang="ru" b="1" dirty="0" sz="1400" lang="ru">
                <a:latin typeface="Helvetica"/>
              </a:rPr>
              <a:t>с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ы</a:t>
            </a:r>
            <a:r>
              <a:rPr altLang="ru" b="1" dirty="0" sz="1400" lang="ru">
                <a:latin typeface="Helvetica"/>
              </a:rPr>
              <a:t>х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п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з</a:t>
            </a:r>
            <a:r>
              <a:rPr altLang="ru" b="1" dirty="0" sz="1400" lang="ru">
                <a:latin typeface="Helvetica"/>
              </a:rPr>
              <a:t>в</a:t>
            </a:r>
            <a:r>
              <a:rPr altLang="ru" b="1" dirty="0" sz="1400" lang="ru">
                <a:latin typeface="Helvetica"/>
              </a:rPr>
              <a:t>о</a:t>
            </a:r>
            <a:r>
              <a:rPr altLang="ru" b="1" dirty="0" sz="1400" lang="ru">
                <a:latin typeface="Helvetica"/>
              </a:rPr>
              <a:t>д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т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л</a:t>
            </a:r>
            <a:r>
              <a:rPr altLang="ru" b="1" dirty="0" sz="1400" lang="ru">
                <a:latin typeface="Helvetica"/>
              </a:rPr>
              <a:t>я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е</a:t>
            </a:r>
            <a:r>
              <a:rPr altLang="ru" b="1" dirty="0" sz="1400" lang="ru">
                <a:latin typeface="Helvetica"/>
              </a:rPr>
              <a:t>р</a:t>
            </a:r>
            <a:r>
              <a:rPr altLang="ru" b="1" dirty="0" sz="1400" lang="ru">
                <a:latin typeface="Helvetica"/>
              </a:rPr>
              <a:t>а</a:t>
            </a:r>
            <a:r>
              <a:rPr altLang="ru" b="1" dirty="0" sz="1400" lang="ru">
                <a:latin typeface="Helvetica"/>
              </a:rPr>
              <a:t>м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ru">
                <a:latin typeface="Helvetica"/>
              </a:rPr>
              <a:t>к</a:t>
            </a:r>
            <a:r>
              <a:rPr altLang="ru" b="1" dirty="0" sz="1400" lang="ru">
                <a:latin typeface="Helvetica"/>
              </a:rPr>
              <a:t>и</a:t>
            </a:r>
            <a:r>
              <a:rPr altLang="ru" b="1" dirty="0" sz="1400" lang="en-US">
                <a:latin typeface="Helvetica"/>
              </a:rPr>
              <a:t>.</a:t>
            </a:r>
            <a:r>
              <a:rPr altLang="ru" b="1" dirty="0" sz="1400" lang="en-US">
                <a:latin typeface="Helvetica"/>
              </a:rPr>
              <a:t> </a:t>
            </a:r>
            <a:r>
              <a:rPr altLang="ru" b="1" dirty="0" sz="1400" lang="en-US">
                <a:latin typeface="Helvetica"/>
              </a:rPr>
              <a:t> </a:t>
            </a:r>
            <a:endParaRPr altLang="en-US" b="1" lang="zh-CN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Таблица 2"/>
          <p:cNvGraphicFramePr>
            <a:graphicFrameLocks noGrp="1"/>
          </p:cNvGraphicFramePr>
          <p:nvPr/>
        </p:nvGraphicFramePr>
        <p:xfrm>
          <a:off x="304800" y="842179"/>
          <a:ext cx="11630024" cy="40631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7506"/>
                <a:gridCol w="2907506"/>
                <a:gridCol w="2907506"/>
                <a:gridCol w="2907506"/>
              </a:tblGrid>
              <a:tr h="620557">
                <a:tc>
                  <a:txBody>
                    <a:bodyPr/>
                    <a:p>
                      <a:pPr algn="ctr"/>
                      <a:r>
                        <a:rPr b="1" dirty="0" sz="1800" lang="ru-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="1" dirty="0" sz="1800" lang="ru-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</a:t>
                      </a:r>
                    </a:p>
                    <a:p>
                      <a:pPr algn="ctr"/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</a:t>
                      </a:r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О</a:t>
                      </a:r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</a:t>
                      </a:r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</a:t>
                      </a:r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У</a:t>
                      </a:r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Р</a:t>
                      </a:r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Е</a:t>
                      </a:r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</a:t>
                      </a:r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Т</a:t>
                      </a:r>
                      <a:r>
                        <a:rPr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А</a:t>
                      </a:r>
                      <a:r>
                        <a:rPr b="1" dirty="0" sz="1800" lang="ru-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 </a:t>
                      </a:r>
                      <a:endParaRPr altLang="en-US" lang="zh-CN"/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="1" dirty="0" sz="1800" lang="ru-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  <a:p>
                      <a:pPr algn="ctr"/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</a:t>
                      </a:r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О</a:t>
                      </a:r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</a:t>
                      </a:r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</a:t>
                      </a:r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У</a:t>
                      </a:r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Р</a:t>
                      </a:r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Е</a:t>
                      </a:r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</a:t>
                      </a:r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Т</a:t>
                      </a:r>
                      <a:r>
                        <a:rPr altLang="en-US" b="1" dirty="0" sz="1800" lang="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А</a:t>
                      </a:r>
                      <a:endParaRPr altLang="en-US" lang="zh-CN"/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="1" dirty="0" sz="1800" lang="ru-RU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</a:tr>
              <a:tr h="1624362">
                <a:tc>
                  <a:txBody>
                    <a:bodyPr/>
                    <a:p>
                      <a:pPr algn="l"/>
                      <a:endParaRPr dirty="0" sz="1600"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600" lang="ru">
                          <a:solidFill>
                            <a:srgbClr val="002060"/>
                          </a:solidFill>
                        </a:rPr>
                        <a:t>Парафин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для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проведения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процедур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в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б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р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и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к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е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т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а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х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.</a:t>
                      </a:r>
                      <a:endParaRPr b="1" dirty="0" sz="1600" lang="ru-RU">
                        <a:solidFill>
                          <a:srgbClr val="002060"/>
                        </a:solidFill>
                      </a:endParaRPr>
                    </a:p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dirty="0" sz="1600" lang="ru-RU">
                        <a:solidFill>
                          <a:srgbClr val="002060"/>
                        </a:solidFill>
                      </a:endParaRPr>
                    </a:p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з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к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е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р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и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т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д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л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я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п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р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в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е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д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е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н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и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я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п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р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ц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е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д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у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р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в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б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р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и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к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е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т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а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х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.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endParaRPr b="1" dirty="0" sz="1600"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600" lang="ru">
                          <a:solidFill>
                            <a:srgbClr val="002060"/>
                          </a:solidFill>
                        </a:rPr>
                        <a:t>При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нагревании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до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5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5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-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6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0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градусов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парафин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становится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жидким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.</a:t>
                      </a:r>
                      <a:endParaRPr b="1" dirty="0" sz="1600" lang="ru-RU">
                        <a:solidFill>
                          <a:srgbClr val="002060"/>
                        </a:solidFill>
                      </a:endParaRPr>
                    </a:p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После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заливки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в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формы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длительно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остужается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и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отвердевает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д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н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е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б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х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д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и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м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й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к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о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н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с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и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с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т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е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н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ц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и</a:t>
                      </a:r>
                      <a:r>
                        <a:rPr altLang="ru" b="1" dirty="0" sz="1600" lang="ru">
                          <a:solidFill>
                            <a:srgbClr val="002060"/>
                          </a:solidFill>
                        </a:rPr>
                        <a:t>и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.</a:t>
                      </a:r>
                      <a:r>
                        <a:rPr altLang="ru" b="1" dirty="0" sz="1600" lang="en-US">
                          <a:solidFill>
                            <a:srgbClr val="002060"/>
                          </a:solidFill>
                        </a:rPr>
                        <a:t> </a:t>
                      </a:r>
                      <a:endParaRPr b="1" dirty="0" sz="1600"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dirty="0" sz="1600" i="0" lang="ru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宋体"/>
                        </a:rPr>
                        <a:t>Керами</a:t>
                      </a:r>
                      <a:r>
                        <a:rPr b="1" dirty="0" sz="1600" i="0" lang="en-US" err="1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宋体"/>
                        </a:rPr>
                        <a:t>ческие</a:t>
                      </a:r>
                      <a:r>
                        <a:rPr b="1" dirty="0" sz="1600" i="0" lang="en-US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宋体"/>
                        </a:rPr>
                        <a:t> </a:t>
                      </a:r>
                      <a:r>
                        <a:rPr b="1" dirty="0" sz="1600" i="0" lang="en-US" err="1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宋体"/>
                        </a:rPr>
                        <a:t>теплон</a:t>
                      </a:r>
                      <a:r>
                        <a:rPr b="1" dirty="0" sz="1600" i="0" lang="ru-RU" err="1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宋体"/>
                        </a:rPr>
                        <a:t>осители</a:t>
                      </a:r>
                      <a:r>
                        <a:rPr b="1" dirty="0" sz="1600" i="0" lang="ru-RU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宋体"/>
                        </a:rPr>
                        <a:t>  значительно упростят подготовку к процедуре</a:t>
                      </a:r>
                      <a:r>
                        <a:rPr b="1" dirty="0" sz="1600" i="0" lang="en-US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宋体"/>
                        </a:rPr>
                        <a:t> </a:t>
                      </a:r>
                      <a:r>
                        <a:rPr b="1" dirty="0" sz="1600" i="0" lang="en-US" err="1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宋体"/>
                        </a:rPr>
                        <a:t>теплолечения</a:t>
                      </a:r>
                      <a:r>
                        <a:rPr b="1" dirty="0" sz="1600" i="0" lang="ru-RU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宋体"/>
                        </a:rPr>
                        <a:t>,  сделают ее комфортной для пациента.</a:t>
                      </a:r>
                      <a:r>
                        <a:rPr b="1" dirty="0" sz="1600" i="0" lang="ru-RU">
                          <a:solidFill>
                            <a:srgbClr val="243A6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endParaRPr altLang="en-US" b="1" dirty="0" sz="2800" lang="zh-CN">
                        <a:solidFill>
                          <a:srgbClr val="243A62"/>
                        </a:solidFill>
                      </a:endParaRPr>
                    </a:p>
                    <a:p>
                      <a:endParaRPr altLang="en-US" b="1" dirty="0" sz="1600" lang="zh-CN"/>
                    </a:p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8632" name="TextBox 1048617"/>
          <p:cNvSpPr txBox="1"/>
          <p:nvPr/>
        </p:nvSpPr>
        <p:spPr>
          <a:xfrm>
            <a:off x="304799" y="1889760"/>
            <a:ext cx="2970596" cy="1539240"/>
          </a:xfrm>
          <a:prstGeom prst="rect"/>
        </p:spPr>
        <p:txBody>
          <a:bodyPr rtlCol="0" wrap="square">
            <a:spAutoFit/>
          </a:bodyPr>
          <a:p>
            <a:r>
              <a:rPr b="1" sz="1600" i="0" lang="en-US">
                <a:solidFill>
                  <a:srgbClr val="243A62"/>
                </a:solidFill>
                <a:latin typeface="Times New Roman"/>
                <a:ea typeface="Calibri"/>
                <a:cs typeface="Times New Roman"/>
              </a:rPr>
              <a:t>Конкуренцию новому продуту и методике его использования составляет классическая процедура с парафином или озокеритом в качестве те</a:t>
            </a:r>
            <a:r>
              <a:rPr b="1" sz="1600" i="0" lang="ru">
                <a:solidFill>
                  <a:srgbClr val="243A62"/>
                </a:solidFill>
                <a:latin typeface="Times New Roman"/>
                <a:ea typeface="Calibri"/>
                <a:cs typeface="Times New Roman"/>
              </a:rPr>
              <a:t>п</a:t>
            </a:r>
            <a:r>
              <a:rPr b="1" sz="1600" i="0" lang="en-US">
                <a:solidFill>
                  <a:srgbClr val="243A62"/>
                </a:solidFill>
                <a:latin typeface="Times New Roman"/>
                <a:ea typeface="Calibri"/>
                <a:cs typeface="Times New Roman"/>
              </a:rPr>
              <a:t>лоносителя.</a:t>
            </a:r>
            <a:endParaRPr b="1" sz="1200" i="0" lang="en-US">
              <a:solidFill>
                <a:srgbClr val="243A62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1048633" name="CustomShape 1"/>
          <p:cNvSpPr/>
          <p:nvPr/>
        </p:nvSpPr>
        <p:spPr>
          <a:xfrm>
            <a:off x="3280698" y="193223"/>
            <a:ext cx="8350560" cy="585147"/>
          </a:xfrm>
          <a:prstGeom prst="rect"/>
          <a:noFill/>
          <a:ln w="12600">
            <a:noFill/>
          </a:ln>
        </p:spPr>
        <p:txBody>
          <a:bodyPr lIns="45720" rIns="45720"/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>
              <a:lnSpc>
                <a:spcPct val="100000"/>
              </a:lnSpc>
            </a:pPr>
            <a:r>
              <a:rPr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А</a:t>
            </a:r>
            <a:r>
              <a:rPr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н</a:t>
            </a:r>
            <a:r>
              <a:rPr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а</a:t>
            </a:r>
            <a:r>
              <a:rPr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л</a:t>
            </a:r>
            <a:r>
              <a:rPr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о</a:t>
            </a:r>
            <a:r>
              <a:rPr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г</a:t>
            </a:r>
            <a:r>
              <a:rPr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и</a:t>
            </a:r>
            <a:r>
              <a:rPr altLang="ru" b="1" sz="3600" lang="en-US" spc="-1" strike="noStrike">
                <a:solidFill>
                  <a:srgbClr val="8F00FF"/>
                </a:solidFill>
                <a:latin typeface="Gilroy-ExtraBold"/>
                <a:ea typeface="Arial"/>
              </a:rPr>
              <a:t> </a:t>
            </a:r>
            <a:r>
              <a:rPr altLang="ru"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и</a:t>
            </a:r>
            <a:r>
              <a:rPr altLang="ru" b="1" sz="3600" lang="en-US" spc="-1" strike="noStrike">
                <a:solidFill>
                  <a:srgbClr val="8F00FF"/>
                </a:solidFill>
                <a:latin typeface="Gilroy-ExtraBold"/>
                <a:ea typeface="Arial"/>
              </a:rPr>
              <a:t> </a:t>
            </a:r>
            <a:r>
              <a:rPr altLang="ru"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п</a:t>
            </a:r>
            <a:r>
              <a:rPr altLang="ru"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р</a:t>
            </a:r>
            <a:r>
              <a:rPr altLang="ru"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о</a:t>
            </a:r>
            <a:r>
              <a:rPr altLang="ru"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д</a:t>
            </a:r>
            <a:r>
              <a:rPr altLang="ru"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у</a:t>
            </a:r>
            <a:r>
              <a:rPr altLang="ru"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к</a:t>
            </a:r>
            <a:r>
              <a:rPr altLang="ru" b="1" sz="3600" lang="ru" spc="-1" strike="noStrike">
                <a:solidFill>
                  <a:srgbClr val="8F00FF"/>
                </a:solidFill>
                <a:latin typeface="Gilroy-ExtraBold"/>
                <a:ea typeface="Arial"/>
              </a:rPr>
              <a:t>т</a:t>
            </a:r>
            <a:endParaRPr b="0" sz="6000" lang="ru-RU" spc="-1" strike="noStrike">
              <a:latin typeface="Arial"/>
            </a:endParaRPr>
          </a:p>
        </p:txBody>
      </p:sp>
      <p:sp>
        <p:nvSpPr>
          <p:cNvPr id="1048634" name=""/>
          <p:cNvSpPr txBox="1"/>
          <p:nvPr/>
        </p:nvSpPr>
        <p:spPr>
          <a:xfrm>
            <a:off x="9386288" y="5985470"/>
            <a:ext cx="2796387" cy="447040"/>
          </a:xfrm>
          <a:prstGeom prst="rect"/>
        </p:spPr>
        <p:txBody>
          <a:bodyPr rtlCol="0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r>
              <a:rPr sz="2400" lang="ru">
                <a:solidFill>
                  <a:srgbClr val="000000"/>
                </a:solidFill>
                <a:latin typeface="Helvetica"/>
              </a:rPr>
              <a:t>В</a:t>
            </a:r>
            <a:r>
              <a:rPr sz="2400" lang="ru">
                <a:solidFill>
                  <a:srgbClr val="000000"/>
                </a:solidFill>
                <a:latin typeface="Helvetica"/>
              </a:rPr>
              <a:t>и</a:t>
            </a:r>
            <a:r>
              <a:rPr sz="2400" lang="ru">
                <a:solidFill>
                  <a:srgbClr val="000000"/>
                </a:solidFill>
                <a:latin typeface="Helvetica"/>
              </a:rPr>
              <a:t>д</a:t>
            </a:r>
            <a:r>
              <a:rPr altLang="ru" sz="2400" lang="en-US">
                <a:solidFill>
                  <a:srgbClr val="000000"/>
                </a:solidFill>
                <a:latin typeface="Helvetica"/>
              </a:rPr>
              <a:t> </a:t>
            </a:r>
            <a:r>
              <a:rPr altLang="ru" sz="2400" lang="ru">
                <a:solidFill>
                  <a:srgbClr val="000000"/>
                </a:solidFill>
                <a:latin typeface="Helvetica"/>
              </a:rPr>
              <a:t>п</a:t>
            </a:r>
            <a:r>
              <a:rPr altLang="ru" sz="2400" lang="ru">
                <a:solidFill>
                  <a:srgbClr val="000000"/>
                </a:solidFill>
                <a:latin typeface="Helvetica"/>
              </a:rPr>
              <a:t>р</a:t>
            </a:r>
            <a:r>
              <a:rPr altLang="ru" sz="2400" lang="ru">
                <a:solidFill>
                  <a:srgbClr val="000000"/>
                </a:solidFill>
                <a:latin typeface="Helvetica"/>
              </a:rPr>
              <a:t>о</a:t>
            </a:r>
            <a:r>
              <a:rPr altLang="ru" sz="2400" lang="ru">
                <a:solidFill>
                  <a:srgbClr val="000000"/>
                </a:solidFill>
                <a:latin typeface="Helvetica"/>
              </a:rPr>
              <a:t>д</a:t>
            </a:r>
            <a:r>
              <a:rPr altLang="ru" sz="2400" lang="ru">
                <a:solidFill>
                  <a:srgbClr val="000000"/>
                </a:solidFill>
                <a:latin typeface="Helvetica"/>
              </a:rPr>
              <a:t>у</a:t>
            </a:r>
            <a:r>
              <a:rPr altLang="ru" sz="2400" lang="ru">
                <a:solidFill>
                  <a:srgbClr val="000000"/>
                </a:solidFill>
                <a:latin typeface="Helvetica"/>
              </a:rPr>
              <a:t>к</a:t>
            </a:r>
            <a:r>
              <a:rPr altLang="ru" sz="2400" lang="ru">
                <a:solidFill>
                  <a:srgbClr val="000000"/>
                </a:solidFill>
                <a:latin typeface="Helvetica"/>
              </a:rPr>
              <a:t>т</a:t>
            </a:r>
            <a:r>
              <a:rPr altLang="ru" sz="2400" lang="ru">
                <a:solidFill>
                  <a:srgbClr val="000000"/>
                </a:solidFill>
                <a:latin typeface="Helvetica"/>
              </a:rPr>
              <a:t>а</a:t>
            </a:r>
            <a:endParaRPr sz="2800" lang="ru-RU">
              <a:solidFill>
                <a:srgbClr val="000000"/>
              </a:solidFill>
            </a:endParaRPr>
          </a:p>
        </p:txBody>
      </p:sp>
      <p:sp>
        <p:nvSpPr>
          <p:cNvPr id="1048635" name=""/>
          <p:cNvSpPr txBox="1"/>
          <p:nvPr/>
        </p:nvSpPr>
        <p:spPr>
          <a:xfrm>
            <a:off x="809292" y="6208991"/>
            <a:ext cx="5286707" cy="358140"/>
          </a:xfrm>
          <a:prstGeom prst="rect"/>
        </p:spPr>
        <p:txBody>
          <a:bodyPr rtlCol="0" wrap="square">
            <a:spAutoFit/>
          </a:bodyPr>
          <a:lstStyle>
            <a:defPPr algn="l" defTabSz="914400" fontAlgn="auto" hangingPunct="0" indent="0" latinLnBrk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1pPr>
            <a:lvl2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2pPr>
            <a:lvl3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3pPr>
            <a:lvl4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4pPr>
            <a:lvl5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5pPr>
            <a:lvl6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6pPr>
            <a:lvl7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7pPr>
            <a:lvl8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8pPr>
            <a:lvl9pPr algn="l" defTabSz="914400" fontAlgn="auto" hangingPunct="0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0" cap="none" sz="1800" i="0" kumimoji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r>
              <a:rPr b="1" sz="1800" lang="ru">
                <a:solidFill>
                  <a:srgbClr val="000000"/>
                </a:solidFill>
                <a:latin typeface="Helvetica"/>
              </a:rPr>
              <a:t>П</a:t>
            </a:r>
            <a:r>
              <a:rPr b="1" sz="1800" lang="ru">
                <a:solidFill>
                  <a:srgbClr val="000000"/>
                </a:solidFill>
                <a:latin typeface="Helvetica"/>
              </a:rPr>
              <a:t>р</a:t>
            </a:r>
            <a:r>
              <a:rPr b="1" sz="1800" lang="ru">
                <a:solidFill>
                  <a:srgbClr val="000000"/>
                </a:solidFill>
                <a:latin typeface="Helvetica"/>
              </a:rPr>
              <a:t>о</a:t>
            </a:r>
            <a:r>
              <a:rPr b="1" sz="1800" lang="ru">
                <a:solidFill>
                  <a:srgbClr val="000000"/>
                </a:solidFill>
                <a:latin typeface="Helvetica"/>
              </a:rPr>
              <a:t>д</a:t>
            </a:r>
            <a:r>
              <a:rPr b="1" sz="1800" lang="ru">
                <a:solidFill>
                  <a:srgbClr val="000000"/>
                </a:solidFill>
                <a:latin typeface="Helvetica"/>
              </a:rPr>
              <a:t>у</a:t>
            </a:r>
            <a:r>
              <a:rPr b="1" sz="1800" lang="ru">
                <a:solidFill>
                  <a:srgbClr val="000000"/>
                </a:solidFill>
                <a:latin typeface="Helvetica"/>
              </a:rPr>
              <a:t>к</a:t>
            </a:r>
            <a:r>
              <a:rPr b="1" sz="1800" lang="ru">
                <a:solidFill>
                  <a:srgbClr val="000000"/>
                </a:solidFill>
                <a:latin typeface="Helvetica"/>
              </a:rPr>
              <a:t>т</a:t>
            </a:r>
            <a:r>
              <a:rPr b="1" sz="1800" lang="ru">
                <a:solidFill>
                  <a:srgbClr val="000000"/>
                </a:solidFill>
                <a:latin typeface="Helvetica"/>
              </a:rPr>
              <a:t>ы</a:t>
            </a:r>
            <a:r>
              <a:rPr altLang="ru" b="1" sz="1800" lang="en-US">
                <a:solidFill>
                  <a:srgbClr val="000000"/>
                </a:solidFill>
                <a:latin typeface="Helvetica"/>
              </a:rPr>
              <a:t> </a:t>
            </a:r>
            <a:r>
              <a:rPr altLang="ru" b="1" sz="1800" lang="en-US">
                <a:solidFill>
                  <a:srgbClr val="000000"/>
                </a:solidFill>
                <a:latin typeface="Helvetica"/>
              </a:rPr>
              <a:t>-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к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о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н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к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у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р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е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н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т</a:t>
            </a:r>
            <a:r>
              <a:rPr altLang="ru" b="1" sz="1800" lang="ru">
                <a:solidFill>
                  <a:srgbClr val="000000"/>
                </a:solidFill>
                <a:latin typeface="Helvetica"/>
              </a:rPr>
              <a:t>ы</a:t>
            </a:r>
            <a:endParaRPr b="1" sz="2800" lang="ru-RU">
              <a:solidFill>
                <a:srgbClr val="000000"/>
              </a:solidFill>
            </a:endParaRPr>
          </a:p>
        </p:txBody>
      </p:sp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6530" t="8293" r="4967" b="10995"/>
          <a:stretch>
            <a:fillRect/>
          </a:stretch>
        </p:blipFill>
        <p:spPr>
          <a:xfrm rot="0">
            <a:off x="304800" y="4087072"/>
            <a:ext cx="3156426" cy="2148546"/>
          </a:xfrm>
          <a:prstGeom prst="rect"/>
        </p:spPr>
      </p:pic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9583" t="0" r="9215" b="0"/>
          <a:stretch>
            <a:fillRect/>
          </a:stretch>
        </p:blipFill>
        <p:spPr>
          <a:xfrm rot="5400000">
            <a:off x="3527748" y="4115173"/>
            <a:ext cx="2501728" cy="2044044"/>
          </a:xfrm>
          <a:prstGeom prst="rect"/>
        </p:spPr>
      </p:pic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3"/>
          <a:srcRect l="15197" t="21864" r="6007" b="16429"/>
          <a:stretch>
            <a:fillRect/>
          </a:stretch>
        </p:blipFill>
        <p:spPr>
          <a:xfrm rot="16200000">
            <a:off x="6358653" y="4421620"/>
            <a:ext cx="2576693" cy="1506116"/>
          </a:xfrm>
          <a:prstGeom prst="rect"/>
        </p:spPr>
      </p:pic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4"/>
          <a:srcRect l="21449" t="-12247" r="19021" b="36490"/>
          <a:stretch>
            <a:fillRect/>
          </a:stretch>
        </p:blipFill>
        <p:spPr>
          <a:xfrm rot="0">
            <a:off x="8437769" y="3710465"/>
            <a:ext cx="3193489" cy="2275005"/>
          </a:xfrm>
          <a:prstGeom prst="rect"/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ru-RU"/>
              <a:t>План реализации проекта</a:t>
            </a:r>
          </a:p>
        </p:txBody>
      </p:sp>
      <p:sp>
        <p:nvSpPr>
          <p:cNvPr id="1048681" name="Текст 2"/>
          <p:cNvSpPr>
            <a:spLocks noGrp="1"/>
          </p:cNvSpPr>
          <p:nvPr>
            <p:ph type="body" sz="quarter" idx="10"/>
          </p:nvPr>
        </p:nvSpPr>
        <p:spPr>
          <a:xfrm>
            <a:off x="1097528" y="994530"/>
            <a:ext cx="3474777" cy="2038247"/>
          </a:xfrm>
        </p:spPr>
        <p:txBody>
          <a:bodyPr>
            <a:normAutofit/>
          </a:bodyPr>
          <a:p>
            <a:pPr indent="0" marL="0">
              <a:buNone/>
            </a:pPr>
            <a:r>
              <a:rPr b="1" dirty="0" sz="2000" lang="ru"/>
              <a:t>Регистрация</a:t>
            </a:r>
            <a:r>
              <a:rPr altLang="ru" b="1" dirty="0" sz="2000" lang="en-US"/>
              <a:t> </a:t>
            </a:r>
            <a:r>
              <a:rPr altLang="ru" b="1" dirty="0" sz="2000" lang="ru"/>
              <a:t>интеллектуальной</a:t>
            </a:r>
            <a:r>
              <a:rPr altLang="ru" b="1" dirty="0" sz="2000" lang="en-US"/>
              <a:t> </a:t>
            </a:r>
            <a:r>
              <a:rPr altLang="ru" b="1" dirty="0" sz="2000" lang="ru"/>
              <a:t>собственности</a:t>
            </a:r>
            <a:r>
              <a:rPr altLang="ru" b="1" dirty="0" sz="2000" lang="en-US"/>
              <a:t>.</a:t>
            </a:r>
            <a:endParaRPr b="1" dirty="0" sz="1600" lang="ru-RU"/>
          </a:p>
          <a:p>
            <a:pPr indent="0" marL="0">
              <a:buNone/>
            </a:pPr>
            <a:r>
              <a:rPr altLang="ru" b="1" dirty="0" sz="2000" lang="ru-RU"/>
              <a:t> </a:t>
            </a:r>
            <a:r>
              <a:rPr altLang="ru" b="1" dirty="0" sz="2000" lang="ru"/>
              <a:t>Оформление</a:t>
            </a:r>
            <a:r>
              <a:rPr altLang="ru" b="1" dirty="0" sz="2000" lang="en-US"/>
              <a:t> </a:t>
            </a:r>
            <a:r>
              <a:rPr altLang="ru" b="1" dirty="0" sz="2000" lang="ru"/>
              <a:t>патента</a:t>
            </a:r>
            <a:r>
              <a:rPr altLang="ru" b="1" dirty="0" sz="2000" lang="en-US"/>
              <a:t> </a:t>
            </a:r>
            <a:r>
              <a:rPr altLang="ru" b="1" dirty="0" sz="2000" lang="ru"/>
              <a:t>на</a:t>
            </a:r>
            <a:r>
              <a:rPr altLang="ru" b="1" dirty="0" sz="2000" lang="en-US"/>
              <a:t> </a:t>
            </a:r>
            <a:r>
              <a:rPr altLang="ru" b="1" dirty="0" sz="2000" lang="ru"/>
              <a:t>т</a:t>
            </a:r>
            <a:r>
              <a:rPr altLang="ru" b="1" dirty="0" sz="2000" lang="ru"/>
              <a:t>е</a:t>
            </a:r>
            <a:r>
              <a:rPr altLang="ru" b="1" dirty="0" sz="2000" lang="ru"/>
              <a:t>х</a:t>
            </a:r>
            <a:r>
              <a:rPr altLang="ru" b="1" dirty="0" sz="2000" lang="ru"/>
              <a:t>н</a:t>
            </a:r>
            <a:r>
              <a:rPr altLang="ru" b="1" dirty="0" sz="2000" lang="ru"/>
              <a:t>о</a:t>
            </a:r>
            <a:r>
              <a:rPr altLang="ru" b="1" dirty="0" sz="2000" lang="ru"/>
              <a:t>л</a:t>
            </a:r>
            <a:r>
              <a:rPr altLang="ru" b="1" dirty="0" sz="2000" lang="ru"/>
              <a:t>о</a:t>
            </a:r>
            <a:r>
              <a:rPr altLang="ru" b="1" dirty="0" sz="2000" lang="ru"/>
              <a:t>г</a:t>
            </a:r>
            <a:r>
              <a:rPr altLang="ru" b="1" dirty="0" sz="2000" lang="ru"/>
              <a:t>и</a:t>
            </a:r>
            <a:r>
              <a:rPr altLang="ru" b="1" dirty="0" sz="2000" lang="ru"/>
              <a:t>ю</a:t>
            </a:r>
            <a:r>
              <a:rPr altLang="ru" b="1" dirty="0" sz="2000" lang="en-US"/>
              <a:t> </a:t>
            </a:r>
            <a:r>
              <a:rPr altLang="ru" b="1" dirty="0" sz="2000" lang="ru"/>
              <a:t>п</a:t>
            </a:r>
            <a:r>
              <a:rPr altLang="ru" b="1" dirty="0" sz="2000" lang="ru"/>
              <a:t>р</a:t>
            </a:r>
            <a:r>
              <a:rPr altLang="ru" b="1" dirty="0" sz="2000" lang="ru"/>
              <a:t>о</a:t>
            </a:r>
            <a:r>
              <a:rPr altLang="ru" b="1" dirty="0" sz="2000" lang="ru"/>
              <a:t>и</a:t>
            </a:r>
            <a:r>
              <a:rPr altLang="ru" b="1" dirty="0" sz="2000" lang="ru"/>
              <a:t>з</a:t>
            </a:r>
            <a:r>
              <a:rPr altLang="ru" b="1" dirty="0" sz="2000" lang="ru"/>
              <a:t>в</a:t>
            </a:r>
            <a:r>
              <a:rPr altLang="ru" b="1" dirty="0" sz="2000" lang="ru"/>
              <a:t>о</a:t>
            </a:r>
            <a:r>
              <a:rPr altLang="ru" b="1" dirty="0" sz="2000" lang="ru"/>
              <a:t>д</a:t>
            </a:r>
            <a:r>
              <a:rPr altLang="ru" b="1" dirty="0" sz="2000" lang="ru"/>
              <a:t>с</a:t>
            </a:r>
            <a:r>
              <a:rPr altLang="ru" b="1" dirty="0" sz="2000" lang="ru"/>
              <a:t>т</a:t>
            </a:r>
            <a:r>
              <a:rPr altLang="ru" b="1" dirty="0" sz="2000" lang="ru"/>
              <a:t>в</a:t>
            </a:r>
            <a:r>
              <a:rPr altLang="ru" b="1" dirty="0" sz="2000" lang="ru"/>
              <a:t>а</a:t>
            </a:r>
            <a:r>
              <a:rPr altLang="ru" b="1" dirty="0" sz="2000" lang="en-US"/>
              <a:t>.</a:t>
            </a:r>
            <a:endParaRPr b="1" dirty="0" lang="ru-RU"/>
          </a:p>
        </p:txBody>
      </p:sp>
      <p:sp>
        <p:nvSpPr>
          <p:cNvPr id="1048682" name="Текст 3"/>
          <p:cNvSpPr>
            <a:spLocks noGrp="1"/>
          </p:cNvSpPr>
          <p:nvPr>
            <p:ph type="body" sz="quarter" idx="11"/>
          </p:nvPr>
        </p:nvSpPr>
        <p:spPr>
          <a:xfrm>
            <a:off x="7978363" y="4695963"/>
            <a:ext cx="4024475" cy="1499060"/>
          </a:xfrm>
        </p:spPr>
        <p:txBody>
          <a:bodyPr>
            <a:noAutofit/>
          </a:bodyPr>
          <a:p>
            <a:pPr indent="0" marL="0">
              <a:buNone/>
            </a:pPr>
            <a:r>
              <a:rPr b="1" dirty="0" sz="2000" lang="ru"/>
              <a:t>Заключение</a:t>
            </a:r>
            <a:r>
              <a:rPr altLang="ru" b="1" dirty="0" sz="2000" lang="en-US"/>
              <a:t> </a:t>
            </a:r>
            <a:r>
              <a:rPr altLang="ru" b="1" dirty="0" sz="2000" lang="ru"/>
              <a:t>соглашения</a:t>
            </a:r>
            <a:r>
              <a:rPr altLang="ru" b="1" dirty="0" sz="2000" lang="en-US"/>
              <a:t> </a:t>
            </a:r>
            <a:r>
              <a:rPr altLang="ru" b="1" dirty="0" sz="2000" lang="en-US"/>
              <a:t> </a:t>
            </a:r>
            <a:r>
              <a:rPr altLang="ru" b="1" dirty="0" sz="2000" lang="ru"/>
              <a:t>с</a:t>
            </a:r>
            <a:r>
              <a:rPr altLang="ru" b="1" dirty="0" sz="2000" lang="en-US"/>
              <a:t> </a:t>
            </a:r>
            <a:r>
              <a:rPr altLang="ru" b="1" dirty="0" sz="2000" lang="ru"/>
              <a:t>п</a:t>
            </a:r>
            <a:r>
              <a:rPr altLang="ru" b="1" dirty="0" sz="2000" lang="ru"/>
              <a:t>р</a:t>
            </a:r>
            <a:r>
              <a:rPr altLang="ru" b="1" dirty="0" sz="2000" lang="ru"/>
              <a:t>е</a:t>
            </a:r>
            <a:r>
              <a:rPr altLang="ru" b="1" dirty="0" sz="2000" lang="ru"/>
              <a:t>д</a:t>
            </a:r>
            <a:r>
              <a:rPr altLang="ru" b="1" dirty="0" sz="2000" lang="ru"/>
              <a:t>п</a:t>
            </a:r>
            <a:r>
              <a:rPr altLang="ru" b="1" dirty="0" sz="2000" lang="ru"/>
              <a:t>р</a:t>
            </a:r>
            <a:r>
              <a:rPr altLang="ru" b="1" dirty="0" sz="2000" lang="ru"/>
              <a:t>т</a:t>
            </a:r>
            <a:r>
              <a:rPr altLang="ru" b="1" dirty="0" sz="2000" lang="ru"/>
              <a:t>я</a:t>
            </a:r>
            <a:r>
              <a:rPr altLang="ru" b="1" dirty="0" sz="2000" lang="ru"/>
              <a:t>т</a:t>
            </a:r>
            <a:r>
              <a:rPr altLang="ru" b="1" dirty="0" sz="2000" lang="ru"/>
              <a:t>и</a:t>
            </a:r>
            <a:r>
              <a:rPr altLang="ru" b="1" dirty="0" sz="2000" lang="ru"/>
              <a:t>я</a:t>
            </a:r>
            <a:r>
              <a:rPr altLang="ru" b="1" dirty="0" sz="2000" lang="ru"/>
              <a:t>м</a:t>
            </a:r>
            <a:r>
              <a:rPr altLang="ru" b="1" dirty="0" sz="2000" lang="ru"/>
              <a:t>и</a:t>
            </a:r>
            <a:r>
              <a:rPr altLang="ru" b="1" dirty="0" sz="2000" lang="en-US"/>
              <a:t> </a:t>
            </a:r>
            <a:r>
              <a:rPr altLang="ru" b="1" dirty="0" sz="2000" lang="en-US"/>
              <a:t> </a:t>
            </a:r>
            <a:r>
              <a:rPr altLang="ru" b="1" dirty="0" sz="2000" lang="ru"/>
              <a:t>о</a:t>
            </a:r>
            <a:r>
              <a:rPr altLang="ru" b="1" dirty="0" sz="2000" lang="en-US"/>
              <a:t> </a:t>
            </a:r>
            <a:r>
              <a:rPr altLang="ru" b="1" dirty="0" sz="2000" lang="ru"/>
              <a:t>с</a:t>
            </a:r>
            <a:r>
              <a:rPr altLang="ru" b="1" dirty="0" sz="2000" lang="ru"/>
              <a:t>ерийн</a:t>
            </a:r>
            <a:r>
              <a:rPr altLang="ru" b="1" dirty="0" sz="2000" lang="ru"/>
              <a:t>о</a:t>
            </a:r>
            <a:r>
              <a:rPr altLang="ru" b="1" dirty="0" sz="2000" lang="ru"/>
              <a:t>м</a:t>
            </a:r>
            <a:r>
              <a:rPr altLang="ru" b="1" dirty="0" sz="2000" lang="en-US"/>
              <a:t> </a:t>
            </a:r>
            <a:r>
              <a:rPr altLang="ru" b="1" dirty="0" sz="2000" lang="ru"/>
              <a:t>выпуск</a:t>
            </a:r>
            <a:r>
              <a:rPr altLang="ru" b="1" dirty="0" sz="2000" lang="ru"/>
              <a:t>е</a:t>
            </a:r>
            <a:r>
              <a:rPr altLang="ru" b="1" dirty="0" sz="2000" lang="en-US"/>
              <a:t> </a:t>
            </a:r>
            <a:r>
              <a:rPr altLang="ru" b="1" dirty="0" sz="2000" lang="ru"/>
              <a:t>продукта</a:t>
            </a:r>
            <a:r>
              <a:rPr altLang="ru" b="1" dirty="0" sz="2000" lang="en-US"/>
              <a:t> </a:t>
            </a:r>
            <a:r>
              <a:rPr altLang="ru" b="1" dirty="0" sz="2000" lang="ru"/>
              <a:t>и</a:t>
            </a:r>
            <a:r>
              <a:rPr altLang="ru" b="1" dirty="0" sz="2000" lang="en-US"/>
              <a:t> </a:t>
            </a:r>
            <a:r>
              <a:rPr altLang="ru" b="1" dirty="0" sz="2000" lang="ru"/>
              <a:t>ф</a:t>
            </a:r>
            <a:r>
              <a:rPr altLang="ru" b="1" dirty="0" sz="2000" lang="ru"/>
              <a:t>о</a:t>
            </a:r>
            <a:r>
              <a:rPr altLang="ru" b="1" dirty="0" sz="2000" lang="ru"/>
              <a:t>р</a:t>
            </a:r>
            <a:r>
              <a:rPr altLang="ru" b="1" dirty="0" sz="2000" lang="ru"/>
              <a:t>м</a:t>
            </a:r>
            <a:r>
              <a:rPr altLang="ru" b="1" dirty="0" sz="2000" lang="ru"/>
              <a:t>и</a:t>
            </a:r>
            <a:r>
              <a:rPr altLang="ru" b="1" dirty="0" sz="2000" lang="ru"/>
              <a:t>р</a:t>
            </a:r>
            <a:r>
              <a:rPr altLang="ru" b="1" dirty="0" sz="2000" lang="ru"/>
              <a:t>о</a:t>
            </a:r>
            <a:r>
              <a:rPr altLang="ru" b="1" dirty="0" sz="2000" lang="ru"/>
              <a:t>в</a:t>
            </a:r>
            <a:r>
              <a:rPr altLang="ru" b="1" dirty="0" sz="2000" lang="ru"/>
              <a:t>а</a:t>
            </a:r>
            <a:r>
              <a:rPr altLang="ru" b="1" dirty="0" sz="2000" lang="ru"/>
              <a:t>н</a:t>
            </a:r>
            <a:r>
              <a:rPr altLang="ru" b="1" dirty="0" sz="2000" lang="ru"/>
              <a:t>и</a:t>
            </a:r>
            <a:r>
              <a:rPr altLang="ru" b="1" dirty="0" sz="2000" lang="ru"/>
              <a:t>е</a:t>
            </a:r>
            <a:r>
              <a:rPr altLang="ru" b="1" dirty="0" sz="2000" lang="en-US"/>
              <a:t> </a:t>
            </a:r>
            <a:r>
              <a:rPr altLang="ru" b="1" dirty="0" sz="2000" lang="ru"/>
              <a:t>г</a:t>
            </a:r>
            <a:r>
              <a:rPr altLang="ru" b="1" dirty="0" sz="2000" lang="ru"/>
              <a:t>р</a:t>
            </a:r>
            <a:r>
              <a:rPr altLang="ru" b="1" dirty="0" sz="2000" lang="ru"/>
              <a:t>у</a:t>
            </a:r>
            <a:r>
              <a:rPr altLang="ru" b="1" dirty="0" sz="2000" lang="ru"/>
              <a:t>п</a:t>
            </a:r>
            <a:r>
              <a:rPr altLang="ru" b="1" dirty="0" sz="2000" lang="ru"/>
              <a:t>п</a:t>
            </a:r>
            <a:r>
              <a:rPr altLang="ru" b="1" dirty="0" sz="2000" lang="ru"/>
              <a:t>ы</a:t>
            </a:r>
            <a:r>
              <a:rPr altLang="ru" b="1" dirty="0" sz="2000" lang="en-US"/>
              <a:t> </a:t>
            </a:r>
            <a:r>
              <a:rPr altLang="ru" b="1" dirty="0" sz="2000" lang="ru"/>
              <a:t>и</a:t>
            </a:r>
            <a:r>
              <a:rPr altLang="ru" b="1" dirty="0" sz="2000" lang="ru"/>
              <a:t>н</a:t>
            </a:r>
            <a:r>
              <a:rPr altLang="ru" b="1" dirty="0" sz="2000" lang="ru"/>
              <a:t>ж</a:t>
            </a:r>
            <a:r>
              <a:rPr altLang="ru" b="1" dirty="0" sz="2000" lang="ru"/>
              <a:t>е</a:t>
            </a:r>
            <a:r>
              <a:rPr altLang="ru" b="1" dirty="0" sz="2000" lang="ru"/>
              <a:t>н</a:t>
            </a:r>
            <a:r>
              <a:rPr altLang="ru" b="1" dirty="0" sz="2000" lang="ru"/>
              <a:t>е</a:t>
            </a:r>
            <a:r>
              <a:rPr altLang="ru" b="1" dirty="0" sz="2000" lang="ru"/>
              <a:t>р</a:t>
            </a:r>
            <a:r>
              <a:rPr altLang="ru" b="1" dirty="0" sz="2000" lang="ru"/>
              <a:t>н</a:t>
            </a:r>
            <a:r>
              <a:rPr altLang="ru" b="1" dirty="0" sz="2000" lang="ru"/>
              <a:t>о</a:t>
            </a:r>
            <a:r>
              <a:rPr altLang="ru" b="1" dirty="0" sz="2000" lang="ru"/>
              <a:t>г</a:t>
            </a:r>
            <a:r>
              <a:rPr altLang="ru" b="1" dirty="0" sz="2000" lang="ru"/>
              <a:t>о</a:t>
            </a:r>
            <a:r>
              <a:rPr altLang="ru" b="1" dirty="0" sz="2000" lang="en-US"/>
              <a:t> </a:t>
            </a:r>
            <a:r>
              <a:rPr altLang="ru" b="1" dirty="0" sz="2000" lang="ru"/>
              <a:t>с</a:t>
            </a:r>
            <a:r>
              <a:rPr altLang="ru" b="1" dirty="0" sz="2000" lang="ru"/>
              <a:t>о</a:t>
            </a:r>
            <a:r>
              <a:rPr altLang="ru" b="1" dirty="0" sz="2000" lang="ru"/>
              <a:t>п</a:t>
            </a:r>
            <a:r>
              <a:rPr altLang="ru" b="1" dirty="0" sz="2000" lang="ru"/>
              <a:t>р</a:t>
            </a:r>
            <a:r>
              <a:rPr altLang="ru" b="1" dirty="0" sz="2000" lang="ru"/>
              <a:t>о</a:t>
            </a:r>
            <a:r>
              <a:rPr altLang="ru" b="1" dirty="0" sz="2000" lang="ru"/>
              <a:t>в</a:t>
            </a:r>
            <a:r>
              <a:rPr altLang="ru" b="1" dirty="0" sz="2000" lang="ru"/>
              <a:t>о</a:t>
            </a:r>
            <a:r>
              <a:rPr altLang="ru" b="1" dirty="0" sz="2000" lang="ru"/>
              <a:t>ж</a:t>
            </a:r>
            <a:r>
              <a:rPr altLang="ru" b="1" dirty="0" sz="2000" lang="ru"/>
              <a:t>д</a:t>
            </a:r>
            <a:r>
              <a:rPr altLang="ru" b="1" dirty="0" sz="2000" lang="ru"/>
              <a:t>е</a:t>
            </a:r>
            <a:r>
              <a:rPr altLang="ru" b="1" dirty="0" sz="2000" lang="ru"/>
              <a:t>н</a:t>
            </a:r>
            <a:r>
              <a:rPr altLang="ru" b="1" dirty="0" sz="2000" lang="ru"/>
              <a:t>и</a:t>
            </a:r>
            <a:r>
              <a:rPr altLang="ru" b="1" dirty="0" sz="2000" lang="ru"/>
              <a:t>я</a:t>
            </a:r>
            <a:r>
              <a:rPr altLang="ru" b="1" dirty="0" sz="2000" lang="en-US"/>
              <a:t> </a:t>
            </a:r>
            <a:r>
              <a:rPr altLang="ru" b="1" dirty="0" sz="2000" lang="ru"/>
              <a:t>п</a:t>
            </a:r>
            <a:r>
              <a:rPr altLang="ru" b="1" dirty="0" sz="2000" lang="ru"/>
              <a:t>р</a:t>
            </a:r>
            <a:r>
              <a:rPr altLang="ru" b="1" dirty="0" sz="2000" lang="ru"/>
              <a:t>о</a:t>
            </a:r>
            <a:r>
              <a:rPr altLang="ru" b="1" dirty="0" sz="2000" lang="ru"/>
              <a:t>и</a:t>
            </a:r>
            <a:r>
              <a:rPr altLang="ru" b="1" dirty="0" sz="2000" lang="ru"/>
              <a:t>з</a:t>
            </a:r>
            <a:r>
              <a:rPr altLang="ru" b="1" dirty="0" sz="2000" lang="ru"/>
              <a:t>в</a:t>
            </a:r>
            <a:r>
              <a:rPr altLang="ru" b="1" dirty="0" sz="2000" lang="ru"/>
              <a:t>о</a:t>
            </a:r>
            <a:r>
              <a:rPr altLang="ru" b="1" dirty="0" sz="2000" lang="ru"/>
              <a:t>д</a:t>
            </a:r>
            <a:r>
              <a:rPr altLang="ru" b="1" dirty="0" sz="2000" lang="ru"/>
              <a:t>с</a:t>
            </a:r>
            <a:r>
              <a:rPr altLang="ru" b="1" dirty="0" sz="2000" lang="ru"/>
              <a:t>т</a:t>
            </a:r>
            <a:r>
              <a:rPr altLang="ru" b="1" dirty="0" sz="2000" lang="ru"/>
              <a:t>в</a:t>
            </a:r>
            <a:r>
              <a:rPr altLang="ru" b="1" dirty="0" sz="2000" lang="ru"/>
              <a:t>е</a:t>
            </a:r>
            <a:r>
              <a:rPr altLang="ru" b="1" dirty="0" sz="2000" lang="ru"/>
              <a:t>н</a:t>
            </a:r>
            <a:r>
              <a:rPr altLang="ru" b="1" dirty="0" sz="2000" lang="ru"/>
              <a:t>н</a:t>
            </a:r>
            <a:r>
              <a:rPr altLang="ru" b="1" dirty="0" sz="2000" lang="ru"/>
              <a:t>о</a:t>
            </a:r>
            <a:r>
              <a:rPr altLang="ru" b="1" dirty="0" sz="2000" lang="ru"/>
              <a:t>г</a:t>
            </a:r>
            <a:r>
              <a:rPr altLang="ru" b="1" dirty="0" sz="2000" lang="ru"/>
              <a:t>о</a:t>
            </a:r>
            <a:r>
              <a:rPr altLang="ru" b="1" dirty="0" sz="2000" lang="en-US"/>
              <a:t> </a:t>
            </a:r>
            <a:r>
              <a:rPr altLang="ru" b="1" dirty="0" sz="2000" lang="ru"/>
              <a:t>п</a:t>
            </a:r>
            <a:r>
              <a:rPr altLang="ru" b="1" dirty="0" sz="2000" lang="ru"/>
              <a:t>р</a:t>
            </a:r>
            <a:r>
              <a:rPr altLang="ru" b="1" dirty="0" sz="2000" lang="ru"/>
              <a:t>о</a:t>
            </a:r>
            <a:r>
              <a:rPr altLang="ru" b="1" dirty="0" sz="2000" lang="ru"/>
              <a:t>ц</a:t>
            </a:r>
            <a:r>
              <a:rPr altLang="ru" b="1" dirty="0" sz="2000" lang="ru"/>
              <a:t>е</a:t>
            </a:r>
            <a:r>
              <a:rPr altLang="ru" b="1" dirty="0" sz="2000" lang="ru"/>
              <a:t>с</a:t>
            </a:r>
            <a:r>
              <a:rPr altLang="ru" b="1" dirty="0" sz="2000" lang="ru"/>
              <a:t>с</a:t>
            </a:r>
            <a:r>
              <a:rPr altLang="ru" b="1" dirty="0" sz="2000" lang="ru"/>
              <a:t>а</a:t>
            </a:r>
            <a:r>
              <a:rPr altLang="ru" b="1" dirty="0" sz="2000" lang="en-US"/>
              <a:t>.</a:t>
            </a:r>
            <a:endParaRPr b="1" dirty="0" lang="ru-RU"/>
          </a:p>
        </p:txBody>
      </p:sp>
      <p:sp>
        <p:nvSpPr>
          <p:cNvPr id="1048683" name="Текст 5"/>
          <p:cNvSpPr>
            <a:spLocks noGrp="1"/>
          </p:cNvSpPr>
          <p:nvPr/>
        </p:nvSpPr>
        <p:spPr>
          <a:xfrm>
            <a:off x="1329663" y="3263401"/>
            <a:ext cx="3010509" cy="2182093"/>
          </a:xfrm>
          <a:prstGeom prst="rect"/>
        </p:spPr>
        <p:txBody>
          <a:bodyPr bIns="45718" lIns="45718" rIns="45718" tIns="45718">
            <a:noAutofit/>
          </a:bodyPr>
          <a:lstStyle>
            <a:lvl1pPr algn="l" defTabSz="914400" indent="-228600" latinLnBrk="0" marL="2286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 algn="l" defTabSz="914400" indent="-266700" latinLnBrk="0" marL="7239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  <a:lvl3pPr algn="l" defTabSz="914400" indent="-320038" latinLnBrk="0" marL="1234438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algn="l" defTabSz="914400" indent="-355600" latinLnBrk="0" marL="1727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algn="l" defTabSz="914400" indent="-355600" latinLnBrk="0" marL="21844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  <a:lvl6pPr algn="l" defTabSz="914400" indent="-355600" latinLnBrk="0" marL="26416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6pPr>
            <a:lvl7pPr algn="l" defTabSz="914400" indent="-355600" latinLnBrk="0" marL="30988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7pPr>
            <a:lvl8pPr algn="l" defTabSz="914400" indent="-355600" latinLnBrk="0" marL="35560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8pPr>
            <a:lvl9pPr algn="l" defTabSz="914400" indent="-355600" latinLnBrk="0" marL="4013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indent="0" marL="0">
              <a:buNone/>
            </a:pPr>
            <a:r>
              <a:rPr b="1" dirty="0" sz="2000" lang="ru">
                <a:latin typeface="Helvetica"/>
              </a:rPr>
              <a:t>П</a:t>
            </a:r>
            <a:r>
              <a:rPr b="1" dirty="0" sz="2000" lang="ru">
                <a:latin typeface="Helvetica"/>
              </a:rPr>
              <a:t>о</a:t>
            </a:r>
            <a:r>
              <a:rPr b="1" dirty="0" sz="2000" lang="ru">
                <a:latin typeface="Helvetica"/>
              </a:rPr>
              <a:t>и</a:t>
            </a:r>
            <a:r>
              <a:rPr b="1" dirty="0" sz="2000" lang="ru">
                <a:latin typeface="Helvetica"/>
              </a:rPr>
              <a:t>с</a:t>
            </a:r>
            <a:r>
              <a:rPr b="1" dirty="0" sz="2000" lang="ru">
                <a:latin typeface="Helvetica"/>
              </a:rPr>
              <a:t>к</a:t>
            </a:r>
            <a:r>
              <a:rPr altLang="ru" b="1" dirty="0" sz="2000" lang="en-US">
                <a:latin typeface="Helvetica"/>
              </a:rPr>
              <a:t> </a:t>
            </a:r>
            <a:endParaRPr b="1" dirty="0" sz="1800" lang="ru-RU"/>
          </a:p>
          <a:p>
            <a:pPr indent="0" marL="0">
              <a:buNone/>
            </a:pPr>
            <a:r>
              <a:rPr altLang="ru" b="1" dirty="0" sz="2000" lang="en-US">
                <a:latin typeface="Helvetica"/>
              </a:rPr>
              <a:t>-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н</a:t>
            </a:r>
            <a:r>
              <a:rPr altLang="ru" b="1" dirty="0" sz="2000" lang="ru">
                <a:latin typeface="Helvetica"/>
              </a:rPr>
              <a:t>в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с</a:t>
            </a:r>
            <a:r>
              <a:rPr altLang="ru" b="1" dirty="0" sz="2000" lang="ru">
                <a:latin typeface="Helvetica"/>
              </a:rPr>
              <a:t>т</a:t>
            </a:r>
            <a:r>
              <a:rPr altLang="ru" b="1" dirty="0" sz="2000" lang="ru">
                <a:latin typeface="Helvetica"/>
              </a:rPr>
              <a:t>о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о</a:t>
            </a:r>
            <a:r>
              <a:rPr altLang="ru" b="1" dirty="0" sz="2000" lang="ru">
                <a:latin typeface="Helvetica"/>
              </a:rPr>
              <a:t>в</a:t>
            </a:r>
            <a:r>
              <a:rPr altLang="ru" b="1" dirty="0" sz="2000" lang="en-US">
                <a:latin typeface="Helvetica"/>
              </a:rPr>
              <a:t>,</a:t>
            </a:r>
            <a:endParaRPr b="1" dirty="0" sz="1800" lang="ru-RU"/>
          </a:p>
          <a:p>
            <a:pPr indent="0" marL="0">
              <a:buNone/>
            </a:pPr>
            <a:r>
              <a:rPr altLang="ru" b="1" dirty="0" sz="2000" lang="en-US">
                <a:latin typeface="Helvetica"/>
              </a:rPr>
              <a:t>-</a:t>
            </a:r>
            <a:r>
              <a:rPr altLang="ru" b="1" dirty="0" sz="2000" lang="ru">
                <a:latin typeface="Helvetica"/>
              </a:rPr>
              <a:t>п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д</a:t>
            </a:r>
            <a:r>
              <a:rPr altLang="ru" b="1" dirty="0" sz="2000" lang="ru">
                <a:latin typeface="Helvetica"/>
              </a:rPr>
              <a:t>п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я</a:t>
            </a:r>
            <a:r>
              <a:rPr altLang="ru" b="1" dirty="0" sz="2000" lang="ru">
                <a:latin typeface="Helvetica"/>
              </a:rPr>
              <a:t>т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й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д</a:t>
            </a:r>
            <a:r>
              <a:rPr altLang="ru" b="1" dirty="0" sz="2000" lang="ru">
                <a:latin typeface="Helvetica"/>
              </a:rPr>
              <a:t>л</a:t>
            </a:r>
            <a:r>
              <a:rPr altLang="ru" b="1" dirty="0" sz="2000" lang="ru">
                <a:latin typeface="Helvetica"/>
              </a:rPr>
              <a:t>я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п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о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з</a:t>
            </a:r>
            <a:r>
              <a:rPr altLang="ru" b="1" dirty="0" sz="2000" lang="ru">
                <a:latin typeface="Helvetica"/>
              </a:rPr>
              <a:t>в</a:t>
            </a:r>
            <a:r>
              <a:rPr altLang="ru" b="1" dirty="0" sz="2000" lang="ru">
                <a:latin typeface="Helvetica"/>
              </a:rPr>
              <a:t>о</a:t>
            </a:r>
            <a:r>
              <a:rPr altLang="ru" b="1" dirty="0" sz="2000" lang="ru">
                <a:latin typeface="Helvetica"/>
              </a:rPr>
              <a:t>д</a:t>
            </a:r>
            <a:r>
              <a:rPr altLang="ru" b="1" dirty="0" sz="2000" lang="ru">
                <a:latin typeface="Helvetica"/>
              </a:rPr>
              <a:t>с</a:t>
            </a:r>
            <a:r>
              <a:rPr altLang="ru" b="1" dirty="0" sz="2000" lang="ru">
                <a:latin typeface="Helvetica"/>
              </a:rPr>
              <a:t>т</a:t>
            </a:r>
            <a:r>
              <a:rPr altLang="ru" b="1" dirty="0" sz="2000" lang="ru">
                <a:latin typeface="Helvetica"/>
              </a:rPr>
              <a:t>в</a:t>
            </a:r>
            <a:r>
              <a:rPr altLang="ru" b="1" dirty="0" sz="2000" lang="ru">
                <a:latin typeface="Helvetica"/>
              </a:rPr>
              <a:t>а</a:t>
            </a:r>
            <a:endParaRPr b="1" dirty="0" sz="1800" lang="ru-RU"/>
          </a:p>
          <a:p>
            <a:pPr indent="0" marL="0">
              <a:buNone/>
            </a:pP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en-US">
                <a:latin typeface="Helvetica"/>
              </a:rPr>
              <a:t>-</a:t>
            </a:r>
            <a:r>
              <a:rPr altLang="ru" b="1" dirty="0" sz="2000" lang="ru">
                <a:latin typeface="Helvetica"/>
              </a:rPr>
              <a:t>о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г</a:t>
            </a:r>
            <a:r>
              <a:rPr altLang="ru" b="1" dirty="0" sz="2000" lang="ru">
                <a:latin typeface="Helvetica"/>
              </a:rPr>
              <a:t>а</a:t>
            </a:r>
            <a:r>
              <a:rPr altLang="ru" b="1" dirty="0" sz="2000" lang="ru">
                <a:latin typeface="Helvetica"/>
              </a:rPr>
              <a:t>н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з</a:t>
            </a:r>
            <a:r>
              <a:rPr altLang="ru" b="1" dirty="0" sz="2000" lang="ru">
                <a:latin typeface="Helvetica"/>
              </a:rPr>
              <a:t>а</a:t>
            </a:r>
            <a:r>
              <a:rPr altLang="ru" b="1" dirty="0" sz="2000" lang="ru">
                <a:latin typeface="Helvetica"/>
              </a:rPr>
              <a:t>ц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й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д</a:t>
            </a:r>
            <a:r>
              <a:rPr altLang="ru" b="1" dirty="0" sz="2000" lang="ru">
                <a:latin typeface="Helvetica"/>
              </a:rPr>
              <a:t>л</a:t>
            </a:r>
            <a:r>
              <a:rPr altLang="ru" b="1" dirty="0" sz="2000" lang="ru">
                <a:latin typeface="Helvetica"/>
              </a:rPr>
              <a:t>я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п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о</a:t>
            </a:r>
            <a:r>
              <a:rPr altLang="ru" b="1" dirty="0" sz="2000" lang="ru">
                <a:latin typeface="Helvetica"/>
              </a:rPr>
              <a:t>в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д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н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я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э</a:t>
            </a:r>
            <a:r>
              <a:rPr altLang="ru" b="1" dirty="0" sz="2000" lang="ru">
                <a:latin typeface="Helvetica"/>
              </a:rPr>
              <a:t>к</a:t>
            </a:r>
            <a:r>
              <a:rPr altLang="ru" b="1" dirty="0" sz="2000" lang="ru">
                <a:latin typeface="Helvetica"/>
              </a:rPr>
              <a:t>с</a:t>
            </a:r>
            <a:r>
              <a:rPr altLang="ru" b="1" dirty="0" sz="2000" lang="ru">
                <a:latin typeface="Helvetica"/>
              </a:rPr>
              <a:t>п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т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з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г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с</a:t>
            </a:r>
            <a:r>
              <a:rPr altLang="ru" b="1" dirty="0" sz="2000" lang="ru">
                <a:latin typeface="Helvetica"/>
              </a:rPr>
              <a:t>т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а</a:t>
            </a:r>
            <a:r>
              <a:rPr altLang="ru" b="1" dirty="0" sz="2000" lang="ru">
                <a:latin typeface="Helvetica"/>
              </a:rPr>
              <a:t>ц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з</a:t>
            </a:r>
            <a:r>
              <a:rPr altLang="ru" b="1" dirty="0" sz="2000" lang="ru">
                <a:latin typeface="Helvetica"/>
              </a:rPr>
              <a:t>д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л</a:t>
            </a:r>
            <a:r>
              <a:rPr altLang="ru" b="1" dirty="0" sz="2000" lang="ru">
                <a:latin typeface="Helvetica"/>
              </a:rPr>
              <a:t>и</a:t>
            </a:r>
            <a:r>
              <a:rPr altLang="ru" b="1" dirty="0" sz="2000" lang="ru">
                <a:latin typeface="Helvetica"/>
              </a:rPr>
              <a:t>я</a:t>
            </a:r>
            <a:endParaRPr b="1" dirty="0" lang="ru-RU"/>
          </a:p>
        </p:txBody>
      </p:sp>
      <p:sp>
        <p:nvSpPr>
          <p:cNvPr id="1048684" name="Текст 4"/>
          <p:cNvSpPr>
            <a:spLocks noGrp="1"/>
          </p:cNvSpPr>
          <p:nvPr/>
        </p:nvSpPr>
        <p:spPr>
          <a:xfrm>
            <a:off x="7970301" y="2013653"/>
            <a:ext cx="3964524" cy="1962351"/>
          </a:xfrm>
          <a:prstGeom prst="rect"/>
        </p:spPr>
        <p:txBody>
          <a:bodyPr bIns="45718" lIns="45718" rIns="45718" tIns="45718">
            <a:noAutofit/>
          </a:bodyPr>
          <a:lstStyle>
            <a:lvl1pPr algn="l" defTabSz="914400" indent="-228600" latinLnBrk="0" marL="2286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1pPr>
            <a:lvl2pPr algn="l" defTabSz="914400" indent="-266700" latinLnBrk="0" marL="7239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1600" i="0" kumimoji="0" lang="ru-RU" normalizeH="0" spc="0" strike="noStrike" u="none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  <a:sym typeface="Helvetica"/>
              </a:defRPr>
            </a:lvl2pPr>
            <a:lvl3pPr algn="l" defTabSz="914400" indent="-320038" latinLnBrk="0" marL="1234438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algn="l" defTabSz="914400" indent="-355600" latinLnBrk="0" marL="1727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algn="l" defTabSz="914400" indent="-355600" latinLnBrk="0" marL="21844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  <a:lvl6pPr algn="l" defTabSz="914400" indent="-355600" latinLnBrk="0" marL="26416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6pPr>
            <a:lvl7pPr algn="l" defTabSz="914400" indent="-355600" latinLnBrk="0" marL="30988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7pPr>
            <a:lvl8pPr algn="l" defTabSz="914400" indent="-355600" latinLnBrk="0" marL="35560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8pPr>
            <a:lvl9pPr algn="l" defTabSz="914400" indent="-355600" latinLnBrk="0" marL="4013200" marR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defRPr baseline="0" b="0" cap="none" sz="2800" i="0" spc="0" strike="noStrike" u="none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indent="0" marL="0">
              <a:buNone/>
            </a:pPr>
            <a:r>
              <a:rPr b="1" dirty="0" sz="2000" lang="ru">
                <a:latin typeface="Helvetica"/>
              </a:rPr>
              <a:t>Проведение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протокольных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испытаний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прототипа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изделия в сравнении с существующей технологией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л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ч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б</a:t>
            </a:r>
            <a:r>
              <a:rPr altLang="ru" b="1" dirty="0" sz="2000" lang="ru">
                <a:latin typeface="Helvetica"/>
              </a:rPr>
              <a:t>н</a:t>
            </a:r>
            <a:r>
              <a:rPr altLang="ru" b="1" dirty="0" sz="2000" lang="ru">
                <a:latin typeface="Helvetica"/>
              </a:rPr>
              <a:t>о</a:t>
            </a:r>
            <a:r>
              <a:rPr altLang="ru" b="1" dirty="0" sz="2000" lang="ru">
                <a:latin typeface="Helvetica"/>
              </a:rPr>
              <a:t>й</a:t>
            </a:r>
            <a:r>
              <a:rPr altLang="ru" b="1" dirty="0" sz="2000" lang="en-US">
                <a:latin typeface="Helvetica"/>
              </a:rPr>
              <a:t> </a:t>
            </a:r>
            <a:r>
              <a:rPr altLang="ru" b="1" dirty="0" sz="2000" lang="ru">
                <a:latin typeface="Helvetica"/>
              </a:rPr>
              <a:t>п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о</a:t>
            </a:r>
            <a:r>
              <a:rPr altLang="ru" b="1" dirty="0" sz="2000" lang="ru">
                <a:latin typeface="Helvetica"/>
              </a:rPr>
              <a:t>ц</a:t>
            </a:r>
            <a:r>
              <a:rPr altLang="ru" b="1" dirty="0" sz="2000" lang="ru">
                <a:latin typeface="Helvetica"/>
              </a:rPr>
              <a:t>е</a:t>
            </a:r>
            <a:r>
              <a:rPr altLang="ru" b="1" dirty="0" sz="2000" lang="ru">
                <a:latin typeface="Helvetica"/>
              </a:rPr>
              <a:t>д</a:t>
            </a:r>
            <a:r>
              <a:rPr altLang="ru" b="1" dirty="0" sz="2000" lang="ru">
                <a:latin typeface="Helvetica"/>
              </a:rPr>
              <a:t>у</a:t>
            </a:r>
            <a:r>
              <a:rPr altLang="ru" b="1" dirty="0" sz="2000" lang="ru">
                <a:latin typeface="Helvetica"/>
              </a:rPr>
              <a:t>р</a:t>
            </a:r>
            <a:r>
              <a:rPr altLang="ru" b="1" dirty="0" sz="2000" lang="ru">
                <a:latin typeface="Helvetica"/>
              </a:rPr>
              <a:t>ы</a:t>
            </a:r>
            <a:r>
              <a:rPr altLang="ru" b="1" dirty="0" sz="2000" lang="en-US">
                <a:latin typeface="Helvetica"/>
              </a:rPr>
              <a:t>.</a:t>
            </a:r>
            <a:endParaRPr b="1" dirty="0" sz="1600" lang="ru-RU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extShape 1"/>
          <p:cNvSpPr txBox="1"/>
          <p:nvPr/>
        </p:nvSpPr>
        <p:spPr>
          <a:xfrm>
            <a:off x="3767167" y="241850"/>
            <a:ext cx="8641440" cy="607680"/>
          </a:xfrm>
          <a:prstGeom prst="rect"/>
          <a:noFill/>
          <a:ln w="12600">
            <a:noFill/>
          </a:ln>
        </p:spPr>
        <p:txBody>
          <a:bodyPr anchor="ctr" lIns="45720" rIns="45720"/>
          <a:p>
            <a:pPr>
              <a:lnSpc>
                <a:spcPct val="90000"/>
              </a:lnSpc>
            </a:pPr>
            <a:r>
              <a:rPr b="1" sz="2800" lang="ru-RU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Команда проекта</a:t>
            </a:r>
            <a:endParaRPr b="0" sz="2800" lang="ru-RU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694" name="CustomShape 2"/>
          <p:cNvSpPr/>
          <p:nvPr/>
        </p:nvSpPr>
        <p:spPr>
          <a:xfrm>
            <a:off x="3767167" y="4605615"/>
            <a:ext cx="4313130" cy="630839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lIns="45720" rIns="45720"/>
          <a:p>
            <a:pPr>
              <a:lnSpc>
                <a:spcPct val="100000"/>
              </a:lnSpc>
            </a:pPr>
            <a:r>
              <a:rPr b="0" sz="1600" lang="ru-RU" spc="-1" strike="noStrike">
                <a:solidFill>
                  <a:srgbClr val="7030A0"/>
                </a:solidFill>
                <a:latin typeface="Gilroy-ExtraBold"/>
                <a:ea typeface="Arial"/>
              </a:rPr>
              <a:t>Минакова Валентина Константиновна, </a:t>
            </a:r>
            <a:endParaRPr b="0" sz="16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Л</a:t>
            </a:r>
            <a:r>
              <a:rPr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д</a:t>
            </a:r>
            <a:r>
              <a:rPr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е</a:t>
            </a:r>
            <a:r>
              <a:rPr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р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к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о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м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н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д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ы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.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С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п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е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ц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л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с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т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п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о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р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б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о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т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е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с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о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р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г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н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з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ц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я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м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en-US" spc="-1" strike="noStrike">
                <a:solidFill>
                  <a:srgbClr val="7030A0"/>
                </a:solidFill>
                <a:latin typeface="Arial"/>
                <a:ea typeface="Arial"/>
              </a:rPr>
              <a:t>.</a:t>
            </a:r>
            <a:endParaRPr b="0" sz="16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sz="1600" lang="ru-RU" spc="-1" strike="noStrike">
                <a:solidFill>
                  <a:srgbClr val="7030A0"/>
                </a:solidFill>
                <a:latin typeface="Gilroy-ExtraBold"/>
                <a:ea typeface="Arial"/>
              </a:rPr>
              <a:t>2523969</a:t>
            </a:r>
            <a:endParaRPr b="0" sz="16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sz="2000" lang="ru-RU" spc="-1" strike="noStrike">
              <a:latin typeface="Arial"/>
            </a:endParaRPr>
          </a:p>
        </p:txBody>
      </p:sp>
      <p:sp>
        <p:nvSpPr>
          <p:cNvPr id="1048695" name="CustomShape 3"/>
          <p:cNvSpPr/>
          <p:nvPr/>
        </p:nvSpPr>
        <p:spPr>
          <a:xfrm>
            <a:off x="325596" y="4661293"/>
            <a:ext cx="3441571" cy="2500436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lIns="45720" rIns="45720"/>
          <a:p>
            <a:pPr>
              <a:lnSpc>
                <a:spcPct val="100000"/>
              </a:lnSpc>
            </a:pPr>
            <a:r>
              <a:rPr b="0" sz="1600" lang="ru-RU" spc="-1" strike="noStrike">
                <a:solidFill>
                  <a:srgbClr val="7030A0"/>
                </a:solidFill>
                <a:latin typeface="Gilroy-ExtraBold"/>
                <a:ea typeface="Arial"/>
              </a:rPr>
              <a:t>Говорова Вероника Дмитриевна,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Э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к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с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п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е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р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т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п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о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м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е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д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ц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н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с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к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м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с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п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е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к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т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м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р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з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р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б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о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т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к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.</a:t>
            </a:r>
            <a:endParaRPr b="0" sz="16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sz="1600" lang="ru-RU" spc="-1" strike="noStrike">
                <a:solidFill>
                  <a:srgbClr val="7030A0"/>
                </a:solidFill>
                <a:latin typeface="Gilroy-ExtraBold"/>
                <a:ea typeface="Arial"/>
              </a:rPr>
              <a:t>5046057</a:t>
            </a:r>
            <a:endParaRPr b="0" sz="16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sz="2000" lang="ru-RU" spc="-1" strike="noStrike">
              <a:latin typeface="Arial"/>
            </a:endParaRPr>
          </a:p>
        </p:txBody>
      </p:sp>
      <p:sp>
        <p:nvSpPr>
          <p:cNvPr id="1048696" name="CustomShape 4"/>
          <p:cNvSpPr/>
          <p:nvPr/>
        </p:nvSpPr>
        <p:spPr>
          <a:xfrm>
            <a:off x="7991409" y="4661293"/>
            <a:ext cx="3345502" cy="575161"/>
          </a:xfrm>
          <a:prstGeom prst="rect"/>
          <a:noFill/>
          <a:ln w="126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lIns="45720" rIns="45720"/>
          <a:p>
            <a:pPr>
              <a:lnSpc>
                <a:spcPct val="100000"/>
              </a:lnSpc>
            </a:pPr>
            <a:r>
              <a:rPr b="0" sz="1600" lang="ru-RU" spc="-1" strike="noStrike">
                <a:solidFill>
                  <a:srgbClr val="7030A0"/>
                </a:solidFill>
                <a:latin typeface="Gilroy-ExtraBold"/>
                <a:ea typeface="Arial"/>
              </a:rPr>
              <a:t>Пойлов Артемий Олегович, </a:t>
            </a:r>
            <a:endParaRPr b="0" sz="16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sz="1600" lang="ru-RU" spc="-1" strike="noStrike">
                <a:solidFill>
                  <a:srgbClr val="7030A0"/>
                </a:solidFill>
                <a:latin typeface="Gilroy-ExtraBold"/>
                <a:ea typeface="Arial"/>
              </a:rPr>
              <a:t>3D разработчик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,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и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н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ж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е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н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е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р</a:t>
            </a:r>
            <a:r>
              <a:rPr altLang="ru" b="0" sz="1600" lang="en-US" spc="-1" strike="noStrike">
                <a:solidFill>
                  <a:srgbClr val="7030A0"/>
                </a:solidFill>
                <a:latin typeface="Gilroy-ExtraBold"/>
                <a:ea typeface="Arial"/>
              </a:rPr>
              <a:t> 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к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о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м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а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н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д</a:t>
            </a:r>
            <a:r>
              <a:rPr altLang="ru" b="0" sz="1600" lang="ru" spc="-1" strike="noStrike">
                <a:solidFill>
                  <a:srgbClr val="7030A0"/>
                </a:solidFill>
                <a:latin typeface="Gilroy-ExtraBold"/>
                <a:ea typeface="Arial"/>
              </a:rPr>
              <a:t>ы</a:t>
            </a:r>
            <a:endParaRPr b="0" sz="16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sz="1600" lang="ru-RU" spc="-1" strike="noStrike">
                <a:solidFill>
                  <a:srgbClr val="7030A0"/>
                </a:solidFill>
                <a:latin typeface="Gilroy-ExtraBold"/>
                <a:ea typeface="Arial"/>
              </a:rPr>
              <a:t>5046463</a:t>
            </a:r>
            <a:endParaRPr b="0" sz="16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sz="1600" lang="ru-RU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sz="2000" lang="ru-RU" spc="-1" strike="noStrike">
              <a:latin typeface="Arial"/>
            </a:endParaRPr>
          </a:p>
        </p:txBody>
      </p:sp>
      <p:pic>
        <p:nvPicPr>
          <p:cNvPr id="2097176" name="Рисунок 2"/>
          <p:cNvPicPr>
            <a:picLocks/>
          </p:cNvPicPr>
          <p:nvPr/>
        </p:nvPicPr>
        <p:blipFill>
          <a:blip xmlns:r="http://schemas.openxmlformats.org/officeDocument/2006/relationships" r:embed="rId1"/>
          <a:srcRect l="26763" t="18392" r="22874" b="42648"/>
          <a:stretch>
            <a:fillRect/>
          </a:stretch>
        </p:blipFill>
        <p:spPr>
          <a:xfrm>
            <a:off x="788974" y="1158586"/>
            <a:ext cx="2352933" cy="3142530"/>
          </a:xfrm>
          <a:prstGeom prst="rect"/>
          <a:ln>
            <a:noFill/>
          </a:ln>
        </p:spPr>
      </p:pic>
      <p:pic>
        <p:nvPicPr>
          <p:cNvPr id="2097177" name="Рисунок 4"/>
          <p:cNvPicPr>
            <a:picLocks/>
          </p:cNvPicPr>
          <p:nvPr/>
        </p:nvPicPr>
        <p:blipFill>
          <a:blip xmlns:r="http://schemas.openxmlformats.org/officeDocument/2006/relationships" r:embed="rId2"/>
          <a:srcRect l="21620" t="34332" r="27449" b="20635"/>
          <a:stretch>
            <a:fillRect/>
          </a:stretch>
        </p:blipFill>
        <p:spPr>
          <a:xfrm>
            <a:off x="4426037" y="1096745"/>
            <a:ext cx="2409965" cy="3016976"/>
          </a:xfrm>
          <a:prstGeom prst="rect"/>
          <a:ln>
            <a:noFill/>
          </a:ln>
        </p:spPr>
      </p:pic>
      <p:pic>
        <p:nvPicPr>
          <p:cNvPr id="2097178" name="Рисунок 6"/>
          <p:cNvPicPr>
            <a:picLocks/>
          </p:cNvPicPr>
          <p:nvPr/>
        </p:nvPicPr>
        <p:blipFill>
          <a:blip xmlns:r="http://schemas.openxmlformats.org/officeDocument/2006/relationships" r:embed="rId3"/>
          <a:srcRect l="21045" t="36852" r="20934" b="10556"/>
          <a:stretch>
            <a:fillRect/>
          </a:stretch>
        </p:blipFill>
        <p:spPr>
          <a:xfrm>
            <a:off x="7991409" y="1133268"/>
            <a:ext cx="2707275" cy="3188609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dirty="0" lang="ru-RU"/>
              <a:t>+79128433584</a:t>
            </a:r>
          </a:p>
          <a:p>
            <a:r>
              <a:rPr dirty="0" lang="en-US"/>
              <a:t>marchexe@mail.ru</a:t>
            </a:r>
            <a:endParaRPr dirty="0" lang="ru-RU"/>
          </a:p>
        </p:txBody>
      </p:sp>
      <p:sp>
        <p:nvSpPr>
          <p:cNvPr id="1048705" name="Текст 2"/>
          <p:cNvSpPr>
            <a:spLocks noGrp="1"/>
          </p:cNvSpPr>
          <p:nvPr>
            <p:ph type="body" sz="quarter" idx="11"/>
          </p:nvPr>
        </p:nvSpPr>
        <p:spPr>
          <a:xfrm>
            <a:off x="495746" y="3765944"/>
            <a:ext cx="3706082" cy="790078"/>
          </a:xfrm>
        </p:spPr>
        <p:txBody>
          <a:bodyPr/>
          <a:p>
            <a:r>
              <a:rPr dirty="0" lang="ru-RU"/>
              <a:t>Проспект Победы 13, 2 корпус, аудитория 2-301</a:t>
            </a:r>
          </a:p>
          <a:p>
            <a:endParaRPr dirty="0" lang="ru-RU"/>
          </a:p>
        </p:txBody>
      </p:sp>
      <p:pic>
        <p:nvPicPr>
          <p:cNvPr id="2097185" name="Рисунок 2097179"/>
          <p:cNvPicPr>
            <a:picLocks/>
          </p:cNvPicPr>
          <p:nvPr/>
        </p:nvPicPr>
        <p:blipFill>
          <a:blip xmlns:r="http://schemas.openxmlformats.org/officeDocument/2006/relationships" r:embed="rId1"/>
          <a:srcRect l="44366" t="28476" r="4613" b="42159"/>
          <a:stretch>
            <a:fillRect/>
          </a:stretch>
        </p:blipFill>
        <p:spPr>
          <a:xfrm rot="5400000">
            <a:off x="2812855" y="4135575"/>
            <a:ext cx="2777944" cy="2828761"/>
          </a:xfrm>
          <a:prstGeom prst="rect"/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ctr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t" bIns="45719" horzOverflow="overflow" lIns="91439" numCol="1" rIns="91439" rot="0" rtlCol="0" spcCol="38100" spcFirstLastPara="1" tIns="45719" vert="horz" vertOverflow="overflow" wrap="square">
        <a:noAutofit/>
      </a:bodyPr>
      <a:lstStyle>
        <a:def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anchor="t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</a:theme>
</file>

<file path=ppt/theme/theme1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ctr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t" bIns="45719" horzOverflow="overflow" lIns="91439" numCol="1" rIns="91439" rot="0" rtlCol="0" spcCol="38100" spcFirstLastPara="1" tIns="45719" vert="horz" vertOverflow="overflow" wrap="square">
        <a:noAutofit/>
      </a:bodyPr>
      <a:lstStyle>
        <a:def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anchor="t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</a:theme>
</file>

<file path=ppt/theme/theme1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ctr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t" bIns="45719" horzOverflow="overflow" lIns="91439" numCol="1" rIns="91439" rot="0" rtlCol="0" spcCol="38100" spcFirstLastPara="1" tIns="45719" vert="horz" vertOverflow="overflow" wrap="square">
        <a:noAutofit/>
      </a:bodyPr>
      <a:lstStyle>
        <a:def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anchor="t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</a:theme>
</file>

<file path=ppt/theme/theme16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7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8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9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0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3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4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5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6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7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ctr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t" bIns="45719" horzOverflow="overflow" lIns="91439" numCol="1" rIns="91439" rot="0" rtlCol="0" spcCol="38100" spcFirstLastPara="1" tIns="45719" vert="horz" vertOverflow="overflow" wrap="square">
        <a:noAutofit/>
      </a:bodyPr>
      <a:lstStyle>
        <a:def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anchor="t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</a:theme>
</file>

<file path=ppt/theme/theme2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ctr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anchor="t" bIns="45719" horzOverflow="overflow" lIns="91439" numCol="1" rIns="91439" rot="0" rtlCol="0" spcCol="38100" spcFirstLastPara="1" tIns="45719" vert="horz" vertOverflow="overflow" wrap="square">
        <a:noAutofit/>
      </a:bodyPr>
      <a:lstStyle>
        <a:def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anchor="t" bIns="45718" horzOverflow="overflow" lIns="45718" numCol="1" rIns="45718" rot="0" rtlCol="0" spcCol="38100" spcFirstLastPara="1" tIns="45718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Виктория Бокарева</dc:creator>
  <cp:lastModifiedBy>barbariska</cp:lastModifiedBy>
  <dcterms:created xsi:type="dcterms:W3CDTF">2023-09-26T11:35:55Z</dcterms:created>
  <dcterms:modified xsi:type="dcterms:W3CDTF">2023-12-06T07:48:46Z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ICV">
    <vt:lpwstr>6a8458ab753c40eca1559f03475dac48</vt:lpwstr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2</vt:i4>
  </property>
  <property fmtid="{D5CDD505-2E9C-101B-9397-08002B2CF9AE}" pid="9" name="PresentationFormat">
    <vt:lpwstr>Широкоэкранный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7</vt:i4>
  </property>
</Properties>
</file>