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0"/>
  </p:notesMasterIdLst>
  <p:handoutMasterIdLst>
    <p:handoutMasterId r:id="rId11"/>
  </p:handoutMasterIdLst>
  <p:sldIdLst>
    <p:sldId id="260" r:id="rId6"/>
    <p:sldId id="295" r:id="rId7"/>
    <p:sldId id="296" r:id="rId8"/>
    <p:sldId id="297" r:id="rId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13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1"/>
            <a:ext cx="9347709" cy="5160095"/>
          </a:xfrm>
        </p:spPr>
        <p:txBody>
          <a:bodyPr>
            <a:normAutofit/>
          </a:bodyPr>
          <a:lstStyle/>
          <a:p>
            <a:r>
              <a:rPr lang="ru-RU" dirty="0"/>
              <a:t>Разработка системы мониторинга строительства линейных объектов на базе БПЛА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602" y="372404"/>
            <a:ext cx="63834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Аннотация </a:t>
            </a:r>
            <a:r>
              <a:rPr lang="ru-RU" sz="5400" dirty="0"/>
              <a:t>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4150" y="1941391"/>
            <a:ext cx="1765655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Проект выдан сотрудниками компании «Газпром» и его темой является «разработка системы мониторинга строительства линейных объектов на базе БПЛА». Целью данного проекта является создание программы, способной </a:t>
            </a:r>
            <a:r>
              <a:rPr lang="ru-RU" sz="3200" dirty="0" err="1"/>
              <a:t>мониторить</a:t>
            </a:r>
            <a:r>
              <a:rPr lang="ru-RU" sz="3200" dirty="0"/>
              <a:t> строительство линейных объектов. В задачи проекта входит анализ существующих решений, выявление необходимых параметров для мониторинга, а также достоинств и недостатков у уже существующих решений. На этой основе следует создание собственной программы, и исключение в ней недостатков предыдущих решений, и выявление достоинств и недостатков у новой программы. В результате работы ожидается качественная работа программы и её способность </a:t>
            </a:r>
            <a:r>
              <a:rPr lang="ru-RU" sz="3200" dirty="0" err="1"/>
              <a:t>мониторить</a:t>
            </a:r>
            <a:r>
              <a:rPr lang="ru-RU" sz="3200" dirty="0"/>
              <a:t> все необходимые параметры для заданных объектов. Эта программа должна быть применима ко всем линейным объектам в нефтегазовой отрасли. Программа будет востребована в нефтегазовых предприятиях, а также может быть использована в целях проведения дорожных работ, работ с электросетями и др.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841" y="1752288"/>
            <a:ext cx="1744672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Решает проблему с дороговизной и временем мониторинга объектов методами, проводимыми людьми. Позволяет </a:t>
            </a:r>
            <a:r>
              <a:rPr lang="ru-RU" sz="3200" dirty="0" err="1"/>
              <a:t>мониторить</a:t>
            </a:r>
            <a:r>
              <a:rPr lang="ru-RU" sz="3200" dirty="0"/>
              <a:t> строительство линейных объектов в более быстрые сроки. Наш проект уменьшает затраты предприятия путем уменьшения штата работников, отвечающих за мониторинг строительства линейных объектов, производит автоматизацию процесса мониторинга, сокращает время процесса мониторинга.</a:t>
            </a:r>
            <a:endParaRPr lang="ru-RU" sz="3200" dirty="0" smtClean="0"/>
          </a:p>
          <a:p>
            <a:endParaRPr lang="ru-RU" sz="3200" dirty="0"/>
          </a:p>
          <a:p>
            <a:r>
              <a:rPr lang="ru-RU" sz="3200" dirty="0" smtClean="0"/>
              <a:t>Программа</a:t>
            </a:r>
            <a:r>
              <a:rPr lang="ru-RU" sz="3200" dirty="0"/>
              <a:t>, устанавливаемая на </a:t>
            </a:r>
            <a:r>
              <a:rPr lang="ru-RU" sz="3200" dirty="0" err="1"/>
              <a:t>беспилотник</a:t>
            </a:r>
            <a:r>
              <a:rPr lang="ru-RU" sz="3200" dirty="0"/>
              <a:t> и ПК, которая позволяет </a:t>
            </a:r>
            <a:r>
              <a:rPr lang="ru-RU" sz="3200" dirty="0" err="1"/>
              <a:t>мониторить</a:t>
            </a:r>
            <a:r>
              <a:rPr lang="ru-RU" sz="3200" dirty="0"/>
              <a:t> строительство линейных объектов: качество выполнения работы, количество строительных материалов, график строительства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r>
              <a:rPr lang="ru-RU" sz="3200" dirty="0"/>
              <a:t>Сектор рынка: B2B и B2G. Потребителем данного продукта будут являться крупные предприятия такие как нефтегазовые компании, в частности их подразделения отвечающие за строительства инфраструктуры, средние предприятия такие как строительные компании, специализирующиеся на строительстве линейных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338102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841" y="1752288"/>
            <a:ext cx="17446726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Продукт – недорогая основная программа с платными дополнительными функциями. Основная схема монетизации проекта. Система мониторинга будет иметь бесплатную основополагающую программу с некоторыми функциями, продаваться будут дополнительные модули для работы с другими объектами для мониторинга с различными спецификами. Также будет доступна подписка на пакеты модулей. Для начала планируется предложить и испытать этот продукт на предприятии-заказчике (Газпром). Далее, при хороших показателях и результатах, предлагать продукт и выстраивать отношения с другими нефтегазовыми предприятиями. Для продвижения и сбыта продукта планируется использовать каналы продвижения через нефтегазовые конференции, научные статьи и журналы, нефтегазовые форумы и съезды, а также контакты с предприятием-заказчиком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Наш продукт специально разработан для нефтегазовой отрасли. Разработан и подстроен под документацию, связанную с линейными объектами. И чётко выполняет поставленную задачу при мониторинге линейных объектов. Наш продукт может </a:t>
            </a:r>
            <a:r>
              <a:rPr lang="ru-RU" sz="2800" dirty="0" err="1"/>
              <a:t>мониторить</a:t>
            </a:r>
            <a:r>
              <a:rPr lang="ru-RU" sz="2800" dirty="0"/>
              <a:t> такие параметры строительства, как состояние объекта (его качество, размеры, расположение) по всей длине объекта, что не предусмотрено у конкурентов. Также программа может строить 3D-модель объекта на месте, что возможно не у всех конкурентов. И программа устанавливается на </a:t>
            </a:r>
            <a:r>
              <a:rPr lang="ru-RU" sz="2800" dirty="0" err="1"/>
              <a:t>беспилотник</a:t>
            </a:r>
            <a:r>
              <a:rPr lang="ru-RU" sz="2800" dirty="0"/>
              <a:t>, который может работать в северных условиях. </a:t>
            </a:r>
            <a:r>
              <a:rPr lang="ru-RU" sz="2800"/>
              <a:t>И также программа с достаточной точностью снимает параметры объекта, что также не все конкуренты могут обеспечить, в связи с разработкой без учёта работы их продуктов в северных условиях.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61024030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http://schemas.microsoft.com/office/2006/documentManagement/types"/>
    <ds:schemaRef ds:uri="f3f21cfc-4d3e-42b1-8a95-d7209818f9d6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495</Words>
  <Application>Microsoft Office PowerPoint</Application>
  <PresentationFormat>Произвольный</PresentationFormat>
  <Paragraphs>11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ОБЛОЖКИ</vt:lpstr>
      <vt:lpstr>РАЗДЕЛИТЕЛИ</vt:lpstr>
      <vt:lpstr>Разработка системы мониторинга строительства линейных объектов на базе БПЛА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Бранд Альберт Эдуардович</cp:lastModifiedBy>
  <cp:revision>219</cp:revision>
  <dcterms:created xsi:type="dcterms:W3CDTF">2021-03-01T12:07:13Z</dcterms:created>
  <dcterms:modified xsi:type="dcterms:W3CDTF">2024-01-25T07:45:46Z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