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PT Sans" panose="020B0604020202020204" charset="-52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E565880-AC49-43DF-9CAC-9F2420D6F784}">
  <a:tblStyle styleId="{3E565880-AC49-43DF-9CAC-9F2420D6F78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a7c3f80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a7c3f80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9775" y="110350"/>
            <a:ext cx="48060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1" dirty="0">
                <a:latin typeface="PT Sans"/>
                <a:ea typeface="PT Sans"/>
                <a:cs typeface="PT Sans"/>
                <a:sym typeface="PT Sans"/>
              </a:rPr>
              <a:t>Название </a:t>
            </a:r>
            <a:r>
              <a:rPr lang="ru" sz="2400" b="1" dirty="0" smtClean="0">
                <a:latin typeface="PT Sans"/>
                <a:ea typeface="PT Sans"/>
                <a:cs typeface="PT Sans"/>
                <a:sym typeface="PT Sans"/>
              </a:rPr>
              <a:t>проекта </a:t>
            </a:r>
            <a:r>
              <a:rPr lang="en-US" sz="1800" i="1" dirty="0" smtClean="0">
                <a:latin typeface="PT Sans"/>
                <a:ea typeface="PT Sans"/>
                <a:cs typeface="PT Sans"/>
                <a:sym typeface="PT Sans"/>
              </a:rPr>
              <a:t>GSMEL</a:t>
            </a:r>
            <a:endParaRPr sz="1100" i="1" u="none" strike="noStrike" cap="none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65283" y="2288193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Какую п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у решаем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9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pPr lvl="0"/>
            <a:r>
              <a:rPr lang="ru-RU" sz="900" dirty="0"/>
              <a:t>Наш пользователь хочет точно определить место эрозии и количество требуемых ресурсов для предотвращения эрозии, но не может, потому что ему мешает отсутствие точных данных, а существующие способы получения данных предоставляют только поверхностные данные.</a:t>
            </a:r>
            <a:endParaRPr sz="2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688883" y="2288193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Какое решение предлагаем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9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r>
              <a:rPr lang="ru-RU" sz="800" dirty="0"/>
              <a:t>Для пользователей наше программное обеспечение будет выполнять функцию выдачи отчёта, и в отличие от альтернативных методов изучения эрозии. Преимущества, например: пользователю не придётся объезжать все свои с/х угодья в целях использования методов наземного мониторинга, и ему можно будет легко определить место эрозии и получить полный отчет заданных территория в динамике развития негативных процессов при помощи нашего ПО. </a:t>
            </a:r>
          </a:p>
        </p:txBody>
      </p:sp>
      <p:cxnSp>
        <p:nvCxnSpPr>
          <p:cNvPr id="57" name="Google Shape;57;p13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59" name="Google Shape;59;p13"/>
          <p:cNvSpPr txBox="1"/>
          <p:nvPr/>
        </p:nvSpPr>
        <p:spPr>
          <a:xfrm>
            <a:off x="5301250" y="41925"/>
            <a:ext cx="38076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60" name="Google Shape;60;p13"/>
          <p:cNvGraphicFramePr/>
          <p:nvPr>
            <p:extLst>
              <p:ext uri="{D42A27DB-BD31-4B8C-83A1-F6EECF244321}">
                <p14:modId xmlns:p14="http://schemas.microsoft.com/office/powerpoint/2010/main" val="3983905727"/>
              </p:ext>
            </p:extLst>
          </p:nvPr>
        </p:nvGraphicFramePr>
        <p:xfrm>
          <a:off x="5377450" y="353885"/>
          <a:ext cx="3622225" cy="1267530"/>
        </p:xfrm>
        <a:graphic>
          <a:graphicData uri="http://schemas.openxmlformats.org/drawingml/2006/table">
            <a:tbl>
              <a:tblPr>
                <a:noFill/>
                <a:tableStyleId>{3E565880-AC49-43DF-9CAC-9F2420D6F784}</a:tableStyleId>
              </a:tblPr>
              <a:tblGrid>
                <a:gridCol w="153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900" b="1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Землевладелец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Получать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точные данные состояния земель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1" name="Google Shape;61;p13"/>
          <p:cNvSpPr txBox="1"/>
          <p:nvPr/>
        </p:nvSpPr>
        <p:spPr>
          <a:xfrm>
            <a:off x="70384" y="4485775"/>
            <a:ext cx="4517700" cy="44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Цель:</a:t>
            </a:r>
            <a:endParaRPr sz="9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ru-RU" sz="1050" dirty="0"/>
              <a:t>разработать ПО «</a:t>
            </a:r>
            <a:r>
              <a:rPr lang="en-US" sz="1050" dirty="0"/>
              <a:t>GSMEL</a:t>
            </a:r>
            <a:r>
              <a:rPr lang="ru-RU" sz="1050" dirty="0"/>
              <a:t>» для мониторинга с/х угодий </a:t>
            </a:r>
            <a:endParaRPr sz="6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169775" y="551350"/>
            <a:ext cx="4806000" cy="27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" sz="800" b="1" dirty="0" smtClean="0">
                <a:latin typeface="PT Sans"/>
                <a:ea typeface="PT Sans"/>
                <a:cs typeface="PT Sans"/>
                <a:sym typeface="PT Sans"/>
              </a:rPr>
              <a:t>Тема проекта:  </a:t>
            </a:r>
            <a:r>
              <a:rPr lang="ru-RU" sz="600" dirty="0"/>
              <a:t>Разработка программного обеспечения для мониторинга эрозии с/х </a:t>
            </a:r>
            <a:r>
              <a:rPr lang="ru-RU" sz="600" dirty="0" smtClean="0"/>
              <a:t>угодий </a:t>
            </a:r>
            <a:r>
              <a:rPr lang="en-US" sz="500" dirty="0" smtClean="0"/>
              <a:t>“GSMEL </a:t>
            </a:r>
            <a:r>
              <a:rPr lang="en-US" sz="500" dirty="0"/>
              <a:t>- Geo software monitoring erosion land” </a:t>
            </a:r>
            <a:r>
              <a:rPr lang="ru-RU" sz="500" dirty="0"/>
              <a:t>Геологическое программное обеспечение мониторинга эрозии земли</a:t>
            </a:r>
            <a:endParaRPr sz="1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301250" y="1876075"/>
            <a:ext cx="3845100" cy="26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Команда:</a:t>
            </a:r>
            <a:endParaRPr sz="700" dirty="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1050" dirty="0"/>
              <a:t>Титов Данил </a:t>
            </a:r>
            <a:r>
              <a:rPr lang="ru-RU" sz="1050" dirty="0" smtClean="0"/>
              <a:t>Витальевич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1050" dirty="0" err="1"/>
              <a:t>Беляцкая</a:t>
            </a:r>
            <a:r>
              <a:rPr lang="ru-RU" sz="1050" dirty="0"/>
              <a:t> Юлия </a:t>
            </a:r>
            <a:r>
              <a:rPr lang="ru-RU" sz="1050" dirty="0" smtClean="0"/>
              <a:t>Денисовна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1050" dirty="0" err="1"/>
              <a:t>Артюх</a:t>
            </a:r>
            <a:r>
              <a:rPr lang="ru-RU" sz="1050" dirty="0"/>
              <a:t> Александра </a:t>
            </a:r>
            <a:r>
              <a:rPr lang="ru-RU" sz="1050" dirty="0" smtClean="0"/>
              <a:t>Андреевна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1050" dirty="0"/>
              <a:t>Батраков Александр </a:t>
            </a:r>
            <a:r>
              <a:rPr lang="ru-RU" sz="1050" dirty="0" smtClean="0"/>
              <a:t>Александрович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1050" dirty="0"/>
              <a:t>Лавриненко Дарья </a:t>
            </a:r>
            <a:r>
              <a:rPr lang="ru-RU" sz="1050" dirty="0" smtClean="0"/>
              <a:t>Алексеевна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1050" dirty="0"/>
              <a:t>Алферов Илья </a:t>
            </a:r>
            <a:r>
              <a:rPr lang="ru-RU" sz="1050" dirty="0" smtClean="0"/>
              <a:t>Андреевич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1050" dirty="0"/>
              <a:t>Бутенко Даниил </a:t>
            </a:r>
            <a:r>
              <a:rPr lang="ru-RU" sz="1050" dirty="0" smtClean="0"/>
              <a:t>Николаевич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1050" dirty="0"/>
              <a:t>Гапонов Иван </a:t>
            </a:r>
            <a:r>
              <a:rPr lang="ru-RU" sz="1050" dirty="0" smtClean="0"/>
              <a:t>Александрович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1050" dirty="0" err="1"/>
              <a:t>Джилавханов</a:t>
            </a:r>
            <a:r>
              <a:rPr lang="ru-RU" sz="1050" dirty="0"/>
              <a:t> М. А. С</a:t>
            </a:r>
            <a:r>
              <a:rPr lang="ru-RU" sz="1050" dirty="0" smtClean="0"/>
              <a:t>.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1050" dirty="0" err="1"/>
              <a:t>Шуково</a:t>
            </a:r>
            <a:r>
              <a:rPr lang="ru-RU" sz="1050" dirty="0"/>
              <a:t> К.  Л</a:t>
            </a:r>
            <a:r>
              <a:rPr lang="ru-RU" sz="1050" dirty="0" smtClean="0"/>
              <a:t>.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1050" dirty="0"/>
              <a:t>Тишкин Даниил </a:t>
            </a:r>
            <a:r>
              <a:rPr lang="ru-RU" sz="1050" dirty="0" smtClean="0"/>
              <a:t>Дмитриевич</a:t>
            </a:r>
            <a:endParaRPr sz="600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" name="Google Shape;63;p13"/>
          <p:cNvSpPr txBox="1"/>
          <p:nvPr/>
        </p:nvSpPr>
        <p:spPr>
          <a:xfrm>
            <a:off x="169775" y="770831"/>
            <a:ext cx="4806000" cy="27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" sz="800" b="1" dirty="0" smtClean="0">
                <a:latin typeface="PT Sans"/>
                <a:ea typeface="PT Sans"/>
                <a:cs typeface="PT Sans"/>
                <a:sym typeface="PT Sans"/>
              </a:rPr>
              <a:t>Идея </a:t>
            </a:r>
            <a:r>
              <a:rPr lang="ru" sz="800" b="1" dirty="0" smtClean="0">
                <a:latin typeface="PT Sans"/>
                <a:ea typeface="PT Sans"/>
                <a:cs typeface="PT Sans"/>
                <a:sym typeface="PT Sans"/>
              </a:rPr>
              <a:t>проекта</a:t>
            </a:r>
            <a:r>
              <a:rPr lang="ru-RU" sz="800" b="1" dirty="0">
                <a:latin typeface="PT Sans"/>
                <a:ea typeface="PT Sans"/>
                <a:cs typeface="PT Sans"/>
                <a:sym typeface="PT Sans"/>
              </a:rPr>
              <a:t>:</a:t>
            </a:r>
            <a:r>
              <a:rPr lang="en-US" sz="800" b="1" dirty="0" smtClean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ru-RU" sz="800" dirty="0">
                <a:ea typeface="PT Sans"/>
              </a:rPr>
              <a:t>В</a:t>
            </a:r>
            <a:r>
              <a:rPr lang="ru-RU" sz="800" dirty="0" smtClean="0"/>
              <a:t>недрение </a:t>
            </a:r>
            <a:r>
              <a:rPr lang="ru-RU" sz="800" dirty="0"/>
              <a:t>ИТ в с/х деятельность</a:t>
            </a:r>
            <a:endParaRPr sz="2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9775" y="1023415"/>
            <a:ext cx="4078214" cy="711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1704975" algn="l"/>
                <a:tab pos="1885950" algn="l"/>
              </a:tabLst>
            </a:pPr>
            <a:r>
              <a:rPr lang="ru-RU" sz="700" dirty="0"/>
              <a:t>Для фермеров и агрономов, в которым нужно максимально продуктивно использовать свои </a:t>
            </a:r>
            <a:r>
              <a:rPr lang="ru-RU" sz="700" dirty="0" smtClean="0"/>
              <a:t>земли. Наше </a:t>
            </a:r>
            <a:r>
              <a:rPr lang="ru-RU" sz="700" dirty="0"/>
              <a:t>ПО будет выполнять мониторинг эрозии с/х </a:t>
            </a:r>
            <a:r>
              <a:rPr lang="ru-RU" sz="700" dirty="0" smtClean="0"/>
              <a:t>угодий. В </a:t>
            </a:r>
            <a:r>
              <a:rPr lang="ru-RU" sz="700" dirty="0"/>
              <a:t>отличии от альтернатив наш продукт будет направлен на контроль эрозий, будет определять вид эрозии </a:t>
            </a:r>
            <a:r>
              <a:rPr lang="ru-RU" sz="700" dirty="0" smtClean="0"/>
              <a:t>и оценивать </a:t>
            </a:r>
            <a:r>
              <a:rPr lang="ru-RU" sz="700" dirty="0"/>
              <a:t>в процентах разрушение участка</a:t>
            </a:r>
            <a:r>
              <a:rPr lang="ru-RU" dirty="0"/>
              <a:t>.</a:t>
            </a:r>
            <a:endParaRPr lang="ru-RU" sz="800" dirty="0">
              <a:solidFill>
                <a:srgbClr val="FF0000"/>
              </a:solidFill>
              <a:effectLst/>
              <a:latin typeface="Courier New" panose="02070309020205020404" pitchFamily="49" charset="0"/>
              <a:ea typeface="Arial" panose="020B0604020202020204" pitchFamily="34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255</Words>
  <Application>Microsoft Office PowerPoint</Application>
  <PresentationFormat>Экран (16:9)</PresentationFormat>
  <Paragraphs>29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PT Sans</vt:lpstr>
      <vt:lpstr>Arial</vt:lpstr>
      <vt:lpstr>Courier New</vt:lpstr>
      <vt:lpstr>Simple Light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Кадастр 283</dc:creator>
  <cp:lastModifiedBy>Кадастр 283</cp:lastModifiedBy>
  <cp:revision>6</cp:revision>
  <dcterms:modified xsi:type="dcterms:W3CDTF">2022-10-03T08:21:15Z</dcterms:modified>
</cp:coreProperties>
</file>