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16"/>
  </p:notesMasterIdLst>
  <p:sldIdLst>
    <p:sldId id="268" r:id="rId2"/>
    <p:sldId id="299" r:id="rId3"/>
    <p:sldId id="298" r:id="rId4"/>
    <p:sldId id="289" r:id="rId5"/>
    <p:sldId id="290" r:id="rId6"/>
    <p:sldId id="291" r:id="rId7"/>
    <p:sldId id="292" r:id="rId8"/>
    <p:sldId id="297" r:id="rId9"/>
    <p:sldId id="300" r:id="rId10"/>
    <p:sldId id="301" r:id="rId11"/>
    <p:sldId id="304" r:id="rId12"/>
    <p:sldId id="302" r:id="rId13"/>
    <p:sldId id="303" r:id="rId14"/>
    <p:sldId id="293" r:id="rId15"/>
  </p:sldIdLst>
  <p:sldSz cx="12192000" cy="6858000"/>
  <p:notesSz cx="12192000" cy="6858000"/>
  <p:embeddedFontLst>
    <p:embeddedFont>
      <p:font typeface="Arial Black" panose="020B0A04020102020204" pitchFamily="34" charset="0"/>
      <p:bold r:id="rId17"/>
    </p:embeddedFont>
    <p:embeddedFont>
      <p:font typeface="Bahnschrift SemiBold" panose="020B0502040204020203" pitchFamily="34" charset="0"/>
      <p:bold r:id="rId18"/>
    </p:embeddedFont>
    <p:embeddedFont>
      <p:font typeface="Calibri" panose="020F0502020204030204" pitchFamily="34" charset="0"/>
      <p:regular r:id="rId19"/>
      <p:bold r:id="rId20"/>
      <p:italic r:id="rId21"/>
      <p:boldItalic r:id="rId22"/>
    </p:embeddedFont>
    <p:embeddedFont>
      <p:font typeface="Gilroy" panose="020B0604020202020204" charset="-52"/>
      <p:regular r:id="rId23"/>
      <p:bold r:id="rId24"/>
      <p:italic r:id="rId25"/>
      <p:boldItalic r:id="rId26"/>
    </p:embeddedFont>
    <p:embeddedFont>
      <p:font typeface="Gilroy-Black" panose="020B0604020202020204" charset="-52"/>
      <p:bold r:id="rId27"/>
    </p:embeddedFont>
  </p:embeddedFontLst>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2795"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u" initials="E" lastIdx="2" clrIdx="0">
    <p:extLst>
      <p:ext uri="{19B8F6BF-5375-455C-9EA6-DF929625EA0E}">
        <p15:presenceInfo xmlns:p15="http://schemas.microsoft.com/office/powerpoint/2012/main" userId="El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7190"/>
    <a:srgbClr val="B5D8E1"/>
    <a:srgbClr val="AEADBF"/>
    <a:srgbClr val="FBB3C1"/>
    <a:srgbClr val="A6BEE2"/>
    <a:srgbClr val="95A7BF"/>
    <a:srgbClr val="6F7385"/>
    <a:srgbClr val="C1D1EA"/>
    <a:srgbClr val="8C8AC1"/>
    <a:srgbClr val="C0D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67FCD3-8E2A-CBA8-48F4-D0D884036E8F}">
  <a:tblStyle styleId="{8367FCD3-8E2A-CBA8-48F4-D0D884036E8F}" styleName="Средний стиль 4 — акцент 1">
    <a:wholeTbl>
      <a:tcTxStyle>
        <a:fontRef idx="minor">
          <a:srgbClr val="000000"/>
        </a:fontRef>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Style>
        <a:tcBdr/>
      </a:tcStyle>
    </a:lastCol>
    <a:firstCol>
      <a:tcStyle>
        <a:tcBdr/>
      </a:tcStyle>
    </a:firstCol>
    <a:lastRow>
      <a:tcStyle>
        <a:tcBdr>
          <a:top>
            <a:ln w="25400">
              <a:solidFill>
                <a:schemeClr val="accent1"/>
              </a:solidFill>
            </a:ln>
          </a:top>
        </a:tcBdr>
        <a:fill>
          <a:solidFill>
            <a:schemeClr val="accent1">
              <a:tint val="20000"/>
            </a:schemeClr>
          </a:solidFill>
        </a:fill>
      </a:tcStyle>
    </a:lastRow>
    <a:seCell>
      <a:tcStyle>
        <a:tcBdr/>
      </a:tcStyle>
    </a:seCell>
    <a:swCell>
      <a:tcStyle>
        <a:tcBdr/>
      </a:tcStyle>
    </a:swCell>
    <a:firstRow>
      <a:tcStyle>
        <a:tcBdr/>
        <a:fill>
          <a:solidFill>
            <a:schemeClr val="accent1">
              <a:tint val="20000"/>
            </a:schemeClr>
          </a:solidFill>
        </a:fill>
      </a:tcStyle>
    </a:firstRow>
    <a:neCell>
      <a:tcStyle>
        <a:tcBdr/>
      </a:tcStyle>
    </a:neCell>
    <a:nwCell>
      <a:tcStyle>
        <a:tcBdr/>
      </a:tcStyle>
    </a:nwCell>
  </a:tblStyle>
  <a:tblStyle styleId="{96BFA136-60C2-0513-DDB3-F814A4FAC428}"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55" autoAdjust="0"/>
  </p:normalViewPr>
  <p:slideViewPr>
    <p:cSldViewPr>
      <p:cViewPr varScale="1">
        <p:scale>
          <a:sx n="79" d="100"/>
          <a:sy n="79" d="100"/>
        </p:scale>
        <p:origin x="816" y="53"/>
      </p:cViewPr>
      <p:guideLst>
        <p:guide orient="horz" pos="279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24T20:29:28.123" idx="2">
    <p:pos x="10" y="10"/>
    <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2T20:35:09.475" idx="1">
    <p:pos x="7330" y="544"/>
    <p:text/>
    <p:extLst>
      <p:ext uri="{C676402C-5697-4E1C-873F-D02D1690AC5C}">
        <p15:threadingInfo xmlns:p15="http://schemas.microsoft.com/office/powerpoint/2012/main" timeZoneBias="-180"/>
      </p:ext>
    </p:extLst>
  </p:cm>
</p:cmLst>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E08001-70E0-4AFD-9CB5-350467DF06B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RU"/>
        </a:p>
      </dgm:t>
    </dgm:pt>
    <dgm:pt modelId="{E8B82720-C736-4D57-817D-E335024526E9}">
      <dgm:prSet phldrT="[Текст]"/>
      <dgm:spPr/>
      <dgm:t>
        <a:bodyPr/>
        <a:lstStyle/>
        <a:p>
          <a:r>
            <a:rPr lang="ru-RU" dirty="0"/>
            <a:t>Владельцы животных</a:t>
          </a:r>
        </a:p>
      </dgm:t>
    </dgm:pt>
    <dgm:pt modelId="{235A87C7-3FBA-4F33-A2B8-ABB2D7589728}" type="parTrans" cxnId="{1EB92DFE-BDE9-4EC8-96E2-61097EC2F854}">
      <dgm:prSet/>
      <dgm:spPr/>
      <dgm:t>
        <a:bodyPr/>
        <a:lstStyle/>
        <a:p>
          <a:endParaRPr lang="ru-RU"/>
        </a:p>
      </dgm:t>
    </dgm:pt>
    <dgm:pt modelId="{266AC0A9-5152-4128-B2D7-AA849B9064C5}" type="sibTrans" cxnId="{1EB92DFE-BDE9-4EC8-96E2-61097EC2F854}">
      <dgm:prSet/>
      <dgm:spPr/>
      <dgm:t>
        <a:bodyPr/>
        <a:lstStyle/>
        <a:p>
          <a:endParaRPr lang="ru-RU"/>
        </a:p>
      </dgm:t>
    </dgm:pt>
    <dgm:pt modelId="{A2DAD729-B397-454F-B663-4754910B5BD3}">
      <dgm:prSet phldrT="[Текст]"/>
      <dgm:spPr/>
      <dgm:t>
        <a:bodyPr/>
        <a:lstStyle/>
        <a:p>
          <a:r>
            <a:rPr lang="ru-RU" dirty="0"/>
            <a:t>Сложность в поиске </a:t>
          </a:r>
          <a:r>
            <a:rPr lang="ru-RU" dirty="0" err="1"/>
            <a:t>вет</a:t>
          </a:r>
          <a:r>
            <a:rPr lang="ru-RU" dirty="0"/>
            <a:t>. врача, которому можно доверять</a:t>
          </a:r>
        </a:p>
      </dgm:t>
    </dgm:pt>
    <dgm:pt modelId="{7B51DB89-427D-4CE6-9E8F-BC5F81FC1FBC}" type="parTrans" cxnId="{2332C582-67A2-4FE5-ACD2-A952485AF51B}">
      <dgm:prSet/>
      <dgm:spPr/>
      <dgm:t>
        <a:bodyPr/>
        <a:lstStyle/>
        <a:p>
          <a:endParaRPr lang="ru-RU"/>
        </a:p>
      </dgm:t>
    </dgm:pt>
    <dgm:pt modelId="{5CE30FA9-52F5-4CB6-A9FC-6DDA8700560B}" type="sibTrans" cxnId="{2332C582-67A2-4FE5-ACD2-A952485AF51B}">
      <dgm:prSet/>
      <dgm:spPr/>
      <dgm:t>
        <a:bodyPr/>
        <a:lstStyle/>
        <a:p>
          <a:endParaRPr lang="ru-RU"/>
        </a:p>
      </dgm:t>
    </dgm:pt>
    <dgm:pt modelId="{F7D82A5E-6AE2-4E81-83CD-6E68246A283B}">
      <dgm:prSet phldrT="[Текст]"/>
      <dgm:spPr/>
      <dgm:t>
        <a:bodyPr/>
        <a:lstStyle/>
        <a:p>
          <a:r>
            <a:rPr lang="ru-RU" dirty="0"/>
            <a:t>Неактуальная/ложная информация в интернете</a:t>
          </a:r>
        </a:p>
      </dgm:t>
    </dgm:pt>
    <dgm:pt modelId="{2BB1A5C4-D840-4D4E-991B-26FB2E8A9D1C}" type="parTrans" cxnId="{6CBCBD46-2E07-495D-AF10-FADF8F9205EB}">
      <dgm:prSet/>
      <dgm:spPr/>
      <dgm:t>
        <a:bodyPr/>
        <a:lstStyle/>
        <a:p>
          <a:endParaRPr lang="ru-RU"/>
        </a:p>
      </dgm:t>
    </dgm:pt>
    <dgm:pt modelId="{A63A11E8-E9F1-4473-931C-3FAFE2A7CF38}" type="sibTrans" cxnId="{6CBCBD46-2E07-495D-AF10-FADF8F9205EB}">
      <dgm:prSet/>
      <dgm:spPr/>
      <dgm:t>
        <a:bodyPr/>
        <a:lstStyle/>
        <a:p>
          <a:endParaRPr lang="ru-RU"/>
        </a:p>
      </dgm:t>
    </dgm:pt>
    <dgm:pt modelId="{22B28A70-4B1F-42EF-B7A8-DA30EAD15407}">
      <dgm:prSet phldrT="[Текст]"/>
      <dgm:spPr/>
      <dgm:t>
        <a:bodyPr/>
        <a:lstStyle/>
        <a:p>
          <a:r>
            <a:rPr lang="ru-RU" dirty="0"/>
            <a:t>Ветеринарные врачи</a:t>
          </a:r>
        </a:p>
      </dgm:t>
    </dgm:pt>
    <dgm:pt modelId="{2FE48F41-2791-4EAC-AE9B-F66A58472A32}" type="parTrans" cxnId="{ED4DB3B3-07B9-4248-A816-75C90CBD766D}">
      <dgm:prSet/>
      <dgm:spPr/>
      <dgm:t>
        <a:bodyPr/>
        <a:lstStyle/>
        <a:p>
          <a:endParaRPr lang="ru-RU"/>
        </a:p>
      </dgm:t>
    </dgm:pt>
    <dgm:pt modelId="{B5A895B1-63BA-4D90-B4BB-EDE76C3BE4C5}" type="sibTrans" cxnId="{ED4DB3B3-07B9-4248-A816-75C90CBD766D}">
      <dgm:prSet/>
      <dgm:spPr/>
      <dgm:t>
        <a:bodyPr/>
        <a:lstStyle/>
        <a:p>
          <a:endParaRPr lang="ru-RU"/>
        </a:p>
      </dgm:t>
    </dgm:pt>
    <dgm:pt modelId="{18ABA0E7-9DB3-4A4F-B67C-1D6658636A55}">
      <dgm:prSet phldrT="[Текст]"/>
      <dgm:spPr/>
      <dgm:t>
        <a:bodyPr/>
        <a:lstStyle/>
        <a:p>
          <a:r>
            <a:rPr lang="ru-RU" dirty="0"/>
            <a:t>Проблемы с привлечением клиентов</a:t>
          </a:r>
        </a:p>
      </dgm:t>
    </dgm:pt>
    <dgm:pt modelId="{224FCCE0-9007-4D65-8DBD-0522536D56EE}" type="parTrans" cxnId="{831EE371-CF24-41BF-B854-5E7807522DD1}">
      <dgm:prSet/>
      <dgm:spPr/>
      <dgm:t>
        <a:bodyPr/>
        <a:lstStyle/>
        <a:p>
          <a:endParaRPr lang="ru-RU"/>
        </a:p>
      </dgm:t>
    </dgm:pt>
    <dgm:pt modelId="{2347BD0E-4433-4CD0-BCA9-79833302D5C6}" type="sibTrans" cxnId="{831EE371-CF24-41BF-B854-5E7807522DD1}">
      <dgm:prSet/>
      <dgm:spPr/>
      <dgm:t>
        <a:bodyPr/>
        <a:lstStyle/>
        <a:p>
          <a:endParaRPr lang="ru-RU"/>
        </a:p>
      </dgm:t>
    </dgm:pt>
    <dgm:pt modelId="{4A0E01FD-24C2-4CBF-A78C-7930CF37CFC4}">
      <dgm:prSet phldrT="[Текст]"/>
      <dgm:spPr/>
      <dgm:t>
        <a:bodyPr/>
        <a:lstStyle/>
        <a:p>
          <a:r>
            <a:rPr lang="ru-RU" dirty="0"/>
            <a:t>Недоверие со стороны клиентов</a:t>
          </a:r>
        </a:p>
      </dgm:t>
    </dgm:pt>
    <dgm:pt modelId="{981816E9-17CA-4165-A458-B161826A3683}" type="parTrans" cxnId="{CB27AACE-2634-4408-8BFF-19C5A29771B4}">
      <dgm:prSet/>
      <dgm:spPr/>
      <dgm:t>
        <a:bodyPr/>
        <a:lstStyle/>
        <a:p>
          <a:endParaRPr lang="ru-RU"/>
        </a:p>
      </dgm:t>
    </dgm:pt>
    <dgm:pt modelId="{0FE2C81D-44A7-4FF0-AED9-F1CA072D47A4}" type="sibTrans" cxnId="{CB27AACE-2634-4408-8BFF-19C5A29771B4}">
      <dgm:prSet/>
      <dgm:spPr/>
      <dgm:t>
        <a:bodyPr/>
        <a:lstStyle/>
        <a:p>
          <a:endParaRPr lang="ru-RU"/>
        </a:p>
      </dgm:t>
    </dgm:pt>
    <dgm:pt modelId="{50FB37EF-D53F-4896-A845-47885FC3CB95}">
      <dgm:prSet phldrT="[Текст]"/>
      <dgm:spPr/>
      <dgm:t>
        <a:bodyPr/>
        <a:lstStyle/>
        <a:p>
          <a:r>
            <a:rPr lang="ru-RU" dirty="0"/>
            <a:t>Студенты</a:t>
          </a:r>
        </a:p>
      </dgm:t>
    </dgm:pt>
    <dgm:pt modelId="{9461920C-4010-46DF-8449-6FC979DCFE80}" type="parTrans" cxnId="{DD370E28-2C05-403A-A60F-CC7A174EB972}">
      <dgm:prSet/>
      <dgm:spPr/>
      <dgm:t>
        <a:bodyPr/>
        <a:lstStyle/>
        <a:p>
          <a:endParaRPr lang="ru-RU"/>
        </a:p>
      </dgm:t>
    </dgm:pt>
    <dgm:pt modelId="{129FF183-13A1-4379-9305-7E8F731502DA}" type="sibTrans" cxnId="{DD370E28-2C05-403A-A60F-CC7A174EB972}">
      <dgm:prSet/>
      <dgm:spPr/>
      <dgm:t>
        <a:bodyPr/>
        <a:lstStyle/>
        <a:p>
          <a:endParaRPr lang="ru-RU"/>
        </a:p>
      </dgm:t>
    </dgm:pt>
    <dgm:pt modelId="{759EFC43-0090-4360-AB33-1166FE2EBA09}">
      <dgm:prSet phldrT="[Текст]"/>
      <dgm:spPr/>
      <dgm:t>
        <a:bodyPr/>
        <a:lstStyle/>
        <a:p>
          <a:r>
            <a:rPr lang="ru-RU" dirty="0"/>
            <a:t>Страх оказаться невостребованным на рынке</a:t>
          </a:r>
        </a:p>
      </dgm:t>
    </dgm:pt>
    <dgm:pt modelId="{CC6DCB13-A48E-4470-89E5-B38DC067A9D1}" type="parTrans" cxnId="{5AE7949A-2423-40AD-A1F5-C2AE7F556D70}">
      <dgm:prSet/>
      <dgm:spPr/>
      <dgm:t>
        <a:bodyPr/>
        <a:lstStyle/>
        <a:p>
          <a:endParaRPr lang="ru-RU"/>
        </a:p>
      </dgm:t>
    </dgm:pt>
    <dgm:pt modelId="{38FE8E3B-7C98-4393-84ED-8F5C06492667}" type="sibTrans" cxnId="{5AE7949A-2423-40AD-A1F5-C2AE7F556D70}">
      <dgm:prSet/>
      <dgm:spPr/>
      <dgm:t>
        <a:bodyPr/>
        <a:lstStyle/>
        <a:p>
          <a:endParaRPr lang="ru-RU"/>
        </a:p>
      </dgm:t>
    </dgm:pt>
    <dgm:pt modelId="{F34D5252-2892-4325-9984-D97091C9A3F5}">
      <dgm:prSet phldrT="[Текст]"/>
      <dgm:spPr/>
      <dgm:t>
        <a:bodyPr/>
        <a:lstStyle/>
        <a:p>
          <a:r>
            <a:rPr lang="ru-RU" dirty="0"/>
            <a:t>Страх, что животному навредят</a:t>
          </a:r>
        </a:p>
      </dgm:t>
    </dgm:pt>
    <dgm:pt modelId="{952436B2-5B3E-4EC7-8BD0-4A85C74F8284}" type="parTrans" cxnId="{1A90E48B-13B3-4612-9876-AC50F02AE888}">
      <dgm:prSet/>
      <dgm:spPr/>
      <dgm:t>
        <a:bodyPr/>
        <a:lstStyle/>
        <a:p>
          <a:endParaRPr lang="ru-RU"/>
        </a:p>
      </dgm:t>
    </dgm:pt>
    <dgm:pt modelId="{FB63D4BE-9BDC-4CC7-93E0-0A1DDE079A36}" type="sibTrans" cxnId="{1A90E48B-13B3-4612-9876-AC50F02AE888}">
      <dgm:prSet/>
      <dgm:spPr/>
      <dgm:t>
        <a:bodyPr/>
        <a:lstStyle/>
        <a:p>
          <a:endParaRPr lang="ru-RU"/>
        </a:p>
      </dgm:t>
    </dgm:pt>
    <dgm:pt modelId="{8D59A389-AB30-446E-A903-F90DC51B9C2A}">
      <dgm:prSet phldrT="[Текст]"/>
      <dgm:spPr/>
      <dgm:t>
        <a:bodyPr/>
        <a:lstStyle/>
        <a:p>
          <a:r>
            <a:rPr lang="ru-RU" dirty="0"/>
            <a:t>Отсутствие платформы для самопиара</a:t>
          </a:r>
        </a:p>
      </dgm:t>
    </dgm:pt>
    <dgm:pt modelId="{544E90AD-0E2E-4618-9086-50A59F6F3E80}" type="parTrans" cxnId="{30E7D440-754E-48D5-A191-81168B95350A}">
      <dgm:prSet/>
      <dgm:spPr/>
      <dgm:t>
        <a:bodyPr/>
        <a:lstStyle/>
        <a:p>
          <a:endParaRPr lang="ru-RU"/>
        </a:p>
      </dgm:t>
    </dgm:pt>
    <dgm:pt modelId="{E58DFFF7-5385-4E9F-9C29-837EABA593DD}" type="sibTrans" cxnId="{30E7D440-754E-48D5-A191-81168B95350A}">
      <dgm:prSet/>
      <dgm:spPr/>
      <dgm:t>
        <a:bodyPr/>
        <a:lstStyle/>
        <a:p>
          <a:endParaRPr lang="ru-RU"/>
        </a:p>
      </dgm:t>
    </dgm:pt>
    <dgm:pt modelId="{4FF947F4-6442-49BB-A5F3-8911F0C34E61}">
      <dgm:prSet phldrT="[Текст]"/>
      <dgm:spPr/>
      <dgm:t>
        <a:bodyPr/>
        <a:lstStyle/>
        <a:p>
          <a:r>
            <a:rPr lang="ru-RU" dirty="0"/>
            <a:t>Отсутствие платформы по оказанию </a:t>
          </a:r>
          <a:r>
            <a:rPr lang="ru-RU" dirty="0" err="1"/>
            <a:t>вет</a:t>
          </a:r>
          <a:r>
            <a:rPr lang="ru-RU" dirty="0"/>
            <a:t> услуг</a:t>
          </a:r>
        </a:p>
      </dgm:t>
    </dgm:pt>
    <dgm:pt modelId="{BD313BE4-D92A-40C1-B86D-BDE8E118DFDA}" type="parTrans" cxnId="{5428BB62-734D-480C-9EA9-1E49D3C530C4}">
      <dgm:prSet/>
      <dgm:spPr/>
      <dgm:t>
        <a:bodyPr/>
        <a:lstStyle/>
        <a:p>
          <a:endParaRPr lang="ru-RU"/>
        </a:p>
      </dgm:t>
    </dgm:pt>
    <dgm:pt modelId="{2D90397F-34DA-4724-8409-49C84A07C161}" type="sibTrans" cxnId="{5428BB62-734D-480C-9EA9-1E49D3C530C4}">
      <dgm:prSet/>
      <dgm:spPr/>
      <dgm:t>
        <a:bodyPr/>
        <a:lstStyle/>
        <a:p>
          <a:endParaRPr lang="ru-RU"/>
        </a:p>
      </dgm:t>
    </dgm:pt>
    <dgm:pt modelId="{9205E860-FCFF-4FD9-B809-E90337233505}">
      <dgm:prSet phldrT="[Текст]"/>
      <dgm:spPr/>
      <dgm:t>
        <a:bodyPr/>
        <a:lstStyle/>
        <a:p>
          <a:r>
            <a:rPr lang="ru-RU" dirty="0"/>
            <a:t>Звонки вне рабочего времени</a:t>
          </a:r>
        </a:p>
      </dgm:t>
    </dgm:pt>
    <dgm:pt modelId="{733FE63D-FA04-471D-A2F9-C2060CD653B5}" type="parTrans" cxnId="{A913B7FA-91C4-40AB-B8BA-AB93C41A82BF}">
      <dgm:prSet/>
      <dgm:spPr/>
      <dgm:t>
        <a:bodyPr/>
        <a:lstStyle/>
        <a:p>
          <a:endParaRPr lang="ru-RU"/>
        </a:p>
      </dgm:t>
    </dgm:pt>
    <dgm:pt modelId="{7EB6742D-62AE-4B82-858F-15C12779C3A8}" type="sibTrans" cxnId="{A913B7FA-91C4-40AB-B8BA-AB93C41A82BF}">
      <dgm:prSet/>
      <dgm:spPr/>
      <dgm:t>
        <a:bodyPr/>
        <a:lstStyle/>
        <a:p>
          <a:endParaRPr lang="ru-RU"/>
        </a:p>
      </dgm:t>
    </dgm:pt>
    <dgm:pt modelId="{75D823BE-9654-4BDE-8289-0EAB80211CB2}">
      <dgm:prSet phldrT="[Текст]"/>
      <dgm:spPr/>
      <dgm:t>
        <a:bodyPr/>
        <a:lstStyle/>
        <a:p>
          <a:r>
            <a:rPr lang="ru-RU" dirty="0"/>
            <a:t>Сложность с коммуникацией в </a:t>
          </a:r>
          <a:r>
            <a:rPr lang="ru-RU" dirty="0" err="1"/>
            <a:t>проф</a:t>
          </a:r>
          <a:r>
            <a:rPr lang="ru-RU" dirty="0"/>
            <a:t> сообществе</a:t>
          </a:r>
        </a:p>
      </dgm:t>
    </dgm:pt>
    <dgm:pt modelId="{57970FDA-D43A-40A7-9831-B4828204D9EA}" type="parTrans" cxnId="{477B8E0C-B227-433D-BE8B-B138A9086089}">
      <dgm:prSet/>
      <dgm:spPr/>
      <dgm:t>
        <a:bodyPr/>
        <a:lstStyle/>
        <a:p>
          <a:endParaRPr lang="ru-RU"/>
        </a:p>
      </dgm:t>
    </dgm:pt>
    <dgm:pt modelId="{6ADC204B-7BB5-4540-AFA1-5F8683925EBD}" type="sibTrans" cxnId="{477B8E0C-B227-433D-BE8B-B138A9086089}">
      <dgm:prSet/>
      <dgm:spPr/>
      <dgm:t>
        <a:bodyPr/>
        <a:lstStyle/>
        <a:p>
          <a:endParaRPr lang="ru-RU"/>
        </a:p>
      </dgm:t>
    </dgm:pt>
    <dgm:pt modelId="{F4887E92-A2A5-4653-98A3-24194D138373}">
      <dgm:prSet phldrT="[Текст]"/>
      <dgm:spPr/>
      <dgm:t>
        <a:bodyPr/>
        <a:lstStyle/>
        <a:p>
          <a:r>
            <a:rPr lang="ru-RU" dirty="0"/>
            <a:t>Отсутствие возможности консультации с более опытным коллегой</a:t>
          </a:r>
        </a:p>
      </dgm:t>
    </dgm:pt>
    <dgm:pt modelId="{8787CEB5-3106-4D2D-A7FA-DE6660F8C3FC}" type="parTrans" cxnId="{2724799D-6067-4DAC-8958-591629B70552}">
      <dgm:prSet/>
      <dgm:spPr/>
      <dgm:t>
        <a:bodyPr/>
        <a:lstStyle/>
        <a:p>
          <a:endParaRPr lang="ru-RU"/>
        </a:p>
      </dgm:t>
    </dgm:pt>
    <dgm:pt modelId="{66037194-ADCE-4E28-AFE5-568F2AE997C8}" type="sibTrans" cxnId="{2724799D-6067-4DAC-8958-591629B70552}">
      <dgm:prSet/>
      <dgm:spPr/>
      <dgm:t>
        <a:bodyPr/>
        <a:lstStyle/>
        <a:p>
          <a:endParaRPr lang="ru-RU"/>
        </a:p>
      </dgm:t>
    </dgm:pt>
    <dgm:pt modelId="{49EDA17D-F518-4F24-A751-796F06324DEA}">
      <dgm:prSet phldrT="[Текст]"/>
      <dgm:spPr/>
      <dgm:t>
        <a:bodyPr/>
        <a:lstStyle/>
        <a:p>
          <a:r>
            <a:rPr lang="ru-RU" dirty="0"/>
            <a:t>Отсутствие знаний/навыков по привлечению клиентов</a:t>
          </a:r>
        </a:p>
      </dgm:t>
    </dgm:pt>
    <dgm:pt modelId="{FE82980B-F9C7-4297-9630-7EE54D75CB24}" type="parTrans" cxnId="{2999AC5D-A090-4C8D-BE39-D980EB17DD64}">
      <dgm:prSet/>
      <dgm:spPr/>
      <dgm:t>
        <a:bodyPr/>
        <a:lstStyle/>
        <a:p>
          <a:endParaRPr lang="ru-RU"/>
        </a:p>
      </dgm:t>
    </dgm:pt>
    <dgm:pt modelId="{FAE32809-1A9D-411B-9810-212532D027F5}" type="sibTrans" cxnId="{2999AC5D-A090-4C8D-BE39-D980EB17DD64}">
      <dgm:prSet/>
      <dgm:spPr/>
      <dgm:t>
        <a:bodyPr/>
        <a:lstStyle/>
        <a:p>
          <a:endParaRPr lang="ru-RU"/>
        </a:p>
      </dgm:t>
    </dgm:pt>
    <dgm:pt modelId="{A92BF83D-4676-4F13-8C46-B961B9308C2D}" type="pres">
      <dgm:prSet presAssocID="{15E08001-70E0-4AFD-9CB5-350467DF06B8}" presName="theList" presStyleCnt="0">
        <dgm:presLayoutVars>
          <dgm:dir/>
          <dgm:animLvl val="lvl"/>
          <dgm:resizeHandles val="exact"/>
        </dgm:presLayoutVars>
      </dgm:prSet>
      <dgm:spPr/>
    </dgm:pt>
    <dgm:pt modelId="{56DBE4D9-510F-4AE6-840D-05E114FBFBA3}" type="pres">
      <dgm:prSet presAssocID="{E8B82720-C736-4D57-817D-E335024526E9}" presName="compNode" presStyleCnt="0"/>
      <dgm:spPr/>
    </dgm:pt>
    <dgm:pt modelId="{D18439C7-17CC-4CBE-A110-EBEF20BE5DEA}" type="pres">
      <dgm:prSet presAssocID="{E8B82720-C736-4D57-817D-E335024526E9}" presName="aNode" presStyleLbl="bgShp" presStyleIdx="0" presStyleCnt="3"/>
      <dgm:spPr/>
    </dgm:pt>
    <dgm:pt modelId="{D6F4F71C-C64D-41CB-8D9B-1B5B423D6026}" type="pres">
      <dgm:prSet presAssocID="{E8B82720-C736-4D57-817D-E335024526E9}" presName="textNode" presStyleLbl="bgShp" presStyleIdx="0" presStyleCnt="3"/>
      <dgm:spPr/>
    </dgm:pt>
    <dgm:pt modelId="{6A9135E6-51E6-45D0-B91C-A648C10BEEA1}" type="pres">
      <dgm:prSet presAssocID="{E8B82720-C736-4D57-817D-E335024526E9}" presName="compChildNode" presStyleCnt="0"/>
      <dgm:spPr/>
    </dgm:pt>
    <dgm:pt modelId="{A1DD128F-03E7-46C0-BBB0-D087064ABDF0}" type="pres">
      <dgm:prSet presAssocID="{E8B82720-C736-4D57-817D-E335024526E9}" presName="theInnerList" presStyleCnt="0"/>
      <dgm:spPr/>
    </dgm:pt>
    <dgm:pt modelId="{F3D0A853-9C17-43DE-84D8-A9F2BADB2168}" type="pres">
      <dgm:prSet presAssocID="{A2DAD729-B397-454F-B663-4754910B5BD3}" presName="childNode" presStyleLbl="node1" presStyleIdx="0" presStyleCnt="12" custLinFactNeighborX="1409" custLinFactNeighborY="18392">
        <dgm:presLayoutVars>
          <dgm:bulletEnabled val="1"/>
        </dgm:presLayoutVars>
      </dgm:prSet>
      <dgm:spPr/>
    </dgm:pt>
    <dgm:pt modelId="{FE475F4C-DD3F-44CC-AFEA-9DBECADE6383}" type="pres">
      <dgm:prSet presAssocID="{A2DAD729-B397-454F-B663-4754910B5BD3}" presName="aSpace2" presStyleCnt="0"/>
      <dgm:spPr/>
    </dgm:pt>
    <dgm:pt modelId="{E157492C-41DC-49C0-A8C4-6C0625F9985F}" type="pres">
      <dgm:prSet presAssocID="{F7D82A5E-6AE2-4E81-83CD-6E68246A283B}" presName="childNode" presStyleLbl="node1" presStyleIdx="1" presStyleCnt="12">
        <dgm:presLayoutVars>
          <dgm:bulletEnabled val="1"/>
        </dgm:presLayoutVars>
      </dgm:prSet>
      <dgm:spPr/>
    </dgm:pt>
    <dgm:pt modelId="{88F0C146-5033-4530-BDFE-7979414BFF21}" type="pres">
      <dgm:prSet presAssocID="{F7D82A5E-6AE2-4E81-83CD-6E68246A283B}" presName="aSpace2" presStyleCnt="0"/>
      <dgm:spPr/>
    </dgm:pt>
    <dgm:pt modelId="{7BB83540-1756-4FF9-90E1-C7F4B396746B}" type="pres">
      <dgm:prSet presAssocID="{F34D5252-2892-4325-9984-D97091C9A3F5}" presName="childNode" presStyleLbl="node1" presStyleIdx="2" presStyleCnt="12">
        <dgm:presLayoutVars>
          <dgm:bulletEnabled val="1"/>
        </dgm:presLayoutVars>
      </dgm:prSet>
      <dgm:spPr/>
    </dgm:pt>
    <dgm:pt modelId="{65E82A4A-471D-43BD-9727-A7FBDE1D7DE6}" type="pres">
      <dgm:prSet presAssocID="{E8B82720-C736-4D57-817D-E335024526E9}" presName="aSpace" presStyleCnt="0"/>
      <dgm:spPr/>
    </dgm:pt>
    <dgm:pt modelId="{FC50B0F8-56BA-4BB0-8D9E-E1A27450517C}" type="pres">
      <dgm:prSet presAssocID="{22B28A70-4B1F-42EF-B7A8-DA30EAD15407}" presName="compNode" presStyleCnt="0"/>
      <dgm:spPr/>
    </dgm:pt>
    <dgm:pt modelId="{C5AB78DD-EECC-4BC8-8E9A-59F8B55D4E24}" type="pres">
      <dgm:prSet presAssocID="{22B28A70-4B1F-42EF-B7A8-DA30EAD15407}" presName="aNode" presStyleLbl="bgShp" presStyleIdx="1" presStyleCnt="3"/>
      <dgm:spPr/>
    </dgm:pt>
    <dgm:pt modelId="{34A844B6-3547-4963-9F39-940C2B48F5CE}" type="pres">
      <dgm:prSet presAssocID="{22B28A70-4B1F-42EF-B7A8-DA30EAD15407}" presName="textNode" presStyleLbl="bgShp" presStyleIdx="1" presStyleCnt="3"/>
      <dgm:spPr/>
    </dgm:pt>
    <dgm:pt modelId="{8B7025F1-5077-4192-A544-79DF42224552}" type="pres">
      <dgm:prSet presAssocID="{22B28A70-4B1F-42EF-B7A8-DA30EAD15407}" presName="compChildNode" presStyleCnt="0"/>
      <dgm:spPr/>
    </dgm:pt>
    <dgm:pt modelId="{04E22572-35A4-4530-AB1B-361331430DEE}" type="pres">
      <dgm:prSet presAssocID="{22B28A70-4B1F-42EF-B7A8-DA30EAD15407}" presName="theInnerList" presStyleCnt="0"/>
      <dgm:spPr/>
    </dgm:pt>
    <dgm:pt modelId="{020E6F80-F88D-47FA-A65F-CB18092D8B70}" type="pres">
      <dgm:prSet presAssocID="{18ABA0E7-9DB3-4A4F-B67C-1D6658636A55}" presName="childNode" presStyleLbl="node1" presStyleIdx="3" presStyleCnt="12">
        <dgm:presLayoutVars>
          <dgm:bulletEnabled val="1"/>
        </dgm:presLayoutVars>
      </dgm:prSet>
      <dgm:spPr/>
    </dgm:pt>
    <dgm:pt modelId="{A4DD6E79-90C6-4F11-9C23-E15A97602642}" type="pres">
      <dgm:prSet presAssocID="{18ABA0E7-9DB3-4A4F-B67C-1D6658636A55}" presName="aSpace2" presStyleCnt="0"/>
      <dgm:spPr/>
    </dgm:pt>
    <dgm:pt modelId="{A93ED042-1BEF-450D-AD05-362964153194}" type="pres">
      <dgm:prSet presAssocID="{4A0E01FD-24C2-4CBF-A78C-7930CF37CFC4}" presName="childNode" presStyleLbl="node1" presStyleIdx="4" presStyleCnt="12">
        <dgm:presLayoutVars>
          <dgm:bulletEnabled val="1"/>
        </dgm:presLayoutVars>
      </dgm:prSet>
      <dgm:spPr/>
    </dgm:pt>
    <dgm:pt modelId="{E9BEDA84-490A-4D27-AFAF-C107E8FB3E5D}" type="pres">
      <dgm:prSet presAssocID="{4A0E01FD-24C2-4CBF-A78C-7930CF37CFC4}" presName="aSpace2" presStyleCnt="0"/>
      <dgm:spPr/>
    </dgm:pt>
    <dgm:pt modelId="{8060C177-8760-4CF0-8983-A655242B976B}" type="pres">
      <dgm:prSet presAssocID="{8D59A389-AB30-446E-A903-F90DC51B9C2A}" presName="childNode" presStyleLbl="node1" presStyleIdx="5" presStyleCnt="12">
        <dgm:presLayoutVars>
          <dgm:bulletEnabled val="1"/>
        </dgm:presLayoutVars>
      </dgm:prSet>
      <dgm:spPr/>
    </dgm:pt>
    <dgm:pt modelId="{AAC382AF-90AE-4CD5-8718-5EB43DFB8428}" type="pres">
      <dgm:prSet presAssocID="{8D59A389-AB30-446E-A903-F90DC51B9C2A}" presName="aSpace2" presStyleCnt="0"/>
      <dgm:spPr/>
    </dgm:pt>
    <dgm:pt modelId="{445A1044-3F32-466B-A962-B1D899F46613}" type="pres">
      <dgm:prSet presAssocID="{4FF947F4-6442-49BB-A5F3-8911F0C34E61}" presName="childNode" presStyleLbl="node1" presStyleIdx="6" presStyleCnt="12">
        <dgm:presLayoutVars>
          <dgm:bulletEnabled val="1"/>
        </dgm:presLayoutVars>
      </dgm:prSet>
      <dgm:spPr/>
    </dgm:pt>
    <dgm:pt modelId="{D7239D6A-DBA9-469C-8A79-A3C879F0AD96}" type="pres">
      <dgm:prSet presAssocID="{4FF947F4-6442-49BB-A5F3-8911F0C34E61}" presName="aSpace2" presStyleCnt="0"/>
      <dgm:spPr/>
    </dgm:pt>
    <dgm:pt modelId="{D50AEBF1-9AD5-4DEC-953D-994FFACA9444}" type="pres">
      <dgm:prSet presAssocID="{9205E860-FCFF-4FD9-B809-E90337233505}" presName="childNode" presStyleLbl="node1" presStyleIdx="7" presStyleCnt="12">
        <dgm:presLayoutVars>
          <dgm:bulletEnabled val="1"/>
        </dgm:presLayoutVars>
      </dgm:prSet>
      <dgm:spPr/>
    </dgm:pt>
    <dgm:pt modelId="{17250B94-E9B2-489D-B3FF-6E7188EDB370}" type="pres">
      <dgm:prSet presAssocID="{9205E860-FCFF-4FD9-B809-E90337233505}" presName="aSpace2" presStyleCnt="0"/>
      <dgm:spPr/>
    </dgm:pt>
    <dgm:pt modelId="{8893D3EB-E238-4C93-B276-747C72D840D7}" type="pres">
      <dgm:prSet presAssocID="{75D823BE-9654-4BDE-8289-0EAB80211CB2}" presName="childNode" presStyleLbl="node1" presStyleIdx="8" presStyleCnt="12">
        <dgm:presLayoutVars>
          <dgm:bulletEnabled val="1"/>
        </dgm:presLayoutVars>
      </dgm:prSet>
      <dgm:spPr/>
    </dgm:pt>
    <dgm:pt modelId="{6697812D-2BDC-4EDF-B7A7-1512FCF63CD6}" type="pres">
      <dgm:prSet presAssocID="{22B28A70-4B1F-42EF-B7A8-DA30EAD15407}" presName="aSpace" presStyleCnt="0"/>
      <dgm:spPr/>
    </dgm:pt>
    <dgm:pt modelId="{AAB7F3FA-CA55-49A0-A720-93D284F90A38}" type="pres">
      <dgm:prSet presAssocID="{50FB37EF-D53F-4896-A845-47885FC3CB95}" presName="compNode" presStyleCnt="0"/>
      <dgm:spPr/>
    </dgm:pt>
    <dgm:pt modelId="{3DD9959A-1EF8-47E0-96F4-0FB7F9415429}" type="pres">
      <dgm:prSet presAssocID="{50FB37EF-D53F-4896-A845-47885FC3CB95}" presName="aNode" presStyleLbl="bgShp" presStyleIdx="2" presStyleCnt="3"/>
      <dgm:spPr/>
    </dgm:pt>
    <dgm:pt modelId="{A23C6A25-A39D-4EB7-B821-4118B70D8C6E}" type="pres">
      <dgm:prSet presAssocID="{50FB37EF-D53F-4896-A845-47885FC3CB95}" presName="textNode" presStyleLbl="bgShp" presStyleIdx="2" presStyleCnt="3"/>
      <dgm:spPr/>
    </dgm:pt>
    <dgm:pt modelId="{6101D6A7-3255-49F6-A0ED-558177855129}" type="pres">
      <dgm:prSet presAssocID="{50FB37EF-D53F-4896-A845-47885FC3CB95}" presName="compChildNode" presStyleCnt="0"/>
      <dgm:spPr/>
    </dgm:pt>
    <dgm:pt modelId="{F6A64301-56E6-44AA-9B26-79D5D9CAC2C6}" type="pres">
      <dgm:prSet presAssocID="{50FB37EF-D53F-4896-A845-47885FC3CB95}" presName="theInnerList" presStyleCnt="0"/>
      <dgm:spPr/>
    </dgm:pt>
    <dgm:pt modelId="{398A2C00-6511-443E-86CB-65B35A0370A5}" type="pres">
      <dgm:prSet presAssocID="{759EFC43-0090-4360-AB33-1166FE2EBA09}" presName="childNode" presStyleLbl="node1" presStyleIdx="9" presStyleCnt="12">
        <dgm:presLayoutVars>
          <dgm:bulletEnabled val="1"/>
        </dgm:presLayoutVars>
      </dgm:prSet>
      <dgm:spPr/>
    </dgm:pt>
    <dgm:pt modelId="{25570BF8-381C-46A5-8C0A-D20C0E7AF8A2}" type="pres">
      <dgm:prSet presAssocID="{759EFC43-0090-4360-AB33-1166FE2EBA09}" presName="aSpace2" presStyleCnt="0"/>
      <dgm:spPr/>
    </dgm:pt>
    <dgm:pt modelId="{F18DE6BD-9F0F-45F1-8B9F-D67C6034C0B7}" type="pres">
      <dgm:prSet presAssocID="{F4887E92-A2A5-4653-98A3-24194D138373}" presName="childNode" presStyleLbl="node1" presStyleIdx="10" presStyleCnt="12">
        <dgm:presLayoutVars>
          <dgm:bulletEnabled val="1"/>
        </dgm:presLayoutVars>
      </dgm:prSet>
      <dgm:spPr/>
    </dgm:pt>
    <dgm:pt modelId="{56448842-5752-4BF3-9A73-60E5FCF19B22}" type="pres">
      <dgm:prSet presAssocID="{F4887E92-A2A5-4653-98A3-24194D138373}" presName="aSpace2" presStyleCnt="0"/>
      <dgm:spPr/>
    </dgm:pt>
    <dgm:pt modelId="{5CDA14AE-9870-4D21-BE71-5CFB047E8F4A}" type="pres">
      <dgm:prSet presAssocID="{49EDA17D-F518-4F24-A751-796F06324DEA}" presName="childNode" presStyleLbl="node1" presStyleIdx="11" presStyleCnt="12">
        <dgm:presLayoutVars>
          <dgm:bulletEnabled val="1"/>
        </dgm:presLayoutVars>
      </dgm:prSet>
      <dgm:spPr/>
    </dgm:pt>
  </dgm:ptLst>
  <dgm:cxnLst>
    <dgm:cxn modelId="{E5041F0A-F1E0-416D-A32D-67F2A91ADD35}" type="presOf" srcId="{22B28A70-4B1F-42EF-B7A8-DA30EAD15407}" destId="{C5AB78DD-EECC-4BC8-8E9A-59F8B55D4E24}" srcOrd="0" destOrd="0" presId="urn:microsoft.com/office/officeart/2005/8/layout/lProcess2"/>
    <dgm:cxn modelId="{477B8E0C-B227-433D-BE8B-B138A9086089}" srcId="{22B28A70-4B1F-42EF-B7A8-DA30EAD15407}" destId="{75D823BE-9654-4BDE-8289-0EAB80211CB2}" srcOrd="5" destOrd="0" parTransId="{57970FDA-D43A-40A7-9831-B4828204D9EA}" sibTransId="{6ADC204B-7BB5-4540-AFA1-5F8683925EBD}"/>
    <dgm:cxn modelId="{FFED5517-A077-4F2F-B00E-AF8BD4C5768F}" type="presOf" srcId="{22B28A70-4B1F-42EF-B7A8-DA30EAD15407}" destId="{34A844B6-3547-4963-9F39-940C2B48F5CE}" srcOrd="1" destOrd="0" presId="urn:microsoft.com/office/officeart/2005/8/layout/lProcess2"/>
    <dgm:cxn modelId="{375F6A1E-CF84-48FB-BF18-901DC12385D1}" type="presOf" srcId="{4A0E01FD-24C2-4CBF-A78C-7930CF37CFC4}" destId="{A93ED042-1BEF-450D-AD05-362964153194}" srcOrd="0" destOrd="0" presId="urn:microsoft.com/office/officeart/2005/8/layout/lProcess2"/>
    <dgm:cxn modelId="{918AE51F-349F-474F-8D7A-0B7B43BC68B1}" type="presOf" srcId="{8D59A389-AB30-446E-A903-F90DC51B9C2A}" destId="{8060C177-8760-4CF0-8983-A655242B976B}" srcOrd="0" destOrd="0" presId="urn:microsoft.com/office/officeart/2005/8/layout/lProcess2"/>
    <dgm:cxn modelId="{DD370E28-2C05-403A-A60F-CC7A174EB972}" srcId="{15E08001-70E0-4AFD-9CB5-350467DF06B8}" destId="{50FB37EF-D53F-4896-A845-47885FC3CB95}" srcOrd="2" destOrd="0" parTransId="{9461920C-4010-46DF-8449-6FC979DCFE80}" sibTransId="{129FF183-13A1-4379-9305-7E8F731502DA}"/>
    <dgm:cxn modelId="{7CE9C528-6486-4338-BA4E-6620D1F5F1E7}" type="presOf" srcId="{15E08001-70E0-4AFD-9CB5-350467DF06B8}" destId="{A92BF83D-4676-4F13-8C46-B961B9308C2D}" srcOrd="0" destOrd="0" presId="urn:microsoft.com/office/officeart/2005/8/layout/lProcess2"/>
    <dgm:cxn modelId="{30E7D440-754E-48D5-A191-81168B95350A}" srcId="{22B28A70-4B1F-42EF-B7A8-DA30EAD15407}" destId="{8D59A389-AB30-446E-A903-F90DC51B9C2A}" srcOrd="2" destOrd="0" parTransId="{544E90AD-0E2E-4618-9086-50A59F6F3E80}" sibTransId="{E58DFFF7-5385-4E9F-9C29-837EABA593DD}"/>
    <dgm:cxn modelId="{8A0E645B-412C-4682-B950-3B666FBE943A}" type="presOf" srcId="{F4887E92-A2A5-4653-98A3-24194D138373}" destId="{F18DE6BD-9F0F-45F1-8B9F-D67C6034C0B7}" srcOrd="0" destOrd="0" presId="urn:microsoft.com/office/officeart/2005/8/layout/lProcess2"/>
    <dgm:cxn modelId="{2999AC5D-A090-4C8D-BE39-D980EB17DD64}" srcId="{50FB37EF-D53F-4896-A845-47885FC3CB95}" destId="{49EDA17D-F518-4F24-A751-796F06324DEA}" srcOrd="2" destOrd="0" parTransId="{FE82980B-F9C7-4297-9630-7EE54D75CB24}" sibTransId="{FAE32809-1A9D-411B-9810-212532D027F5}"/>
    <dgm:cxn modelId="{5428BB62-734D-480C-9EA9-1E49D3C530C4}" srcId="{22B28A70-4B1F-42EF-B7A8-DA30EAD15407}" destId="{4FF947F4-6442-49BB-A5F3-8911F0C34E61}" srcOrd="3" destOrd="0" parTransId="{BD313BE4-D92A-40C1-B86D-BDE8E118DFDA}" sibTransId="{2D90397F-34DA-4724-8409-49C84A07C161}"/>
    <dgm:cxn modelId="{6CBCBD46-2E07-495D-AF10-FADF8F9205EB}" srcId="{E8B82720-C736-4D57-817D-E335024526E9}" destId="{F7D82A5E-6AE2-4E81-83CD-6E68246A283B}" srcOrd="1" destOrd="0" parTransId="{2BB1A5C4-D840-4D4E-991B-26FB2E8A9D1C}" sibTransId="{A63A11E8-E9F1-4473-931C-3FAFE2A7CF38}"/>
    <dgm:cxn modelId="{A441574F-A590-4926-A879-CE7CDCE89625}" type="presOf" srcId="{75D823BE-9654-4BDE-8289-0EAB80211CB2}" destId="{8893D3EB-E238-4C93-B276-747C72D840D7}" srcOrd="0" destOrd="0" presId="urn:microsoft.com/office/officeart/2005/8/layout/lProcess2"/>
    <dgm:cxn modelId="{E26C8671-0387-4518-A02E-29E25DC73021}" type="presOf" srcId="{F7D82A5E-6AE2-4E81-83CD-6E68246A283B}" destId="{E157492C-41DC-49C0-A8C4-6C0625F9985F}" srcOrd="0" destOrd="0" presId="urn:microsoft.com/office/officeart/2005/8/layout/lProcess2"/>
    <dgm:cxn modelId="{6936AE71-E3E4-4578-A8BE-0F74945B62AB}" type="presOf" srcId="{A2DAD729-B397-454F-B663-4754910B5BD3}" destId="{F3D0A853-9C17-43DE-84D8-A9F2BADB2168}" srcOrd="0" destOrd="0" presId="urn:microsoft.com/office/officeart/2005/8/layout/lProcess2"/>
    <dgm:cxn modelId="{831EE371-CF24-41BF-B854-5E7807522DD1}" srcId="{22B28A70-4B1F-42EF-B7A8-DA30EAD15407}" destId="{18ABA0E7-9DB3-4A4F-B67C-1D6658636A55}" srcOrd="0" destOrd="0" parTransId="{224FCCE0-9007-4D65-8DBD-0522536D56EE}" sibTransId="{2347BD0E-4433-4CD0-BCA9-79833302D5C6}"/>
    <dgm:cxn modelId="{DB6F7275-61D4-457A-910C-908D998B7932}" type="presOf" srcId="{9205E860-FCFF-4FD9-B809-E90337233505}" destId="{D50AEBF1-9AD5-4DEC-953D-994FFACA9444}" srcOrd="0" destOrd="0" presId="urn:microsoft.com/office/officeart/2005/8/layout/lProcess2"/>
    <dgm:cxn modelId="{33B8F77E-2184-40E0-BF02-32DBDFF65F24}" type="presOf" srcId="{49EDA17D-F518-4F24-A751-796F06324DEA}" destId="{5CDA14AE-9870-4D21-BE71-5CFB047E8F4A}" srcOrd="0" destOrd="0" presId="urn:microsoft.com/office/officeart/2005/8/layout/lProcess2"/>
    <dgm:cxn modelId="{2332C582-67A2-4FE5-ACD2-A952485AF51B}" srcId="{E8B82720-C736-4D57-817D-E335024526E9}" destId="{A2DAD729-B397-454F-B663-4754910B5BD3}" srcOrd="0" destOrd="0" parTransId="{7B51DB89-427D-4CE6-9E8F-BC5F81FC1FBC}" sibTransId="{5CE30FA9-52F5-4CB6-A9FC-6DDA8700560B}"/>
    <dgm:cxn modelId="{16AB2A87-7D3D-4587-AA75-C248E9EA12AD}" type="presOf" srcId="{E8B82720-C736-4D57-817D-E335024526E9}" destId="{D6F4F71C-C64D-41CB-8D9B-1B5B423D6026}" srcOrd="1" destOrd="0" presId="urn:microsoft.com/office/officeart/2005/8/layout/lProcess2"/>
    <dgm:cxn modelId="{1A90E48B-13B3-4612-9876-AC50F02AE888}" srcId="{E8B82720-C736-4D57-817D-E335024526E9}" destId="{F34D5252-2892-4325-9984-D97091C9A3F5}" srcOrd="2" destOrd="0" parTransId="{952436B2-5B3E-4EC7-8BD0-4A85C74F8284}" sibTransId="{FB63D4BE-9BDC-4CC7-93E0-0A1DDE079A36}"/>
    <dgm:cxn modelId="{4F8C878F-D690-4798-8084-E19A525A90F7}" type="presOf" srcId="{50FB37EF-D53F-4896-A845-47885FC3CB95}" destId="{3DD9959A-1EF8-47E0-96F4-0FB7F9415429}" srcOrd="0" destOrd="0" presId="urn:microsoft.com/office/officeart/2005/8/layout/lProcess2"/>
    <dgm:cxn modelId="{5AE7949A-2423-40AD-A1F5-C2AE7F556D70}" srcId="{50FB37EF-D53F-4896-A845-47885FC3CB95}" destId="{759EFC43-0090-4360-AB33-1166FE2EBA09}" srcOrd="0" destOrd="0" parTransId="{CC6DCB13-A48E-4470-89E5-B38DC067A9D1}" sibTransId="{38FE8E3B-7C98-4393-84ED-8F5C06492667}"/>
    <dgm:cxn modelId="{D7C9439B-677E-4DA1-9F93-8B7FE2AD0243}" type="presOf" srcId="{50FB37EF-D53F-4896-A845-47885FC3CB95}" destId="{A23C6A25-A39D-4EB7-B821-4118B70D8C6E}" srcOrd="1" destOrd="0" presId="urn:microsoft.com/office/officeart/2005/8/layout/lProcess2"/>
    <dgm:cxn modelId="{2724799D-6067-4DAC-8958-591629B70552}" srcId="{50FB37EF-D53F-4896-A845-47885FC3CB95}" destId="{F4887E92-A2A5-4653-98A3-24194D138373}" srcOrd="1" destOrd="0" parTransId="{8787CEB5-3106-4D2D-A7FA-DE6660F8C3FC}" sibTransId="{66037194-ADCE-4E28-AFE5-568F2AE997C8}"/>
    <dgm:cxn modelId="{8A1F54A6-9195-41A0-A03F-A9B9D63DADAB}" type="presOf" srcId="{E8B82720-C736-4D57-817D-E335024526E9}" destId="{D18439C7-17CC-4CBE-A110-EBEF20BE5DEA}" srcOrd="0" destOrd="0" presId="urn:microsoft.com/office/officeart/2005/8/layout/lProcess2"/>
    <dgm:cxn modelId="{ED4DB3B3-07B9-4248-A816-75C90CBD766D}" srcId="{15E08001-70E0-4AFD-9CB5-350467DF06B8}" destId="{22B28A70-4B1F-42EF-B7A8-DA30EAD15407}" srcOrd="1" destOrd="0" parTransId="{2FE48F41-2791-4EAC-AE9B-F66A58472A32}" sibTransId="{B5A895B1-63BA-4D90-B4BB-EDE76C3BE4C5}"/>
    <dgm:cxn modelId="{0405BFB9-084F-42E2-A0FA-8B851649DE8C}" type="presOf" srcId="{759EFC43-0090-4360-AB33-1166FE2EBA09}" destId="{398A2C00-6511-443E-86CB-65B35A0370A5}" srcOrd="0" destOrd="0" presId="urn:microsoft.com/office/officeart/2005/8/layout/lProcess2"/>
    <dgm:cxn modelId="{CB27AACE-2634-4408-8BFF-19C5A29771B4}" srcId="{22B28A70-4B1F-42EF-B7A8-DA30EAD15407}" destId="{4A0E01FD-24C2-4CBF-A78C-7930CF37CFC4}" srcOrd="1" destOrd="0" parTransId="{981816E9-17CA-4165-A458-B161826A3683}" sibTransId="{0FE2C81D-44A7-4FF0-AED9-F1CA072D47A4}"/>
    <dgm:cxn modelId="{821012E0-B8BA-4680-902B-0D4EA96A6511}" type="presOf" srcId="{F34D5252-2892-4325-9984-D97091C9A3F5}" destId="{7BB83540-1756-4FF9-90E1-C7F4B396746B}" srcOrd="0" destOrd="0" presId="urn:microsoft.com/office/officeart/2005/8/layout/lProcess2"/>
    <dgm:cxn modelId="{6F1F03E2-FCE6-41F9-BA32-F4CDB4A28F3D}" type="presOf" srcId="{18ABA0E7-9DB3-4A4F-B67C-1D6658636A55}" destId="{020E6F80-F88D-47FA-A65F-CB18092D8B70}" srcOrd="0" destOrd="0" presId="urn:microsoft.com/office/officeart/2005/8/layout/lProcess2"/>
    <dgm:cxn modelId="{41C24EEC-EFBE-4320-A65F-D5572DC223C6}" type="presOf" srcId="{4FF947F4-6442-49BB-A5F3-8911F0C34E61}" destId="{445A1044-3F32-466B-A962-B1D899F46613}" srcOrd="0" destOrd="0" presId="urn:microsoft.com/office/officeart/2005/8/layout/lProcess2"/>
    <dgm:cxn modelId="{A913B7FA-91C4-40AB-B8BA-AB93C41A82BF}" srcId="{22B28A70-4B1F-42EF-B7A8-DA30EAD15407}" destId="{9205E860-FCFF-4FD9-B809-E90337233505}" srcOrd="4" destOrd="0" parTransId="{733FE63D-FA04-471D-A2F9-C2060CD653B5}" sibTransId="{7EB6742D-62AE-4B82-858F-15C12779C3A8}"/>
    <dgm:cxn modelId="{1EB92DFE-BDE9-4EC8-96E2-61097EC2F854}" srcId="{15E08001-70E0-4AFD-9CB5-350467DF06B8}" destId="{E8B82720-C736-4D57-817D-E335024526E9}" srcOrd="0" destOrd="0" parTransId="{235A87C7-3FBA-4F33-A2B8-ABB2D7589728}" sibTransId="{266AC0A9-5152-4128-B2D7-AA849B9064C5}"/>
    <dgm:cxn modelId="{C1CA9124-6316-4B52-BBD6-3F54F9C4399C}" type="presParOf" srcId="{A92BF83D-4676-4F13-8C46-B961B9308C2D}" destId="{56DBE4D9-510F-4AE6-840D-05E114FBFBA3}" srcOrd="0" destOrd="0" presId="urn:microsoft.com/office/officeart/2005/8/layout/lProcess2"/>
    <dgm:cxn modelId="{2BE944F5-EB65-4C2B-9B71-235BC898C615}" type="presParOf" srcId="{56DBE4D9-510F-4AE6-840D-05E114FBFBA3}" destId="{D18439C7-17CC-4CBE-A110-EBEF20BE5DEA}" srcOrd="0" destOrd="0" presId="urn:microsoft.com/office/officeart/2005/8/layout/lProcess2"/>
    <dgm:cxn modelId="{AE780BA6-DC1B-4B8A-B198-56CAB1D7E7C1}" type="presParOf" srcId="{56DBE4D9-510F-4AE6-840D-05E114FBFBA3}" destId="{D6F4F71C-C64D-41CB-8D9B-1B5B423D6026}" srcOrd="1" destOrd="0" presId="urn:microsoft.com/office/officeart/2005/8/layout/lProcess2"/>
    <dgm:cxn modelId="{A7BB2794-9397-426A-9195-A9A88CB1B49F}" type="presParOf" srcId="{56DBE4D9-510F-4AE6-840D-05E114FBFBA3}" destId="{6A9135E6-51E6-45D0-B91C-A648C10BEEA1}" srcOrd="2" destOrd="0" presId="urn:microsoft.com/office/officeart/2005/8/layout/lProcess2"/>
    <dgm:cxn modelId="{5C2FE826-B0BE-4A04-B363-94CD13A069DA}" type="presParOf" srcId="{6A9135E6-51E6-45D0-B91C-A648C10BEEA1}" destId="{A1DD128F-03E7-46C0-BBB0-D087064ABDF0}" srcOrd="0" destOrd="0" presId="urn:microsoft.com/office/officeart/2005/8/layout/lProcess2"/>
    <dgm:cxn modelId="{4BBBE89D-03B5-4FA3-851F-35459F90FBB4}" type="presParOf" srcId="{A1DD128F-03E7-46C0-BBB0-D087064ABDF0}" destId="{F3D0A853-9C17-43DE-84D8-A9F2BADB2168}" srcOrd="0" destOrd="0" presId="urn:microsoft.com/office/officeart/2005/8/layout/lProcess2"/>
    <dgm:cxn modelId="{D229ACB7-EBDE-4AAC-91EB-66308D029B9E}" type="presParOf" srcId="{A1DD128F-03E7-46C0-BBB0-D087064ABDF0}" destId="{FE475F4C-DD3F-44CC-AFEA-9DBECADE6383}" srcOrd="1" destOrd="0" presId="urn:microsoft.com/office/officeart/2005/8/layout/lProcess2"/>
    <dgm:cxn modelId="{7B83C2B1-7F30-4FA8-AA45-43BA21ED8BCF}" type="presParOf" srcId="{A1DD128F-03E7-46C0-BBB0-D087064ABDF0}" destId="{E157492C-41DC-49C0-A8C4-6C0625F9985F}" srcOrd="2" destOrd="0" presId="urn:microsoft.com/office/officeart/2005/8/layout/lProcess2"/>
    <dgm:cxn modelId="{9916959E-DDFC-4DE5-9FDB-7178EBDDF25F}" type="presParOf" srcId="{A1DD128F-03E7-46C0-BBB0-D087064ABDF0}" destId="{88F0C146-5033-4530-BDFE-7979414BFF21}" srcOrd="3" destOrd="0" presId="urn:microsoft.com/office/officeart/2005/8/layout/lProcess2"/>
    <dgm:cxn modelId="{2BF08850-9E63-417D-A6EC-5042EE25F75F}" type="presParOf" srcId="{A1DD128F-03E7-46C0-BBB0-D087064ABDF0}" destId="{7BB83540-1756-4FF9-90E1-C7F4B396746B}" srcOrd="4" destOrd="0" presId="urn:microsoft.com/office/officeart/2005/8/layout/lProcess2"/>
    <dgm:cxn modelId="{43081209-E28E-499A-96EF-8C5E016FE8D5}" type="presParOf" srcId="{A92BF83D-4676-4F13-8C46-B961B9308C2D}" destId="{65E82A4A-471D-43BD-9727-A7FBDE1D7DE6}" srcOrd="1" destOrd="0" presId="urn:microsoft.com/office/officeart/2005/8/layout/lProcess2"/>
    <dgm:cxn modelId="{27BEFB97-A588-4DD4-8024-331E0E8DC7B8}" type="presParOf" srcId="{A92BF83D-4676-4F13-8C46-B961B9308C2D}" destId="{FC50B0F8-56BA-4BB0-8D9E-E1A27450517C}" srcOrd="2" destOrd="0" presId="urn:microsoft.com/office/officeart/2005/8/layout/lProcess2"/>
    <dgm:cxn modelId="{FC1CEE81-DD6B-4F6B-AA58-C994B7872240}" type="presParOf" srcId="{FC50B0F8-56BA-4BB0-8D9E-E1A27450517C}" destId="{C5AB78DD-EECC-4BC8-8E9A-59F8B55D4E24}" srcOrd="0" destOrd="0" presId="urn:microsoft.com/office/officeart/2005/8/layout/lProcess2"/>
    <dgm:cxn modelId="{9B02E54B-4853-4337-B513-955059F05959}" type="presParOf" srcId="{FC50B0F8-56BA-4BB0-8D9E-E1A27450517C}" destId="{34A844B6-3547-4963-9F39-940C2B48F5CE}" srcOrd="1" destOrd="0" presId="urn:microsoft.com/office/officeart/2005/8/layout/lProcess2"/>
    <dgm:cxn modelId="{D9F7D26C-0AAA-4013-85A1-36CCB61A2680}" type="presParOf" srcId="{FC50B0F8-56BA-4BB0-8D9E-E1A27450517C}" destId="{8B7025F1-5077-4192-A544-79DF42224552}" srcOrd="2" destOrd="0" presId="urn:microsoft.com/office/officeart/2005/8/layout/lProcess2"/>
    <dgm:cxn modelId="{2085FC1F-D381-44CD-B3EB-5284E4BBE090}" type="presParOf" srcId="{8B7025F1-5077-4192-A544-79DF42224552}" destId="{04E22572-35A4-4530-AB1B-361331430DEE}" srcOrd="0" destOrd="0" presId="urn:microsoft.com/office/officeart/2005/8/layout/lProcess2"/>
    <dgm:cxn modelId="{5B075C84-216D-4E22-B9F8-4BF27B29AE27}" type="presParOf" srcId="{04E22572-35A4-4530-AB1B-361331430DEE}" destId="{020E6F80-F88D-47FA-A65F-CB18092D8B70}" srcOrd="0" destOrd="0" presId="urn:microsoft.com/office/officeart/2005/8/layout/lProcess2"/>
    <dgm:cxn modelId="{4D6D4AC8-0B73-4A8F-87B9-B8225F50D33D}" type="presParOf" srcId="{04E22572-35A4-4530-AB1B-361331430DEE}" destId="{A4DD6E79-90C6-4F11-9C23-E15A97602642}" srcOrd="1" destOrd="0" presId="urn:microsoft.com/office/officeart/2005/8/layout/lProcess2"/>
    <dgm:cxn modelId="{4CC1609A-B2E0-4888-967D-F229828E8D45}" type="presParOf" srcId="{04E22572-35A4-4530-AB1B-361331430DEE}" destId="{A93ED042-1BEF-450D-AD05-362964153194}" srcOrd="2" destOrd="0" presId="urn:microsoft.com/office/officeart/2005/8/layout/lProcess2"/>
    <dgm:cxn modelId="{DCF848F9-2891-46F9-8254-53E892535863}" type="presParOf" srcId="{04E22572-35A4-4530-AB1B-361331430DEE}" destId="{E9BEDA84-490A-4D27-AFAF-C107E8FB3E5D}" srcOrd="3" destOrd="0" presId="urn:microsoft.com/office/officeart/2005/8/layout/lProcess2"/>
    <dgm:cxn modelId="{BD6B37DA-DDBB-4A16-B681-3FF183065AE1}" type="presParOf" srcId="{04E22572-35A4-4530-AB1B-361331430DEE}" destId="{8060C177-8760-4CF0-8983-A655242B976B}" srcOrd="4" destOrd="0" presId="urn:microsoft.com/office/officeart/2005/8/layout/lProcess2"/>
    <dgm:cxn modelId="{96C245E3-2D4E-407A-B0D0-540DE7FEDABD}" type="presParOf" srcId="{04E22572-35A4-4530-AB1B-361331430DEE}" destId="{AAC382AF-90AE-4CD5-8718-5EB43DFB8428}" srcOrd="5" destOrd="0" presId="urn:microsoft.com/office/officeart/2005/8/layout/lProcess2"/>
    <dgm:cxn modelId="{F86FB380-2789-472A-AA20-2307110DCB0E}" type="presParOf" srcId="{04E22572-35A4-4530-AB1B-361331430DEE}" destId="{445A1044-3F32-466B-A962-B1D899F46613}" srcOrd="6" destOrd="0" presId="urn:microsoft.com/office/officeart/2005/8/layout/lProcess2"/>
    <dgm:cxn modelId="{D5AF41DC-BDA8-4D1B-8B1D-3E56C3E98063}" type="presParOf" srcId="{04E22572-35A4-4530-AB1B-361331430DEE}" destId="{D7239D6A-DBA9-469C-8A79-A3C879F0AD96}" srcOrd="7" destOrd="0" presId="urn:microsoft.com/office/officeart/2005/8/layout/lProcess2"/>
    <dgm:cxn modelId="{87D7F1FD-C215-4C7E-B699-48A32600FA53}" type="presParOf" srcId="{04E22572-35A4-4530-AB1B-361331430DEE}" destId="{D50AEBF1-9AD5-4DEC-953D-994FFACA9444}" srcOrd="8" destOrd="0" presId="urn:microsoft.com/office/officeart/2005/8/layout/lProcess2"/>
    <dgm:cxn modelId="{40B229C5-55E6-419E-B91F-F9D65DAF828C}" type="presParOf" srcId="{04E22572-35A4-4530-AB1B-361331430DEE}" destId="{17250B94-E9B2-489D-B3FF-6E7188EDB370}" srcOrd="9" destOrd="0" presId="urn:microsoft.com/office/officeart/2005/8/layout/lProcess2"/>
    <dgm:cxn modelId="{484BC20E-1A4C-485C-9FF3-3EF2AFA43990}" type="presParOf" srcId="{04E22572-35A4-4530-AB1B-361331430DEE}" destId="{8893D3EB-E238-4C93-B276-747C72D840D7}" srcOrd="10" destOrd="0" presId="urn:microsoft.com/office/officeart/2005/8/layout/lProcess2"/>
    <dgm:cxn modelId="{FE8F70F3-D1A8-487E-A826-7BECF07BB0B3}" type="presParOf" srcId="{A92BF83D-4676-4F13-8C46-B961B9308C2D}" destId="{6697812D-2BDC-4EDF-B7A7-1512FCF63CD6}" srcOrd="3" destOrd="0" presId="urn:microsoft.com/office/officeart/2005/8/layout/lProcess2"/>
    <dgm:cxn modelId="{08E343F2-9E31-4EBA-AD91-395043FFF75D}" type="presParOf" srcId="{A92BF83D-4676-4F13-8C46-B961B9308C2D}" destId="{AAB7F3FA-CA55-49A0-A720-93D284F90A38}" srcOrd="4" destOrd="0" presId="urn:microsoft.com/office/officeart/2005/8/layout/lProcess2"/>
    <dgm:cxn modelId="{F78553B7-830A-4325-B830-85B38C63C3E5}" type="presParOf" srcId="{AAB7F3FA-CA55-49A0-A720-93D284F90A38}" destId="{3DD9959A-1EF8-47E0-96F4-0FB7F9415429}" srcOrd="0" destOrd="0" presId="urn:microsoft.com/office/officeart/2005/8/layout/lProcess2"/>
    <dgm:cxn modelId="{D7F0E8F0-C05F-49B1-949A-9A75BB002829}" type="presParOf" srcId="{AAB7F3FA-CA55-49A0-A720-93D284F90A38}" destId="{A23C6A25-A39D-4EB7-B821-4118B70D8C6E}" srcOrd="1" destOrd="0" presId="urn:microsoft.com/office/officeart/2005/8/layout/lProcess2"/>
    <dgm:cxn modelId="{EBE778DB-5157-468B-968C-27E055CAE863}" type="presParOf" srcId="{AAB7F3FA-CA55-49A0-A720-93D284F90A38}" destId="{6101D6A7-3255-49F6-A0ED-558177855129}" srcOrd="2" destOrd="0" presId="urn:microsoft.com/office/officeart/2005/8/layout/lProcess2"/>
    <dgm:cxn modelId="{EB642E2C-DA01-4145-A9CC-B9B918B8E082}" type="presParOf" srcId="{6101D6A7-3255-49F6-A0ED-558177855129}" destId="{F6A64301-56E6-44AA-9B26-79D5D9CAC2C6}" srcOrd="0" destOrd="0" presId="urn:microsoft.com/office/officeart/2005/8/layout/lProcess2"/>
    <dgm:cxn modelId="{085346DA-8F5D-4A28-97D7-754DCDD8DB22}" type="presParOf" srcId="{F6A64301-56E6-44AA-9B26-79D5D9CAC2C6}" destId="{398A2C00-6511-443E-86CB-65B35A0370A5}" srcOrd="0" destOrd="0" presId="urn:microsoft.com/office/officeart/2005/8/layout/lProcess2"/>
    <dgm:cxn modelId="{ECBFF1EA-C83D-462E-B13F-12814691F3AD}" type="presParOf" srcId="{F6A64301-56E6-44AA-9B26-79D5D9CAC2C6}" destId="{25570BF8-381C-46A5-8C0A-D20C0E7AF8A2}" srcOrd="1" destOrd="0" presId="urn:microsoft.com/office/officeart/2005/8/layout/lProcess2"/>
    <dgm:cxn modelId="{4BE4C7F5-D6A9-4B3C-A759-033EF747CCF6}" type="presParOf" srcId="{F6A64301-56E6-44AA-9B26-79D5D9CAC2C6}" destId="{F18DE6BD-9F0F-45F1-8B9F-D67C6034C0B7}" srcOrd="2" destOrd="0" presId="urn:microsoft.com/office/officeart/2005/8/layout/lProcess2"/>
    <dgm:cxn modelId="{D00D54EE-2E11-4FDC-947D-4611EAB0F6A1}" type="presParOf" srcId="{F6A64301-56E6-44AA-9B26-79D5D9CAC2C6}" destId="{56448842-5752-4BF3-9A73-60E5FCF19B22}" srcOrd="3" destOrd="0" presId="urn:microsoft.com/office/officeart/2005/8/layout/lProcess2"/>
    <dgm:cxn modelId="{77A326C5-799C-4BD8-B0AB-A88BA83237C6}" type="presParOf" srcId="{F6A64301-56E6-44AA-9B26-79D5D9CAC2C6}" destId="{5CDA14AE-9870-4D21-BE71-5CFB047E8F4A}"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F156B-067D-4680-8AFC-19600D4303C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5360E786-A694-4FC1-BDD5-3C8400E9C4CB}">
      <dgm:prSet phldrT="[Текст]"/>
      <dgm:spPr/>
      <dgm:t>
        <a:bodyPr/>
        <a:lstStyle/>
        <a:p>
          <a:r>
            <a:rPr lang="ru-RU" dirty="0"/>
            <a:t>Владельцы животных</a:t>
          </a:r>
        </a:p>
      </dgm:t>
    </dgm:pt>
    <dgm:pt modelId="{430E5803-1A04-46B4-9E6E-DAC6720193F6}" type="parTrans" cxnId="{F83CC255-BEE1-4A2D-8B79-FCD9C3965D73}">
      <dgm:prSet/>
      <dgm:spPr/>
      <dgm:t>
        <a:bodyPr/>
        <a:lstStyle/>
        <a:p>
          <a:endParaRPr lang="ru-RU"/>
        </a:p>
      </dgm:t>
    </dgm:pt>
    <dgm:pt modelId="{5232A9A3-D1C1-4E7D-8325-A9128344FF57}" type="sibTrans" cxnId="{F83CC255-BEE1-4A2D-8B79-FCD9C3965D73}">
      <dgm:prSet/>
      <dgm:spPr/>
      <dgm:t>
        <a:bodyPr/>
        <a:lstStyle/>
        <a:p>
          <a:endParaRPr lang="ru-RU"/>
        </a:p>
      </dgm:t>
    </dgm:pt>
    <dgm:pt modelId="{9AC8BF88-7F99-48C2-8C8C-D8FD4C30883E}">
      <dgm:prSet phldrT="[Текст]"/>
      <dgm:spPr/>
      <dgm:t>
        <a:bodyPr/>
        <a:lstStyle/>
        <a:p>
          <a:r>
            <a:rPr lang="ru-RU" dirty="0"/>
            <a:t>Тратят много времени и сил на поиск специалиста</a:t>
          </a:r>
        </a:p>
      </dgm:t>
    </dgm:pt>
    <dgm:pt modelId="{FFF70105-6839-4332-9805-56FC37C09E28}" type="parTrans" cxnId="{A3FCFD9E-0781-4630-A01A-170CE0729E38}">
      <dgm:prSet/>
      <dgm:spPr/>
      <dgm:t>
        <a:bodyPr/>
        <a:lstStyle/>
        <a:p>
          <a:endParaRPr lang="ru-RU"/>
        </a:p>
      </dgm:t>
    </dgm:pt>
    <dgm:pt modelId="{C723227E-71D7-49DF-A63C-D7F02E1FAF45}" type="sibTrans" cxnId="{A3FCFD9E-0781-4630-A01A-170CE0729E38}">
      <dgm:prSet/>
      <dgm:spPr/>
      <dgm:t>
        <a:bodyPr/>
        <a:lstStyle/>
        <a:p>
          <a:endParaRPr lang="ru-RU"/>
        </a:p>
      </dgm:t>
    </dgm:pt>
    <dgm:pt modelId="{5BDAFE9C-64FF-4A0E-A6FE-90ED7916B9B8}">
      <dgm:prSet phldrT="[Текст]"/>
      <dgm:spPr/>
      <dgm:t>
        <a:bodyPr/>
        <a:lstStyle/>
        <a:p>
          <a:r>
            <a:rPr lang="ru-RU" dirty="0"/>
            <a:t>Приходят на прием «вслепую»</a:t>
          </a:r>
        </a:p>
      </dgm:t>
    </dgm:pt>
    <dgm:pt modelId="{293F624A-449C-4589-9D3C-2686FF6C9841}" type="parTrans" cxnId="{DBED926F-DA54-4D88-B7C9-5C5AE125A774}">
      <dgm:prSet/>
      <dgm:spPr/>
      <dgm:t>
        <a:bodyPr/>
        <a:lstStyle/>
        <a:p>
          <a:endParaRPr lang="ru-RU"/>
        </a:p>
      </dgm:t>
    </dgm:pt>
    <dgm:pt modelId="{ED74A809-B812-4EFD-92EB-7075BDA95F9B}" type="sibTrans" cxnId="{DBED926F-DA54-4D88-B7C9-5C5AE125A774}">
      <dgm:prSet/>
      <dgm:spPr/>
      <dgm:t>
        <a:bodyPr/>
        <a:lstStyle/>
        <a:p>
          <a:endParaRPr lang="ru-RU"/>
        </a:p>
      </dgm:t>
    </dgm:pt>
    <dgm:pt modelId="{6C05D044-AD31-4D3B-ADE0-79EBA71450E4}">
      <dgm:prSet phldrT="[Текст]"/>
      <dgm:spPr/>
      <dgm:t>
        <a:bodyPr/>
        <a:lstStyle/>
        <a:p>
          <a:r>
            <a:rPr lang="ru-RU" dirty="0"/>
            <a:t>Ветеринарные врачи</a:t>
          </a:r>
        </a:p>
      </dgm:t>
    </dgm:pt>
    <dgm:pt modelId="{F3493793-7BD9-425A-B6EF-6F97F00409F9}" type="parTrans" cxnId="{E97BBF0A-9517-4853-B022-CC31B91A3C75}">
      <dgm:prSet/>
      <dgm:spPr/>
      <dgm:t>
        <a:bodyPr/>
        <a:lstStyle/>
        <a:p>
          <a:endParaRPr lang="ru-RU"/>
        </a:p>
      </dgm:t>
    </dgm:pt>
    <dgm:pt modelId="{71E9756B-FD30-4CA2-983E-1F4AFFD3F093}" type="sibTrans" cxnId="{E97BBF0A-9517-4853-B022-CC31B91A3C75}">
      <dgm:prSet/>
      <dgm:spPr/>
      <dgm:t>
        <a:bodyPr/>
        <a:lstStyle/>
        <a:p>
          <a:endParaRPr lang="ru-RU"/>
        </a:p>
      </dgm:t>
    </dgm:pt>
    <dgm:pt modelId="{61EEB52A-8807-41BE-922C-A641EAD4BBCE}">
      <dgm:prSet phldrT="[Текст]"/>
      <dgm:spPr/>
      <dgm:t>
        <a:bodyPr/>
        <a:lstStyle/>
        <a:p>
          <a:r>
            <a:rPr lang="ru-RU" dirty="0"/>
            <a:t>Ведут странички в общих </a:t>
          </a:r>
          <a:r>
            <a:rPr lang="ru-RU" dirty="0" err="1"/>
            <a:t>соц</a:t>
          </a:r>
          <a:r>
            <a:rPr lang="ru-RU" dirty="0"/>
            <a:t> сетях</a:t>
          </a:r>
        </a:p>
      </dgm:t>
    </dgm:pt>
    <dgm:pt modelId="{9A9FCBA3-A6D7-4928-BB17-477C2D5CF2D3}" type="parTrans" cxnId="{07E1EC52-4DED-45F3-8B5D-6FF41C39580A}">
      <dgm:prSet/>
      <dgm:spPr/>
      <dgm:t>
        <a:bodyPr/>
        <a:lstStyle/>
        <a:p>
          <a:endParaRPr lang="ru-RU"/>
        </a:p>
      </dgm:t>
    </dgm:pt>
    <dgm:pt modelId="{244693D0-4019-4571-96C1-6FCC86831E06}" type="sibTrans" cxnId="{07E1EC52-4DED-45F3-8B5D-6FF41C39580A}">
      <dgm:prSet/>
      <dgm:spPr/>
      <dgm:t>
        <a:bodyPr/>
        <a:lstStyle/>
        <a:p>
          <a:endParaRPr lang="ru-RU"/>
        </a:p>
      </dgm:t>
    </dgm:pt>
    <dgm:pt modelId="{EA15FB8B-80DE-4BC0-9187-62E422F15874}">
      <dgm:prSet phldrT="[Текст]"/>
      <dgm:spPr/>
      <dgm:t>
        <a:bodyPr/>
        <a:lstStyle/>
        <a:p>
          <a:r>
            <a:rPr lang="ru-RU" dirty="0"/>
            <a:t>Работают на «сарафанное радио»</a:t>
          </a:r>
        </a:p>
      </dgm:t>
    </dgm:pt>
    <dgm:pt modelId="{9C90C879-1CCF-4266-B1DF-0C530D3EF6CA}" type="parTrans" cxnId="{A8653071-1C29-4964-8F6F-3F7C4A80D5F3}">
      <dgm:prSet/>
      <dgm:spPr/>
      <dgm:t>
        <a:bodyPr/>
        <a:lstStyle/>
        <a:p>
          <a:endParaRPr lang="ru-RU"/>
        </a:p>
      </dgm:t>
    </dgm:pt>
    <dgm:pt modelId="{58E61120-AC31-45A3-9F1E-8141A70B80B3}" type="sibTrans" cxnId="{A8653071-1C29-4964-8F6F-3F7C4A80D5F3}">
      <dgm:prSet/>
      <dgm:spPr/>
      <dgm:t>
        <a:bodyPr/>
        <a:lstStyle/>
        <a:p>
          <a:endParaRPr lang="ru-RU"/>
        </a:p>
      </dgm:t>
    </dgm:pt>
    <dgm:pt modelId="{447108E3-BBDF-4694-991A-A26233E55E7A}">
      <dgm:prSet phldrT="[Текст]"/>
      <dgm:spPr/>
      <dgm:t>
        <a:bodyPr/>
        <a:lstStyle/>
        <a:p>
          <a:r>
            <a:rPr lang="ru-RU" dirty="0"/>
            <a:t>Студенты</a:t>
          </a:r>
        </a:p>
      </dgm:t>
    </dgm:pt>
    <dgm:pt modelId="{AC2DB18A-CFB5-41F0-BA92-10CA8D3FB9B2}" type="parTrans" cxnId="{E187EC04-9085-4874-8F0C-8A58CA4AB51B}">
      <dgm:prSet/>
      <dgm:spPr/>
      <dgm:t>
        <a:bodyPr/>
        <a:lstStyle/>
        <a:p>
          <a:endParaRPr lang="ru-RU"/>
        </a:p>
      </dgm:t>
    </dgm:pt>
    <dgm:pt modelId="{1F9EF5FA-C88E-4928-95AC-89165E30E76A}" type="sibTrans" cxnId="{E187EC04-9085-4874-8F0C-8A58CA4AB51B}">
      <dgm:prSet/>
      <dgm:spPr/>
      <dgm:t>
        <a:bodyPr/>
        <a:lstStyle/>
        <a:p>
          <a:endParaRPr lang="ru-RU"/>
        </a:p>
      </dgm:t>
    </dgm:pt>
    <dgm:pt modelId="{E353CEAE-9BEB-488D-A8D3-F77EE691F57C}">
      <dgm:prSet phldrT="[Текст]"/>
      <dgm:spPr/>
      <dgm:t>
        <a:bodyPr/>
        <a:lstStyle/>
        <a:p>
          <a:r>
            <a:rPr lang="ru-RU" dirty="0"/>
            <a:t>Ищут подработку до окончания вуза</a:t>
          </a:r>
        </a:p>
      </dgm:t>
    </dgm:pt>
    <dgm:pt modelId="{9F48474C-47A5-4B3B-9197-620C067D02B1}" type="parTrans" cxnId="{708E1379-FF25-48C5-A391-9BBB57FD8D5F}">
      <dgm:prSet/>
      <dgm:spPr/>
      <dgm:t>
        <a:bodyPr/>
        <a:lstStyle/>
        <a:p>
          <a:endParaRPr lang="ru-RU"/>
        </a:p>
      </dgm:t>
    </dgm:pt>
    <dgm:pt modelId="{7EE86DF5-B981-4E95-AA18-78B57B773F8D}" type="sibTrans" cxnId="{708E1379-FF25-48C5-A391-9BBB57FD8D5F}">
      <dgm:prSet/>
      <dgm:spPr/>
      <dgm:t>
        <a:bodyPr/>
        <a:lstStyle/>
        <a:p>
          <a:endParaRPr lang="ru-RU"/>
        </a:p>
      </dgm:t>
    </dgm:pt>
    <dgm:pt modelId="{959F5B7E-5005-4BC2-B435-51AB06A9BC74}">
      <dgm:prSet phldrT="[Текст]"/>
      <dgm:spPr/>
      <dgm:t>
        <a:bodyPr/>
        <a:lstStyle/>
        <a:p>
          <a:r>
            <a:rPr lang="ru-RU" dirty="0"/>
            <a:t>Готовы консультировать по сниженным ценам</a:t>
          </a:r>
        </a:p>
      </dgm:t>
    </dgm:pt>
    <dgm:pt modelId="{3E0CFCA6-F838-4B09-903A-E12144BB9613}" type="parTrans" cxnId="{3F6B95A9-08BB-4BFA-A93F-396DCFDC08E5}">
      <dgm:prSet/>
      <dgm:spPr/>
      <dgm:t>
        <a:bodyPr/>
        <a:lstStyle/>
        <a:p>
          <a:endParaRPr lang="ru-RU"/>
        </a:p>
      </dgm:t>
    </dgm:pt>
    <dgm:pt modelId="{EB0A6B45-F6FA-484A-820D-8411CF7746EE}" type="sibTrans" cxnId="{3F6B95A9-08BB-4BFA-A93F-396DCFDC08E5}">
      <dgm:prSet/>
      <dgm:spPr/>
      <dgm:t>
        <a:bodyPr/>
        <a:lstStyle/>
        <a:p>
          <a:endParaRPr lang="ru-RU"/>
        </a:p>
      </dgm:t>
    </dgm:pt>
    <dgm:pt modelId="{A4ACB8A7-EE9F-44E1-A543-E8CF1A4584C3}">
      <dgm:prSet phldrT="[Текст]"/>
      <dgm:spPr/>
      <dgm:t>
        <a:bodyPr/>
        <a:lstStyle/>
        <a:p>
          <a:r>
            <a:rPr lang="ru-RU" dirty="0"/>
            <a:t>Организовывают скидки и акции</a:t>
          </a:r>
        </a:p>
      </dgm:t>
    </dgm:pt>
    <dgm:pt modelId="{6CD1E5A0-D9C0-4500-A88F-099D7DDF86FA}" type="parTrans" cxnId="{0EF3FE69-FA08-45F6-88A8-4B84700FADA6}">
      <dgm:prSet/>
      <dgm:spPr/>
      <dgm:t>
        <a:bodyPr/>
        <a:lstStyle/>
        <a:p>
          <a:endParaRPr lang="ru-RU"/>
        </a:p>
      </dgm:t>
    </dgm:pt>
    <dgm:pt modelId="{578E4B8D-6B27-4B3D-BE62-96DA54D9F85E}" type="sibTrans" cxnId="{0EF3FE69-FA08-45F6-88A8-4B84700FADA6}">
      <dgm:prSet/>
      <dgm:spPr/>
      <dgm:t>
        <a:bodyPr/>
        <a:lstStyle/>
        <a:p>
          <a:endParaRPr lang="ru-RU"/>
        </a:p>
      </dgm:t>
    </dgm:pt>
    <dgm:pt modelId="{923DABA9-8584-4263-AF6E-421E4AF89820}">
      <dgm:prSet phldrT="[Текст]"/>
      <dgm:spPr/>
      <dgm:t>
        <a:bodyPr/>
        <a:lstStyle/>
        <a:p>
          <a:r>
            <a:rPr lang="ru-RU" dirty="0"/>
            <a:t>Применяют индивидуальный стиль в работе</a:t>
          </a:r>
        </a:p>
      </dgm:t>
    </dgm:pt>
    <dgm:pt modelId="{AFD55234-DBEF-437A-8761-3B7C6BDF5650}" type="parTrans" cxnId="{4BF07780-CFBF-4B55-8E9E-1BC78C9E9B31}">
      <dgm:prSet/>
      <dgm:spPr/>
      <dgm:t>
        <a:bodyPr/>
        <a:lstStyle/>
        <a:p>
          <a:endParaRPr lang="ru-RU"/>
        </a:p>
      </dgm:t>
    </dgm:pt>
    <dgm:pt modelId="{E03BBF9E-C8F4-4C8C-AAF2-CC4E7314E6E9}" type="sibTrans" cxnId="{4BF07780-CFBF-4B55-8E9E-1BC78C9E9B31}">
      <dgm:prSet/>
      <dgm:spPr/>
      <dgm:t>
        <a:bodyPr/>
        <a:lstStyle/>
        <a:p>
          <a:endParaRPr lang="ru-RU"/>
        </a:p>
      </dgm:t>
    </dgm:pt>
    <dgm:pt modelId="{F5E47239-F205-4AA1-A5B2-061CD4A1AAED}" type="pres">
      <dgm:prSet presAssocID="{904F156B-067D-4680-8AFC-19600D4303C4}" presName="linear" presStyleCnt="0">
        <dgm:presLayoutVars>
          <dgm:dir/>
          <dgm:resizeHandles val="exact"/>
        </dgm:presLayoutVars>
      </dgm:prSet>
      <dgm:spPr/>
    </dgm:pt>
    <dgm:pt modelId="{3274FBFE-85F3-4029-99B7-F79740C0E6DF}" type="pres">
      <dgm:prSet presAssocID="{5360E786-A694-4FC1-BDD5-3C8400E9C4CB}" presName="comp" presStyleCnt="0"/>
      <dgm:spPr/>
    </dgm:pt>
    <dgm:pt modelId="{9D0E735A-F3F9-4DB0-8A03-05DD95314844}" type="pres">
      <dgm:prSet presAssocID="{5360E786-A694-4FC1-BDD5-3C8400E9C4CB}" presName="box" presStyleLbl="node1" presStyleIdx="0" presStyleCnt="3"/>
      <dgm:spPr/>
    </dgm:pt>
    <dgm:pt modelId="{BE88C37C-5BD3-414D-B144-3498C1FCDEC1}" type="pres">
      <dgm:prSet presAssocID="{5360E786-A694-4FC1-BDD5-3C8400E9C4CB}" presName="img" presStyleLbl="fgImgPlace1" presStyleIdx="0" presStyleCnt="3"/>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dgm:spPr>
    </dgm:pt>
    <dgm:pt modelId="{E843E2E0-2E19-44E5-A66C-ECF89752AEF2}" type="pres">
      <dgm:prSet presAssocID="{5360E786-A694-4FC1-BDD5-3C8400E9C4CB}" presName="text" presStyleLbl="node1" presStyleIdx="0" presStyleCnt="3">
        <dgm:presLayoutVars>
          <dgm:bulletEnabled val="1"/>
        </dgm:presLayoutVars>
      </dgm:prSet>
      <dgm:spPr/>
    </dgm:pt>
    <dgm:pt modelId="{3EE34EDA-9AFB-4AAC-B678-06C5CD5152BE}" type="pres">
      <dgm:prSet presAssocID="{5232A9A3-D1C1-4E7D-8325-A9128344FF57}" presName="spacer" presStyleCnt="0"/>
      <dgm:spPr/>
    </dgm:pt>
    <dgm:pt modelId="{AC12DAF9-4D7A-4666-A48C-52A28DA70F55}" type="pres">
      <dgm:prSet presAssocID="{6C05D044-AD31-4D3B-ADE0-79EBA71450E4}" presName="comp" presStyleCnt="0"/>
      <dgm:spPr/>
    </dgm:pt>
    <dgm:pt modelId="{CE89E999-B020-4031-9192-AAE9E6E3A9A9}" type="pres">
      <dgm:prSet presAssocID="{6C05D044-AD31-4D3B-ADE0-79EBA71450E4}" presName="box" presStyleLbl="node1" presStyleIdx="1" presStyleCnt="3"/>
      <dgm:spPr/>
    </dgm:pt>
    <dgm:pt modelId="{8C4C0BB8-B41F-4311-BA9F-72242E3C3785}" type="pres">
      <dgm:prSet presAssocID="{6C05D044-AD31-4D3B-ADE0-79EBA71450E4}" presName="img"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dgm:spPr>
    </dgm:pt>
    <dgm:pt modelId="{80EBBC53-6DAE-4347-8A96-E8B332285EED}" type="pres">
      <dgm:prSet presAssocID="{6C05D044-AD31-4D3B-ADE0-79EBA71450E4}" presName="text" presStyleLbl="node1" presStyleIdx="1" presStyleCnt="3">
        <dgm:presLayoutVars>
          <dgm:bulletEnabled val="1"/>
        </dgm:presLayoutVars>
      </dgm:prSet>
      <dgm:spPr/>
    </dgm:pt>
    <dgm:pt modelId="{B0F36A64-D07A-48CD-8639-9FA1FB43AC32}" type="pres">
      <dgm:prSet presAssocID="{71E9756B-FD30-4CA2-983E-1F4AFFD3F093}" presName="spacer" presStyleCnt="0"/>
      <dgm:spPr/>
    </dgm:pt>
    <dgm:pt modelId="{08985DBF-458D-411F-B7C1-CE208A7ADD06}" type="pres">
      <dgm:prSet presAssocID="{447108E3-BBDF-4694-991A-A26233E55E7A}" presName="comp" presStyleCnt="0"/>
      <dgm:spPr/>
    </dgm:pt>
    <dgm:pt modelId="{2196F4A4-1BDE-4612-9033-E16FF713C2AB}" type="pres">
      <dgm:prSet presAssocID="{447108E3-BBDF-4694-991A-A26233E55E7A}" presName="box" presStyleLbl="node1" presStyleIdx="2" presStyleCnt="3"/>
      <dgm:spPr/>
    </dgm:pt>
    <dgm:pt modelId="{05341592-2FF1-455D-A1DA-DC10F58D1DF1}" type="pres">
      <dgm:prSet presAssocID="{447108E3-BBDF-4694-991A-A26233E55E7A}" presName="img"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F13BC757-23DF-4E9E-BC27-7C9DB04B67DD}" type="pres">
      <dgm:prSet presAssocID="{447108E3-BBDF-4694-991A-A26233E55E7A}" presName="text" presStyleLbl="node1" presStyleIdx="2" presStyleCnt="3">
        <dgm:presLayoutVars>
          <dgm:bulletEnabled val="1"/>
        </dgm:presLayoutVars>
      </dgm:prSet>
      <dgm:spPr/>
    </dgm:pt>
  </dgm:ptLst>
  <dgm:cxnLst>
    <dgm:cxn modelId="{E187EC04-9085-4874-8F0C-8A58CA4AB51B}" srcId="{904F156B-067D-4680-8AFC-19600D4303C4}" destId="{447108E3-BBDF-4694-991A-A26233E55E7A}" srcOrd="2" destOrd="0" parTransId="{AC2DB18A-CFB5-41F0-BA92-10CA8D3FB9B2}" sibTransId="{1F9EF5FA-C88E-4928-95AC-89165E30E76A}"/>
    <dgm:cxn modelId="{962BD008-A94E-4D7F-A52B-3779BB836D19}" type="presOf" srcId="{959F5B7E-5005-4BC2-B435-51AB06A9BC74}" destId="{2196F4A4-1BDE-4612-9033-E16FF713C2AB}" srcOrd="0" destOrd="2" presId="urn:microsoft.com/office/officeart/2005/8/layout/vList4"/>
    <dgm:cxn modelId="{E97BBF0A-9517-4853-B022-CC31B91A3C75}" srcId="{904F156B-067D-4680-8AFC-19600D4303C4}" destId="{6C05D044-AD31-4D3B-ADE0-79EBA71450E4}" srcOrd="1" destOrd="0" parTransId="{F3493793-7BD9-425A-B6EF-6F97F00409F9}" sibTransId="{71E9756B-FD30-4CA2-983E-1F4AFFD3F093}"/>
    <dgm:cxn modelId="{F5FE4D1E-7D7E-41C2-9378-8CFA36AED239}" type="presOf" srcId="{A4ACB8A7-EE9F-44E1-A543-E8CF1A4584C3}" destId="{CE89E999-B020-4031-9192-AAE9E6E3A9A9}" srcOrd="0" destOrd="3" presId="urn:microsoft.com/office/officeart/2005/8/layout/vList4"/>
    <dgm:cxn modelId="{EDC45A22-1F2C-452E-A6E6-BBAB574D6A34}" type="presOf" srcId="{447108E3-BBDF-4694-991A-A26233E55E7A}" destId="{F13BC757-23DF-4E9E-BC27-7C9DB04B67DD}" srcOrd="1" destOrd="0" presId="urn:microsoft.com/office/officeart/2005/8/layout/vList4"/>
    <dgm:cxn modelId="{C90B6124-DD43-43E8-95F3-D8228138BF53}" type="presOf" srcId="{5BDAFE9C-64FF-4A0E-A6FE-90ED7916B9B8}" destId="{9D0E735A-F3F9-4DB0-8A03-05DD95314844}" srcOrd="0" destOrd="2" presId="urn:microsoft.com/office/officeart/2005/8/layout/vList4"/>
    <dgm:cxn modelId="{4DCCF025-920C-43B6-95A0-D70A20057873}" type="presOf" srcId="{6C05D044-AD31-4D3B-ADE0-79EBA71450E4}" destId="{CE89E999-B020-4031-9192-AAE9E6E3A9A9}" srcOrd="0" destOrd="0" presId="urn:microsoft.com/office/officeart/2005/8/layout/vList4"/>
    <dgm:cxn modelId="{B14BF12A-8136-4734-9CCC-C9A598015F26}" type="presOf" srcId="{5360E786-A694-4FC1-BDD5-3C8400E9C4CB}" destId="{9D0E735A-F3F9-4DB0-8A03-05DD95314844}" srcOrd="0" destOrd="0" presId="urn:microsoft.com/office/officeart/2005/8/layout/vList4"/>
    <dgm:cxn modelId="{E8F4D32D-E87C-44C0-9C7C-A7A9B9ED5F5D}" type="presOf" srcId="{61EEB52A-8807-41BE-922C-A641EAD4BBCE}" destId="{80EBBC53-6DAE-4347-8A96-E8B332285EED}" srcOrd="1" destOrd="1" presId="urn:microsoft.com/office/officeart/2005/8/layout/vList4"/>
    <dgm:cxn modelId="{8E114B36-E716-49CF-8034-E23449AA30BE}" type="presOf" srcId="{5360E786-A694-4FC1-BDD5-3C8400E9C4CB}" destId="{E843E2E0-2E19-44E5-A66C-ECF89752AEF2}" srcOrd="1" destOrd="0" presId="urn:microsoft.com/office/officeart/2005/8/layout/vList4"/>
    <dgm:cxn modelId="{563EA638-A692-4E0D-8406-4590F66E3A54}" type="presOf" srcId="{923DABA9-8584-4263-AF6E-421E4AF89820}" destId="{80EBBC53-6DAE-4347-8A96-E8B332285EED}" srcOrd="1" destOrd="4" presId="urn:microsoft.com/office/officeart/2005/8/layout/vList4"/>
    <dgm:cxn modelId="{FCDA833D-DE7A-4093-954B-55E60E4C05B9}" type="presOf" srcId="{EA15FB8B-80DE-4BC0-9187-62E422F15874}" destId="{CE89E999-B020-4031-9192-AAE9E6E3A9A9}" srcOrd="0" destOrd="2" presId="urn:microsoft.com/office/officeart/2005/8/layout/vList4"/>
    <dgm:cxn modelId="{9C814C5C-C167-4EA5-AD20-69A8D5034064}" type="presOf" srcId="{E353CEAE-9BEB-488D-A8D3-F77EE691F57C}" destId="{2196F4A4-1BDE-4612-9033-E16FF713C2AB}" srcOrd="0" destOrd="1" presId="urn:microsoft.com/office/officeart/2005/8/layout/vList4"/>
    <dgm:cxn modelId="{C17E9868-512D-4241-BF2F-E7C177029703}" type="presOf" srcId="{9AC8BF88-7F99-48C2-8C8C-D8FD4C30883E}" destId="{E843E2E0-2E19-44E5-A66C-ECF89752AEF2}" srcOrd="1" destOrd="1" presId="urn:microsoft.com/office/officeart/2005/8/layout/vList4"/>
    <dgm:cxn modelId="{0EF3FE69-FA08-45F6-88A8-4B84700FADA6}" srcId="{6C05D044-AD31-4D3B-ADE0-79EBA71450E4}" destId="{A4ACB8A7-EE9F-44E1-A543-E8CF1A4584C3}" srcOrd="2" destOrd="0" parTransId="{6CD1E5A0-D9C0-4500-A88F-099D7DDF86FA}" sibTransId="{578E4B8D-6B27-4B3D-BE62-96DA54D9F85E}"/>
    <dgm:cxn modelId="{4C44B64B-4038-452D-8732-927489BD5298}" type="presOf" srcId="{9AC8BF88-7F99-48C2-8C8C-D8FD4C30883E}" destId="{9D0E735A-F3F9-4DB0-8A03-05DD95314844}" srcOrd="0" destOrd="1" presId="urn:microsoft.com/office/officeart/2005/8/layout/vList4"/>
    <dgm:cxn modelId="{7F4F404D-0E8D-4A2D-BD4E-7CF95F00EA35}" type="presOf" srcId="{5BDAFE9C-64FF-4A0E-A6FE-90ED7916B9B8}" destId="{E843E2E0-2E19-44E5-A66C-ECF89752AEF2}" srcOrd="1" destOrd="2" presId="urn:microsoft.com/office/officeart/2005/8/layout/vList4"/>
    <dgm:cxn modelId="{F209E54E-AD47-4878-A86F-1641C30E1B13}" type="presOf" srcId="{6C05D044-AD31-4D3B-ADE0-79EBA71450E4}" destId="{80EBBC53-6DAE-4347-8A96-E8B332285EED}" srcOrd="1" destOrd="0" presId="urn:microsoft.com/office/officeart/2005/8/layout/vList4"/>
    <dgm:cxn modelId="{DBED926F-DA54-4D88-B7C9-5C5AE125A774}" srcId="{5360E786-A694-4FC1-BDD5-3C8400E9C4CB}" destId="{5BDAFE9C-64FF-4A0E-A6FE-90ED7916B9B8}" srcOrd="1" destOrd="0" parTransId="{293F624A-449C-4589-9D3C-2686FF6C9841}" sibTransId="{ED74A809-B812-4EFD-92EB-7075BDA95F9B}"/>
    <dgm:cxn modelId="{A8653071-1C29-4964-8F6F-3F7C4A80D5F3}" srcId="{6C05D044-AD31-4D3B-ADE0-79EBA71450E4}" destId="{EA15FB8B-80DE-4BC0-9187-62E422F15874}" srcOrd="1" destOrd="0" parTransId="{9C90C879-1CCF-4266-B1DF-0C530D3EF6CA}" sibTransId="{58E61120-AC31-45A3-9F1E-8141A70B80B3}"/>
    <dgm:cxn modelId="{07E1EC52-4DED-45F3-8B5D-6FF41C39580A}" srcId="{6C05D044-AD31-4D3B-ADE0-79EBA71450E4}" destId="{61EEB52A-8807-41BE-922C-A641EAD4BBCE}" srcOrd="0" destOrd="0" parTransId="{9A9FCBA3-A6D7-4928-BB17-477C2D5CF2D3}" sibTransId="{244693D0-4019-4571-96C1-6FCC86831E06}"/>
    <dgm:cxn modelId="{B83BD973-0B4F-4A1B-ACE0-D87D15403AE1}" type="presOf" srcId="{EA15FB8B-80DE-4BC0-9187-62E422F15874}" destId="{80EBBC53-6DAE-4347-8A96-E8B332285EED}" srcOrd="1" destOrd="2" presId="urn:microsoft.com/office/officeart/2005/8/layout/vList4"/>
    <dgm:cxn modelId="{F83CC255-BEE1-4A2D-8B79-FCD9C3965D73}" srcId="{904F156B-067D-4680-8AFC-19600D4303C4}" destId="{5360E786-A694-4FC1-BDD5-3C8400E9C4CB}" srcOrd="0" destOrd="0" parTransId="{430E5803-1A04-46B4-9E6E-DAC6720193F6}" sibTransId="{5232A9A3-D1C1-4E7D-8325-A9128344FF57}"/>
    <dgm:cxn modelId="{708E1379-FF25-48C5-A391-9BBB57FD8D5F}" srcId="{447108E3-BBDF-4694-991A-A26233E55E7A}" destId="{E353CEAE-9BEB-488D-A8D3-F77EE691F57C}" srcOrd="0" destOrd="0" parTransId="{9F48474C-47A5-4B3B-9197-620C067D02B1}" sibTransId="{7EE86DF5-B981-4E95-AA18-78B57B773F8D}"/>
    <dgm:cxn modelId="{4BF07780-CFBF-4B55-8E9E-1BC78C9E9B31}" srcId="{6C05D044-AD31-4D3B-ADE0-79EBA71450E4}" destId="{923DABA9-8584-4263-AF6E-421E4AF89820}" srcOrd="3" destOrd="0" parTransId="{AFD55234-DBEF-437A-8761-3B7C6BDF5650}" sibTransId="{E03BBF9E-C8F4-4C8C-AAF2-CC4E7314E6E9}"/>
    <dgm:cxn modelId="{C9533396-0DFA-49C6-B2D8-7487CBD59451}" type="presOf" srcId="{923DABA9-8584-4263-AF6E-421E4AF89820}" destId="{CE89E999-B020-4031-9192-AAE9E6E3A9A9}" srcOrd="0" destOrd="4" presId="urn:microsoft.com/office/officeart/2005/8/layout/vList4"/>
    <dgm:cxn modelId="{A4BEBD99-0715-41A6-9327-6ACB51A8D896}" type="presOf" srcId="{A4ACB8A7-EE9F-44E1-A543-E8CF1A4584C3}" destId="{80EBBC53-6DAE-4347-8A96-E8B332285EED}" srcOrd="1" destOrd="3" presId="urn:microsoft.com/office/officeart/2005/8/layout/vList4"/>
    <dgm:cxn modelId="{A3FCFD9E-0781-4630-A01A-170CE0729E38}" srcId="{5360E786-A694-4FC1-BDD5-3C8400E9C4CB}" destId="{9AC8BF88-7F99-48C2-8C8C-D8FD4C30883E}" srcOrd="0" destOrd="0" parTransId="{FFF70105-6839-4332-9805-56FC37C09E28}" sibTransId="{C723227E-71D7-49DF-A63C-D7F02E1FAF45}"/>
    <dgm:cxn modelId="{3F6B95A9-08BB-4BFA-A93F-396DCFDC08E5}" srcId="{447108E3-BBDF-4694-991A-A26233E55E7A}" destId="{959F5B7E-5005-4BC2-B435-51AB06A9BC74}" srcOrd="1" destOrd="0" parTransId="{3E0CFCA6-F838-4B09-903A-E12144BB9613}" sibTransId="{EB0A6B45-F6FA-484A-820D-8411CF7746EE}"/>
    <dgm:cxn modelId="{CE7623C2-7002-407A-97C5-7F9EE7991BB8}" type="presOf" srcId="{E353CEAE-9BEB-488D-A8D3-F77EE691F57C}" destId="{F13BC757-23DF-4E9E-BC27-7C9DB04B67DD}" srcOrd="1" destOrd="1" presId="urn:microsoft.com/office/officeart/2005/8/layout/vList4"/>
    <dgm:cxn modelId="{5556D3C2-EED8-4026-999F-9F8F14E11B8C}" type="presOf" srcId="{61EEB52A-8807-41BE-922C-A641EAD4BBCE}" destId="{CE89E999-B020-4031-9192-AAE9E6E3A9A9}" srcOrd="0" destOrd="1" presId="urn:microsoft.com/office/officeart/2005/8/layout/vList4"/>
    <dgm:cxn modelId="{1E01F7C5-79C2-4320-A086-52E43235F28F}" type="presOf" srcId="{904F156B-067D-4680-8AFC-19600D4303C4}" destId="{F5E47239-F205-4AA1-A5B2-061CD4A1AAED}" srcOrd="0" destOrd="0" presId="urn:microsoft.com/office/officeart/2005/8/layout/vList4"/>
    <dgm:cxn modelId="{8A7BC4CF-611F-4425-A271-1198C1F34771}" type="presOf" srcId="{959F5B7E-5005-4BC2-B435-51AB06A9BC74}" destId="{F13BC757-23DF-4E9E-BC27-7C9DB04B67DD}" srcOrd="1" destOrd="2" presId="urn:microsoft.com/office/officeart/2005/8/layout/vList4"/>
    <dgm:cxn modelId="{3CE9CFDC-4CC1-48AB-9529-F4E4C7973450}" type="presOf" srcId="{447108E3-BBDF-4694-991A-A26233E55E7A}" destId="{2196F4A4-1BDE-4612-9033-E16FF713C2AB}" srcOrd="0" destOrd="0" presId="urn:microsoft.com/office/officeart/2005/8/layout/vList4"/>
    <dgm:cxn modelId="{788A2495-31E4-4E4E-A49F-8A1A80CC47A6}" type="presParOf" srcId="{F5E47239-F205-4AA1-A5B2-061CD4A1AAED}" destId="{3274FBFE-85F3-4029-99B7-F79740C0E6DF}" srcOrd="0" destOrd="0" presId="urn:microsoft.com/office/officeart/2005/8/layout/vList4"/>
    <dgm:cxn modelId="{1A314215-4328-4D34-81A9-E1950F818316}" type="presParOf" srcId="{3274FBFE-85F3-4029-99B7-F79740C0E6DF}" destId="{9D0E735A-F3F9-4DB0-8A03-05DD95314844}" srcOrd="0" destOrd="0" presId="urn:microsoft.com/office/officeart/2005/8/layout/vList4"/>
    <dgm:cxn modelId="{A173419A-9C28-4F83-AB48-11CE291E3897}" type="presParOf" srcId="{3274FBFE-85F3-4029-99B7-F79740C0E6DF}" destId="{BE88C37C-5BD3-414D-B144-3498C1FCDEC1}" srcOrd="1" destOrd="0" presId="urn:microsoft.com/office/officeart/2005/8/layout/vList4"/>
    <dgm:cxn modelId="{76F54181-AC8E-4CC6-9F86-01F82B4C9029}" type="presParOf" srcId="{3274FBFE-85F3-4029-99B7-F79740C0E6DF}" destId="{E843E2E0-2E19-44E5-A66C-ECF89752AEF2}" srcOrd="2" destOrd="0" presId="urn:microsoft.com/office/officeart/2005/8/layout/vList4"/>
    <dgm:cxn modelId="{F1748212-424A-4F97-A8EC-7F45AB9F8927}" type="presParOf" srcId="{F5E47239-F205-4AA1-A5B2-061CD4A1AAED}" destId="{3EE34EDA-9AFB-4AAC-B678-06C5CD5152BE}" srcOrd="1" destOrd="0" presId="urn:microsoft.com/office/officeart/2005/8/layout/vList4"/>
    <dgm:cxn modelId="{8157832B-FC5D-42CD-8FFB-E9B941157CBA}" type="presParOf" srcId="{F5E47239-F205-4AA1-A5B2-061CD4A1AAED}" destId="{AC12DAF9-4D7A-4666-A48C-52A28DA70F55}" srcOrd="2" destOrd="0" presId="urn:microsoft.com/office/officeart/2005/8/layout/vList4"/>
    <dgm:cxn modelId="{3FD9632E-FBA9-4A74-9F2B-DE16EC27ABF9}" type="presParOf" srcId="{AC12DAF9-4D7A-4666-A48C-52A28DA70F55}" destId="{CE89E999-B020-4031-9192-AAE9E6E3A9A9}" srcOrd="0" destOrd="0" presId="urn:microsoft.com/office/officeart/2005/8/layout/vList4"/>
    <dgm:cxn modelId="{E1E91AED-09A8-4BFB-86FF-0E82F2662553}" type="presParOf" srcId="{AC12DAF9-4D7A-4666-A48C-52A28DA70F55}" destId="{8C4C0BB8-B41F-4311-BA9F-72242E3C3785}" srcOrd="1" destOrd="0" presId="urn:microsoft.com/office/officeart/2005/8/layout/vList4"/>
    <dgm:cxn modelId="{FF355E68-BBC3-42E6-BF00-3E9350F4E13E}" type="presParOf" srcId="{AC12DAF9-4D7A-4666-A48C-52A28DA70F55}" destId="{80EBBC53-6DAE-4347-8A96-E8B332285EED}" srcOrd="2" destOrd="0" presId="urn:microsoft.com/office/officeart/2005/8/layout/vList4"/>
    <dgm:cxn modelId="{C30AF631-DBF3-40F8-AA5C-CCC6A0B98C00}" type="presParOf" srcId="{F5E47239-F205-4AA1-A5B2-061CD4A1AAED}" destId="{B0F36A64-D07A-48CD-8639-9FA1FB43AC32}" srcOrd="3" destOrd="0" presId="urn:microsoft.com/office/officeart/2005/8/layout/vList4"/>
    <dgm:cxn modelId="{47FEDD4F-F41A-4D98-ADFF-C3958D0063BC}" type="presParOf" srcId="{F5E47239-F205-4AA1-A5B2-061CD4A1AAED}" destId="{08985DBF-458D-411F-B7C1-CE208A7ADD06}" srcOrd="4" destOrd="0" presId="urn:microsoft.com/office/officeart/2005/8/layout/vList4"/>
    <dgm:cxn modelId="{5329B11F-5214-4E4B-9F19-DBDCA22DEB0A}" type="presParOf" srcId="{08985DBF-458D-411F-B7C1-CE208A7ADD06}" destId="{2196F4A4-1BDE-4612-9033-E16FF713C2AB}" srcOrd="0" destOrd="0" presId="urn:microsoft.com/office/officeart/2005/8/layout/vList4"/>
    <dgm:cxn modelId="{64DF60A0-4543-4C36-833E-6A4476CBF3D2}" type="presParOf" srcId="{08985DBF-458D-411F-B7C1-CE208A7ADD06}" destId="{05341592-2FF1-455D-A1DA-DC10F58D1DF1}" srcOrd="1" destOrd="0" presId="urn:microsoft.com/office/officeart/2005/8/layout/vList4"/>
    <dgm:cxn modelId="{50882B79-DE21-43F1-BFF5-F60837EABF4F}" type="presParOf" srcId="{08985DBF-458D-411F-B7C1-CE208A7ADD06}" destId="{F13BC757-23DF-4E9E-BC27-7C9DB04B67DD}"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8439C7-17CC-4CBE-A110-EBEF20BE5DEA}">
      <dsp:nvSpPr>
        <dsp:cNvPr id="0" name=""/>
        <dsp:cNvSpPr/>
      </dsp:nvSpPr>
      <dsp:spPr>
        <a:xfrm>
          <a:off x="992" y="0"/>
          <a:ext cx="2579687"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ru-RU" sz="2600" kern="1200" dirty="0"/>
            <a:t>Владельцы животных</a:t>
          </a:r>
        </a:p>
      </dsp:txBody>
      <dsp:txXfrm>
        <a:off x="992" y="0"/>
        <a:ext cx="2579687" cy="1625600"/>
      </dsp:txXfrm>
    </dsp:sp>
    <dsp:sp modelId="{F3D0A853-9C17-43DE-84D8-A9F2BADB2168}">
      <dsp:nvSpPr>
        <dsp:cNvPr id="0" name=""/>
        <dsp:cNvSpPr/>
      </dsp:nvSpPr>
      <dsp:spPr>
        <a:xfrm>
          <a:off x="288039" y="1656185"/>
          <a:ext cx="2063749" cy="10645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Сложность в поиске </a:t>
          </a:r>
          <a:r>
            <a:rPr lang="ru-RU" sz="1100" kern="1200" dirty="0" err="1"/>
            <a:t>вет</a:t>
          </a:r>
          <a:r>
            <a:rPr lang="ru-RU" sz="1100" kern="1200" dirty="0"/>
            <a:t>. врача, которому можно доверять</a:t>
          </a:r>
        </a:p>
      </dsp:txBody>
      <dsp:txXfrm>
        <a:off x="319219" y="1687365"/>
        <a:ext cx="2001389" cy="1002191"/>
      </dsp:txXfrm>
    </dsp:sp>
    <dsp:sp modelId="{E157492C-41DC-49C0-A8C4-6C0625F9985F}">
      <dsp:nvSpPr>
        <dsp:cNvPr id="0" name=""/>
        <dsp:cNvSpPr/>
      </dsp:nvSpPr>
      <dsp:spPr>
        <a:xfrm>
          <a:off x="258960" y="2854391"/>
          <a:ext cx="2063749" cy="10645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Неактуальная/ложная информация в интернете</a:t>
          </a:r>
        </a:p>
      </dsp:txBody>
      <dsp:txXfrm>
        <a:off x="290140" y="2885571"/>
        <a:ext cx="2001389" cy="1002191"/>
      </dsp:txXfrm>
    </dsp:sp>
    <dsp:sp modelId="{7BB83540-1756-4FF9-90E1-C7F4B396746B}">
      <dsp:nvSpPr>
        <dsp:cNvPr id="0" name=""/>
        <dsp:cNvSpPr/>
      </dsp:nvSpPr>
      <dsp:spPr>
        <a:xfrm>
          <a:off x="258960" y="4082719"/>
          <a:ext cx="2063749" cy="10645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Страх, что животному навредят</a:t>
          </a:r>
        </a:p>
      </dsp:txBody>
      <dsp:txXfrm>
        <a:off x="290140" y="4113899"/>
        <a:ext cx="2001389" cy="1002191"/>
      </dsp:txXfrm>
    </dsp:sp>
    <dsp:sp modelId="{C5AB78DD-EECC-4BC8-8E9A-59F8B55D4E24}">
      <dsp:nvSpPr>
        <dsp:cNvPr id="0" name=""/>
        <dsp:cNvSpPr/>
      </dsp:nvSpPr>
      <dsp:spPr>
        <a:xfrm>
          <a:off x="2774156" y="0"/>
          <a:ext cx="2579687"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ru-RU" sz="2600" kern="1200" dirty="0"/>
            <a:t>Ветеринарные врачи</a:t>
          </a:r>
        </a:p>
      </dsp:txBody>
      <dsp:txXfrm>
        <a:off x="2774156" y="0"/>
        <a:ext cx="2579687" cy="1625600"/>
      </dsp:txXfrm>
    </dsp:sp>
    <dsp:sp modelId="{020E6F80-F88D-47FA-A65F-CB18092D8B70}">
      <dsp:nvSpPr>
        <dsp:cNvPr id="0" name=""/>
        <dsp:cNvSpPr/>
      </dsp:nvSpPr>
      <dsp:spPr>
        <a:xfrm>
          <a:off x="3032125" y="1625864"/>
          <a:ext cx="2063749" cy="5202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Проблемы с привлечением клиентов</a:t>
          </a:r>
        </a:p>
      </dsp:txBody>
      <dsp:txXfrm>
        <a:off x="3047362" y="1641101"/>
        <a:ext cx="2033275" cy="489763"/>
      </dsp:txXfrm>
    </dsp:sp>
    <dsp:sp modelId="{A93ED042-1BEF-450D-AD05-362964153194}">
      <dsp:nvSpPr>
        <dsp:cNvPr id="0" name=""/>
        <dsp:cNvSpPr/>
      </dsp:nvSpPr>
      <dsp:spPr>
        <a:xfrm>
          <a:off x="3032125" y="2226138"/>
          <a:ext cx="2063749" cy="5202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Недоверие со стороны клиентов</a:t>
          </a:r>
        </a:p>
      </dsp:txBody>
      <dsp:txXfrm>
        <a:off x="3047362" y="2241375"/>
        <a:ext cx="2033275" cy="489763"/>
      </dsp:txXfrm>
    </dsp:sp>
    <dsp:sp modelId="{8060C177-8760-4CF0-8983-A655242B976B}">
      <dsp:nvSpPr>
        <dsp:cNvPr id="0" name=""/>
        <dsp:cNvSpPr/>
      </dsp:nvSpPr>
      <dsp:spPr>
        <a:xfrm>
          <a:off x="3032125" y="2826411"/>
          <a:ext cx="2063749" cy="5202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Отсутствие платформы для самопиара</a:t>
          </a:r>
        </a:p>
      </dsp:txBody>
      <dsp:txXfrm>
        <a:off x="3047362" y="2841648"/>
        <a:ext cx="2033275" cy="489763"/>
      </dsp:txXfrm>
    </dsp:sp>
    <dsp:sp modelId="{445A1044-3F32-466B-A962-B1D899F46613}">
      <dsp:nvSpPr>
        <dsp:cNvPr id="0" name=""/>
        <dsp:cNvSpPr/>
      </dsp:nvSpPr>
      <dsp:spPr>
        <a:xfrm>
          <a:off x="3032125" y="3426685"/>
          <a:ext cx="2063749" cy="5202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Отсутствие платформы по оказанию </a:t>
          </a:r>
          <a:r>
            <a:rPr lang="ru-RU" sz="1100" kern="1200" dirty="0" err="1"/>
            <a:t>вет</a:t>
          </a:r>
          <a:r>
            <a:rPr lang="ru-RU" sz="1100" kern="1200" dirty="0"/>
            <a:t> услуг</a:t>
          </a:r>
        </a:p>
      </dsp:txBody>
      <dsp:txXfrm>
        <a:off x="3047362" y="3441922"/>
        <a:ext cx="2033275" cy="489763"/>
      </dsp:txXfrm>
    </dsp:sp>
    <dsp:sp modelId="{D50AEBF1-9AD5-4DEC-953D-994FFACA9444}">
      <dsp:nvSpPr>
        <dsp:cNvPr id="0" name=""/>
        <dsp:cNvSpPr/>
      </dsp:nvSpPr>
      <dsp:spPr>
        <a:xfrm>
          <a:off x="3032125" y="4026958"/>
          <a:ext cx="2063749" cy="5202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Звонки вне рабочего времени</a:t>
          </a:r>
        </a:p>
      </dsp:txBody>
      <dsp:txXfrm>
        <a:off x="3047362" y="4042195"/>
        <a:ext cx="2033275" cy="489763"/>
      </dsp:txXfrm>
    </dsp:sp>
    <dsp:sp modelId="{8893D3EB-E238-4C93-B276-747C72D840D7}">
      <dsp:nvSpPr>
        <dsp:cNvPr id="0" name=""/>
        <dsp:cNvSpPr/>
      </dsp:nvSpPr>
      <dsp:spPr>
        <a:xfrm>
          <a:off x="3032125" y="4627232"/>
          <a:ext cx="2063749" cy="5202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Сложность с коммуникацией в </a:t>
          </a:r>
          <a:r>
            <a:rPr lang="ru-RU" sz="1100" kern="1200" dirty="0" err="1"/>
            <a:t>проф</a:t>
          </a:r>
          <a:r>
            <a:rPr lang="ru-RU" sz="1100" kern="1200" dirty="0"/>
            <a:t> сообществе</a:t>
          </a:r>
        </a:p>
      </dsp:txBody>
      <dsp:txXfrm>
        <a:off x="3047362" y="4642469"/>
        <a:ext cx="2033275" cy="489763"/>
      </dsp:txXfrm>
    </dsp:sp>
    <dsp:sp modelId="{3DD9959A-1EF8-47E0-96F4-0FB7F9415429}">
      <dsp:nvSpPr>
        <dsp:cNvPr id="0" name=""/>
        <dsp:cNvSpPr/>
      </dsp:nvSpPr>
      <dsp:spPr>
        <a:xfrm>
          <a:off x="5547320" y="0"/>
          <a:ext cx="2579687"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ru-RU" sz="2600" kern="1200" dirty="0"/>
            <a:t>Студенты</a:t>
          </a:r>
        </a:p>
      </dsp:txBody>
      <dsp:txXfrm>
        <a:off x="5547320" y="0"/>
        <a:ext cx="2579687" cy="1625600"/>
      </dsp:txXfrm>
    </dsp:sp>
    <dsp:sp modelId="{398A2C00-6511-443E-86CB-65B35A0370A5}">
      <dsp:nvSpPr>
        <dsp:cNvPr id="0" name=""/>
        <dsp:cNvSpPr/>
      </dsp:nvSpPr>
      <dsp:spPr>
        <a:xfrm>
          <a:off x="5805289" y="1626063"/>
          <a:ext cx="2063749" cy="10645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Страх оказаться невостребованным на рынке</a:t>
          </a:r>
        </a:p>
      </dsp:txBody>
      <dsp:txXfrm>
        <a:off x="5836469" y="1657243"/>
        <a:ext cx="2001389" cy="1002191"/>
      </dsp:txXfrm>
    </dsp:sp>
    <dsp:sp modelId="{F18DE6BD-9F0F-45F1-8B9F-D67C6034C0B7}">
      <dsp:nvSpPr>
        <dsp:cNvPr id="0" name=""/>
        <dsp:cNvSpPr/>
      </dsp:nvSpPr>
      <dsp:spPr>
        <a:xfrm>
          <a:off x="5805289" y="2854391"/>
          <a:ext cx="2063749" cy="10645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Отсутствие возможности консультации с более опытным коллегой</a:t>
          </a:r>
        </a:p>
      </dsp:txBody>
      <dsp:txXfrm>
        <a:off x="5836469" y="2885571"/>
        <a:ext cx="2001389" cy="1002191"/>
      </dsp:txXfrm>
    </dsp:sp>
    <dsp:sp modelId="{5CDA14AE-9870-4D21-BE71-5CFB047E8F4A}">
      <dsp:nvSpPr>
        <dsp:cNvPr id="0" name=""/>
        <dsp:cNvSpPr/>
      </dsp:nvSpPr>
      <dsp:spPr>
        <a:xfrm>
          <a:off x="5805289" y="4082719"/>
          <a:ext cx="2063749" cy="10645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t>Отсутствие знаний/навыков по привлечению клиентов</a:t>
          </a:r>
        </a:p>
      </dsp:txBody>
      <dsp:txXfrm>
        <a:off x="5836469" y="4113899"/>
        <a:ext cx="2001389" cy="10021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E735A-F3F9-4DB0-8A03-05DD95314844}">
      <dsp:nvSpPr>
        <dsp:cNvPr id="0" name=""/>
        <dsp:cNvSpPr/>
      </dsp:nvSpPr>
      <dsp:spPr>
        <a:xfrm>
          <a:off x="0" y="0"/>
          <a:ext cx="7920880" cy="16201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ru-RU" sz="2100" kern="1200" dirty="0"/>
            <a:t>Владельцы животных</a:t>
          </a:r>
        </a:p>
        <a:p>
          <a:pPr marL="171450" lvl="1" indent="-171450" algn="l" defTabSz="711200">
            <a:lnSpc>
              <a:spcPct val="90000"/>
            </a:lnSpc>
            <a:spcBef>
              <a:spcPct val="0"/>
            </a:spcBef>
            <a:spcAft>
              <a:spcPct val="15000"/>
            </a:spcAft>
            <a:buChar char="•"/>
          </a:pPr>
          <a:r>
            <a:rPr lang="ru-RU" sz="1600" kern="1200" dirty="0"/>
            <a:t>Тратят много времени и сил на поиск специалиста</a:t>
          </a:r>
        </a:p>
        <a:p>
          <a:pPr marL="171450" lvl="1" indent="-171450" algn="l" defTabSz="711200">
            <a:lnSpc>
              <a:spcPct val="90000"/>
            </a:lnSpc>
            <a:spcBef>
              <a:spcPct val="0"/>
            </a:spcBef>
            <a:spcAft>
              <a:spcPct val="15000"/>
            </a:spcAft>
            <a:buChar char="•"/>
          </a:pPr>
          <a:r>
            <a:rPr lang="ru-RU" sz="1600" kern="1200" dirty="0"/>
            <a:t>Приходят на прием «вслепую»</a:t>
          </a:r>
        </a:p>
      </dsp:txBody>
      <dsp:txXfrm>
        <a:off x="1746194" y="0"/>
        <a:ext cx="6174686" cy="1620179"/>
      </dsp:txXfrm>
    </dsp:sp>
    <dsp:sp modelId="{BE88C37C-5BD3-414D-B144-3498C1FCDEC1}">
      <dsp:nvSpPr>
        <dsp:cNvPr id="0" name=""/>
        <dsp:cNvSpPr/>
      </dsp:nvSpPr>
      <dsp:spPr>
        <a:xfrm>
          <a:off x="162018" y="162017"/>
          <a:ext cx="1584176" cy="1296143"/>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89E999-B020-4031-9192-AAE9E6E3A9A9}">
      <dsp:nvSpPr>
        <dsp:cNvPr id="0" name=""/>
        <dsp:cNvSpPr/>
      </dsp:nvSpPr>
      <dsp:spPr>
        <a:xfrm>
          <a:off x="0" y="1782197"/>
          <a:ext cx="7920880" cy="16201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ru-RU" sz="2100" kern="1200" dirty="0"/>
            <a:t>Ветеринарные врачи</a:t>
          </a:r>
        </a:p>
        <a:p>
          <a:pPr marL="171450" lvl="1" indent="-171450" algn="l" defTabSz="711200">
            <a:lnSpc>
              <a:spcPct val="90000"/>
            </a:lnSpc>
            <a:spcBef>
              <a:spcPct val="0"/>
            </a:spcBef>
            <a:spcAft>
              <a:spcPct val="15000"/>
            </a:spcAft>
            <a:buChar char="•"/>
          </a:pPr>
          <a:r>
            <a:rPr lang="ru-RU" sz="1600" kern="1200" dirty="0"/>
            <a:t>Ведут странички в общих </a:t>
          </a:r>
          <a:r>
            <a:rPr lang="ru-RU" sz="1600" kern="1200" dirty="0" err="1"/>
            <a:t>соц</a:t>
          </a:r>
          <a:r>
            <a:rPr lang="ru-RU" sz="1600" kern="1200" dirty="0"/>
            <a:t> сетях</a:t>
          </a:r>
        </a:p>
        <a:p>
          <a:pPr marL="171450" lvl="1" indent="-171450" algn="l" defTabSz="711200">
            <a:lnSpc>
              <a:spcPct val="90000"/>
            </a:lnSpc>
            <a:spcBef>
              <a:spcPct val="0"/>
            </a:spcBef>
            <a:spcAft>
              <a:spcPct val="15000"/>
            </a:spcAft>
            <a:buChar char="•"/>
          </a:pPr>
          <a:r>
            <a:rPr lang="ru-RU" sz="1600" kern="1200" dirty="0"/>
            <a:t>Работают на «сарафанное радио»</a:t>
          </a:r>
        </a:p>
        <a:p>
          <a:pPr marL="171450" lvl="1" indent="-171450" algn="l" defTabSz="711200">
            <a:lnSpc>
              <a:spcPct val="90000"/>
            </a:lnSpc>
            <a:spcBef>
              <a:spcPct val="0"/>
            </a:spcBef>
            <a:spcAft>
              <a:spcPct val="15000"/>
            </a:spcAft>
            <a:buChar char="•"/>
          </a:pPr>
          <a:r>
            <a:rPr lang="ru-RU" sz="1600" kern="1200" dirty="0"/>
            <a:t>Организовывают скидки и акции</a:t>
          </a:r>
        </a:p>
        <a:p>
          <a:pPr marL="171450" lvl="1" indent="-171450" algn="l" defTabSz="711200">
            <a:lnSpc>
              <a:spcPct val="90000"/>
            </a:lnSpc>
            <a:spcBef>
              <a:spcPct val="0"/>
            </a:spcBef>
            <a:spcAft>
              <a:spcPct val="15000"/>
            </a:spcAft>
            <a:buChar char="•"/>
          </a:pPr>
          <a:r>
            <a:rPr lang="ru-RU" sz="1600" kern="1200" dirty="0"/>
            <a:t>Применяют индивидуальный стиль в работе</a:t>
          </a:r>
        </a:p>
      </dsp:txBody>
      <dsp:txXfrm>
        <a:off x="1746193" y="1782197"/>
        <a:ext cx="6174686" cy="1620179"/>
      </dsp:txXfrm>
    </dsp:sp>
    <dsp:sp modelId="{8C4C0BB8-B41F-4311-BA9F-72242E3C3785}">
      <dsp:nvSpPr>
        <dsp:cNvPr id="0" name=""/>
        <dsp:cNvSpPr/>
      </dsp:nvSpPr>
      <dsp:spPr>
        <a:xfrm>
          <a:off x="162018" y="1944215"/>
          <a:ext cx="1584176" cy="1296143"/>
        </a:xfrm>
        <a:prstGeom prst="roundRect">
          <a:avLst>
            <a:gd name="adj" fmla="val 10000"/>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96F4A4-1BDE-4612-9033-E16FF713C2AB}">
      <dsp:nvSpPr>
        <dsp:cNvPr id="0" name=""/>
        <dsp:cNvSpPr/>
      </dsp:nvSpPr>
      <dsp:spPr>
        <a:xfrm>
          <a:off x="0" y="3564395"/>
          <a:ext cx="7920880" cy="16201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ru-RU" sz="2100" kern="1200" dirty="0"/>
            <a:t>Студенты</a:t>
          </a:r>
        </a:p>
        <a:p>
          <a:pPr marL="171450" lvl="1" indent="-171450" algn="l" defTabSz="711200">
            <a:lnSpc>
              <a:spcPct val="90000"/>
            </a:lnSpc>
            <a:spcBef>
              <a:spcPct val="0"/>
            </a:spcBef>
            <a:spcAft>
              <a:spcPct val="15000"/>
            </a:spcAft>
            <a:buChar char="•"/>
          </a:pPr>
          <a:r>
            <a:rPr lang="ru-RU" sz="1600" kern="1200" dirty="0"/>
            <a:t>Ищут подработку до окончания вуза</a:t>
          </a:r>
        </a:p>
        <a:p>
          <a:pPr marL="171450" lvl="1" indent="-171450" algn="l" defTabSz="711200">
            <a:lnSpc>
              <a:spcPct val="90000"/>
            </a:lnSpc>
            <a:spcBef>
              <a:spcPct val="0"/>
            </a:spcBef>
            <a:spcAft>
              <a:spcPct val="15000"/>
            </a:spcAft>
            <a:buChar char="•"/>
          </a:pPr>
          <a:r>
            <a:rPr lang="ru-RU" sz="1600" kern="1200" dirty="0"/>
            <a:t>Готовы консультировать по сниженным ценам</a:t>
          </a:r>
        </a:p>
      </dsp:txBody>
      <dsp:txXfrm>
        <a:off x="1746193" y="3564395"/>
        <a:ext cx="6174686" cy="1620179"/>
      </dsp:txXfrm>
    </dsp:sp>
    <dsp:sp modelId="{05341592-2FF1-455D-A1DA-DC10F58D1DF1}">
      <dsp:nvSpPr>
        <dsp:cNvPr id="0" name=""/>
        <dsp:cNvSpPr/>
      </dsp:nvSpPr>
      <dsp:spPr>
        <a:xfrm>
          <a:off x="162018" y="3726413"/>
          <a:ext cx="1584176" cy="1296143"/>
        </a:xfrm>
        <a:prstGeom prst="roundRect">
          <a:avLst>
            <a:gd name="adj" fmla="val 10000"/>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 name="Google Shape;3;n"/>
          <p:cNvSpPr>
            <a:spLocks noGrp="1" noRot="1" noChangeAspect="1"/>
          </p:cNvSpPr>
          <p:nvPr>
            <p:ph type="sldImg" idx="2"/>
          </p:nvPr>
        </p:nvSpPr>
        <p:spPr bwMode="auto">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pPr>
              <a:defRPr/>
            </a:pPr>
            <a:endParaRPr/>
          </a:p>
        </p:txBody>
      </p:sp>
    </p:spTree>
    <p:extLst>
      <p:ext uri="{BB962C8B-B14F-4D97-AF65-F5344CB8AC3E}">
        <p14:creationId xmlns:p14="http://schemas.microsoft.com/office/powerpoint/2010/main" val="3481455179"/>
      </p:ext>
    </p:extLst>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767702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Перед заполнением слайда обратите внимание на статьи о заполнении паспорта проектной идеи и об ошибках при его заполнении</a:t>
            </a:r>
            <a:endParaRPr lang="ru-RU" b="0" dirty="0">
              <a:effectLst/>
            </a:endParaRPr>
          </a:p>
          <a:p>
            <a:pPr rtl="0"/>
            <a:r>
              <a:rPr lang="ru-RU" sz="1100" b="0" i="0" u="none" strike="noStrike" cap="none" dirty="0">
                <a:solidFill>
                  <a:srgbClr val="000000"/>
                </a:solidFill>
                <a:effectLst/>
                <a:latin typeface="Arial"/>
                <a:ea typeface="Arial"/>
                <a:cs typeface="Arial"/>
              </a:rPr>
              <a:t>Как заполнять паспорт проекта </a:t>
            </a:r>
            <a:r>
              <a:rPr lang="ru-RU" sz="1100" b="0" i="0" u="sng" strike="noStrike" cap="none" dirty="0">
                <a:solidFill>
                  <a:srgbClr val="000000"/>
                </a:solidFill>
                <a:effectLst/>
                <a:latin typeface="Arial"/>
                <a:ea typeface="Arial"/>
                <a:cs typeface="Arial"/>
                <a:hlinkClick r:id="rId3"/>
              </a:rPr>
              <a:t>https://www.notion.so/intensive2035/e16bcedd0635425083043cee40507eff?pvs=4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Ошибки при заполнении паспорта проекта </a:t>
            </a:r>
            <a:r>
              <a:rPr lang="ru-RU" sz="1100" b="0" i="0" u="sng" strike="noStrike" cap="none" dirty="0">
                <a:solidFill>
                  <a:srgbClr val="000000"/>
                </a:solidFill>
                <a:effectLst/>
                <a:latin typeface="Arial"/>
                <a:ea typeface="Arial"/>
                <a:cs typeface="Arial"/>
                <a:hlinkClick r:id="rId4"/>
              </a:rPr>
              <a:t>https://www.notion.so/intensive2035/08ff407807a14bdd940722bd2c2f5fe5?pvs=4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Проблема, которую вы решаете, не существует в вакууме.</a:t>
            </a:r>
            <a:endParaRPr lang="ru-RU" b="0" dirty="0">
              <a:effectLst/>
            </a:endParaRPr>
          </a:p>
          <a:p>
            <a:pPr rtl="0"/>
            <a:r>
              <a:rPr lang="ru-RU" sz="1100" b="0" i="0" u="none" strike="noStrike" cap="none" dirty="0">
                <a:solidFill>
                  <a:srgbClr val="000000"/>
                </a:solidFill>
                <a:effectLst/>
                <a:latin typeface="Arial"/>
                <a:ea typeface="Arial"/>
                <a:cs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lang="ru-RU" b="0" dirty="0">
              <a:effectLst/>
            </a:endParaRPr>
          </a:p>
          <a:p>
            <a:pPr rtl="0"/>
            <a:r>
              <a:rPr lang="ru-RU" sz="1100" b="0" i="0" u="none" strike="noStrike" cap="none" dirty="0">
                <a:solidFill>
                  <a:srgbClr val="000000"/>
                </a:solidFill>
                <a:effectLst/>
                <a:latin typeface="Arial"/>
                <a:ea typeface="Arial"/>
                <a:cs typeface="Arial"/>
              </a:rPr>
              <a:t>Проблема возникает не на пустом месте.</a:t>
            </a:r>
            <a:endParaRPr lang="ru-RU" b="0" dirty="0">
              <a:effectLst/>
            </a:endParaRPr>
          </a:p>
          <a:p>
            <a:pPr rtl="0"/>
            <a:r>
              <a:rPr lang="ru-RU" sz="1100" b="0" i="0" u="none" strike="noStrike" cap="none" dirty="0">
                <a:solidFill>
                  <a:srgbClr val="000000"/>
                </a:solidFill>
                <a:effectLst/>
                <a:latin typeface="Arial"/>
                <a:ea typeface="Arial"/>
                <a:cs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lang="ru-RU" b="0" dirty="0">
              <a:effectLst/>
            </a:endParaRPr>
          </a:p>
          <a:p>
            <a:pPr rtl="0"/>
            <a:r>
              <a:rPr lang="ru-RU" sz="1100" b="0" i="0" u="none" strike="noStrike" cap="none" dirty="0">
                <a:solidFill>
                  <a:srgbClr val="000000"/>
                </a:solidFill>
                <a:effectLst/>
                <a:latin typeface="Arial"/>
                <a:ea typeface="Arial"/>
                <a:cs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lang="ru-RU" b="0" dirty="0">
              <a:effectLst/>
            </a:endParaRPr>
          </a:p>
          <a:p>
            <a:pPr rtl="0"/>
            <a:r>
              <a:rPr lang="ru-RU" sz="1100" b="0" i="0" u="none" strike="noStrike" cap="none" dirty="0">
                <a:solidFill>
                  <a:srgbClr val="000000"/>
                </a:solidFill>
                <a:effectLst/>
                <a:latin typeface="Arial"/>
                <a:ea typeface="Arial"/>
                <a:cs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lang="ru-RU" b="0" dirty="0">
              <a:effectLst/>
            </a:endParaRPr>
          </a:p>
          <a:p>
            <a:pPr rtl="0"/>
            <a:r>
              <a:rPr lang="ru-RU" sz="1100" b="0" i="0" u="none" strike="noStrike" cap="none" dirty="0">
                <a:solidFill>
                  <a:srgbClr val="000000"/>
                </a:solidFill>
                <a:effectLst/>
                <a:latin typeface="Arial"/>
                <a:ea typeface="Arial"/>
                <a:cs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ru-RU" b="0" dirty="0">
              <a:effectLst/>
            </a:endParaRPr>
          </a:p>
          <a:p>
            <a:br>
              <a:rPr lang="ru-RU" dirty="0"/>
            </a:br>
            <a:endParaRPr lang="ru-RU" dirty="0"/>
          </a:p>
        </p:txBody>
      </p:sp>
    </p:spTree>
    <p:extLst>
      <p:ext uri="{BB962C8B-B14F-4D97-AF65-F5344CB8AC3E}">
        <p14:creationId xmlns:p14="http://schemas.microsoft.com/office/powerpoint/2010/main" val="2577546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lang="ru-RU" b="0" dirty="0">
              <a:effectLst/>
            </a:endParaRPr>
          </a:p>
          <a:p>
            <a:pPr rtl="0"/>
            <a:r>
              <a:rPr lang="ru-RU" sz="1100" b="0" i="0" u="none" strike="noStrike" cap="none" dirty="0">
                <a:solidFill>
                  <a:srgbClr val="000000"/>
                </a:solidFill>
                <a:effectLst/>
                <a:latin typeface="Arial"/>
                <a:ea typeface="Arial"/>
                <a:cs typeface="Arial"/>
              </a:rPr>
              <a:t>Аналоги продукта бываю полными (прямые конкуренты) и частичными (косвенные конкуренты).</a:t>
            </a:r>
            <a:endParaRPr lang="ru-RU" b="0" dirty="0">
              <a:effectLst/>
            </a:endParaRPr>
          </a:p>
          <a:p>
            <a:pPr rtl="0"/>
            <a:br>
              <a:rPr lang="ru-RU" b="0" dirty="0">
                <a:effectLst/>
              </a:rPr>
            </a:br>
            <a:r>
              <a:rPr lang="ru-RU" sz="1100" b="1" i="0" u="none" strike="noStrike" cap="none" dirty="0">
                <a:solidFill>
                  <a:srgbClr val="000000"/>
                </a:solidFill>
                <a:effectLst/>
                <a:latin typeface="Arial"/>
                <a:ea typeface="Arial"/>
                <a:cs typeface="Arial"/>
              </a:rPr>
              <a:t>Полные аналоги</a:t>
            </a:r>
            <a:r>
              <a:rPr lang="ru-RU" sz="1100" b="0" i="0" u="none" strike="noStrike" cap="none" dirty="0">
                <a:solidFill>
                  <a:srgbClr val="000000"/>
                </a:solidFill>
                <a:effectLst/>
                <a:latin typeface="Arial"/>
                <a:ea typeface="Arial"/>
                <a:cs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a:t>
            </a:r>
            <a:r>
              <a:rPr lang="ru-RU" sz="1100" b="0" i="0" u="none" strike="noStrike" cap="none" dirty="0" err="1">
                <a:solidFill>
                  <a:srgbClr val="000000"/>
                </a:solidFill>
                <a:effectLst/>
                <a:latin typeface="Arial"/>
                <a:ea typeface="Arial"/>
                <a:cs typeface="Arial"/>
              </a:rPr>
              <a:t>Kia</a:t>
            </a:r>
            <a:r>
              <a:rPr lang="ru-RU" sz="1100" b="0" i="0" u="none" strike="noStrike" cap="none" dirty="0">
                <a:solidFill>
                  <a:srgbClr val="000000"/>
                </a:solidFill>
                <a:effectLst/>
                <a:latin typeface="Arial"/>
                <a:ea typeface="Arial"/>
                <a:cs typeface="Arial"/>
              </a:rPr>
              <a:t> будут машины </a:t>
            </a:r>
            <a:r>
              <a:rPr lang="ru-RU" sz="1100" b="0" i="0" u="none" strike="noStrike" cap="none" dirty="0" err="1">
                <a:solidFill>
                  <a:srgbClr val="000000"/>
                </a:solidFill>
                <a:effectLst/>
                <a:latin typeface="Arial"/>
                <a:ea typeface="Arial"/>
                <a:cs typeface="Arial"/>
              </a:rPr>
              <a:t>Skoda</a:t>
            </a:r>
            <a:r>
              <a:rPr lang="ru-RU" sz="1100" b="0" i="0" u="none" strike="noStrike" cap="none" dirty="0">
                <a:solidFill>
                  <a:srgbClr val="000000"/>
                </a:solidFill>
                <a:effectLst/>
                <a:latin typeface="Arial"/>
                <a:ea typeface="Arial"/>
                <a:cs typeface="Arial"/>
              </a:rPr>
              <a:t> и </a:t>
            </a:r>
            <a:r>
              <a:rPr lang="ru-RU" sz="1100" b="0" i="0" u="none" strike="noStrike" cap="none" dirty="0" err="1">
                <a:solidFill>
                  <a:srgbClr val="000000"/>
                </a:solidFill>
                <a:effectLst/>
                <a:latin typeface="Arial"/>
                <a:ea typeface="Arial"/>
                <a:cs typeface="Arial"/>
              </a:rPr>
              <a:t>Volkswagen</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1" i="0" u="none" strike="noStrike" cap="none" dirty="0">
                <a:solidFill>
                  <a:srgbClr val="000000"/>
                </a:solidFill>
                <a:effectLst/>
                <a:latin typeface="Arial"/>
                <a:ea typeface="Arial"/>
                <a:cs typeface="Arial"/>
              </a:rPr>
              <a:t>Частичными аналогами</a:t>
            </a:r>
            <a:r>
              <a:rPr lang="ru-RU" sz="1100" b="0" i="0" u="none" strike="noStrike" cap="none" dirty="0">
                <a:solidFill>
                  <a:srgbClr val="000000"/>
                </a:solidFill>
                <a:effectLst/>
                <a:latin typeface="Arial"/>
                <a:ea typeface="Arial"/>
                <a:cs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lang="ru-RU" b="0" dirty="0">
              <a:effectLst/>
            </a:endParaRPr>
          </a:p>
          <a:p>
            <a:pPr rtl="0"/>
            <a:r>
              <a:rPr lang="ru-RU" sz="1100" b="0" i="0" u="none" strike="noStrike" cap="none" dirty="0">
                <a:solidFill>
                  <a:srgbClr val="000000"/>
                </a:solidFill>
                <a:effectLst/>
                <a:latin typeface="Arial"/>
                <a:ea typeface="Arial"/>
                <a:cs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dirty="0">
                <a:solidFill>
                  <a:srgbClr val="000000"/>
                </a:solidFill>
                <a:effectLst/>
                <a:latin typeface="Arial"/>
                <a:ea typeface="Arial"/>
                <a:cs typeface="Arial"/>
              </a:rPr>
              <a:t>чем ваш проект отличается от аналогов, в чем превосходит их и как это помогает решать заявленную проблему.</a:t>
            </a:r>
            <a:endParaRPr lang="ru-RU" b="0" dirty="0">
              <a:effectLst/>
            </a:endParaRPr>
          </a:p>
          <a:p>
            <a:br>
              <a:rPr lang="ru-RU" dirty="0"/>
            </a:br>
            <a:endParaRPr lang="ru-RU" dirty="0"/>
          </a:p>
        </p:txBody>
      </p:sp>
    </p:spTree>
    <p:extLst>
      <p:ext uri="{BB962C8B-B14F-4D97-AF65-F5344CB8AC3E}">
        <p14:creationId xmlns:p14="http://schemas.microsoft.com/office/powerpoint/2010/main" val="1995293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Мы используем такой шаблон формулировки решения, но не настаиваем на нем: </a:t>
            </a:r>
            <a:endParaRPr lang="ru-RU" b="0" dirty="0">
              <a:effectLst/>
            </a:endParaRPr>
          </a:p>
          <a:p>
            <a:pPr rtl="0"/>
            <a:r>
              <a:rPr lang="ru-RU" sz="1100" b="0" i="1" u="none" strike="noStrike" cap="none" dirty="0">
                <a:solidFill>
                  <a:srgbClr val="000000"/>
                </a:solidFill>
                <a:effectLst/>
                <a:latin typeface="Arial"/>
                <a:ea typeface="Arial"/>
                <a:cs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lang="ru-RU" b="0" dirty="0">
              <a:effectLst/>
            </a:endParaRPr>
          </a:p>
          <a:p>
            <a:pPr rtl="0"/>
            <a:br>
              <a:rPr lang="ru-RU" b="0" dirty="0">
                <a:effectLst/>
              </a:rPr>
            </a:br>
            <a:r>
              <a:rPr lang="ru-RU" sz="1100" b="0" i="0" u="none" strike="noStrike" cap="none" dirty="0">
                <a:solidFill>
                  <a:srgbClr val="000000"/>
                </a:solidFill>
                <a:effectLst/>
                <a:latin typeface="Arial"/>
                <a:ea typeface="Arial"/>
                <a:cs typeface="Arial"/>
              </a:rPr>
              <a:t>Так или иначе, из описания вашего решения должно быть понятно следующее:</a:t>
            </a:r>
            <a:endParaRPr lang="ru-RU" b="0" dirty="0">
              <a:effectLst/>
            </a:endParaRPr>
          </a:p>
          <a:p>
            <a:pPr rtl="0" fontAlgn="base"/>
            <a:r>
              <a:rPr lang="ru-RU" sz="1100" b="0" i="0" u="none" strike="noStrike" cap="none" dirty="0">
                <a:solidFill>
                  <a:srgbClr val="000000"/>
                </a:solidFill>
                <a:effectLst/>
                <a:latin typeface="Arial"/>
                <a:ea typeface="Arial"/>
                <a:cs typeface="Arial"/>
              </a:rPr>
              <a:t>чья проблема решается</a:t>
            </a:r>
          </a:p>
          <a:p>
            <a:pPr rtl="0" fontAlgn="base"/>
            <a:r>
              <a:rPr lang="ru-RU" sz="1100" b="0" i="0" u="none" strike="noStrike" cap="none" dirty="0">
                <a:solidFill>
                  <a:srgbClr val="000000"/>
                </a:solidFill>
                <a:effectLst/>
                <a:latin typeface="Arial"/>
                <a:ea typeface="Arial"/>
                <a:cs typeface="Arial"/>
              </a:rPr>
              <a:t>что это за проблема</a:t>
            </a:r>
          </a:p>
          <a:p>
            <a:pPr rtl="0" fontAlgn="base"/>
            <a:r>
              <a:rPr lang="ru-RU" sz="1100" b="0" i="0" u="none" strike="noStrike" cap="none" dirty="0">
                <a:solidFill>
                  <a:srgbClr val="000000"/>
                </a:solidFill>
                <a:effectLst/>
                <a:latin typeface="Arial"/>
                <a:ea typeface="Arial"/>
                <a:cs typeface="Arial"/>
              </a:rPr>
              <a:t>что представляет собой ваше решение</a:t>
            </a:r>
          </a:p>
          <a:p>
            <a:pPr rtl="0" fontAlgn="base"/>
            <a:r>
              <a:rPr lang="ru-RU" sz="1100" b="0" i="0" u="none" strike="noStrike" cap="none" dirty="0">
                <a:solidFill>
                  <a:srgbClr val="000000"/>
                </a:solidFill>
                <a:effectLst/>
                <a:latin typeface="Arial"/>
                <a:ea typeface="Arial"/>
                <a:cs typeface="Arial"/>
              </a:rPr>
              <a:t>чем оно лучше аналогичных</a:t>
            </a:r>
          </a:p>
          <a:p>
            <a:pPr rtl="0"/>
            <a:br>
              <a:rPr lang="ru-RU" b="0" dirty="0">
                <a:effectLst/>
              </a:rPr>
            </a:br>
            <a:r>
              <a:rPr lang="ru-RU" sz="1100" b="0" i="0" u="none" strike="noStrike" cap="none" dirty="0">
                <a:solidFill>
                  <a:srgbClr val="000000"/>
                </a:solidFill>
                <a:effectLst/>
                <a:latin typeface="Arial"/>
                <a:ea typeface="Arial"/>
                <a:cs typeface="Arial"/>
              </a:rPr>
              <a:t>Например</a:t>
            </a:r>
            <a:endParaRPr lang="ru-RU" b="0" dirty="0">
              <a:effectLst/>
            </a:endParaRPr>
          </a:p>
          <a:p>
            <a:pPr rtl="0"/>
            <a:r>
              <a:rPr lang="ru-RU" sz="1100" b="0" i="0" u="none" strike="noStrike" cap="none" dirty="0">
                <a:solidFill>
                  <a:srgbClr val="000000"/>
                </a:solidFill>
                <a:effectLst/>
                <a:latin typeface="Arial"/>
                <a:ea typeface="Arial"/>
                <a:cs typeface="Arial"/>
              </a:rPr>
              <a:t>Для </a:t>
            </a:r>
            <a:r>
              <a:rPr lang="ru-RU" sz="1100" b="1" i="0" u="none" strike="noStrike" cap="none" dirty="0">
                <a:solidFill>
                  <a:srgbClr val="000000"/>
                </a:solidFill>
                <a:effectLst/>
                <a:latin typeface="Arial"/>
                <a:ea typeface="Arial"/>
                <a:cs typeface="Arial"/>
              </a:rPr>
              <a:t>&lt;мам с колясками&gt;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которым нужно </a:t>
            </a:r>
            <a:r>
              <a:rPr lang="ru-RU" sz="1100" b="1" i="0" u="none" strike="noStrike" cap="none" dirty="0">
                <a:solidFill>
                  <a:srgbClr val="000000"/>
                </a:solidFill>
                <a:effectLst/>
                <a:latin typeface="Arial"/>
                <a:ea typeface="Arial"/>
                <a:cs typeface="Arial"/>
              </a:rPr>
              <a:t>&lt;два раза в день гулять с ребенком&gt;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наше </a:t>
            </a:r>
            <a:r>
              <a:rPr lang="ru-RU" sz="1100" b="1" i="0" u="none" strike="noStrike" cap="none" dirty="0">
                <a:solidFill>
                  <a:srgbClr val="000000"/>
                </a:solidFill>
                <a:effectLst/>
                <a:latin typeface="Arial"/>
                <a:ea typeface="Arial"/>
                <a:cs typeface="Arial"/>
              </a:rPr>
              <a:t>&lt;мобильное приложение&gt;</a:t>
            </a:r>
            <a:endParaRPr lang="ru-RU" b="0" dirty="0">
              <a:effectLst/>
            </a:endParaRPr>
          </a:p>
          <a:p>
            <a:pPr rtl="0"/>
            <a:r>
              <a:rPr lang="ru-RU" sz="1100" b="0" i="0" u="none" strike="noStrike" cap="none" dirty="0">
                <a:solidFill>
                  <a:srgbClr val="000000"/>
                </a:solidFill>
                <a:effectLst/>
                <a:latin typeface="Arial"/>
                <a:ea typeface="Arial"/>
                <a:cs typeface="Arial"/>
              </a:rPr>
              <a:t>будет </a:t>
            </a:r>
            <a:r>
              <a:rPr lang="ru-RU" sz="1100" b="1" i="0" u="none" strike="noStrike" cap="none" dirty="0">
                <a:solidFill>
                  <a:srgbClr val="000000"/>
                </a:solidFill>
                <a:effectLst/>
                <a:latin typeface="Arial"/>
                <a:ea typeface="Arial"/>
                <a:cs typeface="Arial"/>
              </a:rPr>
              <a:t>&lt;строить удобные и интересные пешеходные маршруты прогулок&gt;.</a:t>
            </a:r>
            <a:endParaRPr lang="ru-RU" b="0" dirty="0">
              <a:effectLst/>
            </a:endParaRPr>
          </a:p>
          <a:p>
            <a:pPr rtl="0"/>
            <a:r>
              <a:rPr lang="ru-RU" sz="1100" b="0" i="0" u="none" strike="noStrike" cap="none" dirty="0">
                <a:solidFill>
                  <a:srgbClr val="000000"/>
                </a:solidFill>
                <a:effectLst/>
                <a:latin typeface="Arial"/>
                <a:ea typeface="Arial"/>
                <a:cs typeface="Arial"/>
              </a:rPr>
              <a:t>В отличие от </a:t>
            </a:r>
            <a:r>
              <a:rPr lang="ru-RU" sz="1100" b="1" i="0" u="none" strike="noStrike" cap="none" dirty="0">
                <a:solidFill>
                  <a:srgbClr val="000000"/>
                </a:solidFill>
                <a:effectLst/>
                <a:latin typeface="Arial"/>
                <a:ea typeface="Arial"/>
                <a:cs typeface="Arial"/>
              </a:rPr>
              <a:t>&lt;</a:t>
            </a:r>
            <a:r>
              <a:rPr lang="ru-RU" sz="1100" b="1" i="0" u="none" strike="noStrike" cap="none" dirty="0" err="1">
                <a:solidFill>
                  <a:srgbClr val="000000"/>
                </a:solidFill>
                <a:effectLst/>
                <a:latin typeface="Arial"/>
                <a:ea typeface="Arial"/>
                <a:cs typeface="Arial"/>
              </a:rPr>
              <a:t>Яндекс.Карт</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Google</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Maps</a:t>
            </a:r>
            <a:r>
              <a:rPr lang="ru-RU" sz="1100" b="1" i="0" u="none" strike="noStrike" cap="none" dirty="0">
                <a:solidFill>
                  <a:srgbClr val="000000"/>
                </a:solidFill>
                <a:effectLst/>
                <a:latin typeface="Arial"/>
                <a:ea typeface="Arial"/>
                <a:cs typeface="Arial"/>
              </a:rPr>
              <a:t> и 2Gis&gt;</a:t>
            </a:r>
            <a:r>
              <a:rPr lang="ru-RU" sz="1100" b="0" i="0" u="none" strike="noStrike" cap="none" dirty="0">
                <a:solidFill>
                  <a:srgbClr val="000000"/>
                </a:solidFill>
                <a:effectLst/>
                <a:latin typeface="Arial"/>
                <a:ea typeface="Arial"/>
                <a:cs typeface="Arial"/>
              </a:rPr>
              <a:t>, наше приложение будет лучше тем,</a:t>
            </a:r>
            <a:endParaRPr lang="ru-RU" b="0" dirty="0">
              <a:effectLst/>
            </a:endParaRPr>
          </a:p>
          <a:p>
            <a:pPr rtl="0"/>
            <a:r>
              <a:rPr lang="ru-RU" sz="1100" b="0" i="0" u="none" strike="noStrike" cap="none" dirty="0">
                <a:solidFill>
                  <a:srgbClr val="000000"/>
                </a:solidFill>
                <a:effectLst/>
                <a:latin typeface="Arial"/>
                <a:ea typeface="Arial"/>
                <a:cs typeface="Arial"/>
              </a:rPr>
              <a:t>что </a:t>
            </a:r>
            <a:r>
              <a:rPr lang="ru-RU" sz="1100" b="1" i="0" u="none" strike="noStrike" cap="none" dirty="0">
                <a:solidFill>
                  <a:srgbClr val="000000"/>
                </a:solidFill>
                <a:effectLst/>
                <a:latin typeface="Arial"/>
                <a:ea typeface="Arial"/>
                <a:cs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676551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337085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1598991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Слайд с командой — это ваш способ представиться и показать, что вы способны справиться с поставленной задачей.</a:t>
            </a:r>
            <a:endParaRPr lang="ru-RU" b="0" dirty="0">
              <a:effectLst/>
            </a:endParaRPr>
          </a:p>
          <a:p>
            <a:pPr rtl="0"/>
            <a:r>
              <a:rPr lang="ru-RU" sz="1100" b="0" i="0" u="none" strike="noStrike" cap="none" dirty="0">
                <a:solidFill>
                  <a:srgbClr val="000000"/>
                </a:solidFill>
                <a:effectLst/>
                <a:latin typeface="Arial"/>
                <a:ea typeface="Arial"/>
                <a:cs typeface="Arial"/>
              </a:rPr>
              <a:t>Обычно здесь размещают фотографии, указывают, как кого зовут, должность в проекте</a:t>
            </a:r>
            <a:endParaRPr lang="ru-RU" b="0" dirty="0">
              <a:effectLst/>
            </a:endParaRPr>
          </a:p>
          <a:p>
            <a:pPr rtl="0"/>
            <a:r>
              <a:rPr lang="ru-RU" sz="1100" b="0" i="0" u="none" strike="noStrike" cap="none" dirty="0">
                <a:solidFill>
                  <a:srgbClr val="000000"/>
                </a:solidFill>
                <a:effectLst/>
                <a:latin typeface="Arial"/>
                <a:ea typeface="Arial"/>
                <a:cs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lang="ru-RU" b="0" dirty="0">
              <a:effectLst/>
            </a:endParaRPr>
          </a:p>
          <a:p>
            <a:pPr rtl="0"/>
            <a:r>
              <a:rPr lang="ru-RU" sz="1100" b="0" i="1" u="none" strike="noStrike" cap="none" dirty="0">
                <a:solidFill>
                  <a:srgbClr val="000000"/>
                </a:solidFill>
                <a:effectLst/>
                <a:latin typeface="Arial"/>
                <a:ea typeface="Arial"/>
                <a:cs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lang="ru-RU" b="0" dirty="0">
              <a:effectLst/>
            </a:endParaRPr>
          </a:p>
          <a:p>
            <a:pPr rtl="0"/>
            <a:br>
              <a:rPr lang="ru-RU" b="0" dirty="0">
                <a:effectLst/>
              </a:rPr>
            </a:br>
            <a:r>
              <a:rPr lang="ru-RU" sz="1100" b="0" i="0" u="none" strike="noStrike" cap="none" dirty="0">
                <a:solidFill>
                  <a:srgbClr val="000000"/>
                </a:solidFill>
                <a:effectLst/>
                <a:latin typeface="Arial"/>
                <a:ea typeface="Arial"/>
                <a:cs typeface="Arial"/>
              </a:rPr>
              <a:t>Но ни в коем случае ничего не придумывайте и не вводите ваших зрителей в заблуждение!</a:t>
            </a:r>
            <a:endParaRPr lang="ru-RU" b="0" dirty="0">
              <a:effectLst/>
            </a:endParaRPr>
          </a:p>
          <a:p>
            <a:br>
              <a:rPr lang="ru-RU" dirty="0"/>
            </a:br>
            <a:endParaRPr lang="ru-RU" dirty="0"/>
          </a:p>
        </p:txBody>
      </p:sp>
    </p:spTree>
    <p:extLst>
      <p:ext uri="{BB962C8B-B14F-4D97-AF65-F5344CB8AC3E}">
        <p14:creationId xmlns:p14="http://schemas.microsoft.com/office/powerpoint/2010/main" val="14784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82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5352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9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Заголовок">
    <p:spTree>
      <p:nvGrpSpPr>
        <p:cNvPr id="1" name=""/>
        <p:cNvGrpSpPr/>
        <p:nvPr/>
      </p:nvGrpSpPr>
      <p:grpSpPr>
        <a:xfrm>
          <a:off x="0" y="0"/>
          <a:ext cx="0" cy="0"/>
          <a:chOff x="0" y="0"/>
          <a:chExt cx="0" cy="0"/>
        </a:xfrm>
      </p:grpSpPr>
      <p:sp>
        <p:nvSpPr>
          <p:cNvPr id="11" name="Уровень текста 1…"/>
          <p:cNvSpPr txBox="1">
            <a:spLocks noGrp="1"/>
          </p:cNvSpPr>
          <p:nvPr>
            <p:ph type="body" sz="quarter" idx="1"/>
          </p:nvPr>
        </p:nvSpPr>
        <p:spPr>
          <a:xfrm>
            <a:off x="600671" y="5929932"/>
            <a:ext cx="10985503" cy="318491"/>
          </a:xfrm>
          <a:prstGeom prst="rect">
            <a:avLst/>
          </a:prstGeom>
        </p:spPr>
        <p:txBody>
          <a:bodyPr lIns="45718" tIns="45718" rIns="45718" bIns="45718" spcCol="38100"/>
          <a:lstStyle>
            <a:lvl1pPr marL="0" indent="0" defTabSz="412731">
              <a:lnSpc>
                <a:spcPct val="100000"/>
              </a:lnSpc>
              <a:spcBef>
                <a:spcPts val="0"/>
              </a:spcBef>
              <a:buSzTx/>
              <a:buNone/>
              <a:defRPr sz="1800" b="1"/>
            </a:lvl1pPr>
            <a:lvl2pPr marL="533375" indent="-228589" defTabSz="412731">
              <a:lnSpc>
                <a:spcPct val="100000"/>
              </a:lnSpc>
              <a:spcBef>
                <a:spcPts val="0"/>
              </a:spcBef>
              <a:defRPr sz="1800" b="1"/>
            </a:lvl2pPr>
            <a:lvl3pPr marL="838161" indent="-228589" defTabSz="412731">
              <a:lnSpc>
                <a:spcPct val="100000"/>
              </a:lnSpc>
              <a:spcBef>
                <a:spcPts val="0"/>
              </a:spcBef>
              <a:defRPr sz="1800" b="1"/>
            </a:lvl3pPr>
            <a:lvl4pPr marL="1142947" indent="-228589" defTabSz="412731">
              <a:lnSpc>
                <a:spcPct val="100000"/>
              </a:lnSpc>
              <a:spcBef>
                <a:spcPts val="0"/>
              </a:spcBef>
              <a:defRPr sz="1800" b="1"/>
            </a:lvl4pPr>
            <a:lvl5pPr marL="1447733" indent="-228589" defTabSz="412731">
              <a:lnSpc>
                <a:spcPct val="100000"/>
              </a:lnSpc>
              <a:spcBef>
                <a:spcPts val="0"/>
              </a:spcBef>
              <a:defRPr sz="1800" b="1"/>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12" name="Заголовок презентации"/>
          <p:cNvSpPr txBox="1">
            <a:spLocks noGrp="1"/>
          </p:cNvSpPr>
          <p:nvPr>
            <p:ph type="title"/>
          </p:nvPr>
        </p:nvSpPr>
        <p:spPr>
          <a:xfrm>
            <a:off x="603249" y="1287496"/>
            <a:ext cx="10985503" cy="2324102"/>
          </a:xfrm>
          <a:prstGeom prst="rect">
            <a:avLst/>
          </a:prstGeom>
        </p:spPr>
        <p:txBody>
          <a:bodyPr anchor="b"/>
          <a:lstStyle>
            <a:lvl1pPr>
              <a:defRPr sz="5800" spc="-116"/>
            </a:lvl1pPr>
          </a:lstStyle>
          <a:p>
            <a:r>
              <a:rPr lang="ru-RU"/>
              <a:t>Образец заголовка</a:t>
            </a:r>
            <a:endParaRPr/>
          </a:p>
        </p:txBody>
      </p:sp>
      <p:sp>
        <p:nvSpPr>
          <p:cNvPr id="13" name="Уровень текста 1…"/>
          <p:cNvSpPr txBox="1">
            <a:spLocks noGrp="1"/>
          </p:cNvSpPr>
          <p:nvPr>
            <p:ph type="body" sz="quarter" idx="21"/>
          </p:nvPr>
        </p:nvSpPr>
        <p:spPr>
          <a:xfrm>
            <a:off x="600672" y="3611595"/>
            <a:ext cx="10985501" cy="952502"/>
          </a:xfrm>
          <a:prstGeom prst="rect">
            <a:avLst/>
          </a:prstGeom>
        </p:spPr>
        <p:txBody>
          <a:bodyPr spcCol="38100"/>
          <a:lstStyle>
            <a:lvl1pPr marL="0" indent="0" defTabSz="412731">
              <a:lnSpc>
                <a:spcPct val="100000"/>
              </a:lnSpc>
              <a:spcBef>
                <a:spcPts val="0"/>
              </a:spcBef>
              <a:buSzTx/>
              <a:buNone/>
              <a:defRPr sz="2750" b="1"/>
            </a:lvl1pPr>
          </a:lstStyle>
          <a:p>
            <a:pPr lvl="0"/>
            <a:r>
              <a:rPr lang="ru-RU"/>
              <a:t>Образец текста</a:t>
            </a:r>
          </a:p>
        </p:txBody>
      </p:sp>
      <p:sp>
        <p:nvSpPr>
          <p:cNvPr id="2" name="Номер слайда">
            <a:extLst>
              <a:ext uri="{FF2B5EF4-FFF2-40B4-BE49-F238E27FC236}">
                <a16:creationId xmlns:a16="http://schemas.microsoft.com/office/drawing/2014/main" id="{A4B7D94B-7166-495F-F7F5-FEADFC81131C}"/>
              </a:ext>
            </a:extLst>
          </p:cNvPr>
          <p:cNvSpPr txBox="1">
            <a:spLocks noGrp="1"/>
          </p:cNvSpPr>
          <p:nvPr>
            <p:ph type="sldNum" sz="quarter" idx="22"/>
          </p:nvPr>
        </p:nvSpPr>
        <p:spPr/>
        <p:txBody>
          <a:bodyPr/>
          <a:lstStyle>
            <a:lvl1pPr>
              <a:defRPr/>
            </a:lvl1pPr>
          </a:lstStyle>
          <a:p>
            <a:pPr defTabSz="554492" rtl="0">
              <a:buClrTx/>
            </a:pPr>
            <a:fld id="{B0489526-BA99-4733-AEC4-101D6143F289}" type="slidenum">
              <a:rPr lang="ru-RU" altLang="ru-RU" sz="1092" kern="1200" smtClean="0">
                <a:solidFill>
                  <a:prstClr val="black"/>
                </a:solidFill>
                <a:latin typeface="Gilroy"/>
                <a:ea typeface="+mn-ea"/>
                <a:cs typeface="+mn-cs"/>
              </a:rPr>
              <a:pPr defTabSz="554492" rtl="0">
                <a:buClrTx/>
              </a:pPr>
              <a:t>‹#›</a:t>
            </a:fld>
            <a:endParaRPr lang="ru-RU" altLang="ru-RU" sz="1092" kern="1200">
              <a:solidFill>
                <a:prstClr val="black"/>
              </a:solidFill>
              <a:latin typeface="Gilroy"/>
              <a:ea typeface="+mn-ea"/>
              <a:cs typeface="+mn-cs"/>
            </a:endParaRPr>
          </a:p>
        </p:txBody>
      </p:sp>
    </p:spTree>
    <p:extLst>
      <p:ext uri="{BB962C8B-B14F-4D97-AF65-F5344CB8AC3E}">
        <p14:creationId xmlns:p14="http://schemas.microsoft.com/office/powerpoint/2010/main" val="180460399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1404259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98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810629CF-10CA-8B6A-4733-1DBF04317230}"/>
              </a:ext>
            </a:extLst>
          </p:cNvPr>
          <p:cNvGrpSpPr/>
          <p:nvPr userDrawn="1"/>
        </p:nvGrpSpPr>
        <p:grpSpPr>
          <a:xfrm>
            <a:off x="-15875" y="6554570"/>
            <a:ext cx="12236450" cy="327002"/>
            <a:chOff x="-15875" y="6554788"/>
            <a:chExt cx="12236450" cy="327025"/>
          </a:xfrm>
        </p:grpSpPr>
        <p:sp>
          <p:nvSpPr>
            <p:cNvPr id="8" name="Прямоугольник">
              <a:extLst>
                <a:ext uri="{FF2B5EF4-FFF2-40B4-BE49-F238E27FC236}">
                  <a16:creationId xmlns:a16="http://schemas.microsoft.com/office/drawing/2014/main" id="{A9CABD2D-30FD-9256-79CB-436AF9EE2AB9}"/>
                </a:ext>
              </a:extLst>
            </p:cNvPr>
            <p:cNvSpPr>
              <a:spLocks noChangeArrowheads="1"/>
            </p:cNvSpPr>
            <p:nvPr/>
          </p:nvSpPr>
          <p:spPr bwMode="auto">
            <a:xfrm>
              <a:off x="-15875" y="6554788"/>
              <a:ext cx="1503363"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9" name="Прямоугольник">
              <a:extLst>
                <a:ext uri="{FF2B5EF4-FFF2-40B4-BE49-F238E27FC236}">
                  <a16:creationId xmlns:a16="http://schemas.microsoft.com/office/drawing/2014/main" id="{47F4E153-CBCE-9309-89EF-F64E69322902}"/>
                </a:ext>
              </a:extLst>
            </p:cNvPr>
            <p:cNvSpPr>
              <a:spLocks noChangeArrowheads="1"/>
            </p:cNvSpPr>
            <p:nvPr/>
          </p:nvSpPr>
          <p:spPr bwMode="auto">
            <a:xfrm>
              <a:off x="1481138" y="6554788"/>
              <a:ext cx="1501775"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0" name="Прямоугольник">
              <a:extLst>
                <a:ext uri="{FF2B5EF4-FFF2-40B4-BE49-F238E27FC236}">
                  <a16:creationId xmlns:a16="http://schemas.microsoft.com/office/drawing/2014/main" id="{380527E8-3B18-E5E5-0110-9560F3AC80FA}"/>
                </a:ext>
              </a:extLst>
            </p:cNvPr>
            <p:cNvSpPr>
              <a:spLocks noChangeArrowheads="1"/>
            </p:cNvSpPr>
            <p:nvPr/>
          </p:nvSpPr>
          <p:spPr bwMode="auto">
            <a:xfrm>
              <a:off x="2968625" y="6554788"/>
              <a:ext cx="1501775" cy="32702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1" name="Прямоугольник">
              <a:extLst>
                <a:ext uri="{FF2B5EF4-FFF2-40B4-BE49-F238E27FC236}">
                  <a16:creationId xmlns:a16="http://schemas.microsoft.com/office/drawing/2014/main" id="{CD700213-111B-C0C6-F64C-C31AB6A67467}"/>
                </a:ext>
              </a:extLst>
            </p:cNvPr>
            <p:cNvSpPr>
              <a:spLocks noChangeArrowheads="1"/>
            </p:cNvSpPr>
            <p:nvPr/>
          </p:nvSpPr>
          <p:spPr bwMode="auto">
            <a:xfrm>
              <a:off x="4449763" y="6554788"/>
              <a:ext cx="1503362"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2" name="Прямоугольник">
              <a:extLst>
                <a:ext uri="{FF2B5EF4-FFF2-40B4-BE49-F238E27FC236}">
                  <a16:creationId xmlns:a16="http://schemas.microsoft.com/office/drawing/2014/main" id="{E8E87C2D-6745-0207-2153-51940CF6B083}"/>
                </a:ext>
              </a:extLst>
            </p:cNvPr>
            <p:cNvSpPr>
              <a:spLocks noChangeArrowheads="1"/>
            </p:cNvSpPr>
            <p:nvPr/>
          </p:nvSpPr>
          <p:spPr bwMode="auto">
            <a:xfrm>
              <a:off x="5951538" y="6554788"/>
              <a:ext cx="1501775" cy="32702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3" name="Прямоугольник">
              <a:extLst>
                <a:ext uri="{FF2B5EF4-FFF2-40B4-BE49-F238E27FC236}">
                  <a16:creationId xmlns:a16="http://schemas.microsoft.com/office/drawing/2014/main" id="{FD48D0B4-16E8-BB20-F631-63C06F235C85}"/>
                </a:ext>
              </a:extLst>
            </p:cNvPr>
            <p:cNvSpPr>
              <a:spLocks noChangeArrowheads="1"/>
            </p:cNvSpPr>
            <p:nvPr/>
          </p:nvSpPr>
          <p:spPr bwMode="auto">
            <a:xfrm>
              <a:off x="7419975" y="6554788"/>
              <a:ext cx="1501775" cy="32702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4" name="Прямоугольник">
              <a:extLst>
                <a:ext uri="{FF2B5EF4-FFF2-40B4-BE49-F238E27FC236}">
                  <a16:creationId xmlns:a16="http://schemas.microsoft.com/office/drawing/2014/main" id="{CE488FD2-63D9-28DD-9402-CDF9039C2A74}"/>
                </a:ext>
              </a:extLst>
            </p:cNvPr>
            <p:cNvSpPr>
              <a:spLocks noChangeArrowheads="1"/>
            </p:cNvSpPr>
            <p:nvPr/>
          </p:nvSpPr>
          <p:spPr bwMode="auto">
            <a:xfrm>
              <a:off x="8920163" y="6554788"/>
              <a:ext cx="1503362"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5" name="Прямоугольник">
              <a:extLst>
                <a:ext uri="{FF2B5EF4-FFF2-40B4-BE49-F238E27FC236}">
                  <a16:creationId xmlns:a16="http://schemas.microsoft.com/office/drawing/2014/main" id="{86D85FBD-EFD2-C6A5-A63D-3360367BFBDC}"/>
                </a:ext>
              </a:extLst>
            </p:cNvPr>
            <p:cNvSpPr>
              <a:spLocks noChangeArrowheads="1"/>
            </p:cNvSpPr>
            <p:nvPr/>
          </p:nvSpPr>
          <p:spPr bwMode="auto">
            <a:xfrm>
              <a:off x="10234613" y="6554788"/>
              <a:ext cx="1503362"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6" name="Прямоугольник">
              <a:extLst>
                <a:ext uri="{FF2B5EF4-FFF2-40B4-BE49-F238E27FC236}">
                  <a16:creationId xmlns:a16="http://schemas.microsoft.com/office/drawing/2014/main" id="{BFD85403-139B-47EA-41BC-C0C0727610BB}"/>
                </a:ext>
              </a:extLst>
            </p:cNvPr>
            <p:cNvSpPr>
              <a:spLocks noChangeArrowheads="1"/>
            </p:cNvSpPr>
            <p:nvPr/>
          </p:nvSpPr>
          <p:spPr bwMode="auto">
            <a:xfrm>
              <a:off x="11731625" y="6554788"/>
              <a:ext cx="488950"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grpSp>
      <p:sp>
        <p:nvSpPr>
          <p:cNvPr id="17" name="Прямоугольник">
            <a:extLst>
              <a:ext uri="{FF2B5EF4-FFF2-40B4-BE49-F238E27FC236}">
                <a16:creationId xmlns:a16="http://schemas.microsoft.com/office/drawing/2014/main" id="{FFF8CBD4-87DD-13A3-9A8F-990F8245B4E4}"/>
              </a:ext>
            </a:extLst>
          </p:cNvPr>
          <p:cNvSpPr>
            <a:spLocks noChangeArrowheads="1"/>
          </p:cNvSpPr>
          <p:nvPr userDrawn="1"/>
        </p:nvSpPr>
        <p:spPr bwMode="auto">
          <a:xfrm>
            <a:off x="11496718" y="-7697"/>
            <a:ext cx="696871" cy="176041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8" name="Прямоугольник">
            <a:extLst>
              <a:ext uri="{FF2B5EF4-FFF2-40B4-BE49-F238E27FC236}">
                <a16:creationId xmlns:a16="http://schemas.microsoft.com/office/drawing/2014/main" id="{1F8319DE-6B1F-876E-A3B0-D65172202FE1}"/>
              </a:ext>
            </a:extLst>
          </p:cNvPr>
          <p:cNvSpPr>
            <a:spLocks noChangeArrowheads="1"/>
          </p:cNvSpPr>
          <p:nvPr userDrawn="1"/>
        </p:nvSpPr>
        <p:spPr bwMode="auto">
          <a:xfrm>
            <a:off x="11496718" y="1751131"/>
            <a:ext cx="696871" cy="1760413"/>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9" name="Прямоугольник">
            <a:extLst>
              <a:ext uri="{FF2B5EF4-FFF2-40B4-BE49-F238E27FC236}">
                <a16:creationId xmlns:a16="http://schemas.microsoft.com/office/drawing/2014/main" id="{2838CEC7-A244-778B-A37A-50A2324147BA}"/>
              </a:ext>
            </a:extLst>
          </p:cNvPr>
          <p:cNvSpPr>
            <a:spLocks noChangeArrowheads="1"/>
          </p:cNvSpPr>
          <p:nvPr userDrawn="1"/>
        </p:nvSpPr>
        <p:spPr bwMode="auto">
          <a:xfrm>
            <a:off x="11496718" y="3505195"/>
            <a:ext cx="696871" cy="176041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0" name="Прямоугольник">
            <a:extLst>
              <a:ext uri="{FF2B5EF4-FFF2-40B4-BE49-F238E27FC236}">
                <a16:creationId xmlns:a16="http://schemas.microsoft.com/office/drawing/2014/main" id="{E419DE2C-BC4D-CFD3-59F5-4006E7D3F6DD}"/>
              </a:ext>
            </a:extLst>
          </p:cNvPr>
          <p:cNvSpPr>
            <a:spLocks noChangeArrowheads="1"/>
          </p:cNvSpPr>
          <p:nvPr userDrawn="1"/>
        </p:nvSpPr>
        <p:spPr bwMode="auto">
          <a:xfrm>
            <a:off x="11496718" y="5264021"/>
            <a:ext cx="696871" cy="1290547"/>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1" name="Номер слайда 135">
            <a:extLst>
              <a:ext uri="{FF2B5EF4-FFF2-40B4-BE49-F238E27FC236}">
                <a16:creationId xmlns:a16="http://schemas.microsoft.com/office/drawing/2014/main" id="{983BEB8E-615E-2599-CF07-A65202253448}"/>
              </a:ext>
            </a:extLst>
          </p:cNvPr>
          <p:cNvSpPr txBox="1">
            <a:spLocks/>
          </p:cNvSpPr>
          <p:nvPr userDrawn="1"/>
        </p:nvSpPr>
        <p:spPr>
          <a:xfrm>
            <a:off x="8988425" y="6564183"/>
            <a:ext cx="2743200" cy="307771"/>
          </a:xfrm>
          <a:prstGeom prst="rect">
            <a:avLst/>
          </a:prstGeom>
        </p:spPr>
        <p:txBody>
          <a:bodyPr vert="horz" wrap="square" lIns="91434" tIns="45717" rIns="91434" bIns="45717" rtlCol="0" anchor="ct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fld id="{B0489526-BA99-4733-AEC4-101D6143F289}" type="slidenum">
              <a:rPr kumimoji="0" lang="ru-RU" altLang="ru-RU" sz="1400" b="1" i="0" u="none" strike="noStrike" kern="1200" cap="none" spc="0" normalizeH="0" baseline="0" noProof="0" smtClean="0">
                <a:ln>
                  <a:noFill/>
                </a:ln>
                <a:solidFill>
                  <a:prstClr val="white"/>
                </a:solidFill>
                <a:effectLst/>
                <a:uLnTx/>
                <a:uFillTx/>
                <a:latin typeface="Gilroy" panose="00000500000000000000" pitchFamily="2" charset="-52"/>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a:t>
            </a:fld>
            <a:endParaRPr kumimoji="0" lang="ru-RU" altLang="ru-RU" sz="1400" b="1" i="0" u="none" strike="noStrike" kern="1200" cap="none" spc="0" normalizeH="0" baseline="0" noProof="0" dirty="0">
              <a:ln>
                <a:noFill/>
              </a:ln>
              <a:solidFill>
                <a:prstClr val="white"/>
              </a:solidFill>
              <a:effectLst/>
              <a:uLnTx/>
              <a:uFillTx/>
              <a:latin typeface="Gilroy" panose="00000500000000000000" pitchFamily="2" charset="-52"/>
              <a:ea typeface="+mn-ea"/>
              <a:cs typeface="+mn-cs"/>
            </a:endParaRPr>
          </a:p>
        </p:txBody>
      </p:sp>
    </p:spTree>
    <p:extLst>
      <p:ext uri="{BB962C8B-B14F-4D97-AF65-F5344CB8AC3E}">
        <p14:creationId xmlns:p14="http://schemas.microsoft.com/office/powerpoint/2010/main" val="213381302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9" r:id="rId5"/>
    <p:sldLayoutId id="2147483660" r:id="rId6"/>
  </p:sldLayoutIdLst>
  <p:txStyles>
    <p:titleStyle>
      <a:lvl1pPr algn="l" defTabSz="91435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G_6814.png" descr="IMG_6814.png">
            <a:extLst>
              <a:ext uri="{FF2B5EF4-FFF2-40B4-BE49-F238E27FC236}">
                <a16:creationId xmlns:a16="http://schemas.microsoft.com/office/drawing/2014/main" id="{A623959B-9984-B209-520A-9F94DCBD54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251465" cy="68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TextBox 3">
            <a:extLst>
              <a:ext uri="{FF2B5EF4-FFF2-40B4-BE49-F238E27FC236}">
                <a16:creationId xmlns:a16="http://schemas.microsoft.com/office/drawing/2014/main" id="{A8CDC384-FC7A-C2BB-48A0-5DAF22DE98B3}"/>
              </a:ext>
            </a:extLst>
          </p:cNvPr>
          <p:cNvSpPr txBox="1"/>
          <p:nvPr/>
        </p:nvSpPr>
        <p:spPr>
          <a:xfrm>
            <a:off x="528429" y="1995980"/>
            <a:ext cx="8820712" cy="566822"/>
          </a:xfrm>
          <a:prstGeom prst="rect">
            <a:avLst/>
          </a:prstGeom>
          <a:noFill/>
        </p:spPr>
        <p:txBody>
          <a:bodyPr wrap="square">
            <a:spAutoFit/>
          </a:bodyPr>
          <a:lstStyle/>
          <a:p>
            <a:pPr marL="7701" defTabSz="554492" rtl="0">
              <a:lnSpc>
                <a:spcPts val="3708"/>
              </a:lnSpc>
              <a:spcBef>
                <a:spcPts val="55"/>
              </a:spcBef>
              <a:buClrTx/>
            </a:pPr>
            <a:r>
              <a:rPr lang="ru-RU" sz="3638" kern="1200" cap="all" dirty="0">
                <a:solidFill>
                  <a:prstClr val="white"/>
                </a:solidFill>
                <a:latin typeface="Gilroy-Black"/>
                <a:ea typeface="+mn-ea"/>
                <a:cs typeface="Trebuchet MS"/>
              </a:rPr>
              <a:t>Проект </a:t>
            </a:r>
            <a:r>
              <a:rPr lang="ru-RU" sz="3638" kern="1200" cap="all" dirty="0" err="1">
                <a:solidFill>
                  <a:prstClr val="white"/>
                </a:solidFill>
                <a:latin typeface="Gilroy-Black"/>
                <a:ea typeface="+mn-ea"/>
                <a:cs typeface="Trebuchet MS"/>
              </a:rPr>
              <a:t>Ветграмм</a:t>
            </a:r>
            <a:endParaRPr lang="ru-RU" sz="3638" kern="1200" cap="all" dirty="0">
              <a:solidFill>
                <a:prstClr val="white"/>
              </a:solidFill>
              <a:latin typeface="Gilroy-Black"/>
              <a:ea typeface="+mn-ea"/>
              <a:cs typeface="Trebuchet MS"/>
            </a:endParaRPr>
          </a:p>
        </p:txBody>
      </p:sp>
      <p:pic>
        <p:nvPicPr>
          <p:cNvPr id="3" name="Рисунок 2">
            <a:extLst>
              <a:ext uri="{FF2B5EF4-FFF2-40B4-BE49-F238E27FC236}">
                <a16:creationId xmlns:a16="http://schemas.microsoft.com/office/drawing/2014/main" id="{4F72D016-FF9C-F0A2-13CB-866DBB643D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336" y="186317"/>
            <a:ext cx="2104735" cy="1658507"/>
          </a:xfrm>
          <a:prstGeom prst="rect">
            <a:avLst/>
          </a:prstGeom>
        </p:spPr>
      </p:pic>
      <p:pic>
        <p:nvPicPr>
          <p:cNvPr id="6" name="Рисунок 5">
            <a:extLst>
              <a:ext uri="{FF2B5EF4-FFF2-40B4-BE49-F238E27FC236}">
                <a16:creationId xmlns:a16="http://schemas.microsoft.com/office/drawing/2014/main" id="{81E8AFA9-7865-42FA-B042-84D0B953F171}"/>
              </a:ext>
            </a:extLst>
          </p:cNvPr>
          <p:cNvPicPr>
            <a:picLocks noChangeAspect="1"/>
          </p:cNvPicPr>
          <p:nvPr/>
        </p:nvPicPr>
        <p:blipFill>
          <a:blip r:embed="rId5"/>
          <a:stretch>
            <a:fillRect/>
          </a:stretch>
        </p:blipFill>
        <p:spPr>
          <a:xfrm>
            <a:off x="4938785" y="3501008"/>
            <a:ext cx="2373894" cy="2072447"/>
          </a:xfrm>
          <a:prstGeom prst="rect">
            <a:avLst/>
          </a:prstGeom>
        </p:spPr>
      </p:pic>
      <p:sp>
        <p:nvSpPr>
          <p:cNvPr id="7" name="TextBox 6">
            <a:extLst>
              <a:ext uri="{FF2B5EF4-FFF2-40B4-BE49-F238E27FC236}">
                <a16:creationId xmlns:a16="http://schemas.microsoft.com/office/drawing/2014/main" id="{3CB890BC-6FBE-49C3-B211-73D05D7B3333}"/>
              </a:ext>
            </a:extLst>
          </p:cNvPr>
          <p:cNvSpPr txBox="1"/>
          <p:nvPr/>
        </p:nvSpPr>
        <p:spPr>
          <a:xfrm>
            <a:off x="7824192" y="1854171"/>
            <a:ext cx="1656183" cy="954107"/>
          </a:xfrm>
          <a:prstGeom prst="rect">
            <a:avLst/>
          </a:prstGeom>
          <a:noFill/>
        </p:spPr>
        <p:txBody>
          <a:bodyPr wrap="square" rtlCol="0">
            <a:spAutoFit/>
          </a:bodyPr>
          <a:lstStyle/>
          <a:p>
            <a:r>
              <a:rPr lang="ru-RU" dirty="0"/>
              <a:t>Студенты Нижегородского ГАТУ представляют</a:t>
            </a:r>
          </a:p>
        </p:txBody>
      </p:sp>
      <p:sp>
        <p:nvSpPr>
          <p:cNvPr id="8" name="TextBox 7">
            <a:extLst>
              <a:ext uri="{FF2B5EF4-FFF2-40B4-BE49-F238E27FC236}">
                <a16:creationId xmlns:a16="http://schemas.microsoft.com/office/drawing/2014/main" id="{CA3742E8-848A-476A-88CB-8F58CFE0A932}"/>
              </a:ext>
            </a:extLst>
          </p:cNvPr>
          <p:cNvSpPr txBox="1"/>
          <p:nvPr/>
        </p:nvSpPr>
        <p:spPr>
          <a:xfrm>
            <a:off x="5591944" y="5721163"/>
            <a:ext cx="1584176" cy="738664"/>
          </a:xfrm>
          <a:prstGeom prst="rect">
            <a:avLst/>
          </a:prstGeom>
          <a:noFill/>
        </p:spPr>
        <p:txBody>
          <a:bodyPr wrap="square" rtlCol="0">
            <a:spAutoFit/>
          </a:bodyPr>
          <a:lstStyle/>
          <a:p>
            <a:r>
              <a:rPr lang="ru-RU" dirty="0"/>
              <a:t>Команда «Кириешки»</a:t>
            </a:r>
          </a:p>
          <a:p>
            <a:endParaRPr lang="ru-RU" dirty="0"/>
          </a:p>
        </p:txBody>
      </p:sp>
    </p:spTree>
    <p:extLst>
      <p:ext uri="{BB962C8B-B14F-4D97-AF65-F5344CB8AC3E}">
        <p14:creationId xmlns:p14="http://schemas.microsoft.com/office/powerpoint/2010/main" val="32544369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A54BB7-382C-4A42-8087-925A0B4306AE}"/>
              </a:ext>
            </a:extLst>
          </p:cNvPr>
          <p:cNvSpPr>
            <a:spLocks noGrp="1"/>
          </p:cNvSpPr>
          <p:nvPr>
            <p:ph type="title"/>
          </p:nvPr>
        </p:nvSpPr>
        <p:spPr/>
        <p:txBody>
          <a:bodyPr/>
          <a:lstStyle/>
          <a:p>
            <a:r>
              <a:rPr lang="ru-RU" dirty="0">
                <a:latin typeface="Arial Black" panose="020B0A04020102020204" pitchFamily="34" charset="0"/>
              </a:rPr>
              <a:t>Актуальность проекта</a:t>
            </a:r>
          </a:p>
        </p:txBody>
      </p:sp>
      <p:sp>
        <p:nvSpPr>
          <p:cNvPr id="6" name="TextBox 5">
            <a:extLst>
              <a:ext uri="{FF2B5EF4-FFF2-40B4-BE49-F238E27FC236}">
                <a16:creationId xmlns:a16="http://schemas.microsoft.com/office/drawing/2014/main" id="{2428E2DA-1EEB-4623-905D-A739A75505A6}"/>
              </a:ext>
            </a:extLst>
          </p:cNvPr>
          <p:cNvSpPr txBox="1"/>
          <p:nvPr/>
        </p:nvSpPr>
        <p:spPr>
          <a:xfrm>
            <a:off x="335360" y="888630"/>
            <a:ext cx="6408711" cy="5632311"/>
          </a:xfrm>
          <a:prstGeom prst="rect">
            <a:avLst/>
          </a:prstGeom>
          <a:noFill/>
        </p:spPr>
        <p:txBody>
          <a:bodyPr wrap="square">
            <a:spAutoFit/>
          </a:bodyPr>
          <a:lstStyle/>
          <a:p>
            <a:r>
              <a:rPr lang="ru-RU" sz="1800" dirty="0">
                <a:latin typeface="+mn-lt"/>
              </a:rPr>
              <a:t>В стране постоянно увеличивается количество домашних животных, хозяева заводят экзотические виды и редкие породы питомцев, поэтому врачи становятся еще более востребованными. Так например, в 2015 году в РФ оказано 25,1 млн ветеринарных услуг, а в 2019 году — уже 27,1 млн. Причем до 70% ветеринаров работает именно с домашними питомцами и только 30% заняты в животноводстве.</a:t>
            </a:r>
          </a:p>
          <a:p>
            <a:endParaRPr lang="ru-RU" sz="1800" dirty="0">
              <a:latin typeface="+mn-lt"/>
            </a:endParaRPr>
          </a:p>
          <a:p>
            <a:r>
              <a:rPr lang="ru-RU" sz="1800" dirty="0">
                <a:latin typeface="+mn-lt"/>
              </a:rPr>
              <a:t>Наряду с повышением престижа и важности профессии ветеринара, выпускникам ветеринарных факультетов сложно раскрыть свой профессиональный потенциал перед клиентами, а действующим ветеринарам сложно привлекать клиентов из-за отсутствия единого профессионального пространства.</a:t>
            </a:r>
          </a:p>
          <a:p>
            <a:endParaRPr lang="ru-RU" sz="1800" dirty="0">
              <a:latin typeface="+mn-lt"/>
            </a:endParaRPr>
          </a:p>
          <a:p>
            <a:r>
              <a:rPr lang="ru-RU" sz="1800" dirty="0">
                <a:latin typeface="+mn-lt"/>
              </a:rPr>
              <a:t>Вместе с тем клиенты сталкиваются с недобросовестным оказанием услуг из-за отсутствия достоверной информации о квалификации и опыте специалиста</a:t>
            </a:r>
          </a:p>
        </p:txBody>
      </p:sp>
      <p:pic>
        <p:nvPicPr>
          <p:cNvPr id="3074" name="Picture 2">
            <a:extLst>
              <a:ext uri="{FF2B5EF4-FFF2-40B4-BE49-F238E27FC236}">
                <a16:creationId xmlns:a16="http://schemas.microsoft.com/office/drawing/2014/main" id="{8998552D-CE5B-4B84-B5D4-66A22FE70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8135" y="1688601"/>
            <a:ext cx="4568956" cy="3045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242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DF58A7FA-9A7D-43BC-912D-218D87E5D412}"/>
              </a:ext>
            </a:extLst>
          </p:cNvPr>
          <p:cNvSpPr>
            <a:spLocks noGrp="1"/>
          </p:cNvSpPr>
          <p:nvPr>
            <p:ph type="title"/>
          </p:nvPr>
        </p:nvSpPr>
        <p:spPr/>
        <p:txBody>
          <a:bodyPr/>
          <a:lstStyle/>
          <a:p>
            <a:r>
              <a:rPr lang="ru-RU" dirty="0">
                <a:latin typeface="Arial Black" panose="020B0A04020102020204" pitchFamily="34" charset="0"/>
              </a:rPr>
              <a:t>Ключевые пользователи</a:t>
            </a:r>
          </a:p>
        </p:txBody>
      </p:sp>
      <p:sp>
        <p:nvSpPr>
          <p:cNvPr id="6" name="TextBox 5">
            <a:extLst>
              <a:ext uri="{FF2B5EF4-FFF2-40B4-BE49-F238E27FC236}">
                <a16:creationId xmlns:a16="http://schemas.microsoft.com/office/drawing/2014/main" id="{EF4BEA77-337F-4768-9C94-5741D85652C2}"/>
              </a:ext>
            </a:extLst>
          </p:cNvPr>
          <p:cNvSpPr txBox="1"/>
          <p:nvPr/>
        </p:nvSpPr>
        <p:spPr>
          <a:xfrm>
            <a:off x="335360" y="964600"/>
            <a:ext cx="8712968" cy="506164"/>
          </a:xfrm>
          <a:prstGeom prst="rect">
            <a:avLst/>
          </a:prstGeom>
          <a:noFill/>
        </p:spPr>
        <p:txBody>
          <a:bodyPr wrap="square" rtlCol="0">
            <a:spAutoFit/>
          </a:bodyPr>
          <a:lstStyle/>
          <a:p>
            <a:pPr marL="342900" indent="-342900">
              <a:lnSpc>
                <a:spcPct val="150000"/>
              </a:lnSpc>
              <a:buAutoNum type="arabicParenR"/>
            </a:pPr>
            <a:r>
              <a:rPr lang="ru-RU" sz="2000" dirty="0">
                <a:latin typeface="Arial Black" panose="020B0A04020102020204" pitchFamily="34" charset="0"/>
              </a:rPr>
              <a:t>Владельцы животных</a:t>
            </a:r>
          </a:p>
        </p:txBody>
      </p:sp>
      <p:pic>
        <p:nvPicPr>
          <p:cNvPr id="2050" name="Picture 2">
            <a:extLst>
              <a:ext uri="{FF2B5EF4-FFF2-40B4-BE49-F238E27FC236}">
                <a16:creationId xmlns:a16="http://schemas.microsoft.com/office/drawing/2014/main" id="{0AC37E0D-11AD-4420-BF1D-3874A29A8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1470764"/>
            <a:ext cx="3384376" cy="225834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A23FD21-C9B8-40AA-88EA-13D7EE3DA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046" y="1517834"/>
            <a:ext cx="3384376" cy="22562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7812CCD-11D2-45A9-9646-46D266801E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1744" y="4247172"/>
            <a:ext cx="4024312" cy="21859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31FD4F5-ABD7-4DB0-A9CE-44D31ABA0C84}"/>
              </a:ext>
            </a:extLst>
          </p:cNvPr>
          <p:cNvSpPr txBox="1"/>
          <p:nvPr/>
        </p:nvSpPr>
        <p:spPr>
          <a:xfrm>
            <a:off x="5979851" y="1118612"/>
            <a:ext cx="5025279" cy="400110"/>
          </a:xfrm>
          <a:prstGeom prst="rect">
            <a:avLst/>
          </a:prstGeom>
          <a:noFill/>
        </p:spPr>
        <p:txBody>
          <a:bodyPr wrap="square" rtlCol="0">
            <a:spAutoFit/>
          </a:bodyPr>
          <a:lstStyle/>
          <a:p>
            <a:r>
              <a:rPr lang="ru-RU" sz="2000" dirty="0">
                <a:latin typeface="Arial Black" panose="020B0A04020102020204" pitchFamily="34" charset="0"/>
              </a:rPr>
              <a:t>2) Ветеринарные специалисты</a:t>
            </a:r>
          </a:p>
        </p:txBody>
      </p:sp>
      <p:sp>
        <p:nvSpPr>
          <p:cNvPr id="8" name="TextBox 7">
            <a:extLst>
              <a:ext uri="{FF2B5EF4-FFF2-40B4-BE49-F238E27FC236}">
                <a16:creationId xmlns:a16="http://schemas.microsoft.com/office/drawing/2014/main" id="{1289CDE3-7375-4F7B-BA7D-300C407E276E}"/>
              </a:ext>
            </a:extLst>
          </p:cNvPr>
          <p:cNvSpPr txBox="1"/>
          <p:nvPr/>
        </p:nvSpPr>
        <p:spPr>
          <a:xfrm>
            <a:off x="2805205" y="3813071"/>
            <a:ext cx="6349291" cy="400110"/>
          </a:xfrm>
          <a:prstGeom prst="rect">
            <a:avLst/>
          </a:prstGeom>
          <a:noFill/>
        </p:spPr>
        <p:txBody>
          <a:bodyPr wrap="square" rtlCol="0">
            <a:spAutoFit/>
          </a:bodyPr>
          <a:lstStyle/>
          <a:p>
            <a:r>
              <a:rPr lang="ru-RU" sz="2000" dirty="0">
                <a:latin typeface="Arial Black" panose="020B0A04020102020204" pitchFamily="34" charset="0"/>
              </a:rPr>
              <a:t>3) Студенты ветеринарных направлений</a:t>
            </a:r>
          </a:p>
        </p:txBody>
      </p:sp>
    </p:spTree>
    <p:extLst>
      <p:ext uri="{BB962C8B-B14F-4D97-AF65-F5344CB8AC3E}">
        <p14:creationId xmlns:p14="http://schemas.microsoft.com/office/powerpoint/2010/main" val="125178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D1519-999B-4CAA-ADAA-69144F3F86D0}"/>
              </a:ext>
            </a:extLst>
          </p:cNvPr>
          <p:cNvSpPr>
            <a:spLocks noGrp="1"/>
          </p:cNvSpPr>
          <p:nvPr>
            <p:ph type="title"/>
          </p:nvPr>
        </p:nvSpPr>
        <p:spPr>
          <a:xfrm>
            <a:off x="202173" y="318641"/>
            <a:ext cx="6973947" cy="5486623"/>
          </a:xfrm>
        </p:spPr>
        <p:txBody>
          <a:bodyPr/>
          <a:lstStyle/>
          <a:p>
            <a:r>
              <a:rPr lang="ru-RU" dirty="0">
                <a:latin typeface="Arial Black" panose="020B0A04020102020204" pitchFamily="34" charset="0"/>
              </a:rPr>
              <a:t>Ключевые проблемы</a:t>
            </a:r>
            <a:br>
              <a:rPr lang="ru-RU" dirty="0"/>
            </a:br>
            <a:br>
              <a:rPr lang="ru-RU" sz="3200" dirty="0">
                <a:solidFill>
                  <a:schemeClr val="tx1"/>
                </a:solidFill>
              </a:rPr>
            </a:br>
            <a:endParaRPr lang="ru-RU" dirty="0"/>
          </a:p>
        </p:txBody>
      </p:sp>
      <p:graphicFrame>
        <p:nvGraphicFramePr>
          <p:cNvPr id="3" name="Схема 2">
            <a:extLst>
              <a:ext uri="{FF2B5EF4-FFF2-40B4-BE49-F238E27FC236}">
                <a16:creationId xmlns:a16="http://schemas.microsoft.com/office/drawing/2014/main" id="{5EAA5F85-0839-4930-95B6-3F4F2C56E862}"/>
              </a:ext>
            </a:extLst>
          </p:cNvPr>
          <p:cNvGraphicFramePr/>
          <p:nvPr>
            <p:extLst>
              <p:ext uri="{D42A27DB-BD31-4B8C-83A1-F6EECF244321}">
                <p14:modId xmlns:p14="http://schemas.microsoft.com/office/powerpoint/2010/main" val="2608907970"/>
              </p:ext>
            </p:extLst>
          </p:nvPr>
        </p:nvGraphicFramePr>
        <p:xfrm>
          <a:off x="1559496" y="98072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8483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01B65E-27FD-4BE0-9B37-BBACD52D8A90}"/>
              </a:ext>
            </a:extLst>
          </p:cNvPr>
          <p:cNvSpPr>
            <a:spLocks noGrp="1"/>
          </p:cNvSpPr>
          <p:nvPr>
            <p:ph type="title"/>
          </p:nvPr>
        </p:nvSpPr>
        <p:spPr/>
        <p:txBody>
          <a:bodyPr/>
          <a:lstStyle/>
          <a:p>
            <a:pPr>
              <a:lnSpc>
                <a:spcPct val="150000"/>
              </a:lnSpc>
            </a:pPr>
            <a:r>
              <a:rPr lang="ru-RU" dirty="0">
                <a:latin typeface="Arial Black" panose="020B0A04020102020204" pitchFamily="34" charset="0"/>
              </a:rPr>
              <a:t>Как уже решается проблема</a:t>
            </a:r>
            <a:br>
              <a:rPr lang="ru-RU" dirty="0"/>
            </a:br>
            <a:endParaRPr lang="ru-RU" dirty="0">
              <a:latin typeface="+mn-lt"/>
            </a:endParaRPr>
          </a:p>
        </p:txBody>
      </p:sp>
      <p:graphicFrame>
        <p:nvGraphicFramePr>
          <p:cNvPr id="3" name="Схема 2">
            <a:extLst>
              <a:ext uri="{FF2B5EF4-FFF2-40B4-BE49-F238E27FC236}">
                <a16:creationId xmlns:a16="http://schemas.microsoft.com/office/drawing/2014/main" id="{8950EFD8-30FF-4361-8E40-EC4D43759D0E}"/>
              </a:ext>
            </a:extLst>
          </p:cNvPr>
          <p:cNvGraphicFramePr/>
          <p:nvPr>
            <p:extLst>
              <p:ext uri="{D42A27DB-BD31-4B8C-83A1-F6EECF244321}">
                <p14:modId xmlns:p14="http://schemas.microsoft.com/office/powerpoint/2010/main" val="1885686999"/>
              </p:ext>
            </p:extLst>
          </p:nvPr>
        </p:nvGraphicFramePr>
        <p:xfrm>
          <a:off x="1775520" y="1196753"/>
          <a:ext cx="792088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0765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0EA351-1441-48BE-A752-6BD1B3200A83}"/>
              </a:ext>
            </a:extLst>
          </p:cNvPr>
          <p:cNvSpPr>
            <a:spLocks noGrp="1"/>
          </p:cNvSpPr>
          <p:nvPr>
            <p:ph type="title"/>
          </p:nvPr>
        </p:nvSpPr>
        <p:spPr>
          <a:xfrm>
            <a:off x="202173" y="318641"/>
            <a:ext cx="5965835" cy="5630639"/>
          </a:xfrm>
        </p:spPr>
        <p:txBody>
          <a:bodyPr/>
          <a:lstStyle/>
          <a:p>
            <a:r>
              <a:rPr lang="ru-RU" dirty="0">
                <a:latin typeface="Arial Black" panose="020B0A04020102020204" pitchFamily="34" charset="0"/>
              </a:rPr>
              <a:t>Решение</a:t>
            </a:r>
            <a:br>
              <a:rPr lang="ru-RU" dirty="0">
                <a:latin typeface="Arial Black" panose="020B0A04020102020204" pitchFamily="34" charset="0"/>
              </a:rPr>
            </a:br>
            <a:br>
              <a:rPr lang="ru-RU" dirty="0"/>
            </a:br>
            <a:r>
              <a:rPr lang="ru-RU" sz="2000" cap="none" dirty="0">
                <a:solidFill>
                  <a:schemeClr val="tx1"/>
                </a:solidFill>
                <a:latin typeface="+mn-lt"/>
              </a:rPr>
              <a:t>Наш </a:t>
            </a:r>
            <a:r>
              <a:rPr lang="ru-RU" sz="2000" b="0" i="0" cap="none" dirty="0">
                <a:solidFill>
                  <a:srgbClr val="000000"/>
                </a:solidFill>
                <a:effectLst/>
                <a:latin typeface="+mn-lt"/>
              </a:rPr>
              <a:t>проект предполагает разработку сервиса, в котором ветеринарные специалисты смогут реализовывать себя посредством ведения личного блога, общаться с более опытными коллегами, или помогать молодым работникам данной сферы, рассказывать о себе и своей деятельности, а также делиться важной информацией и контактными данными</a:t>
            </a:r>
            <a:br>
              <a:rPr lang="ru-RU" sz="2000" b="0" i="0" cap="none" dirty="0">
                <a:solidFill>
                  <a:srgbClr val="000000"/>
                </a:solidFill>
                <a:effectLst/>
                <a:latin typeface="+mn-lt"/>
              </a:rPr>
            </a:br>
            <a:br>
              <a:rPr lang="ru-RU" sz="2000" b="0" i="0" cap="none" dirty="0">
                <a:solidFill>
                  <a:srgbClr val="000000"/>
                </a:solidFill>
                <a:effectLst/>
                <a:latin typeface="+mn-lt"/>
              </a:rPr>
            </a:br>
            <a:r>
              <a:rPr lang="ru-RU" sz="2000" b="0" i="0" cap="none" dirty="0">
                <a:solidFill>
                  <a:srgbClr val="000000"/>
                </a:solidFill>
                <a:effectLst/>
                <a:latin typeface="+mn-lt"/>
              </a:rPr>
              <a:t>владельцы животных смогут тщательнее подходить к подбору специалиста, ознакомившись с его профилем, местом работы, комплексом услуг, подходом и всем тем, что важно узнать для спокойствия хозяина четвероногого любимца</a:t>
            </a:r>
            <a:endParaRPr lang="ru-RU" sz="2000" dirty="0">
              <a:latin typeface="+mn-lt"/>
            </a:endParaRPr>
          </a:p>
        </p:txBody>
      </p:sp>
      <p:pic>
        <p:nvPicPr>
          <p:cNvPr id="4" name="Рисунок 3">
            <a:extLst>
              <a:ext uri="{FF2B5EF4-FFF2-40B4-BE49-F238E27FC236}">
                <a16:creationId xmlns:a16="http://schemas.microsoft.com/office/drawing/2014/main" id="{C00BB98A-E3FC-4D40-8974-A5FD936FC736}"/>
              </a:ext>
            </a:extLst>
          </p:cNvPr>
          <p:cNvPicPr>
            <a:picLocks noChangeAspect="1"/>
          </p:cNvPicPr>
          <p:nvPr/>
        </p:nvPicPr>
        <p:blipFill rotWithShape="1">
          <a:blip r:embed="rId3"/>
          <a:srcRect l="19600" t="5591" r="20849" b="3551"/>
          <a:stretch/>
        </p:blipFill>
        <p:spPr>
          <a:xfrm>
            <a:off x="6312024" y="1268760"/>
            <a:ext cx="4944734" cy="4068453"/>
          </a:xfrm>
          <a:prstGeom prst="rect">
            <a:avLst/>
          </a:prstGeom>
        </p:spPr>
      </p:pic>
    </p:spTree>
    <p:extLst>
      <p:ext uri="{BB962C8B-B14F-4D97-AF65-F5344CB8AC3E}">
        <p14:creationId xmlns:p14="http://schemas.microsoft.com/office/powerpoint/2010/main" val="676875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DD1F5-7CBA-4E63-B717-9914907239A8}"/>
              </a:ext>
            </a:extLst>
          </p:cNvPr>
          <p:cNvSpPr>
            <a:spLocks noGrp="1"/>
          </p:cNvSpPr>
          <p:nvPr>
            <p:ph type="title"/>
          </p:nvPr>
        </p:nvSpPr>
        <p:spPr>
          <a:xfrm>
            <a:off x="202173" y="318641"/>
            <a:ext cx="6685916" cy="5414615"/>
          </a:xfrm>
        </p:spPr>
        <p:txBody>
          <a:bodyPr/>
          <a:lstStyle/>
          <a:p>
            <a:r>
              <a:rPr lang="ru-RU" dirty="0"/>
              <a:t>Рынок</a:t>
            </a:r>
            <a:br>
              <a:rPr lang="ru-RU" dirty="0"/>
            </a:br>
            <a:br>
              <a:rPr lang="ru-RU" dirty="0"/>
            </a:br>
            <a:br>
              <a:rPr lang="ru-RU" sz="2400" dirty="0">
                <a:latin typeface="+mn-lt"/>
              </a:rPr>
            </a:br>
            <a:r>
              <a:rPr lang="ru-RU" sz="2000" cap="none" dirty="0">
                <a:solidFill>
                  <a:schemeClr val="tx1"/>
                </a:solidFill>
                <a:latin typeface="+mn-lt"/>
              </a:rPr>
              <a:t>У 6 из 11 студентов ветеринарных направлений возникают страхи по поводу их будущей востребованности на рынке, или что о них никто не будет знать после окончания вуза</a:t>
            </a:r>
            <a:br>
              <a:rPr lang="ru-RU" sz="2000" cap="none" dirty="0">
                <a:solidFill>
                  <a:schemeClr val="tx1"/>
                </a:solidFill>
                <a:latin typeface="+mn-lt"/>
              </a:rPr>
            </a:br>
            <a:br>
              <a:rPr lang="ru-RU" sz="2000" cap="none" dirty="0">
                <a:solidFill>
                  <a:schemeClr val="tx1"/>
                </a:solidFill>
                <a:latin typeface="+mn-lt"/>
              </a:rPr>
            </a:br>
            <a:r>
              <a:rPr lang="ru-RU" sz="2000" cap="none" dirty="0">
                <a:solidFill>
                  <a:schemeClr val="tx1"/>
                </a:solidFill>
                <a:latin typeface="+mn-lt"/>
              </a:rPr>
              <a:t>При этом, 90% опрошенных готовы выкладывать профессиональный контент в </a:t>
            </a:r>
            <a:r>
              <a:rPr lang="ru-RU" sz="2000" cap="none" dirty="0" err="1">
                <a:solidFill>
                  <a:schemeClr val="tx1"/>
                </a:solidFill>
                <a:latin typeface="+mn-lt"/>
              </a:rPr>
              <a:t>соц</a:t>
            </a:r>
            <a:r>
              <a:rPr lang="ru-RU" sz="2000" cap="none" dirty="0">
                <a:solidFill>
                  <a:schemeClr val="tx1"/>
                </a:solidFill>
                <a:latin typeface="+mn-lt"/>
              </a:rPr>
              <a:t> сетях, так же этот способ пиара является основным способом привлечения клиентов и для состоявшихся </a:t>
            </a:r>
            <a:r>
              <a:rPr lang="ru-RU" sz="2000" cap="none" dirty="0" err="1">
                <a:solidFill>
                  <a:schemeClr val="tx1"/>
                </a:solidFill>
                <a:latin typeface="+mn-lt"/>
              </a:rPr>
              <a:t>вет</a:t>
            </a:r>
            <a:r>
              <a:rPr lang="ru-RU" sz="2000" cap="none" dirty="0">
                <a:solidFill>
                  <a:schemeClr val="tx1"/>
                </a:solidFill>
                <a:latin typeface="+mn-lt"/>
              </a:rPr>
              <a:t> врачей</a:t>
            </a:r>
            <a:br>
              <a:rPr lang="ru-RU" sz="2000" cap="none" dirty="0">
                <a:solidFill>
                  <a:schemeClr val="tx1"/>
                </a:solidFill>
                <a:latin typeface="+mn-lt"/>
              </a:rPr>
            </a:br>
            <a:br>
              <a:rPr lang="ru-RU" sz="2000" cap="none" dirty="0">
                <a:solidFill>
                  <a:schemeClr val="tx1"/>
                </a:solidFill>
                <a:latin typeface="+mn-lt"/>
              </a:rPr>
            </a:br>
            <a:r>
              <a:rPr lang="ru-RU" sz="2000" cap="none" dirty="0">
                <a:solidFill>
                  <a:schemeClr val="tx1"/>
                </a:solidFill>
                <a:latin typeface="+mn-lt"/>
              </a:rPr>
              <a:t>Но в большинстве </a:t>
            </a:r>
            <a:r>
              <a:rPr lang="ru-RU" sz="2000" cap="none" dirty="0" err="1">
                <a:solidFill>
                  <a:schemeClr val="tx1"/>
                </a:solidFill>
                <a:latin typeface="+mn-lt"/>
              </a:rPr>
              <a:t>соц</a:t>
            </a:r>
            <a:r>
              <a:rPr lang="ru-RU" sz="2000" cap="none" dirty="0">
                <a:solidFill>
                  <a:schemeClr val="tx1"/>
                </a:solidFill>
                <a:latin typeface="+mn-lt"/>
              </a:rPr>
              <a:t> сетей затруднен поиск специалистов той или иной профессии</a:t>
            </a:r>
            <a:br>
              <a:rPr lang="ru-RU" sz="2000" cap="none" dirty="0">
                <a:solidFill>
                  <a:schemeClr val="tx1"/>
                </a:solidFill>
                <a:latin typeface="+mn-lt"/>
              </a:rPr>
            </a:br>
            <a:br>
              <a:rPr lang="ru-RU" sz="2400" dirty="0">
                <a:solidFill>
                  <a:schemeClr val="tx1"/>
                </a:solidFill>
                <a:latin typeface="+mn-lt"/>
              </a:rPr>
            </a:br>
            <a:endParaRPr lang="ru-RU" dirty="0"/>
          </a:p>
        </p:txBody>
      </p:sp>
      <p:pic>
        <p:nvPicPr>
          <p:cNvPr id="4" name="Рисунок 3">
            <a:extLst>
              <a:ext uri="{FF2B5EF4-FFF2-40B4-BE49-F238E27FC236}">
                <a16:creationId xmlns:a16="http://schemas.microsoft.com/office/drawing/2014/main" id="{33943672-1380-44DB-8199-74AD47105D61}"/>
              </a:ext>
            </a:extLst>
          </p:cNvPr>
          <p:cNvPicPr>
            <a:picLocks noChangeAspect="1"/>
          </p:cNvPicPr>
          <p:nvPr/>
        </p:nvPicPr>
        <p:blipFill>
          <a:blip r:embed="rId3"/>
          <a:stretch>
            <a:fillRect/>
          </a:stretch>
        </p:blipFill>
        <p:spPr>
          <a:xfrm>
            <a:off x="6888089" y="832233"/>
            <a:ext cx="4567410" cy="2596767"/>
          </a:xfrm>
          <a:prstGeom prst="rect">
            <a:avLst/>
          </a:prstGeom>
        </p:spPr>
      </p:pic>
      <p:pic>
        <p:nvPicPr>
          <p:cNvPr id="6" name="Рисунок 5">
            <a:extLst>
              <a:ext uri="{FF2B5EF4-FFF2-40B4-BE49-F238E27FC236}">
                <a16:creationId xmlns:a16="http://schemas.microsoft.com/office/drawing/2014/main" id="{621C303A-FCAB-4E1C-8BC1-2D49A1226F31}"/>
              </a:ext>
            </a:extLst>
          </p:cNvPr>
          <p:cNvPicPr>
            <a:picLocks noChangeAspect="1"/>
          </p:cNvPicPr>
          <p:nvPr/>
        </p:nvPicPr>
        <p:blipFill>
          <a:blip r:embed="rId4"/>
          <a:stretch>
            <a:fillRect/>
          </a:stretch>
        </p:blipFill>
        <p:spPr>
          <a:xfrm>
            <a:off x="6888088" y="3429000"/>
            <a:ext cx="4567411" cy="2355095"/>
          </a:xfrm>
          <a:prstGeom prst="rect">
            <a:avLst/>
          </a:prstGeom>
        </p:spPr>
      </p:pic>
    </p:spTree>
    <p:extLst>
      <p:ext uri="{BB962C8B-B14F-4D97-AF65-F5344CB8AC3E}">
        <p14:creationId xmlns:p14="http://schemas.microsoft.com/office/powerpoint/2010/main" val="44522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DD1F5-7CBA-4E63-B717-9914907239A8}"/>
              </a:ext>
            </a:extLst>
          </p:cNvPr>
          <p:cNvSpPr>
            <a:spLocks noGrp="1"/>
          </p:cNvSpPr>
          <p:nvPr>
            <p:ph type="title"/>
          </p:nvPr>
        </p:nvSpPr>
        <p:spPr>
          <a:xfrm>
            <a:off x="202173" y="318641"/>
            <a:ext cx="6469892" cy="5054575"/>
          </a:xfrm>
        </p:spPr>
        <p:txBody>
          <a:bodyPr/>
          <a:lstStyle/>
          <a:p>
            <a:r>
              <a:rPr lang="ru-RU" dirty="0"/>
              <a:t>Рынок</a:t>
            </a:r>
            <a:br>
              <a:rPr lang="ru-RU" dirty="0"/>
            </a:br>
            <a:br>
              <a:rPr lang="ru-RU" dirty="0"/>
            </a:br>
            <a:br>
              <a:rPr lang="ru-RU" sz="2400" dirty="0">
                <a:latin typeface="+mn-lt"/>
              </a:rPr>
            </a:br>
            <a:r>
              <a:rPr lang="ru-RU" sz="2000" cap="none" dirty="0">
                <a:solidFill>
                  <a:schemeClr val="tx1"/>
                </a:solidFill>
                <a:latin typeface="+mn-lt"/>
              </a:rPr>
              <a:t>Для 10/10 опрошенных владельцев животных важна репутация врача, к которому они хотят обратиться</a:t>
            </a:r>
            <a:br>
              <a:rPr lang="ru-RU" sz="2000" cap="none" dirty="0">
                <a:solidFill>
                  <a:schemeClr val="tx1"/>
                </a:solidFill>
                <a:latin typeface="+mn-lt"/>
              </a:rPr>
            </a:br>
            <a:br>
              <a:rPr lang="ru-RU" sz="2000" cap="none" dirty="0">
                <a:solidFill>
                  <a:schemeClr val="tx1"/>
                </a:solidFill>
                <a:latin typeface="+mn-lt"/>
              </a:rPr>
            </a:br>
            <a:r>
              <a:rPr lang="ru-RU" sz="2000" cap="none" dirty="0">
                <a:solidFill>
                  <a:schemeClr val="tx1"/>
                </a:solidFill>
                <a:latin typeface="+mn-lt"/>
              </a:rPr>
              <a:t>Но они сталкиваются со сложностью поиска хорошего или узкоспециализированного специалиста, не понимают, как будет проходить приём, не знают отзывов о враче и его компетентности</a:t>
            </a:r>
            <a:br>
              <a:rPr lang="ru-RU" sz="2000" cap="none" dirty="0">
                <a:solidFill>
                  <a:schemeClr val="tx1"/>
                </a:solidFill>
                <a:latin typeface="+mn-lt"/>
              </a:rPr>
            </a:br>
            <a:br>
              <a:rPr lang="ru-RU" sz="2000" cap="none" dirty="0">
                <a:solidFill>
                  <a:schemeClr val="tx1"/>
                </a:solidFill>
                <a:latin typeface="+mn-lt"/>
              </a:rPr>
            </a:br>
            <a:r>
              <a:rPr lang="ru-RU" sz="2000" cap="none" dirty="0">
                <a:solidFill>
                  <a:schemeClr val="tx1"/>
                </a:solidFill>
                <a:latin typeface="+mn-lt"/>
              </a:rPr>
              <a:t>Владельцы вынуждены тратить силы и время на поиск хорошего врача, в противном случае</a:t>
            </a:r>
            <a:r>
              <a:rPr lang="en-US" sz="2000" cap="none" dirty="0">
                <a:solidFill>
                  <a:schemeClr val="tx1"/>
                </a:solidFill>
                <a:latin typeface="+mn-lt"/>
              </a:rPr>
              <a:t>,</a:t>
            </a:r>
            <a:r>
              <a:rPr lang="ru-RU" sz="2000" cap="none" dirty="0">
                <a:solidFill>
                  <a:schemeClr val="tx1"/>
                </a:solidFill>
                <a:latin typeface="+mn-lt"/>
              </a:rPr>
              <a:t> рискуют здоровьем питомца</a:t>
            </a:r>
            <a:br>
              <a:rPr lang="ru-RU" sz="2000" cap="none" dirty="0">
                <a:solidFill>
                  <a:schemeClr val="tx1"/>
                </a:solidFill>
                <a:latin typeface="+mn-lt"/>
              </a:rPr>
            </a:br>
            <a:br>
              <a:rPr lang="ru-RU" sz="2400" dirty="0">
                <a:solidFill>
                  <a:schemeClr val="tx1"/>
                </a:solidFill>
                <a:latin typeface="+mn-lt"/>
              </a:rPr>
            </a:br>
            <a:endParaRPr lang="ru-RU" dirty="0"/>
          </a:p>
        </p:txBody>
      </p:sp>
      <p:pic>
        <p:nvPicPr>
          <p:cNvPr id="4098" name="Picture 2">
            <a:extLst>
              <a:ext uri="{FF2B5EF4-FFF2-40B4-BE49-F238E27FC236}">
                <a16:creationId xmlns:a16="http://schemas.microsoft.com/office/drawing/2014/main" id="{20318795-8532-4F0A-B6B8-65960AB057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072" y="1772816"/>
            <a:ext cx="4608512" cy="3073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783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720B60-CB66-4F9A-B311-D8DB9DFBBC81}"/>
              </a:ext>
            </a:extLst>
          </p:cNvPr>
          <p:cNvSpPr>
            <a:spLocks noGrp="1"/>
          </p:cNvSpPr>
          <p:nvPr>
            <p:ph type="title"/>
          </p:nvPr>
        </p:nvSpPr>
        <p:spPr/>
        <p:txBody>
          <a:bodyPr/>
          <a:lstStyle/>
          <a:p>
            <a:r>
              <a:rPr lang="ru-RU" sz="3600" dirty="0">
                <a:latin typeface="Arial Black" panose="020B0A04020102020204" pitchFamily="34" charset="0"/>
              </a:rPr>
              <a:t>Бизнес-модель (клиенты)</a:t>
            </a:r>
          </a:p>
        </p:txBody>
      </p:sp>
      <p:pic>
        <p:nvPicPr>
          <p:cNvPr id="4" name="Рисунок 3">
            <a:extLst>
              <a:ext uri="{FF2B5EF4-FFF2-40B4-BE49-F238E27FC236}">
                <a16:creationId xmlns:a16="http://schemas.microsoft.com/office/drawing/2014/main" id="{3C66937C-981B-48DE-949C-8B709186C8AA}"/>
              </a:ext>
            </a:extLst>
          </p:cNvPr>
          <p:cNvPicPr>
            <a:picLocks noChangeAspect="1"/>
          </p:cNvPicPr>
          <p:nvPr/>
        </p:nvPicPr>
        <p:blipFill rotWithShape="1">
          <a:blip r:embed="rId2"/>
          <a:srcRect t="6526"/>
          <a:stretch/>
        </p:blipFill>
        <p:spPr>
          <a:xfrm>
            <a:off x="1474901" y="1052736"/>
            <a:ext cx="8567456" cy="5157192"/>
          </a:xfrm>
          <a:prstGeom prst="rect">
            <a:avLst/>
          </a:prstGeom>
        </p:spPr>
      </p:pic>
    </p:spTree>
    <p:extLst>
      <p:ext uri="{BB962C8B-B14F-4D97-AF65-F5344CB8AC3E}">
        <p14:creationId xmlns:p14="http://schemas.microsoft.com/office/powerpoint/2010/main" val="987293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4A7D66-1184-4AFE-82B8-BD9636A810C9}"/>
              </a:ext>
            </a:extLst>
          </p:cNvPr>
          <p:cNvSpPr>
            <a:spLocks noGrp="1"/>
          </p:cNvSpPr>
          <p:nvPr>
            <p:ph type="title"/>
          </p:nvPr>
        </p:nvSpPr>
        <p:spPr/>
        <p:txBody>
          <a:bodyPr/>
          <a:lstStyle/>
          <a:p>
            <a:r>
              <a:rPr lang="ru-RU" sz="3600" dirty="0">
                <a:latin typeface="Arial Black" panose="020B0A04020102020204" pitchFamily="34" charset="0"/>
              </a:rPr>
              <a:t>Бизнес-модель</a:t>
            </a:r>
            <a:r>
              <a:rPr lang="ru-RU" dirty="0">
                <a:latin typeface="Arial Black" panose="020B0A04020102020204" pitchFamily="34" charset="0"/>
              </a:rPr>
              <a:t> (</a:t>
            </a:r>
            <a:r>
              <a:rPr lang="ru-RU" dirty="0" err="1">
                <a:latin typeface="Arial Black" panose="020B0A04020102020204" pitchFamily="34" charset="0"/>
              </a:rPr>
              <a:t>вет</a:t>
            </a:r>
            <a:r>
              <a:rPr lang="ru-RU" dirty="0">
                <a:latin typeface="Arial Black" panose="020B0A04020102020204" pitchFamily="34" charset="0"/>
              </a:rPr>
              <a:t> врачи)</a:t>
            </a:r>
          </a:p>
        </p:txBody>
      </p:sp>
      <p:pic>
        <p:nvPicPr>
          <p:cNvPr id="4" name="Рисунок 3">
            <a:extLst>
              <a:ext uri="{FF2B5EF4-FFF2-40B4-BE49-F238E27FC236}">
                <a16:creationId xmlns:a16="http://schemas.microsoft.com/office/drawing/2014/main" id="{EC9BB29B-EF7A-48DB-A194-C3EF349D435C}"/>
              </a:ext>
            </a:extLst>
          </p:cNvPr>
          <p:cNvPicPr>
            <a:picLocks noChangeAspect="1"/>
          </p:cNvPicPr>
          <p:nvPr/>
        </p:nvPicPr>
        <p:blipFill>
          <a:blip r:embed="rId2"/>
          <a:stretch>
            <a:fillRect/>
          </a:stretch>
        </p:blipFill>
        <p:spPr>
          <a:xfrm>
            <a:off x="1343472" y="908720"/>
            <a:ext cx="9162171" cy="5536685"/>
          </a:xfrm>
          <a:prstGeom prst="rect">
            <a:avLst/>
          </a:prstGeom>
        </p:spPr>
      </p:pic>
    </p:spTree>
    <p:extLst>
      <p:ext uri="{BB962C8B-B14F-4D97-AF65-F5344CB8AC3E}">
        <p14:creationId xmlns:p14="http://schemas.microsoft.com/office/powerpoint/2010/main" val="224623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50C394-02AE-4BCB-89AC-93C0355096A7}"/>
              </a:ext>
            </a:extLst>
          </p:cNvPr>
          <p:cNvSpPr>
            <a:spLocks noGrp="1"/>
          </p:cNvSpPr>
          <p:nvPr>
            <p:ph type="title"/>
          </p:nvPr>
        </p:nvSpPr>
        <p:spPr/>
        <p:txBody>
          <a:bodyPr/>
          <a:lstStyle/>
          <a:p>
            <a:r>
              <a:rPr lang="ru-RU" dirty="0">
                <a:latin typeface="Arial Black" panose="020B0A04020102020204" pitchFamily="34" charset="0"/>
              </a:rPr>
              <a:t>Наш прототип</a:t>
            </a:r>
          </a:p>
        </p:txBody>
      </p:sp>
      <p:pic>
        <p:nvPicPr>
          <p:cNvPr id="4" name="Рисунок 3">
            <a:extLst>
              <a:ext uri="{FF2B5EF4-FFF2-40B4-BE49-F238E27FC236}">
                <a16:creationId xmlns:a16="http://schemas.microsoft.com/office/drawing/2014/main" id="{8B7B99EC-2012-4846-968B-E21C3E2B3D02}"/>
              </a:ext>
            </a:extLst>
          </p:cNvPr>
          <p:cNvPicPr>
            <a:picLocks noChangeAspect="1"/>
          </p:cNvPicPr>
          <p:nvPr/>
        </p:nvPicPr>
        <p:blipFill>
          <a:blip r:embed="rId2"/>
          <a:stretch>
            <a:fillRect/>
          </a:stretch>
        </p:blipFill>
        <p:spPr>
          <a:xfrm>
            <a:off x="232953" y="1633230"/>
            <a:ext cx="2333951" cy="2172003"/>
          </a:xfrm>
          <a:prstGeom prst="rect">
            <a:avLst/>
          </a:prstGeom>
        </p:spPr>
      </p:pic>
      <p:pic>
        <p:nvPicPr>
          <p:cNvPr id="6" name="Рисунок 5">
            <a:extLst>
              <a:ext uri="{FF2B5EF4-FFF2-40B4-BE49-F238E27FC236}">
                <a16:creationId xmlns:a16="http://schemas.microsoft.com/office/drawing/2014/main" id="{DB4E53DC-12A4-4DA2-A92D-AB7D46FC1A30}"/>
              </a:ext>
            </a:extLst>
          </p:cNvPr>
          <p:cNvPicPr>
            <a:picLocks noChangeAspect="1"/>
          </p:cNvPicPr>
          <p:nvPr/>
        </p:nvPicPr>
        <p:blipFill rotWithShape="1">
          <a:blip r:embed="rId3"/>
          <a:srcRect t="9723"/>
          <a:stretch/>
        </p:blipFill>
        <p:spPr>
          <a:xfrm>
            <a:off x="2597683" y="1118612"/>
            <a:ext cx="1650480" cy="3194668"/>
          </a:xfrm>
          <a:prstGeom prst="rect">
            <a:avLst/>
          </a:prstGeom>
        </p:spPr>
      </p:pic>
      <p:pic>
        <p:nvPicPr>
          <p:cNvPr id="8" name="Рисунок 7">
            <a:extLst>
              <a:ext uri="{FF2B5EF4-FFF2-40B4-BE49-F238E27FC236}">
                <a16:creationId xmlns:a16="http://schemas.microsoft.com/office/drawing/2014/main" id="{768DEA6A-B2E4-42AF-83D5-5B9531658A3D}"/>
              </a:ext>
            </a:extLst>
          </p:cNvPr>
          <p:cNvPicPr>
            <a:picLocks noChangeAspect="1"/>
          </p:cNvPicPr>
          <p:nvPr/>
        </p:nvPicPr>
        <p:blipFill rotWithShape="1">
          <a:blip r:embed="rId4"/>
          <a:srcRect t="9722"/>
          <a:stretch/>
        </p:blipFill>
        <p:spPr>
          <a:xfrm>
            <a:off x="4367808" y="1118612"/>
            <a:ext cx="1650479" cy="3194668"/>
          </a:xfrm>
          <a:prstGeom prst="rect">
            <a:avLst/>
          </a:prstGeom>
        </p:spPr>
      </p:pic>
      <p:pic>
        <p:nvPicPr>
          <p:cNvPr id="10" name="Рисунок 9">
            <a:extLst>
              <a:ext uri="{FF2B5EF4-FFF2-40B4-BE49-F238E27FC236}">
                <a16:creationId xmlns:a16="http://schemas.microsoft.com/office/drawing/2014/main" id="{DD09622E-4186-4E95-8773-6269D23C067B}"/>
              </a:ext>
            </a:extLst>
          </p:cNvPr>
          <p:cNvPicPr>
            <a:picLocks noChangeAspect="1"/>
          </p:cNvPicPr>
          <p:nvPr/>
        </p:nvPicPr>
        <p:blipFill rotWithShape="1">
          <a:blip r:embed="rId5"/>
          <a:srcRect t="10500"/>
          <a:stretch/>
        </p:blipFill>
        <p:spPr>
          <a:xfrm>
            <a:off x="6137932" y="1100516"/>
            <a:ext cx="1658840" cy="3183199"/>
          </a:xfrm>
          <a:prstGeom prst="rect">
            <a:avLst/>
          </a:prstGeom>
        </p:spPr>
      </p:pic>
      <p:pic>
        <p:nvPicPr>
          <p:cNvPr id="12" name="Рисунок 11">
            <a:extLst>
              <a:ext uri="{FF2B5EF4-FFF2-40B4-BE49-F238E27FC236}">
                <a16:creationId xmlns:a16="http://schemas.microsoft.com/office/drawing/2014/main" id="{910AFBB1-664B-488F-8D19-FBDBBC9E8762}"/>
              </a:ext>
            </a:extLst>
          </p:cNvPr>
          <p:cNvPicPr>
            <a:picLocks noChangeAspect="1"/>
          </p:cNvPicPr>
          <p:nvPr/>
        </p:nvPicPr>
        <p:blipFill rotWithShape="1">
          <a:blip r:embed="rId6"/>
          <a:srcRect t="9590" b="1"/>
          <a:stretch/>
        </p:blipFill>
        <p:spPr>
          <a:xfrm>
            <a:off x="7916417" y="1100515"/>
            <a:ext cx="1650480" cy="3183199"/>
          </a:xfrm>
          <a:prstGeom prst="rect">
            <a:avLst/>
          </a:prstGeom>
        </p:spPr>
      </p:pic>
      <p:sp>
        <p:nvSpPr>
          <p:cNvPr id="13" name="TextBox 12">
            <a:extLst>
              <a:ext uri="{FF2B5EF4-FFF2-40B4-BE49-F238E27FC236}">
                <a16:creationId xmlns:a16="http://schemas.microsoft.com/office/drawing/2014/main" id="{DE50CA59-8371-4ABD-905C-B7CAB380CF0C}"/>
              </a:ext>
            </a:extLst>
          </p:cNvPr>
          <p:cNvSpPr txBox="1"/>
          <p:nvPr/>
        </p:nvSpPr>
        <p:spPr>
          <a:xfrm>
            <a:off x="1703512" y="4445311"/>
            <a:ext cx="7760458" cy="2246769"/>
          </a:xfrm>
          <a:prstGeom prst="rect">
            <a:avLst/>
          </a:prstGeom>
          <a:noFill/>
        </p:spPr>
        <p:txBody>
          <a:bodyPr wrap="none" rtlCol="0">
            <a:spAutoFit/>
          </a:bodyPr>
          <a:lstStyle/>
          <a:p>
            <a:r>
              <a:rPr lang="ru-RU" dirty="0">
                <a:latin typeface="Bahnschrift SemiBold" panose="020B0502040204020203" pitchFamily="34" charset="0"/>
              </a:rPr>
              <a:t>Наш прототип представляет собой мобильное приложение со следующим функционалом:</a:t>
            </a:r>
          </a:p>
          <a:p>
            <a:pPr marL="285750" indent="-285750">
              <a:buFont typeface="Arial" panose="020B0604020202020204" pitchFamily="34" charset="0"/>
              <a:buChar char="•"/>
            </a:pPr>
            <a:r>
              <a:rPr lang="ru-RU" dirty="0">
                <a:latin typeface="Bahnschrift SemiBold" panose="020B0502040204020203" pitchFamily="34" charset="0"/>
              </a:rPr>
              <a:t>Возможность ветеринарным врачам вести свой блог и продвигать свой личный бренд</a:t>
            </a:r>
          </a:p>
          <a:p>
            <a:pPr marL="285750" indent="-285750">
              <a:buFont typeface="Arial" panose="020B0604020202020204" pitchFamily="34" charset="0"/>
              <a:buChar char="•"/>
            </a:pPr>
            <a:r>
              <a:rPr lang="ru-RU" dirty="0">
                <a:latin typeface="Bahnschrift SemiBold" panose="020B0502040204020203" pitchFamily="34" charset="0"/>
              </a:rPr>
              <a:t>Возможность делиться своим опытом и отслеживать опыт коллег</a:t>
            </a:r>
          </a:p>
          <a:p>
            <a:pPr marL="285750" indent="-285750">
              <a:buFont typeface="Arial" panose="020B0604020202020204" pitchFamily="34" charset="0"/>
              <a:buChar char="•"/>
            </a:pPr>
            <a:r>
              <a:rPr lang="ru-RU" dirty="0">
                <a:latin typeface="Bahnschrift SemiBold" panose="020B0502040204020203" pitchFamily="34" charset="0"/>
              </a:rPr>
              <a:t>Быстрый поиск узкоспециализированного ветеринарного врача </a:t>
            </a:r>
          </a:p>
          <a:p>
            <a:pPr marL="285750" indent="-285750">
              <a:buFont typeface="Arial" panose="020B0604020202020204" pitchFamily="34" charset="0"/>
              <a:buChar char="•"/>
            </a:pPr>
            <a:r>
              <a:rPr lang="ru-RU" dirty="0">
                <a:latin typeface="Bahnschrift SemiBold" panose="020B0502040204020203" pitchFamily="34" charset="0"/>
              </a:rPr>
              <a:t>Возможность отслеживания деятельности </a:t>
            </a:r>
            <a:r>
              <a:rPr lang="ru-RU" dirty="0" err="1">
                <a:latin typeface="Bahnschrift SemiBold" panose="020B0502040204020203" pitchFamily="34" charset="0"/>
              </a:rPr>
              <a:t>вет</a:t>
            </a:r>
            <a:r>
              <a:rPr lang="ru-RU" dirty="0">
                <a:latin typeface="Bahnschrift SemiBold" panose="020B0502040204020203" pitchFamily="34" charset="0"/>
              </a:rPr>
              <a:t> врача через его блог</a:t>
            </a:r>
          </a:p>
          <a:p>
            <a:pPr marL="285750" indent="-285750">
              <a:buFont typeface="Arial" panose="020B0604020202020204" pitchFamily="34" charset="0"/>
              <a:buChar char="•"/>
            </a:pPr>
            <a:r>
              <a:rPr lang="ru-RU" dirty="0">
                <a:latin typeface="Bahnschrift SemiBold" panose="020B0502040204020203" pitchFamily="34" charset="0"/>
              </a:rPr>
              <a:t>Возможность привлечения новых клиентов</a:t>
            </a:r>
          </a:p>
          <a:p>
            <a:pPr marL="285750" indent="-285750">
              <a:buFont typeface="Arial" panose="020B0604020202020204" pitchFamily="34" charset="0"/>
              <a:buChar char="•"/>
            </a:pPr>
            <a:r>
              <a:rPr lang="ru-RU" dirty="0">
                <a:latin typeface="Bahnschrift SemiBold" panose="020B0502040204020203" pitchFamily="34" charset="0"/>
              </a:rPr>
              <a:t>Удобство и комфорт при записи на прием и коммуникации (клиент-</a:t>
            </a:r>
            <a:r>
              <a:rPr lang="ru-RU" dirty="0" err="1">
                <a:latin typeface="Bahnschrift SemiBold" panose="020B0502040204020203" pitchFamily="34" charset="0"/>
              </a:rPr>
              <a:t>вет</a:t>
            </a:r>
            <a:r>
              <a:rPr lang="ru-RU" dirty="0">
                <a:latin typeface="Bahnschrift SemiBold" panose="020B0502040204020203" pitchFamily="34" charset="0"/>
              </a:rPr>
              <a:t> врач)</a:t>
            </a:r>
          </a:p>
          <a:p>
            <a:endParaRPr lang="ru-RU" dirty="0">
              <a:latin typeface="Bahnschrift SemiBold" panose="020B0502040204020203" pitchFamily="34" charset="0"/>
            </a:endParaRPr>
          </a:p>
          <a:p>
            <a:pPr marL="285750" indent="-285750">
              <a:buFont typeface="Arial" panose="020B0604020202020204" pitchFamily="34" charset="0"/>
              <a:buChar char="•"/>
            </a:pPr>
            <a:endParaRPr lang="ru-RU" dirty="0">
              <a:latin typeface="Bahnschrift SemiBold" panose="020B0502040204020203" pitchFamily="34" charset="0"/>
            </a:endParaRPr>
          </a:p>
          <a:p>
            <a:endParaRPr lang="ru-RU" dirty="0"/>
          </a:p>
        </p:txBody>
      </p:sp>
    </p:spTree>
    <p:extLst>
      <p:ext uri="{BB962C8B-B14F-4D97-AF65-F5344CB8AC3E}">
        <p14:creationId xmlns:p14="http://schemas.microsoft.com/office/powerpoint/2010/main" val="128042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A8C467-1E25-4749-ADEA-C796B5F676C4}"/>
              </a:ext>
            </a:extLst>
          </p:cNvPr>
          <p:cNvSpPr>
            <a:spLocks noGrp="1"/>
          </p:cNvSpPr>
          <p:nvPr>
            <p:ph type="title"/>
          </p:nvPr>
        </p:nvSpPr>
        <p:spPr/>
        <p:txBody>
          <a:bodyPr/>
          <a:lstStyle/>
          <a:p>
            <a:r>
              <a:rPr lang="ru-RU" dirty="0">
                <a:latin typeface="Arial Black" panose="020B0A04020102020204" pitchFamily="34" charset="0"/>
              </a:rPr>
              <a:t>Этапы воронки продаж (клиенты)</a:t>
            </a:r>
          </a:p>
        </p:txBody>
      </p:sp>
      <p:pic>
        <p:nvPicPr>
          <p:cNvPr id="4" name="Рисунок 3">
            <a:extLst>
              <a:ext uri="{FF2B5EF4-FFF2-40B4-BE49-F238E27FC236}">
                <a16:creationId xmlns:a16="http://schemas.microsoft.com/office/drawing/2014/main" id="{E40AD1C6-CD37-4F2A-B052-21E9519C3210}"/>
              </a:ext>
            </a:extLst>
          </p:cNvPr>
          <p:cNvPicPr>
            <a:picLocks noChangeAspect="1"/>
          </p:cNvPicPr>
          <p:nvPr/>
        </p:nvPicPr>
        <p:blipFill rotWithShape="1">
          <a:blip r:embed="rId2"/>
          <a:srcRect t="11831" r="46761"/>
          <a:stretch/>
        </p:blipFill>
        <p:spPr>
          <a:xfrm>
            <a:off x="0" y="908720"/>
            <a:ext cx="5040559" cy="4695574"/>
          </a:xfrm>
          <a:prstGeom prst="rect">
            <a:avLst/>
          </a:prstGeom>
        </p:spPr>
      </p:pic>
      <p:sp>
        <p:nvSpPr>
          <p:cNvPr id="5" name="TextBox 4">
            <a:extLst>
              <a:ext uri="{FF2B5EF4-FFF2-40B4-BE49-F238E27FC236}">
                <a16:creationId xmlns:a16="http://schemas.microsoft.com/office/drawing/2014/main" id="{C48D471C-1AE3-40BE-8BE4-3CA4FE30C822}"/>
              </a:ext>
            </a:extLst>
          </p:cNvPr>
          <p:cNvSpPr txBox="1"/>
          <p:nvPr/>
        </p:nvSpPr>
        <p:spPr>
          <a:xfrm>
            <a:off x="4871864" y="1447081"/>
            <a:ext cx="6562745" cy="523220"/>
          </a:xfrm>
          <a:prstGeom prst="rect">
            <a:avLst/>
          </a:prstGeom>
          <a:noFill/>
        </p:spPr>
        <p:txBody>
          <a:bodyPr wrap="square" rtlCol="0">
            <a:spAutoFit/>
          </a:bodyPr>
          <a:lstStyle/>
          <a:p>
            <a:r>
              <a:rPr lang="ru-RU" dirty="0"/>
              <a:t>Таргетированная реклама, контекстная реклама, выступления на конференциях, </a:t>
            </a:r>
            <a:r>
              <a:rPr lang="en-US" dirty="0"/>
              <a:t>QR-</a:t>
            </a:r>
            <a:r>
              <a:rPr lang="ru-RU" dirty="0"/>
              <a:t>коды в </a:t>
            </a:r>
            <a:r>
              <a:rPr lang="ru-RU" dirty="0" err="1"/>
              <a:t>вет</a:t>
            </a:r>
            <a:r>
              <a:rPr lang="ru-RU" dirty="0"/>
              <a:t> клиниках и зоомагазинах</a:t>
            </a:r>
          </a:p>
        </p:txBody>
      </p:sp>
      <p:sp>
        <p:nvSpPr>
          <p:cNvPr id="6" name="TextBox 5">
            <a:extLst>
              <a:ext uri="{FF2B5EF4-FFF2-40B4-BE49-F238E27FC236}">
                <a16:creationId xmlns:a16="http://schemas.microsoft.com/office/drawing/2014/main" id="{5EBA32DD-9F6A-4663-8F80-F44713395B18}"/>
              </a:ext>
            </a:extLst>
          </p:cNvPr>
          <p:cNvSpPr txBox="1"/>
          <p:nvPr/>
        </p:nvSpPr>
        <p:spPr>
          <a:xfrm>
            <a:off x="4943872" y="2150778"/>
            <a:ext cx="6122059" cy="523220"/>
          </a:xfrm>
          <a:prstGeom prst="rect">
            <a:avLst/>
          </a:prstGeom>
          <a:noFill/>
        </p:spPr>
        <p:txBody>
          <a:bodyPr wrap="square" rtlCol="0">
            <a:spAutoFit/>
          </a:bodyPr>
          <a:lstStyle/>
          <a:p>
            <a:r>
              <a:rPr lang="ru-RU" dirty="0"/>
              <a:t>Описание на платформе, цикл постов </a:t>
            </a:r>
            <a:r>
              <a:rPr lang="ru-RU" dirty="0" err="1"/>
              <a:t>сторителлинга</a:t>
            </a:r>
            <a:r>
              <a:rPr lang="ru-RU" dirty="0"/>
              <a:t>, акции, уникальные предложения (ограничены по времени)</a:t>
            </a:r>
          </a:p>
        </p:txBody>
      </p:sp>
      <p:sp>
        <p:nvSpPr>
          <p:cNvPr id="7" name="TextBox 6">
            <a:extLst>
              <a:ext uri="{FF2B5EF4-FFF2-40B4-BE49-F238E27FC236}">
                <a16:creationId xmlns:a16="http://schemas.microsoft.com/office/drawing/2014/main" id="{AC2EFC58-D2F6-43AF-93E1-5D675A4421D7}"/>
              </a:ext>
            </a:extLst>
          </p:cNvPr>
          <p:cNvSpPr txBox="1"/>
          <p:nvPr/>
        </p:nvSpPr>
        <p:spPr>
          <a:xfrm>
            <a:off x="4942140" y="2992241"/>
            <a:ext cx="5873378" cy="307777"/>
          </a:xfrm>
          <a:prstGeom prst="rect">
            <a:avLst/>
          </a:prstGeom>
          <a:noFill/>
        </p:spPr>
        <p:txBody>
          <a:bodyPr wrap="square" rtlCol="0">
            <a:spAutoFit/>
          </a:bodyPr>
          <a:lstStyle/>
          <a:p>
            <a:r>
              <a:rPr lang="ru-RU" dirty="0"/>
              <a:t>Уведомления о новых записях, </a:t>
            </a:r>
            <a:r>
              <a:rPr lang="ru-RU" dirty="0" err="1"/>
              <a:t>напоминалки</a:t>
            </a:r>
            <a:r>
              <a:rPr lang="ru-RU" dirty="0"/>
              <a:t>, бонусы за вход</a:t>
            </a:r>
          </a:p>
        </p:txBody>
      </p:sp>
      <p:sp>
        <p:nvSpPr>
          <p:cNvPr id="8" name="TextBox 7">
            <a:extLst>
              <a:ext uri="{FF2B5EF4-FFF2-40B4-BE49-F238E27FC236}">
                <a16:creationId xmlns:a16="http://schemas.microsoft.com/office/drawing/2014/main" id="{338AA13D-5DFA-42F0-B3ED-92ADE4A2B666}"/>
              </a:ext>
            </a:extLst>
          </p:cNvPr>
          <p:cNvSpPr txBox="1"/>
          <p:nvPr/>
        </p:nvSpPr>
        <p:spPr>
          <a:xfrm>
            <a:off x="4942140" y="3602679"/>
            <a:ext cx="5873378" cy="523220"/>
          </a:xfrm>
          <a:prstGeom prst="rect">
            <a:avLst/>
          </a:prstGeom>
          <a:noFill/>
        </p:spPr>
        <p:txBody>
          <a:bodyPr wrap="square" rtlCol="0">
            <a:spAutoFit/>
          </a:bodyPr>
          <a:lstStyle/>
          <a:p>
            <a:r>
              <a:rPr lang="ru-RU" dirty="0"/>
              <a:t>Программа «пригласи друга – получи бонус», программа «вместе дешевле», «добавь от 3х животных – получи скидку» и </a:t>
            </a:r>
            <a:r>
              <a:rPr lang="ru-RU" dirty="0" err="1"/>
              <a:t>тд</a:t>
            </a:r>
            <a:endParaRPr lang="ru-RU" dirty="0"/>
          </a:p>
        </p:txBody>
      </p:sp>
      <p:sp>
        <p:nvSpPr>
          <p:cNvPr id="9" name="TextBox 8">
            <a:extLst>
              <a:ext uri="{FF2B5EF4-FFF2-40B4-BE49-F238E27FC236}">
                <a16:creationId xmlns:a16="http://schemas.microsoft.com/office/drawing/2014/main" id="{AB698975-418A-4847-A588-B067B9802983}"/>
              </a:ext>
            </a:extLst>
          </p:cNvPr>
          <p:cNvSpPr txBox="1"/>
          <p:nvPr/>
        </p:nvSpPr>
        <p:spPr>
          <a:xfrm>
            <a:off x="4962505" y="4428560"/>
            <a:ext cx="5832648" cy="523220"/>
          </a:xfrm>
          <a:prstGeom prst="rect">
            <a:avLst/>
          </a:prstGeom>
          <a:noFill/>
        </p:spPr>
        <p:txBody>
          <a:bodyPr wrap="square" rtlCol="0">
            <a:spAutoFit/>
          </a:bodyPr>
          <a:lstStyle/>
          <a:p>
            <a:r>
              <a:rPr lang="ru-RU" dirty="0"/>
              <a:t>Премиум-аккаунт с </a:t>
            </a:r>
            <a:r>
              <a:rPr lang="ru-RU" dirty="0" err="1"/>
              <a:t>доп</a:t>
            </a:r>
            <a:r>
              <a:rPr lang="ru-RU" dirty="0"/>
              <a:t> функциями, процент с консультаций, платная опция отключения рекламы</a:t>
            </a:r>
          </a:p>
        </p:txBody>
      </p:sp>
    </p:spTree>
    <p:extLst>
      <p:ext uri="{BB962C8B-B14F-4D97-AF65-F5344CB8AC3E}">
        <p14:creationId xmlns:p14="http://schemas.microsoft.com/office/powerpoint/2010/main" val="3522131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DC0C80-EB14-463D-9713-A41A16E0A10B}"/>
              </a:ext>
            </a:extLst>
          </p:cNvPr>
          <p:cNvSpPr>
            <a:spLocks noGrp="1"/>
          </p:cNvSpPr>
          <p:nvPr>
            <p:ph type="title"/>
          </p:nvPr>
        </p:nvSpPr>
        <p:spPr>
          <a:xfrm>
            <a:off x="0" y="318641"/>
            <a:ext cx="11424591" cy="799971"/>
          </a:xfrm>
        </p:spPr>
        <p:txBody>
          <a:bodyPr/>
          <a:lstStyle/>
          <a:p>
            <a:r>
              <a:rPr lang="ru-RU" sz="3600" dirty="0">
                <a:latin typeface="Arial Black" panose="020B0A04020102020204" pitchFamily="34" charset="0"/>
              </a:rPr>
              <a:t>Этапы воронки продаж (ветеринары)</a:t>
            </a:r>
          </a:p>
        </p:txBody>
      </p:sp>
      <p:pic>
        <p:nvPicPr>
          <p:cNvPr id="3" name="Рисунок 2">
            <a:extLst>
              <a:ext uri="{FF2B5EF4-FFF2-40B4-BE49-F238E27FC236}">
                <a16:creationId xmlns:a16="http://schemas.microsoft.com/office/drawing/2014/main" id="{BAFC182F-67AD-4803-8C76-F4989765BB89}"/>
              </a:ext>
            </a:extLst>
          </p:cNvPr>
          <p:cNvPicPr>
            <a:picLocks noChangeAspect="1"/>
          </p:cNvPicPr>
          <p:nvPr/>
        </p:nvPicPr>
        <p:blipFill rotWithShape="1">
          <a:blip r:embed="rId2"/>
          <a:srcRect t="11831" r="46761"/>
          <a:stretch/>
        </p:blipFill>
        <p:spPr>
          <a:xfrm>
            <a:off x="0" y="908720"/>
            <a:ext cx="5040559" cy="4695574"/>
          </a:xfrm>
          <a:prstGeom prst="rect">
            <a:avLst/>
          </a:prstGeom>
        </p:spPr>
      </p:pic>
      <p:sp>
        <p:nvSpPr>
          <p:cNvPr id="4" name="TextBox 3">
            <a:extLst>
              <a:ext uri="{FF2B5EF4-FFF2-40B4-BE49-F238E27FC236}">
                <a16:creationId xmlns:a16="http://schemas.microsoft.com/office/drawing/2014/main" id="{59E96B1B-99BD-4667-8758-F3A745CBCC76}"/>
              </a:ext>
            </a:extLst>
          </p:cNvPr>
          <p:cNvSpPr txBox="1"/>
          <p:nvPr/>
        </p:nvSpPr>
        <p:spPr>
          <a:xfrm>
            <a:off x="4943872" y="1339359"/>
            <a:ext cx="5958449" cy="738664"/>
          </a:xfrm>
          <a:prstGeom prst="rect">
            <a:avLst/>
          </a:prstGeom>
          <a:noFill/>
        </p:spPr>
        <p:txBody>
          <a:bodyPr wrap="square" rtlCol="0">
            <a:spAutoFit/>
          </a:bodyPr>
          <a:lstStyle/>
          <a:p>
            <a:r>
              <a:rPr lang="ru-RU" dirty="0"/>
              <a:t>Рассылка по </a:t>
            </a:r>
            <a:r>
              <a:rPr lang="ru-RU" dirty="0" err="1"/>
              <a:t>вет</a:t>
            </a:r>
            <a:r>
              <a:rPr lang="ru-RU" dirty="0"/>
              <a:t> клиникам, </a:t>
            </a:r>
            <a:r>
              <a:rPr lang="ru-RU" dirty="0" err="1"/>
              <a:t>соц</a:t>
            </a:r>
            <a:r>
              <a:rPr lang="ru-RU" dirty="0"/>
              <a:t> сетях, ветеринарных группах, информирование в вузах с </a:t>
            </a:r>
            <a:r>
              <a:rPr lang="ru-RU" dirty="0" err="1"/>
              <a:t>вет</a:t>
            </a:r>
            <a:r>
              <a:rPr lang="ru-RU" dirty="0"/>
              <a:t> направлениями, спонсорство на </a:t>
            </a:r>
            <a:r>
              <a:rPr lang="ru-RU" dirty="0" err="1"/>
              <a:t>вет</a:t>
            </a:r>
            <a:r>
              <a:rPr lang="ru-RU" dirty="0"/>
              <a:t> конференциях, презентации на мероприятиях </a:t>
            </a:r>
            <a:r>
              <a:rPr lang="ru-RU" dirty="0" err="1"/>
              <a:t>вет</a:t>
            </a:r>
            <a:r>
              <a:rPr lang="ru-RU" dirty="0"/>
              <a:t> ассоциаций</a:t>
            </a:r>
          </a:p>
        </p:txBody>
      </p:sp>
      <p:sp>
        <p:nvSpPr>
          <p:cNvPr id="5" name="TextBox 4">
            <a:extLst>
              <a:ext uri="{FF2B5EF4-FFF2-40B4-BE49-F238E27FC236}">
                <a16:creationId xmlns:a16="http://schemas.microsoft.com/office/drawing/2014/main" id="{072FC907-8B11-4AF8-901C-197604F2A8AA}"/>
              </a:ext>
            </a:extLst>
          </p:cNvPr>
          <p:cNvSpPr txBox="1"/>
          <p:nvPr/>
        </p:nvSpPr>
        <p:spPr>
          <a:xfrm>
            <a:off x="4943872" y="2148817"/>
            <a:ext cx="6312025" cy="523220"/>
          </a:xfrm>
          <a:prstGeom prst="rect">
            <a:avLst/>
          </a:prstGeom>
          <a:noFill/>
        </p:spPr>
        <p:txBody>
          <a:bodyPr wrap="square" rtlCol="0">
            <a:spAutoFit/>
          </a:bodyPr>
          <a:lstStyle/>
          <a:p>
            <a:r>
              <a:rPr lang="ru-RU" dirty="0"/>
              <a:t>Адресное письмо на </a:t>
            </a:r>
            <a:r>
              <a:rPr lang="en-US" dirty="0"/>
              <a:t>email </a:t>
            </a:r>
            <a:r>
              <a:rPr lang="ru-RU" dirty="0"/>
              <a:t>клиники и проведение демо презентаций, подарки, бонусы, демо-доступ, мотивации от лидеров мнений</a:t>
            </a:r>
          </a:p>
        </p:txBody>
      </p:sp>
      <p:sp>
        <p:nvSpPr>
          <p:cNvPr id="6" name="TextBox 5">
            <a:extLst>
              <a:ext uri="{FF2B5EF4-FFF2-40B4-BE49-F238E27FC236}">
                <a16:creationId xmlns:a16="http://schemas.microsoft.com/office/drawing/2014/main" id="{6772AE05-4EB2-4943-9932-1F03A506A3D9}"/>
              </a:ext>
            </a:extLst>
          </p:cNvPr>
          <p:cNvSpPr txBox="1"/>
          <p:nvPr/>
        </p:nvSpPr>
        <p:spPr>
          <a:xfrm>
            <a:off x="4935096" y="2805487"/>
            <a:ext cx="6312025" cy="738664"/>
          </a:xfrm>
          <a:prstGeom prst="rect">
            <a:avLst/>
          </a:prstGeom>
          <a:noFill/>
        </p:spPr>
        <p:txBody>
          <a:bodyPr wrap="square" rtlCol="0">
            <a:spAutoFit/>
          </a:bodyPr>
          <a:lstStyle/>
          <a:p>
            <a:r>
              <a:rPr lang="ru-RU" dirty="0"/>
              <a:t>Бонусы за активность, рейтинг активности, </a:t>
            </a:r>
            <a:r>
              <a:rPr lang="ru-RU" dirty="0" err="1"/>
              <a:t>челленджи</a:t>
            </a:r>
            <a:r>
              <a:rPr lang="ru-RU" dirty="0"/>
              <a:t>, задания за баллы, возможность клиента связаться с </a:t>
            </a:r>
            <a:r>
              <a:rPr lang="ru-RU" dirty="0" err="1"/>
              <a:t>вет</a:t>
            </a:r>
            <a:r>
              <a:rPr lang="ru-RU" dirty="0"/>
              <a:t> врачом только через приложение</a:t>
            </a:r>
          </a:p>
        </p:txBody>
      </p:sp>
      <p:sp>
        <p:nvSpPr>
          <p:cNvPr id="7" name="TextBox 6">
            <a:extLst>
              <a:ext uri="{FF2B5EF4-FFF2-40B4-BE49-F238E27FC236}">
                <a16:creationId xmlns:a16="http://schemas.microsoft.com/office/drawing/2014/main" id="{82065D20-B922-4258-9A67-C2F617901E31}"/>
              </a:ext>
            </a:extLst>
          </p:cNvPr>
          <p:cNvSpPr txBox="1"/>
          <p:nvPr/>
        </p:nvSpPr>
        <p:spPr>
          <a:xfrm>
            <a:off x="4941507" y="3646273"/>
            <a:ext cx="6043682" cy="523220"/>
          </a:xfrm>
          <a:prstGeom prst="rect">
            <a:avLst/>
          </a:prstGeom>
          <a:noFill/>
        </p:spPr>
        <p:txBody>
          <a:bodyPr wrap="square" rtlCol="0">
            <a:spAutoFit/>
          </a:bodyPr>
          <a:lstStyle/>
          <a:p>
            <a:r>
              <a:rPr lang="ru-RU" dirty="0"/>
              <a:t>Бонусы за партнерство между клиниками и </a:t>
            </a:r>
            <a:r>
              <a:rPr lang="ru-RU" dirty="0" err="1"/>
              <a:t>вет</a:t>
            </a:r>
            <a:r>
              <a:rPr lang="ru-RU" dirty="0"/>
              <a:t> врачами, онлайн-запись с кратким описанием проблемы, электронная визитка (</a:t>
            </a:r>
            <a:r>
              <a:rPr lang="en-US" dirty="0"/>
              <a:t>QR</a:t>
            </a:r>
            <a:r>
              <a:rPr lang="ru-RU" dirty="0"/>
              <a:t>-код)</a:t>
            </a:r>
          </a:p>
        </p:txBody>
      </p:sp>
      <p:sp>
        <p:nvSpPr>
          <p:cNvPr id="8" name="TextBox 7">
            <a:extLst>
              <a:ext uri="{FF2B5EF4-FFF2-40B4-BE49-F238E27FC236}">
                <a16:creationId xmlns:a16="http://schemas.microsoft.com/office/drawing/2014/main" id="{869B18A2-9050-477C-9110-55056CE9F4AD}"/>
              </a:ext>
            </a:extLst>
          </p:cNvPr>
          <p:cNvSpPr txBox="1"/>
          <p:nvPr/>
        </p:nvSpPr>
        <p:spPr>
          <a:xfrm>
            <a:off x="4941507" y="4271615"/>
            <a:ext cx="6404666" cy="738664"/>
          </a:xfrm>
          <a:prstGeom prst="rect">
            <a:avLst/>
          </a:prstGeom>
          <a:noFill/>
        </p:spPr>
        <p:txBody>
          <a:bodyPr wrap="square" rtlCol="0">
            <a:spAutoFit/>
          </a:bodyPr>
          <a:lstStyle/>
          <a:p>
            <a:r>
              <a:rPr lang="ru-RU" dirty="0"/>
              <a:t>Процент с консультаций, премиум-аккаунты, продвижение аккаунта платно, размещение рекламы, </a:t>
            </a:r>
            <a:r>
              <a:rPr lang="ru-RU" dirty="0" err="1"/>
              <a:t>доп</a:t>
            </a:r>
            <a:r>
              <a:rPr lang="ru-RU" dirty="0"/>
              <a:t> платные опции (кастомизация профиля)</a:t>
            </a:r>
          </a:p>
        </p:txBody>
      </p:sp>
    </p:spTree>
    <p:extLst>
      <p:ext uri="{BB962C8B-B14F-4D97-AF65-F5344CB8AC3E}">
        <p14:creationId xmlns:p14="http://schemas.microsoft.com/office/powerpoint/2010/main" val="1325913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BAC35A-EE9D-48D6-9843-CD5C753F571D}"/>
              </a:ext>
            </a:extLst>
          </p:cNvPr>
          <p:cNvSpPr>
            <a:spLocks noGrp="1"/>
          </p:cNvSpPr>
          <p:nvPr>
            <p:ph type="title"/>
          </p:nvPr>
        </p:nvSpPr>
        <p:spPr/>
        <p:txBody>
          <a:bodyPr/>
          <a:lstStyle/>
          <a:p>
            <a:r>
              <a:rPr lang="ru-RU" dirty="0"/>
              <a:t>Команда</a:t>
            </a:r>
            <a:br>
              <a:rPr lang="ru-RU" dirty="0"/>
            </a:br>
            <a:br>
              <a:rPr lang="ru-RU" dirty="0"/>
            </a:br>
            <a:endParaRPr lang="ru-RU" dirty="0"/>
          </a:p>
        </p:txBody>
      </p:sp>
      <p:pic>
        <p:nvPicPr>
          <p:cNvPr id="1028" name="Picture 4">
            <a:extLst>
              <a:ext uri="{FF2B5EF4-FFF2-40B4-BE49-F238E27FC236}">
                <a16:creationId xmlns:a16="http://schemas.microsoft.com/office/drawing/2014/main" id="{BB66B320-C7AD-4B9E-8488-D9DF1879E1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23" y="908721"/>
            <a:ext cx="2052227" cy="273630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A3EAF61-58F5-487E-803F-D8BDDFDE4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2507" y="893653"/>
            <a:ext cx="2052227" cy="273630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A7FB48B6-D735-4E2D-ACF9-020D15ABBF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5698" y="883081"/>
            <a:ext cx="2283340" cy="274687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DE358C10-16C7-40DA-B05D-3D978BC7BBB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363" t="20639" r="14642" b="15660"/>
          <a:stretch/>
        </p:blipFill>
        <p:spPr bwMode="auto">
          <a:xfrm>
            <a:off x="6818826" y="863470"/>
            <a:ext cx="2088059" cy="27712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C56D79D-A152-4FE4-9CE2-E35C8CC7AE81}"/>
              </a:ext>
            </a:extLst>
          </p:cNvPr>
          <p:cNvSpPr txBox="1"/>
          <p:nvPr/>
        </p:nvSpPr>
        <p:spPr>
          <a:xfrm>
            <a:off x="637690" y="3637381"/>
            <a:ext cx="1218892" cy="523220"/>
          </a:xfrm>
          <a:prstGeom prst="rect">
            <a:avLst/>
          </a:prstGeom>
          <a:noFill/>
        </p:spPr>
        <p:txBody>
          <a:bodyPr wrap="square" rtlCol="0">
            <a:spAutoFit/>
          </a:bodyPr>
          <a:lstStyle/>
          <a:p>
            <a:pPr algn="ctr"/>
            <a:r>
              <a:rPr lang="ru-RU" dirty="0" err="1"/>
              <a:t>Сюкрина</a:t>
            </a:r>
            <a:r>
              <a:rPr lang="ru-RU" dirty="0"/>
              <a:t> Елена</a:t>
            </a:r>
          </a:p>
        </p:txBody>
      </p:sp>
      <p:sp>
        <p:nvSpPr>
          <p:cNvPr id="4" name="TextBox 3">
            <a:extLst>
              <a:ext uri="{FF2B5EF4-FFF2-40B4-BE49-F238E27FC236}">
                <a16:creationId xmlns:a16="http://schemas.microsoft.com/office/drawing/2014/main" id="{088D9E83-166C-4812-8F68-CCC4DCDFE704}"/>
              </a:ext>
            </a:extLst>
          </p:cNvPr>
          <p:cNvSpPr txBox="1"/>
          <p:nvPr/>
        </p:nvSpPr>
        <p:spPr>
          <a:xfrm>
            <a:off x="2911420" y="3629956"/>
            <a:ext cx="914400" cy="523220"/>
          </a:xfrm>
          <a:prstGeom prst="rect">
            <a:avLst/>
          </a:prstGeom>
          <a:noFill/>
        </p:spPr>
        <p:txBody>
          <a:bodyPr wrap="square" rtlCol="0">
            <a:spAutoFit/>
          </a:bodyPr>
          <a:lstStyle/>
          <a:p>
            <a:pPr algn="ctr"/>
            <a:r>
              <a:rPr lang="ru-RU" dirty="0"/>
              <a:t>Шишкин Роман</a:t>
            </a:r>
          </a:p>
        </p:txBody>
      </p:sp>
      <p:sp>
        <p:nvSpPr>
          <p:cNvPr id="5" name="TextBox 4">
            <a:extLst>
              <a:ext uri="{FF2B5EF4-FFF2-40B4-BE49-F238E27FC236}">
                <a16:creationId xmlns:a16="http://schemas.microsoft.com/office/drawing/2014/main" id="{A8BBD9EE-B0A4-4773-BC5C-C0F7D2EC6BCE}"/>
              </a:ext>
            </a:extLst>
          </p:cNvPr>
          <p:cNvSpPr txBox="1"/>
          <p:nvPr/>
        </p:nvSpPr>
        <p:spPr>
          <a:xfrm>
            <a:off x="4866981" y="3629956"/>
            <a:ext cx="1483098" cy="523220"/>
          </a:xfrm>
          <a:prstGeom prst="rect">
            <a:avLst/>
          </a:prstGeom>
          <a:noFill/>
        </p:spPr>
        <p:txBody>
          <a:bodyPr wrap="none" rtlCol="0">
            <a:spAutoFit/>
          </a:bodyPr>
          <a:lstStyle/>
          <a:p>
            <a:r>
              <a:rPr lang="ru-RU" dirty="0" err="1"/>
              <a:t>Калантаевская</a:t>
            </a:r>
            <a:r>
              <a:rPr lang="ru-RU" dirty="0"/>
              <a:t> </a:t>
            </a:r>
          </a:p>
          <a:p>
            <a:r>
              <a:rPr lang="ru-RU" dirty="0"/>
              <a:t>        Анна</a:t>
            </a:r>
          </a:p>
        </p:txBody>
      </p:sp>
      <p:sp>
        <p:nvSpPr>
          <p:cNvPr id="6" name="TextBox 5">
            <a:extLst>
              <a:ext uri="{FF2B5EF4-FFF2-40B4-BE49-F238E27FC236}">
                <a16:creationId xmlns:a16="http://schemas.microsoft.com/office/drawing/2014/main" id="{B19035ED-02C4-49CA-B2DE-80D35E69896E}"/>
              </a:ext>
            </a:extLst>
          </p:cNvPr>
          <p:cNvSpPr txBox="1"/>
          <p:nvPr/>
        </p:nvSpPr>
        <p:spPr>
          <a:xfrm>
            <a:off x="6998759" y="3656948"/>
            <a:ext cx="1728192" cy="523220"/>
          </a:xfrm>
          <a:prstGeom prst="rect">
            <a:avLst/>
          </a:prstGeom>
          <a:noFill/>
        </p:spPr>
        <p:txBody>
          <a:bodyPr wrap="square" rtlCol="0">
            <a:spAutoFit/>
          </a:bodyPr>
          <a:lstStyle/>
          <a:p>
            <a:pPr algn="ctr"/>
            <a:r>
              <a:rPr lang="ru-RU" dirty="0" err="1"/>
              <a:t>Клевачкина</a:t>
            </a:r>
            <a:r>
              <a:rPr lang="ru-RU" dirty="0"/>
              <a:t>      Ксения</a:t>
            </a:r>
          </a:p>
        </p:txBody>
      </p:sp>
      <p:pic>
        <p:nvPicPr>
          <p:cNvPr id="1040" name="Picture 16">
            <a:extLst>
              <a:ext uri="{FF2B5EF4-FFF2-40B4-BE49-F238E27FC236}">
                <a16:creationId xmlns:a16="http://schemas.microsoft.com/office/drawing/2014/main" id="{F9F7789C-C452-452F-8679-E3CCCB1EEC3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167" r="7853"/>
          <a:stretch/>
        </p:blipFill>
        <p:spPr bwMode="auto">
          <a:xfrm>
            <a:off x="8975611" y="863470"/>
            <a:ext cx="2337653" cy="27815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8AE8153-E3D0-4F3D-BD9E-395161AAF9E1}"/>
              </a:ext>
            </a:extLst>
          </p:cNvPr>
          <p:cNvSpPr txBox="1"/>
          <p:nvPr/>
        </p:nvSpPr>
        <p:spPr>
          <a:xfrm>
            <a:off x="9418064" y="3624264"/>
            <a:ext cx="1452747" cy="523220"/>
          </a:xfrm>
          <a:prstGeom prst="rect">
            <a:avLst/>
          </a:prstGeom>
          <a:noFill/>
        </p:spPr>
        <p:txBody>
          <a:bodyPr wrap="square" rtlCol="0">
            <a:spAutoFit/>
          </a:bodyPr>
          <a:lstStyle/>
          <a:p>
            <a:pPr algn="ctr"/>
            <a:r>
              <a:rPr lang="ru-RU" dirty="0"/>
              <a:t>Лобанова Анна</a:t>
            </a:r>
          </a:p>
        </p:txBody>
      </p:sp>
      <p:sp>
        <p:nvSpPr>
          <p:cNvPr id="8" name="TextBox 7">
            <a:extLst>
              <a:ext uri="{FF2B5EF4-FFF2-40B4-BE49-F238E27FC236}">
                <a16:creationId xmlns:a16="http://schemas.microsoft.com/office/drawing/2014/main" id="{5A013346-CF75-482E-96E8-448BED283C95}"/>
              </a:ext>
            </a:extLst>
          </p:cNvPr>
          <p:cNvSpPr txBox="1"/>
          <p:nvPr/>
        </p:nvSpPr>
        <p:spPr>
          <a:xfrm>
            <a:off x="221023" y="4183251"/>
            <a:ext cx="1659429" cy="600164"/>
          </a:xfrm>
          <a:prstGeom prst="rect">
            <a:avLst/>
          </a:prstGeom>
          <a:noFill/>
        </p:spPr>
        <p:txBody>
          <a:bodyPr wrap="none" rtlCol="0">
            <a:spAutoFit/>
          </a:bodyPr>
          <a:lstStyle/>
          <a:p>
            <a:r>
              <a:rPr lang="ru-RU" sz="1100" dirty="0"/>
              <a:t>Руководитель проекта</a:t>
            </a:r>
          </a:p>
          <a:p>
            <a:r>
              <a:rPr lang="ru-RU" sz="1100" dirty="0"/>
              <a:t>Спикер</a:t>
            </a:r>
          </a:p>
          <a:p>
            <a:endParaRPr lang="ru-RU" sz="1100" dirty="0"/>
          </a:p>
        </p:txBody>
      </p:sp>
      <p:sp>
        <p:nvSpPr>
          <p:cNvPr id="9" name="TextBox 8">
            <a:extLst>
              <a:ext uri="{FF2B5EF4-FFF2-40B4-BE49-F238E27FC236}">
                <a16:creationId xmlns:a16="http://schemas.microsoft.com/office/drawing/2014/main" id="{F001F8D4-2074-4223-B695-9C5077C478F5}"/>
              </a:ext>
            </a:extLst>
          </p:cNvPr>
          <p:cNvSpPr txBox="1"/>
          <p:nvPr/>
        </p:nvSpPr>
        <p:spPr>
          <a:xfrm>
            <a:off x="2322014" y="4162874"/>
            <a:ext cx="2072720" cy="769441"/>
          </a:xfrm>
          <a:prstGeom prst="rect">
            <a:avLst/>
          </a:prstGeom>
          <a:noFill/>
        </p:spPr>
        <p:txBody>
          <a:bodyPr wrap="square" rtlCol="0">
            <a:spAutoFit/>
          </a:bodyPr>
          <a:lstStyle/>
          <a:p>
            <a:r>
              <a:rPr lang="ru-RU" sz="1100" dirty="0"/>
              <a:t>Системный администратор</a:t>
            </a:r>
          </a:p>
          <a:p>
            <a:r>
              <a:rPr lang="ru-RU" sz="1100" dirty="0"/>
              <a:t>Советник</a:t>
            </a:r>
          </a:p>
          <a:p>
            <a:r>
              <a:rPr lang="ru-RU" sz="1100" dirty="0"/>
              <a:t>Менеджер</a:t>
            </a:r>
          </a:p>
          <a:p>
            <a:r>
              <a:rPr lang="ru-RU" sz="1100" dirty="0"/>
              <a:t>Экономист</a:t>
            </a:r>
          </a:p>
        </p:txBody>
      </p:sp>
      <p:sp>
        <p:nvSpPr>
          <p:cNvPr id="10" name="TextBox 9">
            <a:extLst>
              <a:ext uri="{FF2B5EF4-FFF2-40B4-BE49-F238E27FC236}">
                <a16:creationId xmlns:a16="http://schemas.microsoft.com/office/drawing/2014/main" id="{E72CE070-1CEC-4B9D-A856-C39B83D49734}"/>
              </a:ext>
            </a:extLst>
          </p:cNvPr>
          <p:cNvSpPr txBox="1"/>
          <p:nvPr/>
        </p:nvSpPr>
        <p:spPr>
          <a:xfrm>
            <a:off x="4818717" y="4194396"/>
            <a:ext cx="1443024" cy="600164"/>
          </a:xfrm>
          <a:prstGeom prst="rect">
            <a:avLst/>
          </a:prstGeom>
          <a:noFill/>
        </p:spPr>
        <p:txBody>
          <a:bodyPr wrap="none" rtlCol="0">
            <a:spAutoFit/>
          </a:bodyPr>
          <a:lstStyle/>
          <a:p>
            <a:r>
              <a:rPr lang="ru-RU" sz="1100" dirty="0"/>
              <a:t>Тестировщик</a:t>
            </a:r>
          </a:p>
          <a:p>
            <a:r>
              <a:rPr lang="ru-RU" sz="1100" dirty="0" err="1"/>
              <a:t>Продакт</a:t>
            </a:r>
            <a:r>
              <a:rPr lang="ru-RU" sz="1100" dirty="0"/>
              <a:t>-менеджер</a:t>
            </a:r>
          </a:p>
          <a:p>
            <a:r>
              <a:rPr lang="ru-RU" sz="1100" dirty="0"/>
              <a:t>Аналитик</a:t>
            </a:r>
          </a:p>
        </p:txBody>
      </p:sp>
      <p:sp>
        <p:nvSpPr>
          <p:cNvPr id="11" name="TextBox 10">
            <a:extLst>
              <a:ext uri="{FF2B5EF4-FFF2-40B4-BE49-F238E27FC236}">
                <a16:creationId xmlns:a16="http://schemas.microsoft.com/office/drawing/2014/main" id="{ADE9C30A-379A-4D9E-90FE-D49BBA5307E0}"/>
              </a:ext>
            </a:extLst>
          </p:cNvPr>
          <p:cNvSpPr txBox="1"/>
          <p:nvPr/>
        </p:nvSpPr>
        <p:spPr>
          <a:xfrm>
            <a:off x="7193577" y="4231255"/>
            <a:ext cx="1207382" cy="430887"/>
          </a:xfrm>
          <a:prstGeom prst="rect">
            <a:avLst/>
          </a:prstGeom>
          <a:noFill/>
        </p:spPr>
        <p:txBody>
          <a:bodyPr wrap="none" rtlCol="0">
            <a:spAutoFit/>
          </a:bodyPr>
          <a:lstStyle/>
          <a:p>
            <a:r>
              <a:rPr lang="ru-RU" sz="1100" dirty="0"/>
              <a:t>Администратор</a:t>
            </a:r>
          </a:p>
          <a:p>
            <a:r>
              <a:rPr lang="ru-RU" sz="1100" dirty="0"/>
              <a:t>Экономист</a:t>
            </a:r>
          </a:p>
        </p:txBody>
      </p:sp>
      <p:sp>
        <p:nvSpPr>
          <p:cNvPr id="12" name="TextBox 11">
            <a:extLst>
              <a:ext uri="{FF2B5EF4-FFF2-40B4-BE49-F238E27FC236}">
                <a16:creationId xmlns:a16="http://schemas.microsoft.com/office/drawing/2014/main" id="{4AE0C8BB-1791-4F9C-A400-9687F70A32C2}"/>
              </a:ext>
            </a:extLst>
          </p:cNvPr>
          <p:cNvSpPr txBox="1"/>
          <p:nvPr/>
        </p:nvSpPr>
        <p:spPr>
          <a:xfrm>
            <a:off x="9624392" y="4194396"/>
            <a:ext cx="954107" cy="600164"/>
          </a:xfrm>
          <a:prstGeom prst="rect">
            <a:avLst/>
          </a:prstGeom>
          <a:noFill/>
        </p:spPr>
        <p:txBody>
          <a:bodyPr wrap="none" rtlCol="0">
            <a:spAutoFit/>
          </a:bodyPr>
          <a:lstStyle/>
          <a:p>
            <a:r>
              <a:rPr lang="ru-RU" sz="1100" dirty="0"/>
              <a:t>Интегратор</a:t>
            </a:r>
          </a:p>
          <a:p>
            <a:r>
              <a:rPr lang="ru-RU" sz="1100" dirty="0"/>
              <a:t>Маркетолог</a:t>
            </a:r>
          </a:p>
          <a:p>
            <a:r>
              <a:rPr lang="ru-RU" sz="1100" dirty="0"/>
              <a:t>Советник</a:t>
            </a:r>
          </a:p>
        </p:txBody>
      </p:sp>
      <p:sp>
        <p:nvSpPr>
          <p:cNvPr id="13" name="TextBox 12">
            <a:extLst>
              <a:ext uri="{FF2B5EF4-FFF2-40B4-BE49-F238E27FC236}">
                <a16:creationId xmlns:a16="http://schemas.microsoft.com/office/drawing/2014/main" id="{6AACF6EA-D835-42E3-AD16-4B5428A817FB}"/>
              </a:ext>
            </a:extLst>
          </p:cNvPr>
          <p:cNvSpPr txBox="1"/>
          <p:nvPr/>
        </p:nvSpPr>
        <p:spPr>
          <a:xfrm>
            <a:off x="947735" y="5465233"/>
            <a:ext cx="9023802" cy="400110"/>
          </a:xfrm>
          <a:prstGeom prst="rect">
            <a:avLst/>
          </a:prstGeom>
          <a:noFill/>
        </p:spPr>
        <p:txBody>
          <a:bodyPr wrap="square" rtlCol="0">
            <a:spAutoFit/>
          </a:bodyPr>
          <a:lstStyle/>
          <a:p>
            <a:r>
              <a:rPr lang="ru-RU" sz="2000" dirty="0">
                <a:solidFill>
                  <a:srgbClr val="7030A0"/>
                </a:solidFill>
                <a:latin typeface="Arial Black" panose="020B0A04020102020204" pitchFamily="34" charset="0"/>
              </a:rPr>
              <a:t>Надежные специалисты и счастливые питомцы – наша цель</a:t>
            </a:r>
          </a:p>
        </p:txBody>
      </p:sp>
    </p:spTree>
    <p:extLst>
      <p:ext uri="{BB962C8B-B14F-4D97-AF65-F5344CB8AC3E}">
        <p14:creationId xmlns:p14="http://schemas.microsoft.com/office/powerpoint/2010/main" val="2110298626"/>
      </p:ext>
    </p:extLst>
  </p:cSld>
  <p:clrMapOvr>
    <a:masterClrMapping/>
  </p:clrMapOvr>
</p:sld>
</file>

<file path=ppt/theme/theme1.xml><?xml version="1.0" encoding="utf-8"?>
<a:theme xmlns:a="http://schemas.openxmlformats.org/drawingml/2006/main" name="Тема Office">
  <a:themeElements>
    <a:clrScheme name="Другая 13">
      <a:dk1>
        <a:sysClr val="windowText" lastClr="000000"/>
      </a:dk1>
      <a:lt1>
        <a:sysClr val="window" lastClr="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Другая 4">
      <a:majorFont>
        <a:latin typeface="Gilroy-Black"/>
        <a:ea typeface=""/>
        <a:cs typeface=""/>
      </a:majorFont>
      <a:minorFont>
        <a:latin typeface="Gilroy"/>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2473</TotalTime>
  <Words>1866</Words>
  <Application>Microsoft Office PowerPoint</Application>
  <DocSecurity>0</DocSecurity>
  <PresentationFormat>Широкоэкранный</PresentationFormat>
  <Paragraphs>137</Paragraphs>
  <Slides>14</Slides>
  <Notes>7</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Bahnschrift SemiBold</vt:lpstr>
      <vt:lpstr>Gilroy-Black</vt:lpstr>
      <vt:lpstr>Gilroy</vt:lpstr>
      <vt:lpstr>Arial Black</vt:lpstr>
      <vt:lpstr>Arial</vt:lpstr>
      <vt:lpstr>Calibri</vt:lpstr>
      <vt:lpstr>Тема Office</vt:lpstr>
      <vt:lpstr>Презентация PowerPoint</vt:lpstr>
      <vt:lpstr>Актуальность проекта</vt:lpstr>
      <vt:lpstr>Ключевые пользователи</vt:lpstr>
      <vt:lpstr>Ключевые проблемы  </vt:lpstr>
      <vt:lpstr>Как уже решается проблема </vt:lpstr>
      <vt:lpstr>Решение  Наш проект предполагает разработку сервиса, в котором ветеринарные специалисты смогут реализовывать себя посредством ведения личного блога, общаться с более опытными коллегами, или помогать молодым работникам данной сферы, рассказывать о себе и своей деятельности, а также делиться важной информацией и контактными данными  владельцы животных смогут тщательнее подходить к подбору специалиста, ознакомившись с его профилем, местом работы, комплексом услуг, подходом и всем тем, что важно узнать для спокойствия хозяина четвероногого любимца</vt:lpstr>
      <vt:lpstr>Рынок   У 6 из 11 студентов ветеринарных направлений возникают страхи по поводу их будущей востребованности на рынке, или что о них никто не будет знать после окончания вуза  При этом, 90% опрошенных готовы выкладывать профессиональный контент в соц сетях, так же этот способ пиара является основным способом привлечения клиентов и для состоявшихся вет врачей  Но в большинстве соц сетей затруднен поиск специалистов той или иной профессии  </vt:lpstr>
      <vt:lpstr>Рынок   Для 10/10 опрошенных владельцев животных важна репутация врача, к которому они хотят обратиться  Но они сталкиваются со сложностью поиска хорошего или узкоспециализированного специалиста, не понимают, как будет проходить приём, не знают отзывов о враче и его компетентности  Владельцы вынуждены тратить силы и время на поиск хорошего врача, в противном случае, рискуют здоровьем питомца  </vt:lpstr>
      <vt:lpstr>Бизнес-модель (клиенты)</vt:lpstr>
      <vt:lpstr>Бизнес-модель (вет врачи)</vt:lpstr>
      <vt:lpstr>Наш прототип</vt:lpstr>
      <vt:lpstr>Этапы воронки продаж (клиенты)</vt:lpstr>
      <vt:lpstr>Этапы воронки продаж (ветеринары)</vt:lpstr>
      <vt:lpstr>Команда  </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Mikely</dc:creator>
  <cp:lastModifiedBy>Elu</cp:lastModifiedBy>
  <cp:revision>211</cp:revision>
  <dcterms:created xsi:type="dcterms:W3CDTF">2022-11-28T09:29:04Z</dcterms:created>
  <dcterms:modified xsi:type="dcterms:W3CDTF">2023-12-03T13:34:21Z</dcterms:modified>
  <dc:identifier/>
  <dc:language/>
  <cp:version/>
</cp:coreProperties>
</file>