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0" r:id="rId3"/>
    <p:sldId id="258" r:id="rId4"/>
    <p:sldId id="264" r:id="rId5"/>
    <p:sldId id="265" r:id="rId6"/>
    <p:sldId id="267" r:id="rId7"/>
    <p:sldId id="281" r:id="rId8"/>
    <p:sldId id="282" r:id="rId9"/>
    <p:sldId id="283" r:id="rId10"/>
    <p:sldId id="284" r:id="rId11"/>
    <p:sldId id="285" r:id="rId12"/>
    <p:sldId id="286" r:id="rId13"/>
    <p:sldId id="288" r:id="rId14"/>
    <p:sldId id="287" r:id="rId15"/>
    <p:sldId id="289" r:id="rId16"/>
    <p:sldId id="259" r:id="rId17"/>
    <p:sldId id="270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8" y="2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45871497195489"/>
          <c:y val="4.212168191070393E-2"/>
          <c:w val="0.64907584376400129"/>
          <c:h val="0.867617571137787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2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50</c:v>
                </c:pt>
                <c:pt idx="4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43548360343027"/>
          <c:y val="0.14439955574138111"/>
          <c:w val="0.49928116569681086"/>
          <c:h val="0.8556004442586189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2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75</c:v>
                </c:pt>
                <c:pt idx="4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45871497195489"/>
          <c:y val="4.212168191070393E-2"/>
          <c:w val="0.64907584376400129"/>
          <c:h val="0.867617571137787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2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66</c:v>
                </c:pt>
                <c:pt idx="4">
                  <c:v>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CF2512-1D6D-4848-B283-D053757C2FE1}" type="doc">
      <dgm:prSet loTypeId="urn:microsoft.com/office/officeart/2005/8/layout/arrow6" loCatId="process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ECE8C2F5-5F0F-4957-BBA3-FBB1D9B43932}">
      <dgm:prSet phldrT="[Текст]"/>
      <dgm:spPr/>
      <dgm:t>
        <a:bodyPr/>
        <a:lstStyle/>
        <a:p>
          <a:r>
            <a:rPr lang="ru-RU" dirty="0" smtClean="0"/>
            <a:t>Сайт</a:t>
          </a:r>
          <a:endParaRPr lang="ru-RU" dirty="0"/>
        </a:p>
      </dgm:t>
    </dgm:pt>
    <dgm:pt modelId="{1DA77053-3DBC-45C6-9C6D-50D5AD829F9C}" type="parTrans" cxnId="{32E3FF60-FC36-4BBF-8404-78C0D261A5B7}">
      <dgm:prSet/>
      <dgm:spPr/>
      <dgm:t>
        <a:bodyPr/>
        <a:lstStyle/>
        <a:p>
          <a:endParaRPr lang="ru-RU"/>
        </a:p>
      </dgm:t>
    </dgm:pt>
    <dgm:pt modelId="{DA5E61B4-9CA0-4755-A47A-941F192863C0}" type="sibTrans" cxnId="{32E3FF60-FC36-4BBF-8404-78C0D261A5B7}">
      <dgm:prSet/>
      <dgm:spPr/>
      <dgm:t>
        <a:bodyPr/>
        <a:lstStyle/>
        <a:p>
          <a:endParaRPr lang="ru-RU"/>
        </a:p>
      </dgm:t>
    </dgm:pt>
    <dgm:pt modelId="{D5D2DE79-309C-4F32-95FC-395B2D4BF1C1}">
      <dgm:prSet phldrT="[Текст]"/>
      <dgm:spPr/>
      <dgm:t>
        <a:bodyPr/>
        <a:lstStyle/>
        <a:p>
          <a:r>
            <a:rPr lang="ru-RU" dirty="0" smtClean="0"/>
            <a:t>Приложение</a:t>
          </a:r>
          <a:endParaRPr lang="ru-RU" dirty="0"/>
        </a:p>
      </dgm:t>
    </dgm:pt>
    <dgm:pt modelId="{5800AED1-94A1-426A-AD35-23E1DD48BAB7}" type="parTrans" cxnId="{4A9193BD-9AA3-4079-AB4F-F4D50C3E2B61}">
      <dgm:prSet/>
      <dgm:spPr/>
      <dgm:t>
        <a:bodyPr/>
        <a:lstStyle/>
        <a:p>
          <a:endParaRPr lang="ru-RU"/>
        </a:p>
      </dgm:t>
    </dgm:pt>
    <dgm:pt modelId="{EB0F3DC4-F21E-48AD-9C23-F9EC6402D6B0}" type="sibTrans" cxnId="{4A9193BD-9AA3-4079-AB4F-F4D50C3E2B61}">
      <dgm:prSet/>
      <dgm:spPr/>
      <dgm:t>
        <a:bodyPr/>
        <a:lstStyle/>
        <a:p>
          <a:endParaRPr lang="ru-RU"/>
        </a:p>
      </dgm:t>
    </dgm:pt>
    <dgm:pt modelId="{A5BB642E-9814-4979-9931-2B12417EF4AF}" type="pres">
      <dgm:prSet presAssocID="{61CF2512-1D6D-4848-B283-D053757C2FE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04EAC4-5B90-4236-AA3D-D93B7CAC2D14}" type="pres">
      <dgm:prSet presAssocID="{61CF2512-1D6D-4848-B283-D053757C2FE1}" presName="ribbon" presStyleLbl="node1" presStyleIdx="0" presStyleCnt="1" custLinFactNeighborX="4569" custLinFactNeighborY="4714"/>
      <dgm:spPr>
        <a:solidFill>
          <a:schemeClr val="tx2">
            <a:lumMod val="10000"/>
            <a:lumOff val="90000"/>
          </a:schemeClr>
        </a:solidFill>
      </dgm:spPr>
      <dgm:t>
        <a:bodyPr/>
        <a:lstStyle/>
        <a:p>
          <a:endParaRPr lang="ru-RU"/>
        </a:p>
      </dgm:t>
    </dgm:pt>
    <dgm:pt modelId="{9BB40594-FCC9-460A-B6D5-13665152AE4F}" type="pres">
      <dgm:prSet presAssocID="{61CF2512-1D6D-4848-B283-D053757C2FE1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AC1E10-6B13-41DF-BF34-535AF75E132C}" type="pres">
      <dgm:prSet presAssocID="{61CF2512-1D6D-4848-B283-D053757C2FE1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9193BD-9AA3-4079-AB4F-F4D50C3E2B61}" srcId="{61CF2512-1D6D-4848-B283-D053757C2FE1}" destId="{D5D2DE79-309C-4F32-95FC-395B2D4BF1C1}" srcOrd="1" destOrd="0" parTransId="{5800AED1-94A1-426A-AD35-23E1DD48BAB7}" sibTransId="{EB0F3DC4-F21E-48AD-9C23-F9EC6402D6B0}"/>
    <dgm:cxn modelId="{8C614825-DB69-46AB-90C8-A515F77DAF5C}" type="presOf" srcId="{D5D2DE79-309C-4F32-95FC-395B2D4BF1C1}" destId="{6DAC1E10-6B13-41DF-BF34-535AF75E132C}" srcOrd="0" destOrd="0" presId="urn:microsoft.com/office/officeart/2005/8/layout/arrow6"/>
    <dgm:cxn modelId="{32E3FF60-FC36-4BBF-8404-78C0D261A5B7}" srcId="{61CF2512-1D6D-4848-B283-D053757C2FE1}" destId="{ECE8C2F5-5F0F-4957-BBA3-FBB1D9B43932}" srcOrd="0" destOrd="0" parTransId="{1DA77053-3DBC-45C6-9C6D-50D5AD829F9C}" sibTransId="{DA5E61B4-9CA0-4755-A47A-941F192863C0}"/>
    <dgm:cxn modelId="{8E0B2B98-1F47-4DF1-BB7C-8C05026430B4}" type="presOf" srcId="{ECE8C2F5-5F0F-4957-BBA3-FBB1D9B43932}" destId="{9BB40594-FCC9-460A-B6D5-13665152AE4F}" srcOrd="0" destOrd="0" presId="urn:microsoft.com/office/officeart/2005/8/layout/arrow6"/>
    <dgm:cxn modelId="{E2B833D1-498D-4E04-8DBB-2BF0A32121AC}" type="presOf" srcId="{61CF2512-1D6D-4848-B283-D053757C2FE1}" destId="{A5BB642E-9814-4979-9931-2B12417EF4AF}" srcOrd="0" destOrd="0" presId="urn:microsoft.com/office/officeart/2005/8/layout/arrow6"/>
    <dgm:cxn modelId="{520596A5-02B8-47F1-B2D8-8295969E8355}" type="presParOf" srcId="{A5BB642E-9814-4979-9931-2B12417EF4AF}" destId="{BD04EAC4-5B90-4236-AA3D-D93B7CAC2D14}" srcOrd="0" destOrd="0" presId="urn:microsoft.com/office/officeart/2005/8/layout/arrow6"/>
    <dgm:cxn modelId="{BC76B12D-A82B-410D-9D8E-CF45D9CFBED3}" type="presParOf" srcId="{A5BB642E-9814-4979-9931-2B12417EF4AF}" destId="{9BB40594-FCC9-460A-B6D5-13665152AE4F}" srcOrd="1" destOrd="0" presId="urn:microsoft.com/office/officeart/2005/8/layout/arrow6"/>
    <dgm:cxn modelId="{B76063C4-D772-4EC1-8102-C3E2432233BB}" type="presParOf" srcId="{A5BB642E-9814-4979-9931-2B12417EF4AF}" destId="{6DAC1E10-6B13-41DF-BF34-535AF75E132C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04EAC4-5B90-4236-AA3D-D93B7CAC2D14}">
      <dsp:nvSpPr>
        <dsp:cNvPr id="0" name=""/>
        <dsp:cNvSpPr/>
      </dsp:nvSpPr>
      <dsp:spPr>
        <a:xfrm>
          <a:off x="0" y="1070211"/>
          <a:ext cx="5337520" cy="2135008"/>
        </a:xfrm>
        <a:prstGeom prst="leftRightRibbon">
          <a:avLst/>
        </a:prstGeom>
        <a:solidFill>
          <a:schemeClr val="tx2">
            <a:lumMod val="10000"/>
            <a:lumOff val="9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BB40594-FCC9-460A-B6D5-13665152AE4F}">
      <dsp:nvSpPr>
        <dsp:cNvPr id="0" name=""/>
        <dsp:cNvSpPr/>
      </dsp:nvSpPr>
      <dsp:spPr>
        <a:xfrm>
          <a:off x="640502" y="1343193"/>
          <a:ext cx="1761381" cy="1046153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96012" rIns="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Сайт</a:t>
          </a:r>
          <a:endParaRPr lang="ru-RU" sz="2700" kern="1200" dirty="0"/>
        </a:p>
      </dsp:txBody>
      <dsp:txXfrm>
        <a:off x="640502" y="1343193"/>
        <a:ext cx="1761381" cy="1046153"/>
      </dsp:txXfrm>
    </dsp:sp>
    <dsp:sp modelId="{6DAC1E10-6B13-41DF-BF34-535AF75E132C}">
      <dsp:nvSpPr>
        <dsp:cNvPr id="0" name=""/>
        <dsp:cNvSpPr/>
      </dsp:nvSpPr>
      <dsp:spPr>
        <a:xfrm>
          <a:off x="2668760" y="1684795"/>
          <a:ext cx="2081632" cy="1046153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96012" rIns="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Приложение</a:t>
          </a:r>
          <a:endParaRPr lang="ru-RU" sz="2700" kern="1200" dirty="0"/>
        </a:p>
      </dsp:txBody>
      <dsp:txXfrm>
        <a:off x="2668760" y="1684795"/>
        <a:ext cx="2081632" cy="10461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0.27934</cdr:x>
      <cdr:y>0.29835</cdr:y>
    </cdr:from>
    <cdr:to>
      <cdr:x>0.77904</cdr:x>
      <cdr:y>0.61379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88077" y="629686"/>
          <a:ext cx="1409721" cy="6657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dirty="0" smtClean="0">
              <a:solidFill>
                <a:schemeClr val="bg1"/>
              </a:solidFill>
            </a:rPr>
            <a:t>50</a:t>
          </a:r>
          <a:r>
            <a:rPr lang="ru-RU" sz="3200" dirty="0" smtClean="0">
              <a:solidFill>
                <a:schemeClr val="bg1"/>
              </a:solidFill>
            </a:rPr>
            <a:t>%</a:t>
          </a:r>
          <a:endParaRPr lang="ru-RU" sz="3200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0.27338</cdr:x>
      <cdr:y>0.40051</cdr:y>
    </cdr:from>
    <cdr:to>
      <cdr:x>0.60045</cdr:x>
      <cdr:y>0.73158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06484" y="774945"/>
          <a:ext cx="1084469" cy="640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dirty="0" smtClean="0">
              <a:solidFill>
                <a:schemeClr val="bg1"/>
              </a:solidFill>
            </a:rPr>
            <a:t>75</a:t>
          </a:r>
          <a:r>
            <a:rPr lang="en-US" sz="3200" dirty="0" smtClean="0">
              <a:solidFill>
                <a:schemeClr val="bg1"/>
              </a:solidFill>
            </a:rPr>
            <a:t>%</a:t>
          </a:r>
          <a:endParaRPr lang="ru-RU" sz="3200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0.32118</cdr:x>
      <cdr:y>0.30761</cdr:y>
    </cdr:from>
    <cdr:to>
      <cdr:x>0.82088</cdr:x>
      <cdr:y>0.62305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32002" y="624446"/>
          <a:ext cx="1294464" cy="6403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dirty="0" smtClean="0">
              <a:solidFill>
                <a:schemeClr val="bg1"/>
              </a:solidFill>
            </a:rPr>
            <a:t>66%</a:t>
          </a:r>
          <a:endParaRPr lang="ru-RU" sz="3200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BEFC9-6CDC-4B79-A809-C752469B09B8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84FD8-399F-4BB0-ABC6-FC55D77A8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134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84FD8-399F-4BB0-ABC6-FC55D77A878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65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84FD8-399F-4BB0-ABC6-FC55D77A878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404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: Shape 1"/>
          <p:cNvSpPr/>
          <p:nvPr userDrawn="1"/>
        </p:nvSpPr>
        <p:spPr>
          <a:xfrm rot="1750530">
            <a:off x="747219" y="-2931078"/>
            <a:ext cx="10827536" cy="6003372"/>
          </a:xfrm>
          <a:custGeom>
            <a:avLst/>
            <a:gdLst>
              <a:gd name="connsiteX0" fmla="*/ 10645207 w 10827536"/>
              <a:gd name="connsiteY0" fmla="*/ 0 h 6003372"/>
              <a:gd name="connsiteX1" fmla="*/ 10827535 w 10827536"/>
              <a:gd name="connsiteY1" fmla="*/ 326566 h 6003372"/>
              <a:gd name="connsiteX2" fmla="*/ 10827536 w 10827536"/>
              <a:gd name="connsiteY2" fmla="*/ 6003372 h 6003372"/>
              <a:gd name="connsiteX3" fmla="*/ 33464 w 10827536"/>
              <a:gd name="connsiteY3" fmla="*/ 6003372 h 6003372"/>
              <a:gd name="connsiteX4" fmla="*/ 0 w 10827536"/>
              <a:gd name="connsiteY4" fmla="*/ 5943434 h 600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27536" h="6003372">
                <a:moveTo>
                  <a:pt x="10645207" y="0"/>
                </a:moveTo>
                <a:lnTo>
                  <a:pt x="10827535" y="326566"/>
                </a:lnTo>
                <a:lnTo>
                  <a:pt x="10827536" y="6003372"/>
                </a:lnTo>
                <a:lnTo>
                  <a:pt x="33464" y="6003372"/>
                </a:lnTo>
                <a:lnTo>
                  <a:pt x="0" y="5943434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 t="-48999" b="-341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/>
          <p:cNvSpPr/>
          <p:nvPr userDrawn="1"/>
        </p:nvSpPr>
        <p:spPr>
          <a:xfrm rot="1750530">
            <a:off x="747221" y="-2931078"/>
            <a:ext cx="10827536" cy="6003372"/>
          </a:xfrm>
          <a:custGeom>
            <a:avLst/>
            <a:gdLst>
              <a:gd name="connsiteX0" fmla="*/ 10645207 w 10827536"/>
              <a:gd name="connsiteY0" fmla="*/ 0 h 6003372"/>
              <a:gd name="connsiteX1" fmla="*/ 10827535 w 10827536"/>
              <a:gd name="connsiteY1" fmla="*/ 326566 h 6003372"/>
              <a:gd name="connsiteX2" fmla="*/ 10827536 w 10827536"/>
              <a:gd name="connsiteY2" fmla="*/ 6003372 h 6003372"/>
              <a:gd name="connsiteX3" fmla="*/ 33464 w 10827536"/>
              <a:gd name="connsiteY3" fmla="*/ 6003372 h 6003372"/>
              <a:gd name="connsiteX4" fmla="*/ 0 w 10827536"/>
              <a:gd name="connsiteY4" fmla="*/ 5943434 h 600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27536" h="6003372">
                <a:moveTo>
                  <a:pt x="10645207" y="0"/>
                </a:moveTo>
                <a:lnTo>
                  <a:pt x="10827535" y="326566"/>
                </a:lnTo>
                <a:lnTo>
                  <a:pt x="10827536" y="6003372"/>
                </a:lnTo>
                <a:lnTo>
                  <a:pt x="33464" y="6003372"/>
                </a:lnTo>
                <a:lnTo>
                  <a:pt x="0" y="5943434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1" y="2090057"/>
            <a:ext cx="3174274" cy="992778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0" y="93321"/>
            <a:ext cx="9653451" cy="5358599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 userDrawn="1"/>
        </p:nvCxnSpPr>
        <p:spPr>
          <a:xfrm flipV="1">
            <a:off x="8895806" y="391887"/>
            <a:ext cx="3267927" cy="5887127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/>
          </p:cNvCxnSpPr>
          <p:nvPr userDrawn="1"/>
        </p:nvCxnSpPr>
        <p:spPr>
          <a:xfrm flipV="1">
            <a:off x="10363261" y="677158"/>
            <a:ext cx="1813535" cy="326706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164547" y="6591226"/>
            <a:ext cx="41272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96B5273-46EB-4870-A6B0-6E7F43CBD6D0}" type="slidenum">
              <a:rPr lang="en-US" sz="1000" smtClean="0">
                <a:solidFill>
                  <a:schemeClr val="bg1"/>
                </a:solidFill>
              </a:rPr>
              <a:pPr algn="l"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324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760"/>
            <a:ext cx="11277600" cy="457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164547" y="6591226"/>
            <a:ext cx="41272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96B5273-46EB-4870-A6B0-6E7F43CBD6D0}" type="slidenum">
              <a:rPr lang="en-US" sz="1000" smtClean="0">
                <a:solidFill>
                  <a:schemeClr val="tx1"/>
                </a:solidFill>
              </a:rPr>
              <a:pPr algn="l"/>
              <a:t>‹#›</a:t>
            </a:fld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02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8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/>
          <p:cNvSpPr/>
          <p:nvPr userDrawn="1"/>
        </p:nvSpPr>
        <p:spPr>
          <a:xfrm rot="1800000">
            <a:off x="48987" y="-1444335"/>
            <a:ext cx="13991499" cy="6452312"/>
          </a:xfrm>
          <a:custGeom>
            <a:avLst/>
            <a:gdLst>
              <a:gd name="connsiteX0" fmla="*/ 0 w 13991499"/>
              <a:gd name="connsiteY0" fmla="*/ 5207685 h 6452312"/>
              <a:gd name="connsiteX1" fmla="*/ 2615679 w 13991499"/>
              <a:gd name="connsiteY1" fmla="*/ 3697522 h 6452312"/>
              <a:gd name="connsiteX2" fmla="*/ 9004528 w 13991499"/>
              <a:gd name="connsiteY2" fmla="*/ 8919 h 6452312"/>
              <a:gd name="connsiteX3" fmla="*/ 9019976 w 13991499"/>
              <a:gd name="connsiteY3" fmla="*/ 0 h 6452312"/>
              <a:gd name="connsiteX4" fmla="*/ 11031280 w 13991499"/>
              <a:gd name="connsiteY4" fmla="*/ 0 h 6452312"/>
              <a:gd name="connsiteX5" fmla="*/ 11036430 w 13991499"/>
              <a:gd name="connsiteY5" fmla="*/ 8919 h 6452312"/>
              <a:gd name="connsiteX6" fmla="*/ 11081825 w 13991499"/>
              <a:gd name="connsiteY6" fmla="*/ 8919 h 6452312"/>
              <a:gd name="connsiteX7" fmla="*/ 13991499 w 13991499"/>
              <a:gd name="connsiteY7" fmla="*/ 5048625 h 6452312"/>
              <a:gd name="connsiteX8" fmla="*/ 11560241 w 13991499"/>
              <a:gd name="connsiteY8" fmla="*/ 6452312 h 6452312"/>
              <a:gd name="connsiteX9" fmla="*/ 718586 w 13991499"/>
              <a:gd name="connsiteY9" fmla="*/ 6452312 h 645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91499" h="6452312">
                <a:moveTo>
                  <a:pt x="0" y="5207685"/>
                </a:moveTo>
                <a:lnTo>
                  <a:pt x="2615679" y="3697522"/>
                </a:lnTo>
                <a:lnTo>
                  <a:pt x="9004528" y="8919"/>
                </a:lnTo>
                <a:lnTo>
                  <a:pt x="9019976" y="0"/>
                </a:lnTo>
                <a:lnTo>
                  <a:pt x="11031280" y="0"/>
                </a:lnTo>
                <a:lnTo>
                  <a:pt x="11036430" y="8919"/>
                </a:lnTo>
                <a:lnTo>
                  <a:pt x="11081825" y="8919"/>
                </a:lnTo>
                <a:lnTo>
                  <a:pt x="13991499" y="5048625"/>
                </a:lnTo>
                <a:lnTo>
                  <a:pt x="11560241" y="6452312"/>
                </a:lnTo>
                <a:lnTo>
                  <a:pt x="718586" y="64523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760"/>
            <a:ext cx="11277600" cy="4572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4" name="Straight Connector 23"/>
          <p:cNvCxnSpPr>
            <a:stCxn id="20" idx="9"/>
            <a:endCxn id="20" idx="8"/>
          </p:cNvCxnSpPr>
          <p:nvPr userDrawn="1"/>
        </p:nvCxnSpPr>
        <p:spPr>
          <a:xfrm>
            <a:off x="-4525" y="1437172"/>
            <a:ext cx="9389149" cy="542082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 userDrawn="1"/>
        </p:nvCxnSpPr>
        <p:spPr>
          <a:xfrm>
            <a:off x="10385041" y="0"/>
            <a:ext cx="1806959" cy="10432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164547" y="6591226"/>
            <a:ext cx="41272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96B5273-46EB-4870-A6B0-6E7F43CBD6D0}" type="slidenum">
              <a:rPr lang="en-US" sz="1000" smtClean="0">
                <a:solidFill>
                  <a:schemeClr val="tx1"/>
                </a:solidFill>
              </a:rPr>
              <a:pPr algn="l"/>
              <a:t>‹#›</a:t>
            </a:fld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164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8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/>
          <p:cNvSpPr/>
          <p:nvPr userDrawn="1"/>
        </p:nvSpPr>
        <p:spPr>
          <a:xfrm rot="19800000" flipH="1">
            <a:off x="-1845129" y="-1444335"/>
            <a:ext cx="13991499" cy="6452312"/>
          </a:xfrm>
          <a:custGeom>
            <a:avLst/>
            <a:gdLst>
              <a:gd name="connsiteX0" fmla="*/ 0 w 13991499"/>
              <a:gd name="connsiteY0" fmla="*/ 5207685 h 6452312"/>
              <a:gd name="connsiteX1" fmla="*/ 2615679 w 13991499"/>
              <a:gd name="connsiteY1" fmla="*/ 3697522 h 6452312"/>
              <a:gd name="connsiteX2" fmla="*/ 9004528 w 13991499"/>
              <a:gd name="connsiteY2" fmla="*/ 8919 h 6452312"/>
              <a:gd name="connsiteX3" fmla="*/ 9019976 w 13991499"/>
              <a:gd name="connsiteY3" fmla="*/ 0 h 6452312"/>
              <a:gd name="connsiteX4" fmla="*/ 11031280 w 13991499"/>
              <a:gd name="connsiteY4" fmla="*/ 0 h 6452312"/>
              <a:gd name="connsiteX5" fmla="*/ 11036430 w 13991499"/>
              <a:gd name="connsiteY5" fmla="*/ 8919 h 6452312"/>
              <a:gd name="connsiteX6" fmla="*/ 11081825 w 13991499"/>
              <a:gd name="connsiteY6" fmla="*/ 8919 h 6452312"/>
              <a:gd name="connsiteX7" fmla="*/ 13991499 w 13991499"/>
              <a:gd name="connsiteY7" fmla="*/ 5048625 h 6452312"/>
              <a:gd name="connsiteX8" fmla="*/ 11560241 w 13991499"/>
              <a:gd name="connsiteY8" fmla="*/ 6452312 h 6452312"/>
              <a:gd name="connsiteX9" fmla="*/ 718586 w 13991499"/>
              <a:gd name="connsiteY9" fmla="*/ 6452312 h 645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91499" h="6452312">
                <a:moveTo>
                  <a:pt x="0" y="5207685"/>
                </a:moveTo>
                <a:lnTo>
                  <a:pt x="2615679" y="3697522"/>
                </a:lnTo>
                <a:lnTo>
                  <a:pt x="9004528" y="8919"/>
                </a:lnTo>
                <a:lnTo>
                  <a:pt x="9019976" y="0"/>
                </a:lnTo>
                <a:lnTo>
                  <a:pt x="11031280" y="0"/>
                </a:lnTo>
                <a:lnTo>
                  <a:pt x="11036430" y="8919"/>
                </a:lnTo>
                <a:lnTo>
                  <a:pt x="11081825" y="8919"/>
                </a:lnTo>
                <a:lnTo>
                  <a:pt x="13991499" y="5048625"/>
                </a:lnTo>
                <a:lnTo>
                  <a:pt x="11560241" y="6452312"/>
                </a:lnTo>
                <a:lnTo>
                  <a:pt x="718586" y="64523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760"/>
            <a:ext cx="11277600" cy="4572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>
            <a:cxnSpLocks/>
            <a:endCxn id="20" idx="8"/>
          </p:cNvCxnSpPr>
          <p:nvPr userDrawn="1"/>
        </p:nvCxnSpPr>
        <p:spPr>
          <a:xfrm flipH="1">
            <a:off x="2810733" y="1421028"/>
            <a:ext cx="9373446" cy="543697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 userDrawn="1"/>
        </p:nvCxnSpPr>
        <p:spPr>
          <a:xfrm flipH="1">
            <a:off x="0" y="12357"/>
            <a:ext cx="1753850" cy="10193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164547" y="6591226"/>
            <a:ext cx="41272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96B5273-46EB-4870-A6B0-6E7F43CBD6D0}" type="slidenum">
              <a:rPr lang="en-US" sz="1000" smtClean="0">
                <a:solidFill>
                  <a:schemeClr val="bg1"/>
                </a:solidFill>
              </a:rPr>
              <a:pPr algn="l"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651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46181"/>
            <a:ext cx="12176796" cy="6185694"/>
            <a:chOff x="0" y="646181"/>
            <a:chExt cx="12176796" cy="6185694"/>
          </a:xfrm>
        </p:grpSpPr>
        <p:cxnSp>
          <p:nvCxnSpPr>
            <p:cNvPr id="4" name="Straight Connector 3"/>
            <p:cNvCxnSpPr>
              <a:cxnSpLocks/>
            </p:cNvCxnSpPr>
            <p:nvPr userDrawn="1"/>
          </p:nvCxnSpPr>
          <p:spPr>
            <a:xfrm flipV="1">
              <a:off x="0" y="1476375"/>
              <a:ext cx="9620250" cy="5355500"/>
            </a:xfrm>
            <a:prstGeom prst="line">
              <a:avLst/>
            </a:prstGeom>
            <a:ln w="63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>
              <a:cxnSpLocks/>
            </p:cNvCxnSpPr>
            <p:nvPr userDrawn="1"/>
          </p:nvCxnSpPr>
          <p:spPr>
            <a:xfrm>
              <a:off x="8895806" y="646181"/>
              <a:ext cx="3267927" cy="5887127"/>
            </a:xfrm>
            <a:prstGeom prst="line">
              <a:avLst/>
            </a:prstGeom>
            <a:ln w="63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>
              <a:cxnSpLocks/>
            </p:cNvCxnSpPr>
            <p:nvPr userDrawn="1"/>
          </p:nvCxnSpPr>
          <p:spPr>
            <a:xfrm>
              <a:off x="10363261" y="2980977"/>
              <a:ext cx="1813535" cy="3267060"/>
            </a:xfrm>
            <a:prstGeom prst="line">
              <a:avLst/>
            </a:prstGeom>
            <a:ln w="63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cxnSpLocks/>
            </p:cNvCxnSpPr>
            <p:nvPr userDrawn="1"/>
          </p:nvCxnSpPr>
          <p:spPr>
            <a:xfrm flipV="1">
              <a:off x="7190993" y="1059074"/>
              <a:ext cx="2919659" cy="1620693"/>
            </a:xfrm>
            <a:prstGeom prst="line">
              <a:avLst/>
            </a:prstGeom>
            <a:ln w="63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760"/>
            <a:ext cx="112776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reeform: Shape 7"/>
          <p:cNvSpPr/>
          <p:nvPr userDrawn="1"/>
        </p:nvSpPr>
        <p:spPr>
          <a:xfrm rot="19849470" flipV="1">
            <a:off x="747219" y="3856314"/>
            <a:ext cx="10827536" cy="6003372"/>
          </a:xfrm>
          <a:custGeom>
            <a:avLst/>
            <a:gdLst>
              <a:gd name="connsiteX0" fmla="*/ 10645207 w 10827536"/>
              <a:gd name="connsiteY0" fmla="*/ 0 h 6003372"/>
              <a:gd name="connsiteX1" fmla="*/ 10827535 w 10827536"/>
              <a:gd name="connsiteY1" fmla="*/ 326566 h 6003372"/>
              <a:gd name="connsiteX2" fmla="*/ 10827536 w 10827536"/>
              <a:gd name="connsiteY2" fmla="*/ 6003372 h 6003372"/>
              <a:gd name="connsiteX3" fmla="*/ 33464 w 10827536"/>
              <a:gd name="connsiteY3" fmla="*/ 6003372 h 6003372"/>
              <a:gd name="connsiteX4" fmla="*/ 0 w 10827536"/>
              <a:gd name="connsiteY4" fmla="*/ 5943434 h 600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27536" h="6003372">
                <a:moveTo>
                  <a:pt x="10645207" y="0"/>
                </a:moveTo>
                <a:lnTo>
                  <a:pt x="10827535" y="326566"/>
                </a:lnTo>
                <a:lnTo>
                  <a:pt x="10827536" y="6003372"/>
                </a:lnTo>
                <a:lnTo>
                  <a:pt x="33464" y="6003372"/>
                </a:lnTo>
                <a:lnTo>
                  <a:pt x="0" y="5943434"/>
                </a:lnTo>
                <a:close/>
              </a:path>
            </a:pathLst>
          </a:custGeom>
          <a:blipFill dpi="0" rotWithShape="0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/>
            <a:stretch>
              <a:fillRect t="-29978" b="-415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 userDrawn="1"/>
        </p:nvSpPr>
        <p:spPr>
          <a:xfrm rot="19849470" flipV="1">
            <a:off x="747219" y="3856315"/>
            <a:ext cx="10827536" cy="6003372"/>
          </a:xfrm>
          <a:custGeom>
            <a:avLst/>
            <a:gdLst>
              <a:gd name="connsiteX0" fmla="*/ 10645207 w 10827536"/>
              <a:gd name="connsiteY0" fmla="*/ 0 h 6003372"/>
              <a:gd name="connsiteX1" fmla="*/ 10827535 w 10827536"/>
              <a:gd name="connsiteY1" fmla="*/ 326566 h 6003372"/>
              <a:gd name="connsiteX2" fmla="*/ 10827536 w 10827536"/>
              <a:gd name="connsiteY2" fmla="*/ 6003372 h 6003372"/>
              <a:gd name="connsiteX3" fmla="*/ 33464 w 10827536"/>
              <a:gd name="connsiteY3" fmla="*/ 6003372 h 6003372"/>
              <a:gd name="connsiteX4" fmla="*/ 0 w 10827536"/>
              <a:gd name="connsiteY4" fmla="*/ 5943434 h 600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27536" h="6003372">
                <a:moveTo>
                  <a:pt x="10645207" y="0"/>
                </a:moveTo>
                <a:lnTo>
                  <a:pt x="10827535" y="326566"/>
                </a:lnTo>
                <a:lnTo>
                  <a:pt x="10827536" y="6003372"/>
                </a:lnTo>
                <a:lnTo>
                  <a:pt x="33464" y="6003372"/>
                </a:lnTo>
                <a:lnTo>
                  <a:pt x="0" y="5943434"/>
                </a:lnTo>
                <a:close/>
              </a:path>
            </a:pathLst>
          </a:cu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14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65760"/>
            <a:ext cx="11277600" cy="457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7655"/>
            <a:ext cx="11274552" cy="48463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478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chart" Target="../charts/chart3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11" Type="http://schemas.openxmlformats.org/officeDocument/2006/relationships/image" Target="../media/image38.png"/><Relationship Id="rId5" Type="http://schemas.openxmlformats.org/officeDocument/2006/relationships/image" Target="../media/image34.png"/><Relationship Id="rId10" Type="http://schemas.openxmlformats.org/officeDocument/2006/relationships/chart" Target="../charts/chart2.xml"/><Relationship Id="rId4" Type="http://schemas.openxmlformats.org/officeDocument/2006/relationships/image" Target="../media/image33.png"/><Relationship Id="rId9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431682" y="6182619"/>
            <a:ext cx="1869903" cy="3951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2400" dirty="0" smtClean="0">
                <a:solidFill>
                  <a:schemeClr val="bg1"/>
                </a:solidFill>
              </a:rPr>
              <a:t>ОМСК </a:t>
            </a:r>
            <a:r>
              <a:rPr lang="ru-RU" sz="2400" smtClean="0">
                <a:solidFill>
                  <a:schemeClr val="bg1"/>
                </a:solidFill>
              </a:rPr>
              <a:t>- </a:t>
            </a:r>
            <a:r>
              <a:rPr lang="ru-RU" sz="2400" smtClean="0">
                <a:solidFill>
                  <a:schemeClr val="bg1"/>
                </a:solidFill>
              </a:rPr>
              <a:t>202</a:t>
            </a:r>
            <a:r>
              <a:rPr lang="en-US" sz="2400" smtClean="0">
                <a:solidFill>
                  <a:schemeClr val="bg1"/>
                </a:solidFill>
              </a:rPr>
              <a:t>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11675" y="3366596"/>
            <a:ext cx="5028634" cy="992778"/>
          </a:xfrm>
        </p:spPr>
        <p:txBody>
          <a:bodyPr/>
          <a:lstStyle/>
          <a:p>
            <a:r>
              <a:rPr lang="ru-RU" sz="5400" dirty="0" smtClean="0"/>
              <a:t>Нормоконтроль</a:t>
            </a:r>
            <a:endParaRPr lang="en-US" sz="5400" dirty="0"/>
          </a:p>
        </p:txBody>
      </p:sp>
      <p:cxnSp>
        <p:nvCxnSpPr>
          <p:cNvPr id="63" name="Straight Connector 62"/>
          <p:cNvCxnSpPr>
            <a:cxnSpLocks/>
          </p:cNvCxnSpPr>
          <p:nvPr/>
        </p:nvCxnSpPr>
        <p:spPr>
          <a:xfrm>
            <a:off x="5137479" y="8401055"/>
            <a:ext cx="283607" cy="157429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1675" y="2645265"/>
            <a:ext cx="4680278" cy="9425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3600" dirty="0" smtClean="0">
                <a:solidFill>
                  <a:schemeClr val="bg1"/>
                </a:solidFill>
              </a:rPr>
              <a:t>Команда №4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48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838407" y="1073473"/>
            <a:ext cx="5203258" cy="41549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170" y="1342447"/>
            <a:ext cx="1034440" cy="6827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290" y="2143312"/>
            <a:ext cx="834153" cy="52602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516" y="2890492"/>
            <a:ext cx="818910" cy="51641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3995">
            <a:off x="7084483" y="3526235"/>
            <a:ext cx="727765" cy="72702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886442" y="1073474"/>
            <a:ext cx="427025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            </a:t>
            </a:r>
          </a:p>
          <a:p>
            <a:r>
              <a:rPr lang="ru-RU" sz="2400" dirty="0" smtClean="0"/>
              <a:t>Зюзько Владислав</a:t>
            </a:r>
          </a:p>
          <a:p>
            <a:endParaRPr lang="ru-RU" sz="2400" dirty="0"/>
          </a:p>
          <a:p>
            <a:r>
              <a:rPr lang="ru-RU" sz="2400" dirty="0" smtClean="0"/>
              <a:t>Пуховец Александр</a:t>
            </a:r>
          </a:p>
          <a:p>
            <a:endParaRPr lang="ru-RU" sz="2400" dirty="0"/>
          </a:p>
          <a:p>
            <a:r>
              <a:rPr lang="ru-RU" sz="2400" dirty="0" smtClean="0"/>
              <a:t>Чернов Александр</a:t>
            </a:r>
          </a:p>
          <a:p>
            <a:endParaRPr lang="ru-RU" sz="2400" dirty="0"/>
          </a:p>
          <a:p>
            <a:r>
              <a:rPr lang="ru-RU" sz="2400" dirty="0" smtClean="0"/>
              <a:t>Альховский Константин</a:t>
            </a:r>
          </a:p>
          <a:p>
            <a:endParaRPr lang="ru-RU" sz="2400" dirty="0"/>
          </a:p>
          <a:p>
            <a:r>
              <a:rPr lang="ru-RU" sz="2400" dirty="0" smtClean="0"/>
              <a:t>Королевских Владимир</a:t>
            </a:r>
          </a:p>
          <a:p>
            <a:endParaRPr lang="ru-RU" sz="24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98762"/>
            <a:ext cx="11277600" cy="457200"/>
          </a:xfrm>
        </p:spPr>
        <p:txBody>
          <a:bodyPr/>
          <a:lstStyle/>
          <a:p>
            <a:r>
              <a:rPr lang="ru-RU" sz="5400" dirty="0" smtClean="0"/>
              <a:t>Наша команда</a:t>
            </a:r>
            <a:endParaRPr lang="en-US" sz="5400" dirty="0"/>
          </a:p>
        </p:txBody>
      </p:sp>
      <p:sp>
        <p:nvSpPr>
          <p:cNvPr id="26" name="Rectangle 25"/>
          <p:cNvSpPr/>
          <p:nvPr/>
        </p:nvSpPr>
        <p:spPr>
          <a:xfrm>
            <a:off x="9144000" y="6340150"/>
            <a:ext cx="2590800" cy="286339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200" dirty="0" smtClean="0"/>
              <a:t>DOCX Academy</a:t>
            </a:r>
            <a:endParaRPr lang="en-US" sz="1200" b="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071" y="4232829"/>
            <a:ext cx="713262" cy="77871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342447"/>
            <a:ext cx="7200000" cy="48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4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75720" y="628311"/>
            <a:ext cx="11277600" cy="811190"/>
          </a:xfrm>
        </p:spPr>
        <p:txBody>
          <a:bodyPr/>
          <a:lstStyle/>
          <a:p>
            <a:pPr algn="ctr"/>
            <a:r>
              <a:rPr lang="ru-RU" sz="5400" dirty="0" smtClean="0"/>
              <a:t>Проблема</a:t>
            </a:r>
            <a:endParaRPr lang="en-US" sz="5400" dirty="0"/>
          </a:p>
        </p:txBody>
      </p:sp>
      <p:sp>
        <p:nvSpPr>
          <p:cNvPr id="51" name="TextBox 50"/>
          <p:cNvSpPr txBox="1"/>
          <p:nvPr/>
        </p:nvSpPr>
        <p:spPr>
          <a:xfrm>
            <a:off x="375720" y="1679582"/>
            <a:ext cx="5092572" cy="17788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5000"/>
              </a:lnSpc>
              <a:spcAft>
                <a:spcPts val="300"/>
              </a:spcAft>
            </a:pPr>
            <a:r>
              <a:rPr lang="ru-RU" sz="2800" dirty="0">
                <a:solidFill>
                  <a:schemeClr val="bg1"/>
                </a:solidFill>
              </a:rPr>
              <a:t>Отсутствие образовательного инструмента, позволяющего студентам получить базовые знания по оформлению отчетных работ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56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/>
              <a:t>Пути решения</a:t>
            </a:r>
            <a:endParaRPr lang="ru-RU" sz="540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041908353"/>
              </p:ext>
            </p:extLst>
          </p:nvPr>
        </p:nvGraphicFramePr>
        <p:xfrm>
          <a:off x="3337151" y="2338973"/>
          <a:ext cx="5337520" cy="4074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481" y="3277705"/>
            <a:ext cx="2509319" cy="250931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" y="2859939"/>
            <a:ext cx="3034475" cy="29505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426" y="1279400"/>
            <a:ext cx="2119147" cy="211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6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/>
              <a:t>Наше решение</a:t>
            </a:r>
            <a:r>
              <a:rPr lang="en-US" sz="5400" dirty="0" smtClean="0"/>
              <a:t> – DOCX Academy</a:t>
            </a:r>
            <a:endParaRPr lang="ru-RU" sz="5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878" y="1778000"/>
            <a:ext cx="3556004" cy="35560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886" y="2407920"/>
            <a:ext cx="2181870" cy="22555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8286" y="2407920"/>
            <a:ext cx="2181870" cy="225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4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/>
              <a:t>Инструменты реализации</a:t>
            </a:r>
            <a:endParaRPr lang="ru-RU" sz="5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0" y="1574686"/>
            <a:ext cx="2471534" cy="24715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480" y="4345940"/>
            <a:ext cx="2247900" cy="22479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147" y="4345940"/>
            <a:ext cx="2247900" cy="22479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473" y="1591253"/>
            <a:ext cx="2438400" cy="2438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047" y="1574686"/>
            <a:ext cx="2433433" cy="243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02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833" y="655744"/>
            <a:ext cx="8678334" cy="6202256"/>
          </a:xfrm>
          <a:prstGeom prst="rect">
            <a:avLst/>
          </a:prstGeom>
        </p:spPr>
      </p:pic>
      <p:pic>
        <p:nvPicPr>
          <p:cNvPr id="5" name="Picture 2" descr="https://lh6.googleusercontent.com/b290XrrGlTDgLmT1Sg7PnCXrsmu6uAaxGuvKyi1JVXDm6gjgYQXy5lpd6HASy9W-BtBw0cQlNO1fyGe69RJyMURQ2E5IpkCmefIiPJJY39YiVjDcLmzH9cS8JQ0Jy4DB6GfDBe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990" y="988729"/>
            <a:ext cx="7888020" cy="398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236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833" y="655744"/>
            <a:ext cx="8678334" cy="62022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t="8449" r="1287" b="4542"/>
          <a:stretch/>
        </p:blipFill>
        <p:spPr>
          <a:xfrm>
            <a:off x="2153811" y="976869"/>
            <a:ext cx="7884378" cy="404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997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833" y="655744"/>
            <a:ext cx="8678334" cy="6202256"/>
          </a:xfrm>
          <a:prstGeom prst="rect">
            <a:avLst/>
          </a:prstGeom>
        </p:spPr>
      </p:pic>
      <p:pic>
        <p:nvPicPr>
          <p:cNvPr id="2050" name="Picture 2" descr="https://lh6.googleusercontent.com/aAyZvy5zTsOelJgFXTfN5F_US2ZlstGNO70eR8cvGs5sAE4we04uAYtvwdSJZlX5B_MlJmYI0rf7Ow6hbf9TIptWFkO2cFk8L9jdzTOhcO5Rg2yhOYKPMnfGQwjSJa81-qFKkD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273" y="970622"/>
            <a:ext cx="7897074" cy="399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239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833" y="655744"/>
            <a:ext cx="8678334" cy="6202256"/>
          </a:xfrm>
          <a:prstGeom prst="rect">
            <a:avLst/>
          </a:prstGeom>
        </p:spPr>
      </p:pic>
      <p:pic>
        <p:nvPicPr>
          <p:cNvPr id="4098" name="Picture 2" descr="https://lh6.googleusercontent.com/4swGWwdXkhzutILgvTZhG_aCUlqM8EexMHif2H0WSDXPntwTfPyvd3ubBz0qCbVmTN_bEP9DdFACLpSnHeM7rjYUTFCbzn-mUD3JNFALTAJMGzu8ouTOpPMGdLlN7Fj-CB2RktZ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272" y="997783"/>
            <a:ext cx="7878967" cy="397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859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833" y="655744"/>
            <a:ext cx="8678334" cy="6202256"/>
          </a:xfrm>
          <a:prstGeom prst="rect">
            <a:avLst/>
          </a:prstGeom>
        </p:spPr>
      </p:pic>
      <p:pic>
        <p:nvPicPr>
          <p:cNvPr id="6146" name="Picture 2" descr="https://lh6.googleusercontent.com/OvsgpC52ulGvqyVfUVlK7TNrA9WxWBsyv3JwT0j1aBgLpd1DWcjH74biL70VTaHCVbsGsGZ9qJjncwyuFY6mYxHM0HY6l_qNMrBulk-oAvXAXEYjPbNJ_BYyyRdSvR1eJ12IZj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570" y="979677"/>
            <a:ext cx="7860860" cy="398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679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833" y="655744"/>
            <a:ext cx="8678334" cy="6202256"/>
          </a:xfrm>
          <a:prstGeom prst="rect">
            <a:avLst/>
          </a:prstGeom>
        </p:spPr>
      </p:pic>
      <p:pic>
        <p:nvPicPr>
          <p:cNvPr id="6" name="Picture 2" descr="https://cdn.discordapp.com/attachments/828283599873769485/919601802247307264/unknow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685" y="967417"/>
            <a:ext cx="7897715" cy="397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681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833" y="655744"/>
            <a:ext cx="8678334" cy="6202256"/>
          </a:xfrm>
          <a:prstGeom prst="rect">
            <a:avLst/>
          </a:prstGeom>
        </p:spPr>
      </p:pic>
      <p:pic>
        <p:nvPicPr>
          <p:cNvPr id="7170" name="Picture 2" descr="https://lh3.googleusercontent.com/D1tTXXUcfSj3btINJytc3lfqCZlPIqysdt9eNBg8lHi6XKJrINiGIAyv6R3I_-QtKHJ_1wLTjzF5etCnf3kPb8gZ_6jHsJQTI02qfk_QI3bX9OPFbhyFAjnmNSEPpUaYoIrSvRT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273" y="977443"/>
            <a:ext cx="7888020" cy="3956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93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833" y="655744"/>
            <a:ext cx="8678334" cy="6202256"/>
          </a:xfrm>
          <a:prstGeom prst="rect">
            <a:avLst/>
          </a:prstGeom>
        </p:spPr>
      </p:pic>
      <p:pic>
        <p:nvPicPr>
          <p:cNvPr id="8194" name="Picture 2" descr="https://lh6.googleusercontent.com/Bc0OUPzGoOglBOh4RbUNarJ0sdMcLy8RWnWkr4mz-8_wU2WT5600fqjxL2mUj3oRAwKJfgm5UhCoOJdF-hEdxfpVPO_voutOCL7_sZHKXN4P-7-lzlo06PapAVXNhQWt6Y4GFXw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273" y="988728"/>
            <a:ext cx="7897074" cy="398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942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833" y="655744"/>
            <a:ext cx="8678334" cy="6202256"/>
          </a:xfrm>
          <a:prstGeom prst="rect">
            <a:avLst/>
          </a:prstGeom>
        </p:spPr>
      </p:pic>
      <p:pic>
        <p:nvPicPr>
          <p:cNvPr id="9218" name="Picture 2" descr="https://lh3.googleusercontent.com/2y17yz93mAeDkjA2SS2o2_jUwUG7wUlwN37dqtWzGr9eHn3BGcwNhvzGp9OxIBsePNnU41Z8BFeJzdc3l6ZhqSFYId4Vb8u9G8mfPxWYX0U6zSaosrYq6Dq5cAQTibkD3EVw100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273" y="984563"/>
            <a:ext cx="7897074" cy="398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584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23520" y="225231"/>
            <a:ext cx="11277600" cy="457200"/>
          </a:xfrm>
        </p:spPr>
        <p:txBody>
          <a:bodyPr/>
          <a:lstStyle/>
          <a:p>
            <a:r>
              <a:rPr lang="ru-RU" sz="5400" dirty="0" smtClean="0"/>
              <a:t>                   Заключение</a:t>
            </a:r>
            <a:endParaRPr lang="en-US" sz="5400" dirty="0"/>
          </a:p>
        </p:txBody>
      </p:sp>
      <p:sp>
        <p:nvSpPr>
          <p:cNvPr id="49" name="Rectangle 48"/>
          <p:cNvSpPr/>
          <p:nvPr/>
        </p:nvSpPr>
        <p:spPr>
          <a:xfrm>
            <a:off x="9144000" y="6340150"/>
            <a:ext cx="2590800" cy="286339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200" b="0" dirty="0" smtClean="0">
                <a:solidFill>
                  <a:schemeClr val="bg1"/>
                </a:solidFill>
              </a:rPr>
              <a:t>DOCX Academy</a:t>
            </a:r>
            <a:endParaRPr lang="en-US" sz="1200" b="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43" y="3183779"/>
            <a:ext cx="2990387" cy="2990387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82" y="667082"/>
            <a:ext cx="896696" cy="565467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963">
            <a:off x="5312127" y="1567074"/>
            <a:ext cx="702976" cy="702259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8504" y="1623102"/>
            <a:ext cx="2870505" cy="1887320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4297816"/>
            <a:ext cx="762311" cy="762311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662" y="3370073"/>
            <a:ext cx="542042" cy="542042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7342" y="2696313"/>
            <a:ext cx="2937220" cy="1835763"/>
          </a:xfrm>
          <a:prstGeom prst="rect">
            <a:avLst/>
          </a:prstGeom>
        </p:spPr>
      </p:pic>
      <p:graphicFrame>
        <p:nvGraphicFramePr>
          <p:cNvPr id="76" name="Диаграмма 75"/>
          <p:cNvGraphicFramePr/>
          <p:nvPr>
            <p:extLst>
              <p:ext uri="{D42A27DB-BD31-4B8C-83A1-F6EECF244321}">
                <p14:modId xmlns:p14="http://schemas.microsoft.com/office/powerpoint/2010/main" val="303758026"/>
              </p:ext>
            </p:extLst>
          </p:nvPr>
        </p:nvGraphicFramePr>
        <p:xfrm>
          <a:off x="6607508" y="3695196"/>
          <a:ext cx="2590482" cy="2029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86" name="Диаграмма 85"/>
          <p:cNvGraphicFramePr/>
          <p:nvPr>
            <p:extLst>
              <p:ext uri="{D42A27DB-BD31-4B8C-83A1-F6EECF244321}">
                <p14:modId xmlns:p14="http://schemas.microsoft.com/office/powerpoint/2010/main" val="2924231372"/>
              </p:ext>
            </p:extLst>
          </p:nvPr>
        </p:nvGraphicFramePr>
        <p:xfrm>
          <a:off x="8444791" y="4664816"/>
          <a:ext cx="3315785" cy="1934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87" name="Рисунок 8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466" y="2386310"/>
            <a:ext cx="620006" cy="620006"/>
          </a:xfrm>
          <a:prstGeom prst="rect">
            <a:avLst/>
          </a:prstGeom>
        </p:spPr>
      </p:pic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4097513370"/>
              </p:ext>
            </p:extLst>
          </p:nvPr>
        </p:nvGraphicFramePr>
        <p:xfrm>
          <a:off x="1212727" y="608103"/>
          <a:ext cx="2590482" cy="2029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51400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/>
              <a:t>Планы на будущее</a:t>
            </a:r>
            <a:endParaRPr lang="ru-RU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751840" y="2423348"/>
            <a:ext cx="6735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/>
              <a:t>Дополнение </a:t>
            </a:r>
            <a:r>
              <a:rPr lang="ru-RU" sz="3200" dirty="0" smtClean="0"/>
              <a:t>практической </a:t>
            </a:r>
            <a:r>
              <a:rPr lang="ru-RU" sz="3200" dirty="0"/>
              <a:t>базы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1840" y="3309907"/>
            <a:ext cx="6492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/>
              <a:t>Адаптивная верстка сайта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751840" y="4222055"/>
            <a:ext cx="115722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/>
              <a:t>Организация рабочего пространства </a:t>
            </a:r>
          </a:p>
          <a:p>
            <a:r>
              <a:rPr lang="ru-RU" sz="3200" dirty="0" smtClean="0"/>
              <a:t>   для преподавателей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51840" y="5626646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/>
              <a:t>Создание мобильного приложения </a:t>
            </a:r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751840" y="1548823"/>
            <a:ext cx="700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/>
              <a:t>Дополнение теоретической базы</a:t>
            </a:r>
            <a:endParaRPr lang="ru-RU" sz="32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361" y="1934007"/>
            <a:ext cx="3692639" cy="369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2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/>
              <a:t>Спасибо за внимание</a:t>
            </a:r>
            <a:endParaRPr lang="ru-RU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076960" y="1538992"/>
            <a:ext cx="10048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i="1" dirty="0" smtClean="0">
                <a:solidFill>
                  <a:schemeClr val="bg1"/>
                </a:solidFill>
              </a:rPr>
              <a:t>Мы готовы ответить на ваши вопросы</a:t>
            </a:r>
            <a:endParaRPr lang="ru-RU" sz="4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673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46">
      <a:dk1>
        <a:sysClr val="windowText" lastClr="000000"/>
      </a:dk1>
      <a:lt1>
        <a:sysClr val="window" lastClr="FFFFFF"/>
      </a:lt1>
      <a:dk2>
        <a:srgbClr val="262626"/>
      </a:dk2>
      <a:lt2>
        <a:srgbClr val="E7E6E6"/>
      </a:lt2>
      <a:accent1>
        <a:srgbClr val="202C54"/>
      </a:accent1>
      <a:accent2>
        <a:srgbClr val="BF0633"/>
      </a:accent2>
      <a:accent3>
        <a:srgbClr val="FF484E"/>
      </a:accent3>
      <a:accent4>
        <a:srgbClr val="FF9273"/>
      </a:accent4>
      <a:accent5>
        <a:srgbClr val="A5A5A5"/>
      </a:accent5>
      <a:accent6>
        <a:srgbClr val="3F3F3F"/>
      </a:accent6>
      <a:hlink>
        <a:srgbClr val="FF484E"/>
      </a:hlink>
      <a:folHlink>
        <a:srgbClr val="BF0633"/>
      </a:folHlink>
    </a:clrScheme>
    <a:fontScheme name="tier 2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2435</TotalTime>
  <Words>90</Words>
  <Application>Microsoft Office PowerPoint</Application>
  <PresentationFormat>Широкоэкранный</PresentationFormat>
  <Paragraphs>38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Helvetica Light</vt:lpstr>
      <vt:lpstr>Office Theme</vt:lpstr>
      <vt:lpstr>Нормоконтроль</vt:lpstr>
      <vt:lpstr>Наша команда</vt:lpstr>
      <vt:lpstr>Проблема</vt:lpstr>
      <vt:lpstr>Пути решения</vt:lpstr>
      <vt:lpstr>Наше решение – DOCX Academy</vt:lpstr>
      <vt:lpstr>Инструменты реализации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Заключение</vt:lpstr>
      <vt:lpstr>Планы на будущее</vt:lpstr>
      <vt:lpstr>Спасибо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SlideGenius Design</dc:creator>
  <cp:lastModifiedBy>zyuzk</cp:lastModifiedBy>
  <cp:revision>104</cp:revision>
  <dcterms:created xsi:type="dcterms:W3CDTF">2017-01-04T18:25:18Z</dcterms:created>
  <dcterms:modified xsi:type="dcterms:W3CDTF">2022-03-25T12:59:05Z</dcterms:modified>
</cp:coreProperties>
</file>