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27"/>
  </p:notesMasterIdLst>
  <p:sldIdLst>
    <p:sldId id="256" r:id="rId3"/>
    <p:sldId id="257" r:id="rId4"/>
    <p:sldId id="303" r:id="rId5"/>
    <p:sldId id="258" r:id="rId6"/>
    <p:sldId id="259" r:id="rId7"/>
    <p:sldId id="272" r:id="rId8"/>
    <p:sldId id="273" r:id="rId9"/>
    <p:sldId id="260" r:id="rId10"/>
    <p:sldId id="261" r:id="rId11"/>
    <p:sldId id="274" r:id="rId12"/>
    <p:sldId id="262" r:id="rId13"/>
    <p:sldId id="263" r:id="rId14"/>
    <p:sldId id="264" r:id="rId15"/>
    <p:sldId id="287" r:id="rId16"/>
    <p:sldId id="302" r:id="rId17"/>
    <p:sldId id="304" r:id="rId18"/>
    <p:sldId id="300" r:id="rId19"/>
    <p:sldId id="265" r:id="rId20"/>
    <p:sldId id="266" r:id="rId21"/>
    <p:sldId id="305" r:id="rId22"/>
    <p:sldId id="267" r:id="rId23"/>
    <p:sldId id="268" r:id="rId24"/>
    <p:sldId id="269" r:id="rId25"/>
    <p:sldId id="271" r:id="rId26"/>
  </p:sldIdLst>
  <p:sldSz cx="9144000" cy="6858000" type="screen4x3"/>
  <p:notesSz cx="7559675" cy="106918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367">
          <p15:clr>
            <a:srgbClr val="000000"/>
          </p15:clr>
        </p15:guide>
        <p15:guide id="2" pos="2381">
          <p15:clr>
            <a:srgbClr val="000000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6E165723-9B71-44CD-8918-F556A4EFDC8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56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367"/>
        <p:guide pos="238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Ильгиз Хасанов" userId="bb586ff2e7e6f7f8" providerId="LiveId" clId="{612B8BDD-BB80-47B4-B96E-B2798B71C001}"/>
    <pc:docChg chg="undo custSel addSld delSld modSld sldOrd">
      <pc:chgData name="Ильгиз Хасанов" userId="bb586ff2e7e6f7f8" providerId="LiveId" clId="{612B8BDD-BB80-47B4-B96E-B2798B71C001}" dt="2023-06-01T06:15:21.242" v="3702" actId="20577"/>
      <pc:docMkLst>
        <pc:docMk/>
      </pc:docMkLst>
      <pc:sldChg chg="addSp modSp mod ord">
        <pc:chgData name="Ильгиз Хасанов" userId="bb586ff2e7e6f7f8" providerId="LiveId" clId="{612B8BDD-BB80-47B4-B96E-B2798B71C001}" dt="2023-04-20T06:11:36.066" v="3116"/>
        <pc:sldMkLst>
          <pc:docMk/>
          <pc:sldMk cId="0" sldId="257"/>
        </pc:sldMkLst>
        <pc:spChg chg="add mod">
          <ac:chgData name="Ильгиз Хасанов" userId="bb586ff2e7e6f7f8" providerId="LiveId" clId="{612B8BDD-BB80-47B4-B96E-B2798B71C001}" dt="2023-04-16T18:06:13.934" v="3001" actId="1076"/>
          <ac:spMkLst>
            <pc:docMk/>
            <pc:sldMk cId="0" sldId="257"/>
            <ac:spMk id="3" creationId="{2048BF58-50FE-4479-B944-316CF6DC8E1F}"/>
          </ac:spMkLst>
        </pc:spChg>
        <pc:spChg chg="add mod">
          <ac:chgData name="Ильгиз Хасанов" userId="bb586ff2e7e6f7f8" providerId="LiveId" clId="{612B8BDD-BB80-47B4-B96E-B2798B71C001}" dt="2023-04-16T18:11:00.203" v="3019" actId="14100"/>
          <ac:spMkLst>
            <pc:docMk/>
            <pc:sldMk cId="0" sldId="257"/>
            <ac:spMk id="4" creationId="{1E7827DC-B41C-461F-948D-1B0DA625D379}"/>
          </ac:spMkLst>
        </pc:spChg>
        <pc:spChg chg="mod">
          <ac:chgData name="Ильгиз Хасанов" userId="bb586ff2e7e6f7f8" providerId="LiveId" clId="{612B8BDD-BB80-47B4-B96E-B2798B71C001}" dt="2023-04-16T18:06:17.551" v="3002" actId="1076"/>
          <ac:spMkLst>
            <pc:docMk/>
            <pc:sldMk cId="0" sldId="257"/>
            <ac:spMk id="5" creationId="{8BCAA97C-8975-41C7-BEE9-B9B2DB21B784}"/>
          </ac:spMkLst>
        </pc:spChg>
        <pc:spChg chg="add mod">
          <ac:chgData name="Ильгиз Хасанов" userId="bb586ff2e7e6f7f8" providerId="LiveId" clId="{612B8BDD-BB80-47B4-B96E-B2798B71C001}" dt="2023-04-16T18:10:54.391" v="3017" actId="1076"/>
          <ac:spMkLst>
            <pc:docMk/>
            <pc:sldMk cId="0" sldId="257"/>
            <ac:spMk id="6" creationId="{0FA77180-EBA6-4C99-9112-9E740CA77344}"/>
          </ac:spMkLst>
        </pc:spChg>
        <pc:picChg chg="add mod modCrop">
          <ac:chgData name="Ильгиз Хасанов" userId="bb586ff2e7e6f7f8" providerId="LiveId" clId="{612B8BDD-BB80-47B4-B96E-B2798B71C001}" dt="2023-04-16T18:10:48.141" v="3014" actId="1076"/>
          <ac:picMkLst>
            <pc:docMk/>
            <pc:sldMk cId="0" sldId="257"/>
            <ac:picMk id="2" creationId="{C9087C2C-8FCC-46C6-8CB3-C33E4E6071A1}"/>
          </ac:picMkLst>
        </pc:picChg>
        <pc:picChg chg="mod">
          <ac:chgData name="Ильгиз Хасанов" userId="bb586ff2e7e6f7f8" providerId="LiveId" clId="{612B8BDD-BB80-47B4-B96E-B2798B71C001}" dt="2023-04-16T18:10:08.664" v="3008" actId="14100"/>
          <ac:picMkLst>
            <pc:docMk/>
            <pc:sldMk cId="0" sldId="257"/>
            <ac:picMk id="2050" creationId="{0EA5C6CA-19FA-4D00-BBD9-4A13D5D4BF48}"/>
          </ac:picMkLst>
        </pc:picChg>
      </pc:sldChg>
      <pc:sldChg chg="addSp modSp mod">
        <pc:chgData name="Ильгиз Хасанов" userId="bb586ff2e7e6f7f8" providerId="LiveId" clId="{612B8BDD-BB80-47B4-B96E-B2798B71C001}" dt="2023-04-11T08:30:39.844" v="327" actId="1076"/>
        <pc:sldMkLst>
          <pc:docMk/>
          <pc:sldMk cId="0" sldId="260"/>
        </pc:sldMkLst>
        <pc:spChg chg="mod">
          <ac:chgData name="Ильгиз Хасанов" userId="bb586ff2e7e6f7f8" providerId="LiveId" clId="{612B8BDD-BB80-47B4-B96E-B2798B71C001}" dt="2023-04-11T08:29:39.779" v="320" actId="14100"/>
          <ac:spMkLst>
            <pc:docMk/>
            <pc:sldMk cId="0" sldId="260"/>
            <ac:spMk id="139" creationId="{00000000-0000-0000-0000-000000000000}"/>
          </ac:spMkLst>
        </pc:spChg>
        <pc:picChg chg="add mod">
          <ac:chgData name="Ильгиз Хасанов" userId="bb586ff2e7e6f7f8" providerId="LiveId" clId="{612B8BDD-BB80-47B4-B96E-B2798B71C001}" dt="2023-04-11T08:30:39.844" v="327" actId="1076"/>
          <ac:picMkLst>
            <pc:docMk/>
            <pc:sldMk cId="0" sldId="260"/>
            <ac:picMk id="1026" creationId="{4A40C563-2CE5-4863-9335-72D2939B29AF}"/>
          </ac:picMkLst>
        </pc:picChg>
      </pc:sldChg>
      <pc:sldChg chg="addSp delSp modSp mod">
        <pc:chgData name="Ильгиз Хасанов" userId="bb586ff2e7e6f7f8" providerId="LiveId" clId="{612B8BDD-BB80-47B4-B96E-B2798B71C001}" dt="2023-04-11T10:10:15.554" v="1927" actId="20577"/>
        <pc:sldMkLst>
          <pc:docMk/>
          <pc:sldMk cId="0" sldId="261"/>
        </pc:sldMkLst>
        <pc:spChg chg="add mod">
          <ac:chgData name="Ильгиз Хасанов" userId="bb586ff2e7e6f7f8" providerId="LiveId" clId="{612B8BDD-BB80-47B4-B96E-B2798B71C001}" dt="2023-04-11T10:10:15.554" v="1927" actId="20577"/>
          <ac:spMkLst>
            <pc:docMk/>
            <pc:sldMk cId="0" sldId="261"/>
            <ac:spMk id="2" creationId="{34E19ADE-DC5E-4FC6-A96F-2B419896DB10}"/>
          </ac:spMkLst>
        </pc:spChg>
        <pc:picChg chg="del">
          <ac:chgData name="Ильгиз Хасанов" userId="bb586ff2e7e6f7f8" providerId="LiveId" clId="{612B8BDD-BB80-47B4-B96E-B2798B71C001}" dt="2023-04-11T08:35:05.920" v="331" actId="478"/>
          <ac:picMkLst>
            <pc:docMk/>
            <pc:sldMk cId="0" sldId="261"/>
            <ac:picMk id="145" creationId="{00000000-0000-0000-0000-000000000000}"/>
          </ac:picMkLst>
        </pc:picChg>
        <pc:picChg chg="del mod">
          <ac:chgData name="Ильгиз Хасанов" userId="bb586ff2e7e6f7f8" providerId="LiveId" clId="{612B8BDD-BB80-47B4-B96E-B2798B71C001}" dt="2023-04-11T08:35:10.046" v="334" actId="478"/>
          <ac:picMkLst>
            <pc:docMk/>
            <pc:sldMk cId="0" sldId="261"/>
            <ac:picMk id="146" creationId="{00000000-0000-0000-0000-000000000000}"/>
          </ac:picMkLst>
        </pc:picChg>
        <pc:picChg chg="del">
          <ac:chgData name="Ильгиз Хасанов" userId="bb586ff2e7e6f7f8" providerId="LiveId" clId="{612B8BDD-BB80-47B4-B96E-B2798B71C001}" dt="2023-04-11T08:35:08.791" v="333" actId="478"/>
          <ac:picMkLst>
            <pc:docMk/>
            <pc:sldMk cId="0" sldId="261"/>
            <ac:picMk id="147" creationId="{00000000-0000-0000-0000-000000000000}"/>
          </ac:picMkLst>
        </pc:picChg>
        <pc:picChg chg="del">
          <ac:chgData name="Ильгиз Хасанов" userId="bb586ff2e7e6f7f8" providerId="LiveId" clId="{612B8BDD-BB80-47B4-B96E-B2798B71C001}" dt="2023-04-11T08:35:12.892" v="336" actId="478"/>
          <ac:picMkLst>
            <pc:docMk/>
            <pc:sldMk cId="0" sldId="261"/>
            <ac:picMk id="148" creationId="{00000000-0000-0000-0000-000000000000}"/>
          </ac:picMkLst>
        </pc:picChg>
        <pc:picChg chg="del">
          <ac:chgData name="Ильгиз Хасанов" userId="bb586ff2e7e6f7f8" providerId="LiveId" clId="{612B8BDD-BB80-47B4-B96E-B2798B71C001}" dt="2023-04-11T08:35:11.345" v="335" actId="478"/>
          <ac:picMkLst>
            <pc:docMk/>
            <pc:sldMk cId="0" sldId="261"/>
            <ac:picMk id="149" creationId="{00000000-0000-0000-0000-000000000000}"/>
          </ac:picMkLst>
        </pc:picChg>
        <pc:picChg chg="del mod">
          <ac:chgData name="Ильгиз Хасанов" userId="bb586ff2e7e6f7f8" providerId="LiveId" clId="{612B8BDD-BB80-47B4-B96E-B2798B71C001}" dt="2023-04-11T08:35:14.370" v="338" actId="478"/>
          <ac:picMkLst>
            <pc:docMk/>
            <pc:sldMk cId="0" sldId="261"/>
            <ac:picMk id="150" creationId="{00000000-0000-0000-0000-000000000000}"/>
          </ac:picMkLst>
        </pc:picChg>
        <pc:picChg chg="del mod">
          <ac:chgData name="Ильгиз Хасанов" userId="bb586ff2e7e6f7f8" providerId="LiveId" clId="{612B8BDD-BB80-47B4-B96E-B2798B71C001}" dt="2023-04-11T08:35:07.595" v="332" actId="478"/>
          <ac:picMkLst>
            <pc:docMk/>
            <pc:sldMk cId="0" sldId="261"/>
            <ac:picMk id="151" creationId="{00000000-0000-0000-0000-000000000000}"/>
          </ac:picMkLst>
        </pc:picChg>
        <pc:picChg chg="del mod">
          <ac:chgData name="Ильгиз Хасанов" userId="bb586ff2e7e6f7f8" providerId="LiveId" clId="{612B8BDD-BB80-47B4-B96E-B2798B71C001}" dt="2023-04-11T08:40:35.086" v="345" actId="478"/>
          <ac:picMkLst>
            <pc:docMk/>
            <pc:sldMk cId="0" sldId="261"/>
            <ac:picMk id="152" creationId="{00000000-0000-0000-0000-000000000000}"/>
          </ac:picMkLst>
        </pc:picChg>
        <pc:picChg chg="add mod">
          <ac:chgData name="Ильгиз Хасанов" userId="bb586ff2e7e6f7f8" providerId="LiveId" clId="{612B8BDD-BB80-47B4-B96E-B2798B71C001}" dt="2023-04-11T09:04:41.613" v="1208" actId="1076"/>
          <ac:picMkLst>
            <pc:docMk/>
            <pc:sldMk cId="0" sldId="261"/>
            <ac:picMk id="2050" creationId="{34357968-A303-4B2A-84E5-340EAEEDCA69}"/>
          </ac:picMkLst>
        </pc:picChg>
      </pc:sldChg>
      <pc:sldChg chg="addSp modSp mod">
        <pc:chgData name="Ильгиз Хасанов" userId="bb586ff2e7e6f7f8" providerId="LiveId" clId="{612B8BDD-BB80-47B4-B96E-B2798B71C001}" dt="2023-04-11T09:28:59.410" v="1624" actId="1076"/>
        <pc:sldMkLst>
          <pc:docMk/>
          <pc:sldMk cId="0" sldId="262"/>
        </pc:sldMkLst>
        <pc:spChg chg="add mod">
          <ac:chgData name="Ильгиз Хасанов" userId="bb586ff2e7e6f7f8" providerId="LiveId" clId="{612B8BDD-BB80-47B4-B96E-B2798B71C001}" dt="2023-04-11T09:28:35.877" v="1609" actId="1076"/>
          <ac:spMkLst>
            <pc:docMk/>
            <pc:sldMk cId="0" sldId="262"/>
            <ac:spMk id="2" creationId="{69E3B50A-6860-41E0-BFCB-F1114BF0131D}"/>
          </ac:spMkLst>
        </pc:spChg>
        <pc:spChg chg="add mod">
          <ac:chgData name="Ильгиз Хасанов" userId="bb586ff2e7e6f7f8" providerId="LiveId" clId="{612B8BDD-BB80-47B4-B96E-B2798B71C001}" dt="2023-04-11T09:28:40.030" v="1610" actId="1076"/>
          <ac:spMkLst>
            <pc:docMk/>
            <pc:sldMk cId="0" sldId="262"/>
            <ac:spMk id="3" creationId="{8CB7CED8-96D5-4A94-A31E-F688AC31DF16}"/>
          </ac:spMkLst>
        </pc:spChg>
        <pc:spChg chg="add mod">
          <ac:chgData name="Ильгиз Хасанов" userId="bb586ff2e7e6f7f8" providerId="LiveId" clId="{612B8BDD-BB80-47B4-B96E-B2798B71C001}" dt="2023-04-11T09:28:59.410" v="1624" actId="1076"/>
          <ac:spMkLst>
            <pc:docMk/>
            <pc:sldMk cId="0" sldId="262"/>
            <ac:spMk id="4" creationId="{BAE63D83-71E3-455E-9A75-2022692B9FC3}"/>
          </ac:spMkLst>
        </pc:spChg>
        <pc:spChg chg="add mod">
          <ac:chgData name="Ильгиз Хасанов" userId="bb586ff2e7e6f7f8" providerId="LiveId" clId="{612B8BDD-BB80-47B4-B96E-B2798B71C001}" dt="2023-04-11T09:26:02.743" v="1557" actId="1076"/>
          <ac:spMkLst>
            <pc:docMk/>
            <pc:sldMk cId="0" sldId="262"/>
            <ac:spMk id="5" creationId="{5D7AD578-8645-4F41-8A6D-AAE3FAA2791A}"/>
          </ac:spMkLst>
        </pc:spChg>
        <pc:spChg chg="add mod">
          <ac:chgData name="Ильгиз Хасанов" userId="bb586ff2e7e6f7f8" providerId="LiveId" clId="{612B8BDD-BB80-47B4-B96E-B2798B71C001}" dt="2023-04-11T09:28:28.556" v="1607" actId="20577"/>
          <ac:spMkLst>
            <pc:docMk/>
            <pc:sldMk cId="0" sldId="262"/>
            <ac:spMk id="6" creationId="{A6CE4D74-0EC4-48BF-AD39-CF9F7FB84E6B}"/>
          </ac:spMkLst>
        </pc:spChg>
        <pc:picChg chg="mod">
          <ac:chgData name="Ильгиз Хасанов" userId="bb586ff2e7e6f7f8" providerId="LiveId" clId="{612B8BDD-BB80-47B4-B96E-B2798B71C001}" dt="2023-04-11T09:26:42.818" v="1558" actId="1076"/>
          <ac:picMkLst>
            <pc:docMk/>
            <pc:sldMk cId="0" sldId="262"/>
            <ac:picMk id="158" creationId="{00000000-0000-0000-0000-000000000000}"/>
          </ac:picMkLst>
        </pc:picChg>
      </pc:sldChg>
      <pc:sldChg chg="addSp modSp mod">
        <pc:chgData name="Ильгиз Хасанов" userId="bb586ff2e7e6f7f8" providerId="LiveId" clId="{612B8BDD-BB80-47B4-B96E-B2798B71C001}" dt="2023-04-11T19:39:39.723" v="2838" actId="1076"/>
        <pc:sldMkLst>
          <pc:docMk/>
          <pc:sldMk cId="0" sldId="263"/>
        </pc:sldMkLst>
        <pc:spChg chg="mod">
          <ac:chgData name="Ильгиз Хасанов" userId="bb586ff2e7e6f7f8" providerId="LiveId" clId="{612B8BDD-BB80-47B4-B96E-B2798B71C001}" dt="2023-04-11T09:57:03.010" v="1630" actId="14100"/>
          <ac:spMkLst>
            <pc:docMk/>
            <pc:sldMk cId="0" sldId="263"/>
            <ac:spMk id="164" creationId="{00000000-0000-0000-0000-000000000000}"/>
          </ac:spMkLst>
        </pc:spChg>
        <pc:picChg chg="add mod modCrop">
          <ac:chgData name="Ильгиз Хасанов" userId="bb586ff2e7e6f7f8" providerId="LiveId" clId="{612B8BDD-BB80-47B4-B96E-B2798B71C001}" dt="2023-04-11T19:39:39.723" v="2838" actId="1076"/>
          <ac:picMkLst>
            <pc:docMk/>
            <pc:sldMk cId="0" sldId="263"/>
            <ac:picMk id="2" creationId="{83DEE321-4495-4625-8E77-B49B0826B0D3}"/>
          </ac:picMkLst>
        </pc:picChg>
      </pc:sldChg>
      <pc:sldChg chg="addSp delSp modSp mod">
        <pc:chgData name="Ильгиз Хасанов" userId="bb586ff2e7e6f7f8" providerId="LiveId" clId="{612B8BDD-BB80-47B4-B96E-B2798B71C001}" dt="2023-04-11T19:42:41.601" v="2862"/>
        <pc:sldMkLst>
          <pc:docMk/>
          <pc:sldMk cId="0" sldId="264"/>
        </pc:sldMkLst>
        <pc:spChg chg="add del mod">
          <ac:chgData name="Ильгиз Хасанов" userId="bb586ff2e7e6f7f8" providerId="LiveId" clId="{612B8BDD-BB80-47B4-B96E-B2798B71C001}" dt="2023-04-11T09:58:06.643" v="1632" actId="478"/>
          <ac:spMkLst>
            <pc:docMk/>
            <pc:sldMk cId="0" sldId="264"/>
            <ac:spMk id="3" creationId="{B816B24A-701F-4B3B-A33F-539C7659F0B0}"/>
          </ac:spMkLst>
        </pc:spChg>
        <pc:spChg chg="add mod">
          <ac:chgData name="Ильгиз Хасанов" userId="bb586ff2e7e6f7f8" providerId="LiveId" clId="{612B8BDD-BB80-47B4-B96E-B2798B71C001}" dt="2023-04-11T19:41:26.344" v="2855" actId="20577"/>
          <ac:spMkLst>
            <pc:docMk/>
            <pc:sldMk cId="0" sldId="264"/>
            <ac:spMk id="4" creationId="{F8C16FB5-C766-4513-BE08-05E317FD1E43}"/>
          </ac:spMkLst>
        </pc:spChg>
        <pc:spChg chg="add del mod">
          <ac:chgData name="Ильгиз Хасанов" userId="bb586ff2e7e6f7f8" providerId="LiveId" clId="{612B8BDD-BB80-47B4-B96E-B2798B71C001}" dt="2023-04-11T19:39:54.834" v="2840" actId="478"/>
          <ac:spMkLst>
            <pc:docMk/>
            <pc:sldMk cId="0" sldId="264"/>
            <ac:spMk id="6" creationId="{4E8BA256-5DF6-4D8B-A3AD-784817A12635}"/>
          </ac:spMkLst>
        </pc:spChg>
        <pc:graphicFrameChg chg="add mod">
          <ac:chgData name="Ильгиз Хасанов" userId="bb586ff2e7e6f7f8" providerId="LiveId" clId="{612B8BDD-BB80-47B4-B96E-B2798B71C001}" dt="2023-04-11T19:42:41.601" v="2862"/>
          <ac:graphicFrameMkLst>
            <pc:docMk/>
            <pc:sldMk cId="0" sldId="264"/>
            <ac:graphicFrameMk id="9" creationId="{5FACD308-F080-469C-8A76-D57965B978A5}"/>
          </ac:graphicFrameMkLst>
        </pc:graphicFrameChg>
        <pc:picChg chg="add del mod">
          <ac:chgData name="Ильгиз Хасанов" userId="bb586ff2e7e6f7f8" providerId="LiveId" clId="{612B8BDD-BB80-47B4-B96E-B2798B71C001}" dt="2023-04-11T10:13:10.927" v="2073" actId="478"/>
          <ac:picMkLst>
            <pc:docMk/>
            <pc:sldMk cId="0" sldId="264"/>
            <ac:picMk id="170" creationId="{00000000-0000-0000-0000-000000000000}"/>
          </ac:picMkLst>
        </pc:picChg>
      </pc:sldChg>
      <pc:sldChg chg="addSp delSp modSp mod">
        <pc:chgData name="Ильгиз Хасанов" userId="bb586ff2e7e6f7f8" providerId="LiveId" clId="{612B8BDD-BB80-47B4-B96E-B2798B71C001}" dt="2023-04-20T06:49:33.311" v="3197" actId="14734"/>
        <pc:sldMkLst>
          <pc:docMk/>
          <pc:sldMk cId="0" sldId="265"/>
        </pc:sldMkLst>
        <pc:spChg chg="del mod">
          <ac:chgData name="Ильгиз Хасанов" userId="bb586ff2e7e6f7f8" providerId="LiveId" clId="{612B8BDD-BB80-47B4-B96E-B2798B71C001}" dt="2023-04-11T10:15:48.291" v="2084" actId="478"/>
          <ac:spMkLst>
            <pc:docMk/>
            <pc:sldMk cId="0" sldId="265"/>
            <ac:spMk id="176" creationId="{00000000-0000-0000-0000-000000000000}"/>
          </ac:spMkLst>
        </pc:spChg>
        <pc:graphicFrameChg chg="add mod modGraphic">
          <ac:chgData name="Ильгиз Хасанов" userId="bb586ff2e7e6f7f8" providerId="LiveId" clId="{612B8BDD-BB80-47B4-B96E-B2798B71C001}" dt="2023-04-20T06:49:33.311" v="3197" actId="14734"/>
          <ac:graphicFrameMkLst>
            <pc:docMk/>
            <pc:sldMk cId="0" sldId="265"/>
            <ac:graphicFrameMk id="2" creationId="{0E46C27F-A443-47CA-8229-229CAB6DD8B4}"/>
          </ac:graphicFrameMkLst>
        </pc:graphicFrameChg>
        <pc:graphicFrameChg chg="add del mod modGraphic">
          <ac:chgData name="Ильгиз Хасанов" userId="bb586ff2e7e6f7f8" providerId="LiveId" clId="{612B8BDD-BB80-47B4-B96E-B2798B71C001}" dt="2023-04-11T10:15:43.616" v="2082" actId="478"/>
          <ac:graphicFrameMkLst>
            <pc:docMk/>
            <pc:sldMk cId="0" sldId="265"/>
            <ac:graphicFrameMk id="177" creationId="{00000000-0000-0000-0000-000000000000}"/>
          </ac:graphicFrameMkLst>
        </pc:graphicFrameChg>
      </pc:sldChg>
      <pc:sldChg chg="addSp delSp modSp mod">
        <pc:chgData name="Ильгиз Хасанов" userId="bb586ff2e7e6f7f8" providerId="LiveId" clId="{612B8BDD-BB80-47B4-B96E-B2798B71C001}" dt="2023-04-11T10:44:41.469" v="2517" actId="20577"/>
        <pc:sldMkLst>
          <pc:docMk/>
          <pc:sldMk cId="0" sldId="266"/>
        </pc:sldMkLst>
        <pc:graphicFrameChg chg="add mod modGraphic">
          <ac:chgData name="Ильгиз Хасанов" userId="bb586ff2e7e6f7f8" providerId="LiveId" clId="{612B8BDD-BB80-47B4-B96E-B2798B71C001}" dt="2023-04-11T10:44:41.469" v="2517" actId="20577"/>
          <ac:graphicFrameMkLst>
            <pc:docMk/>
            <pc:sldMk cId="0" sldId="266"/>
            <ac:graphicFrameMk id="2" creationId="{FE99B5F6-2104-4268-BD7E-BFA691F332AC}"/>
          </ac:graphicFrameMkLst>
        </pc:graphicFrameChg>
        <pc:graphicFrameChg chg="del modGraphic">
          <ac:chgData name="Ильгиз Хасанов" userId="bb586ff2e7e6f7f8" providerId="LiveId" clId="{612B8BDD-BB80-47B4-B96E-B2798B71C001}" dt="2023-04-11T10:17:36.687" v="2114" actId="478"/>
          <ac:graphicFrameMkLst>
            <pc:docMk/>
            <pc:sldMk cId="0" sldId="266"/>
            <ac:graphicFrameMk id="183" creationId="{00000000-0000-0000-0000-000000000000}"/>
          </ac:graphicFrameMkLst>
        </pc:graphicFrameChg>
      </pc:sldChg>
      <pc:sldChg chg="addSp modSp mod">
        <pc:chgData name="Ильгиз Хасанов" userId="bb586ff2e7e6f7f8" providerId="LiveId" clId="{612B8BDD-BB80-47B4-B96E-B2798B71C001}" dt="2023-04-11T19:45:57.532" v="2883" actId="1076"/>
        <pc:sldMkLst>
          <pc:docMk/>
          <pc:sldMk cId="0" sldId="267"/>
        </pc:sldMkLst>
        <pc:spChg chg="mod">
          <ac:chgData name="Ильгиз Хасанов" userId="bb586ff2e7e6f7f8" providerId="LiveId" clId="{612B8BDD-BB80-47B4-B96E-B2798B71C001}" dt="2023-04-11T19:44:40.088" v="2876" actId="20577"/>
          <ac:spMkLst>
            <pc:docMk/>
            <pc:sldMk cId="0" sldId="267"/>
            <ac:spMk id="189" creationId="{00000000-0000-0000-0000-000000000000}"/>
          </ac:spMkLst>
        </pc:spChg>
        <pc:picChg chg="add mod">
          <ac:chgData name="Ильгиз Хасанов" userId="bb586ff2e7e6f7f8" providerId="LiveId" clId="{612B8BDD-BB80-47B4-B96E-B2798B71C001}" dt="2023-04-11T19:45:57.532" v="2883" actId="1076"/>
          <ac:picMkLst>
            <pc:docMk/>
            <pc:sldMk cId="0" sldId="267"/>
            <ac:picMk id="1026" creationId="{EC62F9E6-7A6D-4F3F-B471-10703E94421D}"/>
          </ac:picMkLst>
        </pc:picChg>
      </pc:sldChg>
      <pc:sldChg chg="modSp mod">
        <pc:chgData name="Ильгиз Хасанов" userId="bb586ff2e7e6f7f8" providerId="LiveId" clId="{612B8BDD-BB80-47B4-B96E-B2798B71C001}" dt="2023-05-17T19:14:56.451" v="3538" actId="20577"/>
        <pc:sldMkLst>
          <pc:docMk/>
          <pc:sldMk cId="0" sldId="268"/>
        </pc:sldMkLst>
        <pc:graphicFrameChg chg="mod modGraphic">
          <ac:chgData name="Ильгиз Хасанов" userId="bb586ff2e7e6f7f8" providerId="LiveId" clId="{612B8BDD-BB80-47B4-B96E-B2798B71C001}" dt="2023-05-17T19:14:56.451" v="3538" actId="20577"/>
          <ac:graphicFrameMkLst>
            <pc:docMk/>
            <pc:sldMk cId="0" sldId="268"/>
            <ac:graphicFrameMk id="196" creationId="{00000000-0000-0000-0000-000000000000}"/>
          </ac:graphicFrameMkLst>
        </pc:graphicFrameChg>
      </pc:sldChg>
      <pc:sldChg chg="modSp mod">
        <pc:chgData name="Ильгиз Хасанов" userId="bb586ff2e7e6f7f8" providerId="LiveId" clId="{612B8BDD-BB80-47B4-B96E-B2798B71C001}" dt="2023-06-01T06:15:21.242" v="3702" actId="20577"/>
        <pc:sldMkLst>
          <pc:docMk/>
          <pc:sldMk cId="0" sldId="269"/>
        </pc:sldMkLst>
        <pc:spChg chg="mod">
          <ac:chgData name="Ильгиз Хасанов" userId="bb586ff2e7e6f7f8" providerId="LiveId" clId="{612B8BDD-BB80-47B4-B96E-B2798B71C001}" dt="2023-06-01T06:15:21.242" v="3702" actId="20577"/>
          <ac:spMkLst>
            <pc:docMk/>
            <pc:sldMk cId="0" sldId="269"/>
            <ac:spMk id="201" creationId="{00000000-0000-0000-0000-000000000000}"/>
          </ac:spMkLst>
        </pc:spChg>
        <pc:spChg chg="mod">
          <ac:chgData name="Ильгиз Хасанов" userId="bb586ff2e7e6f7f8" providerId="LiveId" clId="{612B8BDD-BB80-47B4-B96E-B2798B71C001}" dt="2023-05-17T18:11:58.659" v="3200" actId="1076"/>
          <ac:spMkLst>
            <pc:docMk/>
            <pc:sldMk cId="0" sldId="269"/>
            <ac:spMk id="202" creationId="{00000000-0000-0000-0000-000000000000}"/>
          </ac:spMkLst>
        </pc:spChg>
      </pc:sldChg>
      <pc:sldChg chg="del">
        <pc:chgData name="Ильгиз Хасанов" userId="bb586ff2e7e6f7f8" providerId="LiveId" clId="{612B8BDD-BB80-47B4-B96E-B2798B71C001}" dt="2023-04-11T19:32:15.571" v="2681" actId="2696"/>
        <pc:sldMkLst>
          <pc:docMk/>
          <pc:sldMk cId="0" sldId="270"/>
        </pc:sldMkLst>
      </pc:sldChg>
      <pc:sldChg chg="addSp delSp modSp mod">
        <pc:chgData name="Ильгиз Хасанов" userId="bb586ff2e7e6f7f8" providerId="LiveId" clId="{612B8BDD-BB80-47B4-B96E-B2798B71C001}" dt="2023-06-01T06:14:20.991" v="3660" actId="14100"/>
        <pc:sldMkLst>
          <pc:docMk/>
          <pc:sldMk cId="0" sldId="271"/>
        </pc:sldMkLst>
        <pc:spChg chg="add mod">
          <ac:chgData name="Ильгиз Хасанов" userId="bb586ff2e7e6f7f8" providerId="LiveId" clId="{612B8BDD-BB80-47B4-B96E-B2798B71C001}" dt="2023-04-16T18:18:14.373" v="3109" actId="14100"/>
          <ac:spMkLst>
            <pc:docMk/>
            <pc:sldMk cId="0" sldId="271"/>
            <ac:spMk id="3" creationId="{A773FE88-0694-4FCB-B25D-4AEA32860747}"/>
          </ac:spMkLst>
        </pc:spChg>
        <pc:spChg chg="mod">
          <ac:chgData name="Ильгиз Хасанов" userId="bb586ff2e7e6f7f8" providerId="LiveId" clId="{612B8BDD-BB80-47B4-B96E-B2798B71C001}" dt="2023-04-16T18:18:33.125" v="3114" actId="1076"/>
          <ac:spMkLst>
            <pc:docMk/>
            <pc:sldMk cId="0" sldId="271"/>
            <ac:spMk id="214" creationId="{00000000-0000-0000-0000-000000000000}"/>
          </ac:spMkLst>
        </pc:spChg>
        <pc:spChg chg="del">
          <ac:chgData name="Ильгиз Хасанов" userId="bb586ff2e7e6f7f8" providerId="LiveId" clId="{612B8BDD-BB80-47B4-B96E-B2798B71C001}" dt="2023-04-11T19:35:33.357" v="2811" actId="478"/>
          <ac:spMkLst>
            <pc:docMk/>
            <pc:sldMk cId="0" sldId="271"/>
            <ac:spMk id="217" creationId="{00000000-0000-0000-0000-000000000000}"/>
          </ac:spMkLst>
        </pc:spChg>
        <pc:spChg chg="del">
          <ac:chgData name="Ильгиз Хасанов" userId="bb586ff2e7e6f7f8" providerId="LiveId" clId="{612B8BDD-BB80-47B4-B96E-B2798B71C001}" dt="2023-04-11T19:35:29.996" v="2810" actId="478"/>
          <ac:spMkLst>
            <pc:docMk/>
            <pc:sldMk cId="0" sldId="271"/>
            <ac:spMk id="218" creationId="{00000000-0000-0000-0000-000000000000}"/>
          </ac:spMkLst>
        </pc:spChg>
        <pc:picChg chg="add del mod">
          <ac:chgData name="Ильгиз Хасанов" userId="bb586ff2e7e6f7f8" providerId="LiveId" clId="{612B8BDD-BB80-47B4-B96E-B2798B71C001}" dt="2023-06-01T06:14:07.256" v="3655" actId="478"/>
          <ac:picMkLst>
            <pc:docMk/>
            <pc:sldMk cId="0" sldId="271"/>
            <ac:picMk id="2" creationId="{9512A026-E8E9-4F3D-A960-4B7718C57DA5}"/>
          </ac:picMkLst>
        </pc:picChg>
        <pc:picChg chg="add del">
          <ac:chgData name="Ильгиз Хасанов" userId="bb586ff2e7e6f7f8" providerId="LiveId" clId="{612B8BDD-BB80-47B4-B96E-B2798B71C001}" dt="2023-04-16T18:13:46.583" v="3023"/>
          <ac:picMkLst>
            <pc:docMk/>
            <pc:sldMk cId="0" sldId="271"/>
            <ac:picMk id="5" creationId="{CCD0BA81-81C6-46CC-B2D0-7CB5236D6541}"/>
          </ac:picMkLst>
        </pc:picChg>
        <pc:picChg chg="add del mod">
          <ac:chgData name="Ильгиз Хасанов" userId="bb586ff2e7e6f7f8" providerId="LiveId" clId="{612B8BDD-BB80-47B4-B96E-B2798B71C001}" dt="2023-04-16T18:13:57.999" v="3027"/>
          <ac:picMkLst>
            <pc:docMk/>
            <pc:sldMk cId="0" sldId="271"/>
            <ac:picMk id="6" creationId="{A2F7BF10-44D3-4D7B-85CE-5F8ECEF09852}"/>
          </ac:picMkLst>
        </pc:picChg>
        <pc:picChg chg="add mod">
          <ac:chgData name="Ильгиз Хасанов" userId="bb586ff2e7e6f7f8" providerId="LiveId" clId="{612B8BDD-BB80-47B4-B96E-B2798B71C001}" dt="2023-06-01T06:14:17.858" v="3659" actId="14100"/>
          <ac:picMkLst>
            <pc:docMk/>
            <pc:sldMk cId="0" sldId="271"/>
            <ac:picMk id="7" creationId="{F1BFCDE6-DD5E-4C18-B278-3BC68B94275A}"/>
          </ac:picMkLst>
        </pc:picChg>
        <pc:picChg chg="add mod">
          <ac:chgData name="Ильгиз Хасанов" userId="bb586ff2e7e6f7f8" providerId="LiveId" clId="{612B8BDD-BB80-47B4-B96E-B2798B71C001}" dt="2023-06-01T06:14:20.991" v="3660" actId="14100"/>
          <ac:picMkLst>
            <pc:docMk/>
            <pc:sldMk cId="0" sldId="271"/>
            <ac:picMk id="8" creationId="{D6924E38-156A-4841-BE51-55AB7B70A2BF}"/>
          </ac:picMkLst>
        </pc:picChg>
        <pc:picChg chg="add del">
          <ac:chgData name="Ильгиз Хасанов" userId="bb586ff2e7e6f7f8" providerId="LiveId" clId="{612B8BDD-BB80-47B4-B96E-B2798B71C001}" dt="2023-04-16T18:14:41.516" v="3066" actId="478"/>
          <ac:picMkLst>
            <pc:docMk/>
            <pc:sldMk cId="0" sldId="271"/>
            <ac:picMk id="9" creationId="{DD75F28F-647A-4F7D-995B-12EE64240551}"/>
          </ac:picMkLst>
        </pc:picChg>
        <pc:picChg chg="add del mod">
          <ac:chgData name="Ильгиз Хасанов" userId="bb586ff2e7e6f7f8" providerId="LiveId" clId="{612B8BDD-BB80-47B4-B96E-B2798B71C001}" dt="2023-06-01T06:13:55.963" v="3652" actId="478"/>
          <ac:picMkLst>
            <pc:docMk/>
            <pc:sldMk cId="0" sldId="271"/>
            <ac:picMk id="215" creationId="{00000000-0000-0000-0000-000000000000}"/>
          </ac:picMkLst>
        </pc:picChg>
        <pc:picChg chg="add del">
          <ac:chgData name="Ильгиз Хасанов" userId="bb586ff2e7e6f7f8" providerId="LiveId" clId="{612B8BDD-BB80-47B4-B96E-B2798B71C001}" dt="2023-04-11T19:32:31.603" v="2689" actId="478"/>
          <ac:picMkLst>
            <pc:docMk/>
            <pc:sldMk cId="0" sldId="271"/>
            <ac:picMk id="216" creationId="{00000000-0000-0000-0000-000000000000}"/>
          </ac:picMkLst>
        </pc:picChg>
        <pc:picChg chg="add del">
          <ac:chgData name="Ильгиз Хасанов" userId="bb586ff2e7e6f7f8" providerId="LiveId" clId="{612B8BDD-BB80-47B4-B96E-B2798B71C001}" dt="2023-04-11T19:32:29.853" v="2688" actId="478"/>
          <ac:picMkLst>
            <pc:docMk/>
            <pc:sldMk cId="0" sldId="271"/>
            <ac:picMk id="219" creationId="{00000000-0000-0000-0000-000000000000}"/>
          </ac:picMkLst>
        </pc:picChg>
      </pc:sldChg>
      <pc:sldChg chg="modSp mod">
        <pc:chgData name="Ильгиз Хасанов" userId="bb586ff2e7e6f7f8" providerId="LiveId" clId="{612B8BDD-BB80-47B4-B96E-B2798B71C001}" dt="2023-04-11T08:57:17.475" v="1196" actId="20577"/>
        <pc:sldMkLst>
          <pc:docMk/>
          <pc:sldMk cId="223716335" sldId="273"/>
        </pc:sldMkLst>
        <pc:spChg chg="mod">
          <ac:chgData name="Ильгиз Хасанов" userId="bb586ff2e7e6f7f8" providerId="LiveId" clId="{612B8BDD-BB80-47B4-B96E-B2798B71C001}" dt="2023-04-11T08:57:17.475" v="1196" actId="20577"/>
          <ac:spMkLst>
            <pc:docMk/>
            <pc:sldMk cId="223716335" sldId="273"/>
            <ac:spMk id="3" creationId="{B388DD13-6500-434B-911E-7A0B7ACE4991}"/>
          </ac:spMkLst>
        </pc:spChg>
      </pc:sldChg>
      <pc:sldChg chg="addSp delSp modSp new mod">
        <pc:chgData name="Ильгиз Хасанов" userId="bb586ff2e7e6f7f8" providerId="LiveId" clId="{612B8BDD-BB80-47B4-B96E-B2798B71C001}" dt="2023-04-11T19:38:00.009" v="2830"/>
        <pc:sldMkLst>
          <pc:docMk/>
          <pc:sldMk cId="680224525" sldId="274"/>
        </pc:sldMkLst>
        <pc:spChg chg="del">
          <ac:chgData name="Ильгиз Хасанов" userId="bb586ff2e7e6f7f8" providerId="LiveId" clId="{612B8BDD-BB80-47B4-B96E-B2798B71C001}" dt="2023-04-11T09:03:56.188" v="1199" actId="478"/>
          <ac:spMkLst>
            <pc:docMk/>
            <pc:sldMk cId="680224525" sldId="274"/>
            <ac:spMk id="3" creationId="{6282A2C2-1980-457F-AABD-6B5C7181B236}"/>
          </ac:spMkLst>
        </pc:spChg>
        <pc:graphicFrameChg chg="add mod">
          <ac:chgData name="Ильгиз Хасанов" userId="bb586ff2e7e6f7f8" providerId="LiveId" clId="{612B8BDD-BB80-47B4-B96E-B2798B71C001}" dt="2023-04-11T19:38:00.009" v="2830"/>
          <ac:graphicFrameMkLst>
            <pc:docMk/>
            <pc:sldMk cId="680224525" sldId="274"/>
            <ac:graphicFrameMk id="4" creationId="{5C9BB263-B38B-4370-AF56-720522D6F4F0}"/>
          </ac:graphicFrameMkLst>
        </pc:graphicFrameChg>
      </pc:sldChg>
      <pc:sldChg chg="addSp delSp modSp add mod setBg">
        <pc:chgData name="Ильгиз Хасанов" userId="bb586ff2e7e6f7f8" providerId="LiveId" clId="{612B8BDD-BB80-47B4-B96E-B2798B71C001}" dt="2023-05-17T19:59:27.359" v="3542"/>
        <pc:sldMkLst>
          <pc:docMk/>
          <pc:sldMk cId="0" sldId="287"/>
        </pc:sldMkLst>
        <pc:spChg chg="mod">
          <ac:chgData name="Ильгиз Хасанов" userId="bb586ff2e7e6f7f8" providerId="LiveId" clId="{612B8BDD-BB80-47B4-B96E-B2798B71C001}" dt="2023-05-17T18:51:37.011" v="3232" actId="5793"/>
          <ac:spMkLst>
            <pc:docMk/>
            <pc:sldMk cId="0" sldId="287"/>
            <ac:spMk id="4" creationId="{00000000-0000-0000-0000-000000000000}"/>
          </ac:spMkLst>
        </pc:spChg>
        <pc:spChg chg="mod">
          <ac:chgData name="Ильгиз Хасанов" userId="bb586ff2e7e6f7f8" providerId="LiveId" clId="{612B8BDD-BB80-47B4-B96E-B2798B71C001}" dt="2023-05-17T18:56:53.618" v="3280" actId="14100"/>
          <ac:spMkLst>
            <pc:docMk/>
            <pc:sldMk cId="0" sldId="287"/>
            <ac:spMk id="6" creationId="{271BE8D6-196E-41C8-BA47-838D526FF8FF}"/>
          </ac:spMkLst>
        </pc:spChg>
        <pc:graphicFrameChg chg="mod">
          <ac:chgData name="Ильгиз Хасанов" userId="bb586ff2e7e6f7f8" providerId="LiveId" clId="{612B8BDD-BB80-47B4-B96E-B2798B71C001}" dt="2023-05-17T18:56:47.101" v="3279" actId="14100"/>
          <ac:graphicFrameMkLst>
            <pc:docMk/>
            <pc:sldMk cId="0" sldId="287"/>
            <ac:graphicFrameMk id="3" creationId="{7257DE33-DA75-4895-9198-BA0D0C645546}"/>
          </ac:graphicFrameMkLst>
        </pc:graphicFrameChg>
        <pc:graphicFrameChg chg="add del">
          <ac:chgData name="Ильгиз Хасанов" userId="bb586ff2e7e6f7f8" providerId="LiveId" clId="{612B8BDD-BB80-47B4-B96E-B2798B71C001}" dt="2023-05-17T19:59:22.998" v="3540"/>
          <ac:graphicFrameMkLst>
            <pc:docMk/>
            <pc:sldMk cId="0" sldId="287"/>
            <ac:graphicFrameMk id="7" creationId="{CC4776B8-CCC6-4ED9-BE10-D6E78C5D5408}"/>
          </ac:graphicFrameMkLst>
        </pc:graphicFrameChg>
        <pc:graphicFrameChg chg="add del">
          <ac:chgData name="Ильгиз Хасанов" userId="bb586ff2e7e6f7f8" providerId="LiveId" clId="{612B8BDD-BB80-47B4-B96E-B2798B71C001}" dt="2023-05-17T19:59:27.359" v="3542"/>
          <ac:graphicFrameMkLst>
            <pc:docMk/>
            <pc:sldMk cId="0" sldId="287"/>
            <ac:graphicFrameMk id="8" creationId="{2D5A59A7-C235-44C7-939A-1D8074A4EBF0}"/>
          </ac:graphicFrameMkLst>
        </pc:graphicFrameChg>
      </pc:sldChg>
      <pc:sldChg chg="modSp add mod setBg">
        <pc:chgData name="Ильгиз Хасанов" userId="bb586ff2e7e6f7f8" providerId="LiveId" clId="{612B8BDD-BB80-47B4-B96E-B2798B71C001}" dt="2023-05-17T20:31:46.941" v="3643" actId="5793"/>
        <pc:sldMkLst>
          <pc:docMk/>
          <pc:sldMk cId="1080399627" sldId="300"/>
        </pc:sldMkLst>
        <pc:spChg chg="mod">
          <ac:chgData name="Ильгиз Хасанов" userId="bb586ff2e7e6f7f8" providerId="LiveId" clId="{612B8BDD-BB80-47B4-B96E-B2798B71C001}" dt="2023-05-17T20:31:39.746" v="3641" actId="14100"/>
          <ac:spMkLst>
            <pc:docMk/>
            <pc:sldMk cId="1080399627" sldId="300"/>
            <ac:spMk id="2" creationId="{D872944D-0C31-4093-A291-BB52F012C6F2}"/>
          </ac:spMkLst>
        </pc:spChg>
        <pc:spChg chg="mod">
          <ac:chgData name="Ильгиз Хасанов" userId="bb586ff2e7e6f7f8" providerId="LiveId" clId="{612B8BDD-BB80-47B4-B96E-B2798B71C001}" dt="2023-05-17T20:31:46.941" v="3643" actId="5793"/>
          <ac:spMkLst>
            <pc:docMk/>
            <pc:sldMk cId="1080399627" sldId="300"/>
            <ac:spMk id="4" creationId="{00000000-0000-0000-0000-000000000000}"/>
          </ac:spMkLst>
        </pc:spChg>
      </pc:sldChg>
      <pc:sldChg chg="addSp delSp modSp add mod setBg">
        <pc:chgData name="Ильгиз Хасанов" userId="bb586ff2e7e6f7f8" providerId="LiveId" clId="{612B8BDD-BB80-47B4-B96E-B2798B71C001}" dt="2023-05-17T20:29:01.913" v="3637" actId="207"/>
        <pc:sldMkLst>
          <pc:docMk/>
          <pc:sldMk cId="2582738959" sldId="302"/>
        </pc:sldMkLst>
        <pc:spChg chg="del mod">
          <ac:chgData name="Ильгиз Хасанов" userId="bb586ff2e7e6f7f8" providerId="LiveId" clId="{612B8BDD-BB80-47B4-B96E-B2798B71C001}" dt="2023-05-17T20:21:46.494" v="3574" actId="478"/>
          <ac:spMkLst>
            <pc:docMk/>
            <pc:sldMk cId="2582738959" sldId="302"/>
            <ac:spMk id="2" creationId="{61D03003-5D84-4ADA-A7C3-6BE7F3D420A6}"/>
          </ac:spMkLst>
        </pc:spChg>
        <pc:spChg chg="mod">
          <ac:chgData name="Ильгиз Хасанов" userId="bb586ff2e7e6f7f8" providerId="LiveId" clId="{612B8BDD-BB80-47B4-B96E-B2798B71C001}" dt="2023-05-17T20:23:44.981" v="3576" actId="5793"/>
          <ac:spMkLst>
            <pc:docMk/>
            <pc:sldMk cId="2582738959" sldId="302"/>
            <ac:spMk id="4" creationId="{00000000-0000-0000-0000-000000000000}"/>
          </ac:spMkLst>
        </pc:spChg>
        <pc:graphicFrameChg chg="add mod modGraphic">
          <ac:chgData name="Ильгиз Хасанов" userId="bb586ff2e7e6f7f8" providerId="LiveId" clId="{612B8BDD-BB80-47B4-B96E-B2798B71C001}" dt="2023-05-17T20:29:01.913" v="3637" actId="207"/>
          <ac:graphicFrameMkLst>
            <pc:docMk/>
            <pc:sldMk cId="2582738959" sldId="302"/>
            <ac:graphicFrameMk id="3" creationId="{4EC55CC7-29AE-4BA8-942B-8B39C28DD17A}"/>
          </ac:graphicFrameMkLst>
        </pc:graphicFrameChg>
      </pc:sldChg>
      <pc:sldChg chg="modSp add mod setBg">
        <pc:chgData name="Ильгиз Хасанов" userId="bb586ff2e7e6f7f8" providerId="LiveId" clId="{612B8BDD-BB80-47B4-B96E-B2798B71C001}" dt="2023-05-17T18:55:19.765" v="3236" actId="20577"/>
        <pc:sldMkLst>
          <pc:docMk/>
          <pc:sldMk cId="1587892578" sldId="303"/>
        </pc:sldMkLst>
        <pc:graphicFrameChg chg="modGraphic">
          <ac:chgData name="Ильгиз Хасанов" userId="bb586ff2e7e6f7f8" providerId="LiveId" clId="{612B8BDD-BB80-47B4-B96E-B2798B71C001}" dt="2023-05-17T18:55:19.765" v="3236" actId="20577"/>
          <ac:graphicFrameMkLst>
            <pc:docMk/>
            <pc:sldMk cId="1587892578" sldId="303"/>
            <ac:graphicFrameMk id="3" creationId="{31DEB549-43DE-45C6-A572-2B0C2EDFC29A}"/>
          </ac:graphicFrameMkLst>
        </pc:graphicFrameChg>
      </pc:sldChg>
      <pc:sldChg chg="addSp delSp modSp new mod">
        <pc:chgData name="Ильгиз Хасанов" userId="bb586ff2e7e6f7f8" providerId="LiveId" clId="{612B8BDD-BB80-47B4-B96E-B2798B71C001}" dt="2023-05-17T20:01:24.346" v="3571" actId="20577"/>
        <pc:sldMkLst>
          <pc:docMk/>
          <pc:sldMk cId="2640231322" sldId="304"/>
        </pc:sldMkLst>
        <pc:spChg chg="del mod">
          <ac:chgData name="Ильгиз Хасанов" userId="bb586ff2e7e6f7f8" providerId="LiveId" clId="{612B8BDD-BB80-47B4-B96E-B2798B71C001}" dt="2023-05-17T19:59:49.146" v="3547" actId="478"/>
          <ac:spMkLst>
            <pc:docMk/>
            <pc:sldMk cId="2640231322" sldId="304"/>
            <ac:spMk id="2" creationId="{9ED429C6-3505-4FE2-86B9-6D9310ECEE09}"/>
          </ac:spMkLst>
        </pc:spChg>
        <pc:spChg chg="del">
          <ac:chgData name="Ильгиз Хасанов" userId="bb586ff2e7e6f7f8" providerId="LiveId" clId="{612B8BDD-BB80-47B4-B96E-B2798B71C001}" dt="2023-05-17T19:59:50.473" v="3548" actId="478"/>
          <ac:spMkLst>
            <pc:docMk/>
            <pc:sldMk cId="2640231322" sldId="304"/>
            <ac:spMk id="3" creationId="{DAFFFB19-91EB-4B88-8009-2ADED1098F4D}"/>
          </ac:spMkLst>
        </pc:spChg>
        <pc:spChg chg="del mod">
          <ac:chgData name="Ильгиз Хасанов" userId="bb586ff2e7e6f7f8" providerId="LiveId" clId="{612B8BDD-BB80-47B4-B96E-B2798B71C001}" dt="2023-05-17T19:59:52.485" v="3550" actId="478"/>
          <ac:spMkLst>
            <pc:docMk/>
            <pc:sldMk cId="2640231322" sldId="304"/>
            <ac:spMk id="4" creationId="{FFCC5AE7-0594-4FBA-88DA-7AF29B0E2E3F}"/>
          </ac:spMkLst>
        </pc:spChg>
        <pc:spChg chg="del">
          <ac:chgData name="Ильгиз Хасанов" userId="bb586ff2e7e6f7f8" providerId="LiveId" clId="{612B8BDD-BB80-47B4-B96E-B2798B71C001}" dt="2023-05-17T19:59:53.693" v="3551" actId="478"/>
          <ac:spMkLst>
            <pc:docMk/>
            <pc:sldMk cId="2640231322" sldId="304"/>
            <ac:spMk id="5" creationId="{63FD6198-EA06-4243-9319-48C41D87D6EF}"/>
          </ac:spMkLst>
        </pc:spChg>
        <pc:spChg chg="add mod">
          <ac:chgData name="Ильгиз Хасанов" userId="bb586ff2e7e6f7f8" providerId="LiveId" clId="{612B8BDD-BB80-47B4-B96E-B2798B71C001}" dt="2023-05-17T20:01:15.417" v="3565" actId="255"/>
          <ac:spMkLst>
            <pc:docMk/>
            <pc:sldMk cId="2640231322" sldId="304"/>
            <ac:spMk id="8" creationId="{CF2F4218-BFB3-47A7-ACC3-820945210726}"/>
          </ac:spMkLst>
        </pc:spChg>
        <pc:graphicFrameChg chg="add mod">
          <ac:chgData name="Ильгиз Хасанов" userId="bb586ff2e7e6f7f8" providerId="LiveId" clId="{612B8BDD-BB80-47B4-B96E-B2798B71C001}" dt="2023-05-17T20:01:24.346" v="3571" actId="20577"/>
          <ac:graphicFrameMkLst>
            <pc:docMk/>
            <pc:sldMk cId="2640231322" sldId="304"/>
            <ac:graphicFrameMk id="7" creationId="{801793F0-5052-4AB8-87A8-046CEE422CA7}"/>
          </ac:graphicFrameMkLst>
        </pc:graphicFrameChg>
        <pc:picChg chg="add del">
          <ac:chgData name="Ильгиз Хасанов" userId="bb586ff2e7e6f7f8" providerId="LiveId" clId="{612B8BDD-BB80-47B4-B96E-B2798B71C001}" dt="2023-05-17T19:59:45.976" v="3545" actId="478"/>
          <ac:picMkLst>
            <pc:docMk/>
            <pc:sldMk cId="2640231322" sldId="304"/>
            <ac:picMk id="6" creationId="{1582F126-A982-45D6-8D77-C60E32637445}"/>
          </ac:picMkLst>
        </pc:picChg>
      </pc:sldChg>
      <pc:sldChg chg="add del setBg">
        <pc:chgData name="Ильгиз Хасанов" userId="bb586ff2e7e6f7f8" providerId="LiveId" clId="{612B8BDD-BB80-47B4-B96E-B2798B71C001}" dt="2023-05-17T20:25:32.241" v="3585" actId="2696"/>
        <pc:sldMkLst>
          <pc:docMk/>
          <pc:sldMk cId="2059706895" sldId="305"/>
        </pc:sldMkLst>
      </pc:sldChg>
      <pc:sldChg chg="delSp modSp add mod setBg">
        <pc:chgData name="Ильгиз Хасанов" userId="bb586ff2e7e6f7f8" providerId="LiveId" clId="{612B8BDD-BB80-47B4-B96E-B2798B71C001}" dt="2023-05-17T20:34:27.418" v="3651" actId="5793"/>
        <pc:sldMkLst>
          <pc:docMk/>
          <pc:sldMk cId="3938930726" sldId="305"/>
        </pc:sldMkLst>
        <pc:spChg chg="mod">
          <ac:chgData name="Ильгиз Хасанов" userId="bb586ff2e7e6f7f8" providerId="LiveId" clId="{612B8BDD-BB80-47B4-B96E-B2798B71C001}" dt="2023-05-17T20:34:27.418" v="3651" actId="5793"/>
          <ac:spMkLst>
            <pc:docMk/>
            <pc:sldMk cId="3938930726" sldId="305"/>
            <ac:spMk id="4" creationId="{00000000-0000-0000-0000-000000000000}"/>
          </ac:spMkLst>
        </pc:spChg>
        <pc:spChg chg="mod">
          <ac:chgData name="Ильгиз Хасанов" userId="bb586ff2e7e6f7f8" providerId="LiveId" clId="{612B8BDD-BB80-47B4-B96E-B2798B71C001}" dt="2023-05-17T20:34:22.791" v="3649" actId="1076"/>
          <ac:spMkLst>
            <pc:docMk/>
            <pc:sldMk cId="3938930726" sldId="305"/>
            <ac:spMk id="16" creationId="{0DBA6D95-CDB8-4704-B7D0-F2B9823EC6F5}"/>
          </ac:spMkLst>
        </pc:spChg>
        <pc:spChg chg="del">
          <ac:chgData name="Ильгиз Хасанов" userId="bb586ff2e7e6f7f8" providerId="LiveId" clId="{612B8BDD-BB80-47B4-B96E-B2798B71C001}" dt="2023-05-17T20:34:20.828" v="3648" actId="478"/>
          <ac:spMkLst>
            <pc:docMk/>
            <pc:sldMk cId="3938930726" sldId="305"/>
            <ac:spMk id="249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bb586ff2e7e6f7f8/&#1056;&#1072;&#1073;&#1086;&#1095;&#1080;&#1081;%20&#1089;&#1090;&#1086;&#1083;/&#1044;&#1086;&#1082;&#1091;&#1084;&#1077;&#1085;&#1090;&#1099;%20Microsoft/&#1051;&#1080;&#1089;&#1090;%20Microsoft%20Exce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Опрос потребителей</a:t>
            </a:r>
          </a:p>
        </c:rich>
      </c:tx>
      <c:layout>
        <c:manualLayout>
          <c:xMode val="edge"/>
          <c:yMode val="edge"/>
          <c:x val="0.39640591966173361"/>
          <c:y val="1.476014760147601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5"/>
                </a:gs>
                <a:gs pos="75000">
                  <a:schemeClr val="accent5">
                    <a:lumMod val="60000"/>
                    <a:lumOff val="40000"/>
                  </a:schemeClr>
                </a:gs>
                <a:gs pos="51000">
                  <a:schemeClr val="accent5">
                    <a:alpha val="75000"/>
                  </a:schemeClr>
                </a:gs>
                <a:gs pos="100000">
                  <a:schemeClr val="accent5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trendline>
            <c:spPr>
              <a:ln w="9525" cap="rnd">
                <a:solidFill>
                  <a:schemeClr val="accent5"/>
                </a:solidFill>
              </a:ln>
              <a:effectLst/>
            </c:spPr>
            <c:trendlineType val="linear"/>
            <c:dispRSqr val="0"/>
            <c:dispEq val="0"/>
          </c:trendline>
          <c:cat>
            <c:strRef>
              <c:f>'[Лист Microsoft Excel.xlsx]Лист1'!$A$1:$B$1</c:f>
              <c:strCache>
                <c:ptCount val="2"/>
                <c:pt idx="0">
                  <c:v>Мини ТЭЦ</c:v>
                </c:pt>
                <c:pt idx="1">
                  <c:v>Снабжение от ЛЭП</c:v>
                </c:pt>
              </c:strCache>
            </c:strRef>
          </c:cat>
          <c:val>
            <c:numRef>
              <c:f>'[Лист Microsoft Excel.xlsx]Лист1'!$A$2:$B$2</c:f>
              <c:numCache>
                <c:formatCode>General</c:formatCode>
                <c:ptCount val="2"/>
                <c:pt idx="0">
                  <c:v>35372</c:v>
                </c:pt>
                <c:pt idx="1">
                  <c:v>14168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F9-44DA-A77D-0B6DC36F45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5"/>
        <c:overlap val="-70"/>
        <c:axId val="2118290671"/>
        <c:axId val="217811775"/>
      </c:barChart>
      <c:catAx>
        <c:axId val="21182906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7811775"/>
        <c:crosses val="autoZero"/>
        <c:auto val="1"/>
        <c:lblAlgn val="ctr"/>
        <c:lblOffset val="100"/>
        <c:noMultiLvlLbl val="0"/>
      </c:catAx>
      <c:valAx>
        <c:axId val="217811775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tx1">
                      <a:lumMod val="5000"/>
                      <a:lumOff val="95000"/>
                    </a:schemeClr>
                  </a:gs>
                  <a:gs pos="0">
                    <a:schemeClr val="tx1">
                      <a:lumMod val="25000"/>
                      <a:lumOff val="7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182906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80825550425105"/>
          <c:y val="0.15243156826142656"/>
          <c:w val="0.71157287513399714"/>
          <c:h val="0.7804656223862538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1C8E-4489-89DF-F99482E0724B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1C8E-4489-89DF-F99482E0724B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1C8E-4489-89DF-F99482E0724B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1C8E-4489-89DF-F99482E0724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Продукт</c:v>
                </c:pt>
                <c:pt idx="1">
                  <c:v>Цена</c:v>
                </c:pt>
                <c:pt idx="2">
                  <c:v>Место</c:v>
                </c:pt>
                <c:pt idx="3">
                  <c:v>Продвижение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C8E-4489-89DF-F99482E0724B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Мини </a:t>
          </a:r>
          <a:r>
            <a:rPr lang="ru-RU" dirty="0" err="1"/>
            <a:t>Тэц</a:t>
          </a:r>
          <a:endParaRPr lang="ru-RU" dirty="0"/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en-US" b="0" i="0" dirty="0"/>
            <a:t>Siemens</a:t>
          </a:r>
          <a:endParaRPr lang="ru-RU" dirty="0"/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70FEF942-57F6-4407-9CA8-343290DE9E26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pPr>
            <a:buFont typeface="+mj-lt"/>
            <a:buAutoNum type="arabicPeriod" startAt="2"/>
          </a:pPr>
          <a:r>
            <a:rPr lang="en-US" b="0" i="0" dirty="0"/>
            <a:t>General</a:t>
          </a:r>
          <a:r>
            <a:rPr lang="ru-RU" b="0" i="0" dirty="0"/>
            <a:t> </a:t>
          </a:r>
          <a:r>
            <a:rPr lang="en-US" b="0" i="0" dirty="0"/>
            <a:t>Electric</a:t>
          </a:r>
          <a:endParaRPr lang="ru-RU" dirty="0"/>
        </a:p>
      </dgm:t>
    </dgm:pt>
    <dgm:pt modelId="{E56E026B-AB5F-440B-BB8F-26694A248EDA}" type="parTrans" cxnId="{E739DC8A-F73B-4F0E-9BC8-92666F91F7CD}">
      <dgm:prSet/>
      <dgm:spPr/>
      <dgm:t>
        <a:bodyPr/>
        <a:lstStyle/>
        <a:p>
          <a:endParaRPr lang="ru-RU"/>
        </a:p>
      </dgm:t>
    </dgm:pt>
    <dgm:pt modelId="{976B19DA-419E-4846-9F70-5052FB87E709}" type="sibTrans" cxnId="{E739DC8A-F73B-4F0E-9BC8-92666F91F7CD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Низкая стоимость за счет использования оборудование партнеров</a:t>
          </a: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E9C0C10C-D089-4C45-8689-1A221423929E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Высокая мощность установок</a:t>
          </a:r>
        </a:p>
      </dgm:t>
    </dgm:pt>
    <dgm:pt modelId="{822B20DA-FB00-4A46-8CE0-F3C6EED0DDE1}" type="parTrans" cxnId="{C4C27379-214C-4DD4-B0D3-D0E654A38009}">
      <dgm:prSet/>
      <dgm:spPr/>
      <dgm:t>
        <a:bodyPr/>
        <a:lstStyle/>
        <a:p>
          <a:endParaRPr lang="ru-RU"/>
        </a:p>
      </dgm:t>
    </dgm:pt>
    <dgm:pt modelId="{A1EB79CB-B3A8-4F09-9DB4-1F4178D14251}" type="sibTrans" cxnId="{C4C27379-214C-4DD4-B0D3-D0E654A38009}">
      <dgm:prSet/>
      <dgm:spPr/>
      <dgm:t>
        <a:bodyPr/>
        <a:lstStyle/>
        <a:p>
          <a:endParaRPr lang="ru-RU"/>
        </a:p>
      </dgm:t>
    </dgm:pt>
    <dgm:pt modelId="{D567928E-7F1D-49D2-8B70-E634572F239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pPr>
            <a:buFont typeface="+mj-lt"/>
            <a:buAutoNum type="arabicPeriod" startAt="2"/>
          </a:pPr>
          <a:r>
            <a:rPr lang="ru-RU" b="0" i="0" dirty="0" err="1"/>
            <a:t>ЭнергоТехПром</a:t>
          </a:r>
          <a:endParaRPr lang="ru-RU" dirty="0"/>
        </a:p>
      </dgm:t>
    </dgm:pt>
    <dgm:pt modelId="{98956257-2456-4DC9-A51D-DF9A27BFF679}" type="parTrans" cxnId="{97FDAE1C-031A-4393-A71E-678C771932D7}">
      <dgm:prSet/>
      <dgm:spPr/>
      <dgm:t>
        <a:bodyPr/>
        <a:lstStyle/>
        <a:p>
          <a:endParaRPr lang="ru-RU"/>
        </a:p>
      </dgm:t>
    </dgm:pt>
    <dgm:pt modelId="{5E721982-8FA3-4CEB-9280-7F56130310F9}" type="sibTrans" cxnId="{97FDAE1C-031A-4393-A71E-678C771932D7}">
      <dgm:prSet/>
      <dgm:spPr/>
      <dgm:t>
        <a:bodyPr/>
        <a:lstStyle/>
        <a:p>
          <a:endParaRPr lang="ru-RU"/>
        </a:p>
      </dgm:t>
    </dgm:pt>
    <dgm:pt modelId="{080569BE-F9FC-46DD-A1EE-6B205B920E2D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pPr>
            <a:buFont typeface="+mj-lt"/>
            <a:buAutoNum type="arabicPeriod" startAt="2"/>
          </a:pPr>
          <a:r>
            <a:rPr lang="ru-RU" b="0" i="0" dirty="0" err="1"/>
            <a:t>Электростандарт</a:t>
          </a:r>
          <a:endParaRPr lang="ru-RU" dirty="0"/>
        </a:p>
      </dgm:t>
    </dgm:pt>
    <dgm:pt modelId="{8C770E72-939E-4031-976E-34AA7D3A4238}" type="parTrans" cxnId="{023B5429-7FEE-4F8C-9A2E-4233ED0B9162}">
      <dgm:prSet/>
      <dgm:spPr/>
      <dgm:t>
        <a:bodyPr/>
        <a:lstStyle/>
        <a:p>
          <a:endParaRPr lang="ru-RU"/>
        </a:p>
      </dgm:t>
    </dgm:pt>
    <dgm:pt modelId="{BEA84312-CA50-461F-8039-B30F4A2D59F6}" type="sibTrans" cxnId="{023B5429-7FEE-4F8C-9A2E-4233ED0B9162}">
      <dgm:prSet/>
      <dgm:spPr/>
      <dgm:t>
        <a:bodyPr/>
        <a:lstStyle/>
        <a:p>
          <a:endParaRPr lang="ru-RU"/>
        </a:p>
      </dgm:t>
    </dgm:pt>
    <dgm:pt modelId="{3BA88A5B-06DF-47DE-89AD-72AA23BB16C4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pPr>
            <a:buFont typeface="+mj-lt"/>
            <a:buAutoNum type="arabicPeriod" startAt="2"/>
          </a:pPr>
          <a:r>
            <a:rPr lang="en-US" b="0" i="0" dirty="0"/>
            <a:t>Capstone Turbine Corporation</a:t>
          </a:r>
          <a:endParaRPr lang="ru-RU" dirty="0"/>
        </a:p>
      </dgm:t>
    </dgm:pt>
    <dgm:pt modelId="{5831027A-D8E4-4071-B644-CD0BF4F4B1C7}" type="parTrans" cxnId="{3515F1AF-9DDC-4120-938F-BDD166B33C5C}">
      <dgm:prSet/>
      <dgm:spPr/>
      <dgm:t>
        <a:bodyPr/>
        <a:lstStyle/>
        <a:p>
          <a:endParaRPr lang="ru-RU"/>
        </a:p>
      </dgm:t>
    </dgm:pt>
    <dgm:pt modelId="{D3C4B023-CD49-4163-9020-CD5048DA481E}" type="sibTrans" cxnId="{3515F1AF-9DDC-4120-938F-BDD166B33C5C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B206DAC4-D1DF-4053-8506-5DE426BC8BEF}" type="pres">
      <dgm:prSet presAssocID="{861A968E-9660-4770-82EB-9C2FFC889440}" presName="desTx" presStyleLbl="alignAccFollowNode1" presStyleIdx="0" presStyleCnt="3" custLinFactNeighborX="1585" custLinFactNeighborY="2109">
        <dgm:presLayoutVars>
          <dgm:bulletEnabled val="1"/>
        </dgm:presLayoutVars>
      </dgm:prSet>
      <dgm:spPr/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00F4E5D-F016-41EA-97FB-BF5BA36522C2}" type="pres">
      <dgm:prSet presAssocID="{FD45624C-83CF-47B9-8EDE-C4DE60E9F279}" presName="desTx" presStyleLbl="alignAccFollowNode1" presStyleIdx="1" presStyleCnt="3" custLinFactNeighborX="329" custLinFactNeighborY="2281">
        <dgm:presLayoutVars>
          <dgm:bulletEnabled val="1"/>
        </dgm:presLayoutVars>
      </dgm:prSet>
      <dgm:spPr/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94BE5701-1B29-45E3-B254-CADF1F744B4D}" type="presOf" srcId="{080569BE-F9FC-46DD-A1EE-6B205B920E2D}" destId="{400F4E5D-F016-41EA-97FB-BF5BA36522C2}" srcOrd="0" destOrd="3" presId="urn:microsoft.com/office/officeart/2005/8/layout/hList1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B2039F08-AB10-4959-8F7A-0E1E1F389128}" type="presOf" srcId="{D567928E-7F1D-49D2-8B70-E634572F239A}" destId="{400F4E5D-F016-41EA-97FB-BF5BA36522C2}" srcOrd="0" destOrd="2" presId="urn:microsoft.com/office/officeart/2005/8/layout/hList1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97FDAE1C-031A-4393-A71E-678C771932D7}" srcId="{FD45624C-83CF-47B9-8EDE-C4DE60E9F279}" destId="{D567928E-7F1D-49D2-8B70-E634572F239A}" srcOrd="2" destOrd="0" parTransId="{98956257-2456-4DC9-A51D-DF9A27BFF679}" sibTransId="{5E721982-8FA3-4CEB-9280-7F56130310F9}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023B5429-7FEE-4F8C-9A2E-4233ED0B9162}" srcId="{FD45624C-83CF-47B9-8EDE-C4DE60E9F279}" destId="{080569BE-F9FC-46DD-A1EE-6B205B920E2D}" srcOrd="3" destOrd="0" parTransId="{8C770E72-939E-4031-976E-34AA7D3A4238}" sibTransId="{BEA84312-CA50-461F-8039-B30F4A2D59F6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6FA05D58-C5CE-4A85-80B8-5CC1B2AB2425}" type="presOf" srcId="{70FEF942-57F6-4407-9CA8-343290DE9E26}" destId="{400F4E5D-F016-41EA-97FB-BF5BA36522C2}" srcOrd="0" destOrd="1" presId="urn:microsoft.com/office/officeart/2005/8/layout/hList1"/>
    <dgm:cxn modelId="{C4C27379-214C-4DD4-B0D3-D0E654A38009}" srcId="{C1DCF8D2-41C8-416E-B988-A9BFE3AC37E6}" destId="{E9C0C10C-D089-4C45-8689-1A221423929E}" srcOrd="1" destOrd="0" parTransId="{822B20DA-FB00-4A46-8CE0-F3C6EED0DDE1}" sibTransId="{A1EB79CB-B3A8-4F09-9DB4-1F4178D14251}"/>
    <dgm:cxn modelId="{E739DC8A-F73B-4F0E-9BC8-92666F91F7CD}" srcId="{FD45624C-83CF-47B9-8EDE-C4DE60E9F279}" destId="{70FEF942-57F6-4407-9CA8-343290DE9E26}" srcOrd="1" destOrd="0" parTransId="{E56E026B-AB5F-440B-BB8F-26694A248EDA}" sibTransId="{976B19DA-419E-4846-9F70-5052FB87E709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3515F1AF-9DDC-4120-938F-BDD166B33C5C}" srcId="{FD45624C-83CF-47B9-8EDE-C4DE60E9F279}" destId="{3BA88A5B-06DF-47DE-89AD-72AA23BB16C4}" srcOrd="4" destOrd="0" parTransId="{5831027A-D8E4-4071-B644-CD0BF4F4B1C7}" sibTransId="{D3C4B023-CD49-4163-9020-CD5048DA481E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FD089DF5-FA60-417D-9198-514311347B43}" type="presOf" srcId="{E9C0C10C-D089-4C45-8689-1A221423929E}" destId="{0C85A15E-56D2-44B3-8E52-7FFFB1AE2983}" srcOrd="0" destOrd="1" presId="urn:microsoft.com/office/officeart/2005/8/layout/hList1"/>
    <dgm:cxn modelId="{4B0A1EF6-FCE8-4ED5-A005-69F231039E0F}" type="presOf" srcId="{3BA88A5B-06DF-47DE-89AD-72AA23BB16C4}" destId="{400F4E5D-F016-41EA-97FB-BF5BA36522C2}" srcOrd="0" destOrd="4" presId="urn:microsoft.com/office/officeart/2005/8/layout/hList1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39746" y="0"/>
          <a:ext cx="3636962" cy="3636962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Потенциал</a:t>
          </a:r>
        </a:p>
      </dsp:txBody>
      <dsp:txXfrm>
        <a:off x="1749779" y="181848"/>
        <a:ext cx="1016894" cy="545544"/>
      </dsp:txXfrm>
    </dsp:sp>
    <dsp:sp modelId="{71F9D321-AD24-4B2F-9858-808383740F5B}">
      <dsp:nvSpPr>
        <dsp:cNvPr id="0" name=""/>
        <dsp:cNvSpPr/>
      </dsp:nvSpPr>
      <dsp:spPr>
        <a:xfrm>
          <a:off x="803442" y="727392"/>
          <a:ext cx="2909569" cy="2909569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Перспектива</a:t>
          </a:r>
        </a:p>
      </dsp:txBody>
      <dsp:txXfrm>
        <a:off x="1749779" y="901966"/>
        <a:ext cx="1016894" cy="523722"/>
      </dsp:txXfrm>
    </dsp:sp>
    <dsp:sp modelId="{F4F73ED0-32D2-41A1-B72D-C2D81FC80C1A}">
      <dsp:nvSpPr>
        <dsp:cNvPr id="0" name=""/>
        <dsp:cNvSpPr/>
      </dsp:nvSpPr>
      <dsp:spPr>
        <a:xfrm>
          <a:off x="1167138" y="1454784"/>
          <a:ext cx="2182177" cy="2182177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Стратегия и конкуренты</a:t>
          </a:r>
        </a:p>
      </dsp:txBody>
      <dsp:txXfrm>
        <a:off x="1749779" y="1618448"/>
        <a:ext cx="1016894" cy="490989"/>
      </dsp:txXfrm>
    </dsp:sp>
    <dsp:sp modelId="{C12AB981-CE2A-46AD-A1EC-BC438E315F66}">
      <dsp:nvSpPr>
        <dsp:cNvPr id="0" name=""/>
        <dsp:cNvSpPr/>
      </dsp:nvSpPr>
      <dsp:spPr>
        <a:xfrm>
          <a:off x="1530834" y="2182177"/>
          <a:ext cx="1454784" cy="1454784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Тактика</a:t>
          </a:r>
        </a:p>
      </dsp:txBody>
      <dsp:txXfrm>
        <a:off x="1743882" y="2545873"/>
        <a:ext cx="1028688" cy="7273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2711" y="132196"/>
          <a:ext cx="2643857" cy="732133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Конкуренты Продукты/Услуги</a:t>
          </a:r>
        </a:p>
      </dsp:txBody>
      <dsp:txXfrm>
        <a:off x="2711" y="132196"/>
        <a:ext cx="2643857" cy="732133"/>
      </dsp:txXfrm>
    </dsp:sp>
    <dsp:sp modelId="{B206DAC4-D1DF-4053-8506-5DE426BC8BEF}">
      <dsp:nvSpPr>
        <dsp:cNvPr id="0" name=""/>
        <dsp:cNvSpPr/>
      </dsp:nvSpPr>
      <dsp:spPr>
        <a:xfrm>
          <a:off x="44616" y="924775"/>
          <a:ext cx="2643857" cy="2866037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/>
            <a:t>Мини </a:t>
          </a:r>
          <a:r>
            <a:rPr lang="ru-RU" sz="2100" kern="1200" dirty="0" err="1"/>
            <a:t>Тэц</a:t>
          </a:r>
          <a:endParaRPr lang="ru-RU" sz="2100" kern="1200" dirty="0"/>
        </a:p>
      </dsp:txBody>
      <dsp:txXfrm>
        <a:off x="44616" y="924775"/>
        <a:ext cx="2643857" cy="2866037"/>
      </dsp:txXfrm>
    </dsp:sp>
    <dsp:sp modelId="{34E68AF3-FEED-4A3D-869A-6E2B7BBFBA4D}">
      <dsp:nvSpPr>
        <dsp:cNvPr id="0" name=""/>
        <dsp:cNvSpPr/>
      </dsp:nvSpPr>
      <dsp:spPr>
        <a:xfrm>
          <a:off x="3016708" y="132196"/>
          <a:ext cx="2643857" cy="732133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Фирмы конкуренты</a:t>
          </a:r>
        </a:p>
      </dsp:txBody>
      <dsp:txXfrm>
        <a:off x="3016708" y="132196"/>
        <a:ext cx="2643857" cy="732133"/>
      </dsp:txXfrm>
    </dsp:sp>
    <dsp:sp modelId="{400F4E5D-F016-41EA-97FB-BF5BA36522C2}">
      <dsp:nvSpPr>
        <dsp:cNvPr id="0" name=""/>
        <dsp:cNvSpPr/>
      </dsp:nvSpPr>
      <dsp:spPr>
        <a:xfrm>
          <a:off x="3025407" y="929704"/>
          <a:ext cx="2643857" cy="2866037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en-US" sz="2100" b="0" i="0" kern="1200" dirty="0"/>
            <a:t>Siemens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 startAt="2"/>
          </a:pPr>
          <a:r>
            <a:rPr lang="en-US" sz="2100" b="0" i="0" kern="1200" dirty="0"/>
            <a:t>General</a:t>
          </a:r>
          <a:r>
            <a:rPr lang="ru-RU" sz="2100" b="0" i="0" kern="1200" dirty="0"/>
            <a:t> </a:t>
          </a:r>
          <a:r>
            <a:rPr lang="en-US" sz="2100" b="0" i="0" kern="1200" dirty="0"/>
            <a:t>Electric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 startAt="2"/>
          </a:pPr>
          <a:r>
            <a:rPr lang="ru-RU" sz="2100" b="0" i="0" kern="1200" dirty="0" err="1"/>
            <a:t>ЭнергоТехПром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 startAt="2"/>
          </a:pPr>
          <a:r>
            <a:rPr lang="ru-RU" sz="2100" b="0" i="0" kern="1200" dirty="0" err="1"/>
            <a:t>Электростандарт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 startAt="2"/>
          </a:pPr>
          <a:r>
            <a:rPr lang="en-US" sz="2100" b="0" i="0" kern="1200" dirty="0"/>
            <a:t>Capstone Turbine Corporation</a:t>
          </a:r>
          <a:endParaRPr lang="ru-RU" sz="2100" kern="1200" dirty="0"/>
        </a:p>
      </dsp:txBody>
      <dsp:txXfrm>
        <a:off x="3025407" y="929704"/>
        <a:ext cx="2643857" cy="2866037"/>
      </dsp:txXfrm>
    </dsp:sp>
    <dsp:sp modelId="{869E6585-1C72-4E82-914E-39E2C4E28665}">
      <dsp:nvSpPr>
        <dsp:cNvPr id="0" name=""/>
        <dsp:cNvSpPr/>
      </dsp:nvSpPr>
      <dsp:spPr>
        <a:xfrm>
          <a:off x="6033417" y="126134"/>
          <a:ext cx="2643857" cy="732133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Наши преимущества</a:t>
          </a:r>
        </a:p>
      </dsp:txBody>
      <dsp:txXfrm>
        <a:off x="6033417" y="126134"/>
        <a:ext cx="2643857" cy="732133"/>
      </dsp:txXfrm>
    </dsp:sp>
    <dsp:sp modelId="{0C85A15E-56D2-44B3-8E52-7FFFB1AE2983}">
      <dsp:nvSpPr>
        <dsp:cNvPr id="0" name=""/>
        <dsp:cNvSpPr/>
      </dsp:nvSpPr>
      <dsp:spPr>
        <a:xfrm>
          <a:off x="6030706" y="864330"/>
          <a:ext cx="2643857" cy="2866037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/>
            <a:t>Низкая стоимость за счет использования оборудование партнеров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/>
            <a:t>Высокая мощность установок</a:t>
          </a:r>
        </a:p>
      </dsp:txBody>
      <dsp:txXfrm>
        <a:off x="6030706" y="864330"/>
        <a:ext cx="2643857" cy="28660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/>
        </p:nvSpPr>
        <p:spPr>
          <a:xfrm>
            <a:off x="0" y="0"/>
            <a:ext cx="7559700" cy="10691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4;n"/>
          <p:cNvSpPr/>
          <p:nvPr/>
        </p:nvSpPr>
        <p:spPr>
          <a:xfrm>
            <a:off x="0" y="0"/>
            <a:ext cx="7559675" cy="10691813"/>
          </a:xfrm>
          <a:custGeom>
            <a:avLst/>
            <a:gdLst/>
            <a:ahLst/>
            <a:cxnLst/>
            <a:rect l="l" t="t" r="r" b="b"/>
            <a:pathLst>
              <a:path w="7559675" h="10691813" extrusionOk="0">
                <a:moveTo>
                  <a:pt x="1400" y="0"/>
                </a:moveTo>
                <a:lnTo>
                  <a:pt x="1400" y="0"/>
                </a:lnTo>
                <a:cubicBezTo>
                  <a:pt x="1216" y="0"/>
                  <a:pt x="1034" y="36"/>
                  <a:pt x="864" y="106"/>
                </a:cubicBezTo>
                <a:cubicBezTo>
                  <a:pt x="694" y="176"/>
                  <a:pt x="540" y="280"/>
                  <a:pt x="410" y="410"/>
                </a:cubicBezTo>
                <a:cubicBezTo>
                  <a:pt x="280" y="540"/>
                  <a:pt x="176" y="694"/>
                  <a:pt x="106" y="864"/>
                </a:cubicBezTo>
                <a:cubicBezTo>
                  <a:pt x="36" y="1034"/>
                  <a:pt x="0" y="1216"/>
                  <a:pt x="0" y="1400"/>
                </a:cubicBezTo>
                <a:lnTo>
                  <a:pt x="0" y="10690413"/>
                </a:lnTo>
                <a:lnTo>
                  <a:pt x="0" y="10690413"/>
                </a:lnTo>
                <a:cubicBezTo>
                  <a:pt x="0" y="10690596"/>
                  <a:pt x="36" y="10690778"/>
                  <a:pt x="106" y="10690948"/>
                </a:cubicBezTo>
                <a:cubicBezTo>
                  <a:pt x="176" y="10691118"/>
                  <a:pt x="280" y="10691272"/>
                  <a:pt x="410" y="10691402"/>
                </a:cubicBezTo>
                <a:cubicBezTo>
                  <a:pt x="540" y="10691532"/>
                  <a:pt x="694" y="10691636"/>
                  <a:pt x="864" y="10691706"/>
                </a:cubicBezTo>
                <a:cubicBezTo>
                  <a:pt x="1034" y="10691776"/>
                  <a:pt x="1216" y="10691813"/>
                  <a:pt x="1400" y="10691813"/>
                </a:cubicBezTo>
                <a:lnTo>
                  <a:pt x="7558275" y="10691813"/>
                </a:lnTo>
                <a:lnTo>
                  <a:pt x="7558275" y="10691813"/>
                </a:lnTo>
                <a:cubicBezTo>
                  <a:pt x="7558458" y="10691813"/>
                  <a:pt x="7558640" y="10691776"/>
                  <a:pt x="7558810" y="10691706"/>
                </a:cubicBezTo>
                <a:cubicBezTo>
                  <a:pt x="7558980" y="10691636"/>
                  <a:pt x="7559134" y="10691532"/>
                  <a:pt x="7559264" y="10691402"/>
                </a:cubicBezTo>
                <a:cubicBezTo>
                  <a:pt x="7559394" y="10691272"/>
                  <a:pt x="7559498" y="10691118"/>
                  <a:pt x="7559568" y="10690948"/>
                </a:cubicBezTo>
                <a:cubicBezTo>
                  <a:pt x="7559638" y="10690778"/>
                  <a:pt x="7559675" y="10690596"/>
                  <a:pt x="7559675" y="10690413"/>
                </a:cubicBezTo>
                <a:lnTo>
                  <a:pt x="7559675" y="1400"/>
                </a:lnTo>
                <a:lnTo>
                  <a:pt x="7559675" y="1400"/>
                </a:lnTo>
                <a:cubicBezTo>
                  <a:pt x="7559675" y="1216"/>
                  <a:pt x="7559638" y="1034"/>
                  <a:pt x="7559568" y="864"/>
                </a:cubicBezTo>
                <a:cubicBezTo>
                  <a:pt x="7559498" y="694"/>
                  <a:pt x="7559394" y="540"/>
                  <a:pt x="7559264" y="410"/>
                </a:cubicBezTo>
                <a:cubicBezTo>
                  <a:pt x="7559134" y="280"/>
                  <a:pt x="7558980" y="176"/>
                  <a:pt x="7558810" y="106"/>
                </a:cubicBezTo>
                <a:cubicBezTo>
                  <a:pt x="7558640" y="36"/>
                  <a:pt x="7558458" y="0"/>
                  <a:pt x="755827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0000" tIns="46775" rIns="90000" bIns="467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2"/>
          </p:nvPr>
        </p:nvSpPr>
        <p:spPr>
          <a:xfrm>
            <a:off x="1106487" y="812800"/>
            <a:ext cx="5341800" cy="4005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278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dt" idx="10"/>
          </p:nvPr>
        </p:nvSpPr>
        <p:spPr>
          <a:xfrm>
            <a:off x="4278312" y="0"/>
            <a:ext cx="3278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n"/>
          <p:cNvSpPr txBox="1">
            <a:spLocks noGrp="1"/>
          </p:cNvSpPr>
          <p:nvPr>
            <p:ph type="ftr" idx="11"/>
          </p:nvPr>
        </p:nvSpPr>
        <p:spPr>
          <a:xfrm>
            <a:off x="0" y="10156825"/>
            <a:ext cx="3278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n"/>
          <p:cNvSpPr txBox="1">
            <a:spLocks noGrp="1"/>
          </p:cNvSpPr>
          <p:nvPr>
            <p:ph type="sldNum" idx="12"/>
          </p:nvPr>
        </p:nvSpPr>
        <p:spPr>
          <a:xfrm>
            <a:off x="4278312" y="10156825"/>
            <a:ext cx="3278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ru-RU"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6596710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1937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1937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1937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1937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1937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1937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1937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8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1937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9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1937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0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1937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1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1937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2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1937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3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1937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4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1937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6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1" name="Google Shape;21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1937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"/>
          <p:cNvSpPr txBox="1">
            <a:spLocks noGrp="1"/>
          </p:cNvSpPr>
          <p:nvPr>
            <p:ph type="ctrTitle"/>
          </p:nvPr>
        </p:nvSpPr>
        <p:spPr>
          <a:xfrm>
            <a:off x="685443" y="2129985"/>
            <a:ext cx="7773000" cy="14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lvl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3600"/>
              <a:buChar char="•"/>
              <a:defRPr/>
            </a:lvl1pPr>
            <a:lvl2pPr lvl="1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2pPr>
            <a:lvl3pPr lvl="2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3pPr>
            <a:lvl4pPr lvl="3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4pPr>
            <a:lvl5pPr lvl="4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5pPr>
            <a:lvl6pPr lvl="5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6pPr>
            <a:lvl7pPr lvl="6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7pPr>
            <a:lvl8pPr lvl="7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lvl="8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ubTitle" idx="1"/>
          </p:nvPr>
        </p:nvSpPr>
        <p:spPr>
          <a:xfrm>
            <a:off x="1372313" y="3885532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1">
            <a:noAutofit/>
          </a:bodyPr>
          <a:lstStyle>
            <a:lvl1pPr lvl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>
                <a:solidFill>
                  <a:srgbClr val="898989"/>
                </a:solidFill>
              </a:defRPr>
            </a:lvl1pPr>
            <a:lvl2pPr lvl="1" algn="l" rtl="0">
              <a:lnSpc>
                <a:spcPct val="93000"/>
              </a:lnSpc>
              <a:spcBef>
                <a:spcPts val="1150"/>
              </a:spcBef>
              <a:spcAft>
                <a:spcPts val="0"/>
              </a:spcAft>
              <a:buSzPts val="1800"/>
              <a:buChar char="–"/>
              <a:defRPr/>
            </a:lvl2pPr>
            <a:lvl3pPr lvl="2" algn="l" rtl="0">
              <a:lnSpc>
                <a:spcPct val="93000"/>
              </a:lnSpc>
              <a:spcBef>
                <a:spcPts val="925"/>
              </a:spcBef>
              <a:spcAft>
                <a:spcPts val="0"/>
              </a:spcAft>
              <a:buSzPts val="1800"/>
              <a:buChar char="•"/>
              <a:defRPr/>
            </a:lvl3pPr>
            <a:lvl4pPr lvl="3" algn="l" rtl="0">
              <a:lnSpc>
                <a:spcPct val="93000"/>
              </a:lnSpc>
              <a:spcBef>
                <a:spcPts val="688"/>
              </a:spcBef>
              <a:spcAft>
                <a:spcPts val="0"/>
              </a:spcAft>
              <a:buSzPts val="1800"/>
              <a:buChar char="–"/>
              <a:defRPr/>
            </a:lvl4pPr>
            <a:lvl5pPr lvl="4" algn="l" rtl="0">
              <a:lnSpc>
                <a:spcPct val="93000"/>
              </a:lnSpc>
              <a:spcBef>
                <a:spcPts val="463"/>
              </a:spcBef>
              <a:spcAft>
                <a:spcPts val="0"/>
              </a:spcAft>
              <a:buSzPts val="1800"/>
              <a:buChar char="»"/>
              <a:defRPr/>
            </a:lvl5pPr>
            <a:lvl6pPr lvl="5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6pPr>
            <a:lvl7pPr lvl="6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7pPr>
            <a:lvl8pPr lvl="7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8pPr>
            <a:lvl9pPr lvl="8" algn="l" rtl="0">
              <a:lnSpc>
                <a:spcPct val="93000"/>
              </a:lnSpc>
              <a:spcBef>
                <a:spcPts val="225"/>
              </a:spcBef>
              <a:spcAft>
                <a:spcPts val="225"/>
              </a:spcAft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dt" idx="10"/>
          </p:nvPr>
        </p:nvSpPr>
        <p:spPr>
          <a:xfrm>
            <a:off x="455612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ftr" idx="11"/>
          </p:nvPr>
        </p:nvSpPr>
        <p:spPr>
          <a:xfrm>
            <a:off x="3127375" y="6246812"/>
            <a:ext cx="28956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sldNum" idx="12"/>
          </p:nvPr>
        </p:nvSpPr>
        <p:spPr>
          <a:xfrm>
            <a:off x="6556375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"/>
          <p:cNvSpPr txBox="1">
            <a:spLocks noGrp="1"/>
          </p:cNvSpPr>
          <p:nvPr>
            <p:ph type="title"/>
          </p:nvPr>
        </p:nvSpPr>
        <p:spPr>
          <a:xfrm>
            <a:off x="1357290" y="142852"/>
            <a:ext cx="7572300" cy="7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lvl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2pPr>
            <a:lvl3pPr lvl="2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3pPr>
            <a:lvl4pPr lvl="3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4pPr>
            <a:lvl5pPr lvl="4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5pPr>
            <a:lvl6pPr lvl="5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6pPr>
            <a:lvl7pPr lvl="6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7pPr>
            <a:lvl8pPr lvl="7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lvl="8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body" idx="1"/>
          </p:nvPr>
        </p:nvSpPr>
        <p:spPr>
          <a:xfrm>
            <a:off x="428596" y="1071546"/>
            <a:ext cx="8253300" cy="50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>
            <a:lvl1pPr marL="457200" lvl="0" indent="-3937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74650" algn="l" rtl="0">
              <a:lnSpc>
                <a:spcPct val="93000"/>
              </a:lnSpc>
              <a:spcBef>
                <a:spcPts val="1150"/>
              </a:spcBef>
              <a:spcAft>
                <a:spcPts val="0"/>
              </a:spcAft>
              <a:buSzPts val="2300"/>
              <a:buChar char="–"/>
              <a:defRPr/>
            </a:lvl2pPr>
            <a:lvl3pPr marL="1371600" lvl="2" indent="-349250" algn="l" rtl="0">
              <a:lnSpc>
                <a:spcPct val="93000"/>
              </a:lnSpc>
              <a:spcBef>
                <a:spcPts val="925"/>
              </a:spcBef>
              <a:spcAft>
                <a:spcPts val="0"/>
              </a:spcAft>
              <a:buSzPts val="1900"/>
              <a:buChar char="•"/>
              <a:defRPr/>
            </a:lvl3pPr>
            <a:lvl4pPr marL="1828800" lvl="3" indent="-330200" algn="l" rtl="0">
              <a:lnSpc>
                <a:spcPct val="93000"/>
              </a:lnSpc>
              <a:spcBef>
                <a:spcPts val="688"/>
              </a:spcBef>
              <a:spcAft>
                <a:spcPts val="0"/>
              </a:spcAft>
              <a:buSzPts val="1600"/>
              <a:buChar char="–"/>
              <a:defRPr/>
            </a:lvl4pPr>
            <a:lvl5pPr marL="2286000" lvl="4" indent="-330200" algn="l" rtl="0">
              <a:lnSpc>
                <a:spcPct val="93000"/>
              </a:lnSpc>
              <a:spcBef>
                <a:spcPts val="463"/>
              </a:spcBef>
              <a:spcAft>
                <a:spcPts val="0"/>
              </a:spcAft>
              <a:buSzPts val="1600"/>
              <a:buChar char="»"/>
              <a:defRPr/>
            </a:lvl5pPr>
            <a:lvl6pPr marL="2743200" lvl="5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6pPr>
            <a:lvl7pPr marL="3200400" lvl="6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8pPr>
            <a:lvl9pPr marL="4114800" lvl="8" indent="-342900" algn="l" rtl="0">
              <a:lnSpc>
                <a:spcPct val="93000"/>
              </a:lnSpc>
              <a:spcBef>
                <a:spcPts val="225"/>
              </a:spcBef>
              <a:spcAft>
                <a:spcPts val="225"/>
              </a:spcAft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dt" idx="10"/>
          </p:nvPr>
        </p:nvSpPr>
        <p:spPr>
          <a:xfrm>
            <a:off x="455612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ftr" idx="11"/>
          </p:nvPr>
        </p:nvSpPr>
        <p:spPr>
          <a:xfrm>
            <a:off x="3127375" y="6246812"/>
            <a:ext cx="28956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sldNum" idx="12"/>
          </p:nvPr>
        </p:nvSpPr>
        <p:spPr>
          <a:xfrm>
            <a:off x="6556375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457171" y="89689"/>
            <a:ext cx="8228437" cy="151209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991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457172" y="1604399"/>
            <a:ext cx="4015600" cy="1896978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903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4673927" y="1604399"/>
            <a:ext cx="4015600" cy="1896978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903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457172" y="3682062"/>
            <a:ext cx="8229090" cy="1896978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903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41970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"/>
          <p:cNvSpPr txBox="1"/>
          <p:nvPr/>
        </p:nvSpPr>
        <p:spPr>
          <a:xfrm>
            <a:off x="5357812" y="6611937"/>
            <a:ext cx="3786300" cy="2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T Sans Caption"/>
              <a:buNone/>
            </a:pPr>
            <a:r>
              <a:rPr lang="ru-RU" sz="1000" b="1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Овчинникова А.В., д.э.н., зав. кафедрой ЭТиП, 02.02.2019</a:t>
            </a:r>
            <a:endParaRPr/>
          </a:p>
        </p:txBody>
      </p:sp>
      <p:sp>
        <p:nvSpPr>
          <p:cNvPr id="13" name="Google Shape;13;p1"/>
          <p:cNvSpPr txBox="1"/>
          <p:nvPr/>
        </p:nvSpPr>
        <p:spPr>
          <a:xfrm>
            <a:off x="0" y="6583362"/>
            <a:ext cx="4857900" cy="2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T Sans Caption"/>
              <a:buNone/>
            </a:pPr>
            <a:r>
              <a:rPr lang="ru-RU" sz="1000" b="1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Овчинникова А.В., д.э.н., зав. кафедрой ЭТиП, 02.02.2019</a:t>
            </a:r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8224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R="0" lvl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1pPr>
            <a:lvl2pPr marR="0" lvl="1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2pPr>
            <a:lvl3pPr marR="0" lvl="2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3pPr>
            <a:lvl4pPr marR="0" lvl="3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4pPr>
            <a:lvl5pPr marR="0" lvl="4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5pPr>
            <a:lvl6pPr marR="0" lvl="5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body" idx="1"/>
          </p:nvPr>
        </p:nvSpPr>
        <p:spPr>
          <a:xfrm>
            <a:off x="457200" y="1603375"/>
            <a:ext cx="8224800" cy="45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>
            <a:lvl1pPr marL="457200" marR="0" lvl="0" indent="-3937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Times New Roman"/>
              <a:buChar char="•"/>
              <a:defRPr sz="2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1pPr>
            <a:lvl2pPr marL="914400" marR="0" lvl="1" indent="-374650" algn="l" rtl="0">
              <a:lnSpc>
                <a:spcPct val="93000"/>
              </a:lnSpc>
              <a:spcBef>
                <a:spcPts val="115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Times New Roman"/>
              <a:buChar char="–"/>
              <a:defRPr sz="23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2pPr>
            <a:lvl3pPr marL="1371600" marR="0" lvl="2" indent="-349250" algn="l" rtl="0">
              <a:lnSpc>
                <a:spcPct val="93000"/>
              </a:lnSpc>
              <a:spcBef>
                <a:spcPts val="925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 New Roman"/>
              <a:buChar char="•"/>
              <a:defRPr sz="19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3pPr>
            <a:lvl4pPr marL="1828800" marR="0" lvl="3" indent="-330200" algn="l" rtl="0">
              <a:lnSpc>
                <a:spcPct val="93000"/>
              </a:lnSpc>
              <a:spcBef>
                <a:spcPts val="688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–"/>
              <a:defRPr sz="1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4pPr>
            <a:lvl5pPr marL="2286000" marR="0" lvl="4" indent="-330200" algn="l" rtl="0">
              <a:lnSpc>
                <a:spcPct val="93000"/>
              </a:lnSpc>
              <a:spcBef>
                <a:spcPts val="463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5pPr>
            <a:lvl6pPr marL="2743200" marR="0" lvl="5" indent="-3302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lnSpc>
                <a:spcPct val="93000"/>
              </a:lnSpc>
              <a:spcBef>
                <a:spcPts val="225"/>
              </a:spcBef>
              <a:spcAft>
                <a:spcPts val="225"/>
              </a:spcAft>
              <a:buClr>
                <a:srgbClr val="000000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dt" idx="10"/>
          </p:nvPr>
        </p:nvSpPr>
        <p:spPr>
          <a:xfrm>
            <a:off x="455612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1"/>
          <p:cNvSpPr txBox="1">
            <a:spLocks noGrp="1"/>
          </p:cNvSpPr>
          <p:nvPr>
            <p:ph type="ftr" idx="11"/>
          </p:nvPr>
        </p:nvSpPr>
        <p:spPr>
          <a:xfrm>
            <a:off x="3127375" y="6246812"/>
            <a:ext cx="28956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1"/>
          <p:cNvSpPr txBox="1">
            <a:spLocks noGrp="1"/>
          </p:cNvSpPr>
          <p:nvPr>
            <p:ph type="sldNum" idx="12"/>
          </p:nvPr>
        </p:nvSpPr>
        <p:spPr>
          <a:xfrm>
            <a:off x="6556375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"/>
          <p:cNvSpPr txBox="1"/>
          <p:nvPr/>
        </p:nvSpPr>
        <p:spPr>
          <a:xfrm>
            <a:off x="5357812" y="6611937"/>
            <a:ext cx="3786300" cy="2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T Sans Caption"/>
              <a:buNone/>
            </a:pPr>
            <a:r>
              <a:rPr lang="ru-RU" sz="1000" b="1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Овчинникова А.В., д.э.н., зав. кафедрой ЭТиП, 02.02.2019</a:t>
            </a:r>
            <a:endParaRPr/>
          </a:p>
        </p:txBody>
      </p:sp>
      <p:sp>
        <p:nvSpPr>
          <p:cNvPr id="27" name="Google Shape;27;p3"/>
          <p:cNvSpPr txBox="1"/>
          <p:nvPr/>
        </p:nvSpPr>
        <p:spPr>
          <a:xfrm>
            <a:off x="5357812" y="6611937"/>
            <a:ext cx="3786300" cy="2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T Sans Caption"/>
              <a:buNone/>
            </a:pPr>
            <a:r>
              <a:rPr lang="ru-RU" sz="1000" b="1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Овчинникова А.В., д.э.н., зав. кафедрой ЭТиП, 02.02.2019</a:t>
            </a:r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8224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R="0" lvl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1pPr>
            <a:lvl2pPr marR="0" lvl="1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2pPr>
            <a:lvl3pPr marR="0" lvl="2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3pPr>
            <a:lvl4pPr marR="0" lvl="3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4pPr>
            <a:lvl5pPr marR="0" lvl="4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5pPr>
            <a:lvl6pPr marR="0" lvl="5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body" idx="1"/>
          </p:nvPr>
        </p:nvSpPr>
        <p:spPr>
          <a:xfrm>
            <a:off x="457200" y="1603375"/>
            <a:ext cx="8224800" cy="45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>
            <a:lvl1pPr marL="457200" marR="0" lvl="0" indent="-3937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Times New Roman"/>
              <a:buChar char="•"/>
              <a:defRPr sz="2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1pPr>
            <a:lvl2pPr marL="914400" marR="0" lvl="1" indent="-374650" algn="l" rtl="0">
              <a:lnSpc>
                <a:spcPct val="93000"/>
              </a:lnSpc>
              <a:spcBef>
                <a:spcPts val="115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Times New Roman"/>
              <a:buChar char="–"/>
              <a:defRPr sz="23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2pPr>
            <a:lvl3pPr marL="1371600" marR="0" lvl="2" indent="-349250" algn="l" rtl="0">
              <a:lnSpc>
                <a:spcPct val="93000"/>
              </a:lnSpc>
              <a:spcBef>
                <a:spcPts val="925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 New Roman"/>
              <a:buChar char="•"/>
              <a:defRPr sz="19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3pPr>
            <a:lvl4pPr marL="1828800" marR="0" lvl="3" indent="-330200" algn="l" rtl="0">
              <a:lnSpc>
                <a:spcPct val="93000"/>
              </a:lnSpc>
              <a:spcBef>
                <a:spcPts val="688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–"/>
              <a:defRPr sz="1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4pPr>
            <a:lvl5pPr marL="2286000" marR="0" lvl="4" indent="-330200" algn="l" rtl="0">
              <a:lnSpc>
                <a:spcPct val="93000"/>
              </a:lnSpc>
              <a:spcBef>
                <a:spcPts val="463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5pPr>
            <a:lvl6pPr marL="2743200" marR="0" lvl="5" indent="-3302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lnSpc>
                <a:spcPct val="93000"/>
              </a:lnSpc>
              <a:spcBef>
                <a:spcPts val="225"/>
              </a:spcBef>
              <a:spcAft>
                <a:spcPts val="225"/>
              </a:spcAft>
              <a:buClr>
                <a:srgbClr val="000000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dt" idx="10"/>
          </p:nvPr>
        </p:nvSpPr>
        <p:spPr>
          <a:xfrm>
            <a:off x="455612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ftr" idx="11"/>
          </p:nvPr>
        </p:nvSpPr>
        <p:spPr>
          <a:xfrm>
            <a:off x="3127375" y="6246812"/>
            <a:ext cx="28956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sldNum" idx="12"/>
          </p:nvPr>
        </p:nvSpPr>
        <p:spPr>
          <a:xfrm>
            <a:off x="6556375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6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tarac124@mail.ru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 txBox="1">
            <a:spLocks noGrp="1"/>
          </p:cNvSpPr>
          <p:nvPr>
            <p:ph type="ctrTitle"/>
          </p:nvPr>
        </p:nvSpPr>
        <p:spPr>
          <a:xfrm>
            <a:off x="685800" y="1694930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 sz="6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Мини-ТЭЦ</a:t>
            </a:r>
            <a:br>
              <a:rPr lang="ru-RU" sz="3600" b="0" i="0" u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803F8D9E-A9B3-4DA6-8C61-225D964EE2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39"/>
          <a:stretch/>
        </p:blipFill>
        <p:spPr bwMode="auto">
          <a:xfrm>
            <a:off x="3337718" y="3429000"/>
            <a:ext cx="2468563" cy="2462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>
            <a:spLocks noGrp="1"/>
          </p:cNvSpPr>
          <p:nvPr>
            <p:ph type="title"/>
          </p:nvPr>
        </p:nvSpPr>
        <p:spPr>
          <a:xfrm>
            <a:off x="1908175" y="0"/>
            <a:ext cx="5554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ru-RU" sz="4400" b="0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Команда проекта</a:t>
            </a:r>
            <a:endParaRPr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EA5C6CA-19FA-4D00-BBD9-4A13D5D4BF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8" t="48520" r="40783" b="1"/>
          <a:stretch/>
        </p:blipFill>
        <p:spPr bwMode="auto">
          <a:xfrm>
            <a:off x="0" y="959416"/>
            <a:ext cx="1885951" cy="29299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BCAA97C-8975-41C7-BEE9-B9B2DB21B784}"/>
              </a:ext>
            </a:extLst>
          </p:cNvPr>
          <p:cNvSpPr txBox="1"/>
          <p:nvPr/>
        </p:nvSpPr>
        <p:spPr>
          <a:xfrm>
            <a:off x="1908175" y="1947342"/>
            <a:ext cx="66586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Хасанов Ильгиз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Раушанович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проекта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9087C2C-8FCC-46C6-8CB3-C33E4E6071A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506" t="13867" r="15602" b="25847"/>
          <a:stretch/>
        </p:blipFill>
        <p:spPr>
          <a:xfrm>
            <a:off x="-3" y="3460749"/>
            <a:ext cx="1885951" cy="28130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048BF58-50FE-4479-B944-316CF6DC8E1F}"/>
              </a:ext>
            </a:extLst>
          </p:cNvPr>
          <p:cNvSpPr txBox="1"/>
          <p:nvPr/>
        </p:nvSpPr>
        <p:spPr>
          <a:xfrm>
            <a:off x="2157093" y="4358470"/>
            <a:ext cx="6515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Волков Александр Андреевич – помощник руководителя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E7827DC-B41C-461F-948D-1B0DA625D379}"/>
              </a:ext>
            </a:extLst>
          </p:cNvPr>
          <p:cNvSpPr/>
          <p:nvPr/>
        </p:nvSpPr>
        <p:spPr>
          <a:xfrm>
            <a:off x="76195" y="1076325"/>
            <a:ext cx="1650141" cy="235267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FA77180-EBA6-4C99-9112-9E740CA77344}"/>
              </a:ext>
            </a:extLst>
          </p:cNvPr>
          <p:cNvSpPr/>
          <p:nvPr/>
        </p:nvSpPr>
        <p:spPr>
          <a:xfrm>
            <a:off x="76195" y="3581399"/>
            <a:ext cx="1650141" cy="25717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1077569"/>
            <a:ext cx="8817862" cy="891485"/>
          </a:xfrm>
        </p:spPr>
        <p:txBody>
          <a:bodyPr spcFirstLastPara="1" wrap="square" lIns="653102" tIns="0" rIns="0" bIns="0" anchor="ctr" anchorCtr="1">
            <a:noAutofit/>
          </a:bodyPr>
          <a:lstStyle/>
          <a:p>
            <a:r>
              <a:rPr lang="ru-RU" sz="2540" dirty="0">
                <a:ea typeface="MS Gothic" pitchFamily="49" charset="-128"/>
              </a:rPr>
              <a:t>Роль проекта в обеспечении </a:t>
            </a:r>
            <a:br>
              <a:rPr lang="ru-RU" sz="2540" dirty="0">
                <a:ea typeface="MS Gothic" pitchFamily="49" charset="-128"/>
              </a:rPr>
            </a:br>
            <a:r>
              <a:rPr lang="ru-RU" sz="2540" dirty="0">
                <a:ea typeface="MS Gothic" pitchFamily="49" charset="-128"/>
              </a:rPr>
              <a:t>технологического суверенитета страны</a:t>
            </a:r>
            <a:endParaRPr sz="254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8667716"/>
              </p:ext>
            </p:extLst>
          </p:nvPr>
        </p:nvGraphicFramePr>
        <p:xfrm>
          <a:off x="456998" y="1992016"/>
          <a:ext cx="8439352" cy="34372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520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2967073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29670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6595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/>
                        <a:t>Роль</a:t>
                      </a:r>
                    </a:p>
                  </a:txBody>
                  <a:tcPr marL="82944" marR="82944" marT="41472" marB="41472"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300" dirty="0"/>
                        <a:t>Оценка</a:t>
                      </a:r>
                    </a:p>
                  </a:txBody>
                  <a:tcPr marL="82944" marR="82944" marT="41472" marB="41472"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1172185">
                <a:tc>
                  <a:txBody>
                    <a:bodyPr/>
                    <a:lstStyle/>
                    <a:p>
                      <a:r>
                        <a:rPr lang="ru-RU" sz="1300" dirty="0" err="1"/>
                        <a:t>Инновационность</a:t>
                      </a:r>
                      <a:r>
                        <a:rPr lang="ru-RU" sz="1300" dirty="0"/>
                        <a:t> </a:t>
                      </a:r>
                    </a:p>
                    <a:p>
                      <a:r>
                        <a:rPr lang="ru-RU" sz="1300" dirty="0"/>
                        <a:t>(отметьте нужное)</a:t>
                      </a:r>
                    </a:p>
                  </a:txBody>
                  <a:tcPr marL="82944" marR="82944" marT="41472" marB="41472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300" dirty="0"/>
                        <a:t>Инновация мирового</a:t>
                      </a:r>
                      <a:r>
                        <a:rPr lang="ru-RU" sz="1300" baseline="0" dirty="0"/>
                        <a:t> уровня</a:t>
                      </a:r>
                      <a:endParaRPr lang="ru-RU" sz="1300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300" dirty="0"/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300" dirty="0"/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300" dirty="0" err="1"/>
                        <a:t>Импортозамещение</a:t>
                      </a:r>
                      <a:endParaRPr lang="ru-RU" sz="1300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300" dirty="0"/>
                        <a:t>Нет</a:t>
                      </a:r>
                    </a:p>
                  </a:txBody>
                  <a:tcPr marL="82944" marR="82944" marT="41472" marB="41472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84099">
                <a:tc>
                  <a:txBody>
                    <a:bodyPr/>
                    <a:lstStyle/>
                    <a:p>
                      <a:r>
                        <a:rPr lang="ru-RU" sz="1300" dirty="0"/>
                        <a:t>Рынок НТИ</a:t>
                      </a:r>
                    </a:p>
                    <a:p>
                      <a:r>
                        <a:rPr lang="ru-RU" sz="1300" dirty="0"/>
                        <a:t>(отметьте нужное)</a:t>
                      </a:r>
                    </a:p>
                  </a:txBody>
                  <a:tcPr marL="82944" marR="82944" marT="41472" marB="41472"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6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6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6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6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6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6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6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6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2944" marR="82944" marT="41472" marB="41472"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6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6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6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6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6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6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6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6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2944" marR="82944" marT="41472" marB="41472"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24355">
                <a:tc>
                  <a:txBody>
                    <a:bodyPr/>
                    <a:lstStyle/>
                    <a:p>
                      <a:r>
                        <a:rPr lang="ru-RU" sz="1300" dirty="0"/>
                        <a:t>Сквозные технологии</a:t>
                      </a:r>
                    </a:p>
                  </a:txBody>
                  <a:tcPr marL="82944" marR="82944" marT="41472" marB="41472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300" dirty="0"/>
                        <a:t>                  Название используемой сквозной технологии/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300"/>
                        <a:t>                   </a:t>
                      </a: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Новые производственные технологии </a:t>
                      </a:r>
                    </a:p>
                    <a:p>
                      <a:endParaRPr lang="ru-RU" sz="1300" dirty="0"/>
                    </a:p>
                  </a:txBody>
                  <a:tcPr marL="82944" marR="82944" marT="41472" marB="41472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6286" y="4769503"/>
            <a:ext cx="261270" cy="234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071504D-CA3B-45DA-8B78-FE41F9ED75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6940" y="5083373"/>
            <a:ext cx="299372" cy="219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7"/>
          <p:cNvSpPr txBox="1">
            <a:spLocks noGrp="1"/>
          </p:cNvSpPr>
          <p:nvPr>
            <p:ph type="title"/>
          </p:nvPr>
        </p:nvSpPr>
        <p:spPr>
          <a:xfrm>
            <a:off x="519112" y="274637"/>
            <a:ext cx="8229600" cy="8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4000" b="0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Проблема</a:t>
            </a:r>
            <a:endParaRPr/>
          </a:p>
        </p:txBody>
      </p:sp>
      <p:cxnSp>
        <p:nvCxnSpPr>
          <p:cNvPr id="126" name="Google Shape;126;p17"/>
          <p:cNvCxnSpPr/>
          <p:nvPr/>
        </p:nvCxnSpPr>
        <p:spPr>
          <a:xfrm>
            <a:off x="8964612" y="2852737"/>
            <a:ext cx="914400" cy="9144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4A7EBB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C3690384-29DE-470A-8924-17BDB9780A72}"/>
              </a:ext>
            </a:extLst>
          </p:cNvPr>
          <p:cNvSpPr txBox="1"/>
          <p:nvPr/>
        </p:nvSpPr>
        <p:spPr>
          <a:xfrm>
            <a:off x="182880" y="1025505"/>
            <a:ext cx="73863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направлен для людей живущих в поселках, в деревнях, в домах отдаленных от ЛЭП, для тех кто хочет экономить на электроэнергии и так же для предприятий, где важна работа без перепадов и отключения электроэнергии.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D879E1E-4A8F-4E3C-856E-EE48EDBBD8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964497"/>
            <a:ext cx="6641562" cy="3250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9CF19B9C-ADE8-45BC-A4FB-536A3CE456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39"/>
          <a:stretch/>
        </p:blipFill>
        <p:spPr bwMode="auto">
          <a:xfrm>
            <a:off x="0" y="5394039"/>
            <a:ext cx="822961" cy="820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8"/>
          <p:cNvSpPr txBox="1">
            <a:spLocks noGrp="1"/>
          </p:cNvSpPr>
          <p:nvPr>
            <p:ph type="body" idx="1"/>
          </p:nvPr>
        </p:nvSpPr>
        <p:spPr>
          <a:xfrm>
            <a:off x="154622" y="1305560"/>
            <a:ext cx="8785150" cy="2123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/>
          <a:p>
            <a:pPr marL="276225" marR="0" lvl="0" indent="-276225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Times New Roman"/>
              <a:buNone/>
            </a:pPr>
            <a:r>
              <a:rPr lang="ru-RU" sz="4000" b="1" i="1" u="none" dirty="0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   </a:t>
            </a:r>
            <a:r>
              <a:rPr lang="ru-RU" sz="3200" b="1" i="1" u="none" dirty="0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Наш проект помогает </a:t>
            </a:r>
            <a:r>
              <a:rPr lang="ru-RU" sz="3200" b="1" i="1" dirty="0"/>
              <a:t>людям решить проблему с электроэнергией с помощью мини ТЭЦ, которые можно установить даже в помещениях</a:t>
            </a:r>
          </a:p>
          <a:p>
            <a:pPr marL="276225" marR="0" lvl="0" indent="-276225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Times New Roman"/>
              <a:buNone/>
            </a:pPr>
            <a:r>
              <a:rPr lang="ru-RU" sz="4000" b="1" i="1" dirty="0"/>
              <a:t>  </a:t>
            </a:r>
          </a:p>
          <a:p>
            <a:pPr marL="276225" marR="0" lvl="0" indent="-276225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Times New Roman"/>
              <a:buNone/>
            </a:pPr>
            <a:endParaRPr sz="4000" b="0" i="0" u="none" dirty="0">
              <a:solidFill>
                <a:srgbClr val="000000"/>
              </a:solidFill>
              <a:latin typeface="PT Sans Caption"/>
              <a:ea typeface="PT Sans Caption"/>
              <a:cs typeface="PT Sans Caption"/>
              <a:sym typeface="PT Sans Caption"/>
            </a:endParaRPr>
          </a:p>
          <a:p>
            <a:pPr marL="276225" marR="0" lvl="0" indent="-276225" algn="l" rtl="0">
              <a:lnSpc>
                <a:spcPct val="93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Times New Roman"/>
              <a:buNone/>
            </a:pPr>
            <a:endParaRPr sz="2600" b="0" i="0" u="none" dirty="0">
              <a:solidFill>
                <a:srgbClr val="000000"/>
              </a:solidFill>
              <a:latin typeface="PT Sans Caption"/>
              <a:ea typeface="PT Sans Caption"/>
              <a:cs typeface="PT Sans Caption"/>
              <a:sym typeface="PT Sans Caption"/>
            </a:endParaRPr>
          </a:p>
          <a:p>
            <a:pPr marL="276225" marR="0" lvl="0" indent="-111125" algn="l" rtl="0">
              <a:lnSpc>
                <a:spcPct val="93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Times New Roman"/>
              <a:buNone/>
            </a:pPr>
            <a:endParaRPr sz="2600" b="0" i="0" u="none" dirty="0">
              <a:solidFill>
                <a:srgbClr val="000000"/>
              </a:solidFill>
              <a:latin typeface="PT Sans Caption"/>
              <a:ea typeface="PT Sans Caption"/>
              <a:cs typeface="PT Sans Caption"/>
              <a:sym typeface="PT Sans Caption"/>
            </a:endParaRPr>
          </a:p>
        </p:txBody>
      </p:sp>
      <p:sp>
        <p:nvSpPr>
          <p:cNvPr id="132" name="Google Shape;132;p18"/>
          <p:cNvSpPr txBox="1">
            <a:spLocks noGrp="1"/>
          </p:cNvSpPr>
          <p:nvPr>
            <p:ph type="title"/>
          </p:nvPr>
        </p:nvSpPr>
        <p:spPr>
          <a:xfrm>
            <a:off x="1357312" y="142875"/>
            <a:ext cx="7572300" cy="7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4000" b="0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Суть проекта (элеватор-питч)</a:t>
            </a:r>
            <a:endParaRPr/>
          </a:p>
        </p:txBody>
      </p:sp>
      <p:pic>
        <p:nvPicPr>
          <p:cNvPr id="4102" name="Picture 6">
            <a:extLst>
              <a:ext uri="{FF2B5EF4-FFF2-40B4-BE49-F238E27FC236}">
                <a16:creationId xmlns:a16="http://schemas.microsoft.com/office/drawing/2014/main" id="{0AD10711-0158-4B9E-8314-D4145A4E1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3920"/>
            <a:ext cx="4937760" cy="2779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>
            <a:extLst>
              <a:ext uri="{FF2B5EF4-FFF2-40B4-BE49-F238E27FC236}">
                <a16:creationId xmlns:a16="http://schemas.microsoft.com/office/drawing/2014/main" id="{AEE6BDAB-E720-46C5-B345-B95E0DA055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54"/>
          <a:stretch/>
        </p:blipFill>
        <p:spPr bwMode="auto">
          <a:xfrm>
            <a:off x="4937760" y="3677919"/>
            <a:ext cx="4206240" cy="2525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5ED14C-4DCB-4AAB-A688-39E46AC3F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Преимущества мини ТЭЦ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3C9AF93-D30F-4256-AC5D-00AE69D3E0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8596" y="1071546"/>
            <a:ext cx="7403163" cy="5075254"/>
          </a:xfrm>
        </p:spPr>
        <p:txBody>
          <a:bodyPr/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любых условий. В помещении используются установки в открытом исполнении "на раме", а на улице - в закрытом исполнении "контейнер". Работают при любой погоде и температуре от -40 до +40 градусов.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Быстрый запуск в эксплуатацию. Запускается в срок от 15 дней и при необходимости так же оперативно переносится на новое место. В отличие от ЛЭП, не опасна, не требует выделения больших территорий и ресурсов для строительства.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электроэнергии. Никаких скачков напряжения, неприятностей со внезапным отключением энергии и минимум потерь при передаче благодаря близости к потребителю.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Тепло и холод - бесплатно. Это побочные продукты выработки электричества, которые направляют на обогрев или охлаждение помещений, а также используют в производственном процессе.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50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50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50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72592B7-4E70-435C-8A74-63B09A7AE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1760" y="1185933"/>
            <a:ext cx="1257143" cy="113333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621506A-E7F5-48A0-9760-87919A82ED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2713" y="2175942"/>
            <a:ext cx="1076190" cy="1200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D0B65E3-6EA2-4217-A6CA-61D9484307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1760" y="3309478"/>
            <a:ext cx="1057143" cy="110476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95E240-E77B-4EEF-AF02-254142377F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1759" y="4419320"/>
            <a:ext cx="1057143" cy="113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970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F1ACCD-C7A7-474F-92AA-36FDAABE7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Преимущества мини ТЭЦ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388DD13-6500-434B-911E-7A0B7ACE4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8596" y="1270000"/>
            <a:ext cx="7110124" cy="4927600"/>
          </a:xfrm>
        </p:spPr>
        <p:txBody>
          <a:bodyPr/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 установки. Электрический КПД достигает 40-45%, а общий - 90-95%.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Экономия топлива. На выработку 1кВт энергии нужно всего 0,25 м3 газа. 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Экологически безопасно. Малый объём потребляемого топлива - малое количество выбросов в атмосферу. Концентрация оксидов углерода и азота не превышает допустимые значения.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Низкий уровень шума. При установке дополнительной защиты работает не громче, чем стиральная машина: 50 дБ на расстоянии метра.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Экономичны в обслуживании. Затраты на содержание минимальны, а ресурс установки продлевается практически бесконечно.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Высшая степень автоматизации 3++.Станция управляется удалённо, постоянного присутствия оператора не требуется.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D7A5C4F-829E-4DD0-95EC-E62F549894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8261" y="1913735"/>
            <a:ext cx="642459" cy="63088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71C82BA-EC54-49D5-B81C-B2541E4344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8261" y="1071547"/>
            <a:ext cx="642459" cy="57343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878BBB6-6182-4EE4-ADDC-EE56E0CA7C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8261" y="3545996"/>
            <a:ext cx="806943" cy="76738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FE1D14A-619B-4682-8272-A36ADC8BE5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4146" y="2685165"/>
            <a:ext cx="870688" cy="76738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56D1094-962C-4DEA-B48C-B047FB93AC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58261" y="5267664"/>
            <a:ext cx="911706" cy="74995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8A31DE3-113E-42F0-8114-B819A53706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27029" y="4313383"/>
            <a:ext cx="1042938" cy="715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16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9"/>
          <p:cNvSpPr txBox="1">
            <a:spLocks noGrp="1"/>
          </p:cNvSpPr>
          <p:nvPr>
            <p:ph type="title"/>
          </p:nvPr>
        </p:nvSpPr>
        <p:spPr>
          <a:xfrm>
            <a:off x="-36512" y="274637"/>
            <a:ext cx="8229600" cy="8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4000" b="0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Цель проекта</a:t>
            </a:r>
            <a:endParaRPr/>
          </a:p>
        </p:txBody>
      </p:sp>
      <p:sp>
        <p:nvSpPr>
          <p:cNvPr id="139" name="Google Shape;139;p19"/>
          <p:cNvSpPr txBox="1">
            <a:spLocks noGrp="1"/>
          </p:cNvSpPr>
          <p:nvPr>
            <p:ph type="body" idx="1"/>
          </p:nvPr>
        </p:nvSpPr>
        <p:spPr>
          <a:xfrm>
            <a:off x="179387" y="1400175"/>
            <a:ext cx="8812213" cy="2200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/>
          <a:p>
            <a:pPr marL="276225" lvl="0" indent="-22225">
              <a:spcBef>
                <a:spcPts val="1100"/>
              </a:spcBef>
              <a:buSzPts val="4000"/>
              <a:buNone/>
            </a:pPr>
            <a:r>
              <a:rPr lang="ru-RU" dirty="0"/>
              <a:t>Наша цель сделать проект и построить в течении года компанию по производству и установке мини ТЭЦ. Инвесторы в лице ООО "УК КЭР-Холдинг" планирует вложить 2 млрд руб. в наш проект, тем самым обеспечив нам финансирование</a:t>
            </a:r>
            <a:endParaRPr sz="3200" b="1" i="1" u="none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PT Sans Caption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A40C563-2CE5-4863-9335-72D2939B2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738" y="3429000"/>
            <a:ext cx="4513262" cy="2769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0"/>
          <p:cNvSpPr txBox="1">
            <a:spLocks noGrp="1"/>
          </p:cNvSpPr>
          <p:nvPr>
            <p:ph type="title"/>
          </p:nvPr>
        </p:nvSpPr>
        <p:spPr>
          <a:xfrm>
            <a:off x="887412" y="188912"/>
            <a:ext cx="7572300" cy="7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4000" b="0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Портрет потребителя</a:t>
            </a:r>
            <a:endParaRPr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4357968-A303-4B2A-84E5-340EAEEDCA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34" r="44500"/>
          <a:stretch/>
        </p:blipFill>
        <p:spPr bwMode="auto">
          <a:xfrm>
            <a:off x="0" y="1522132"/>
            <a:ext cx="4517791" cy="4650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4E19ADE-DC5E-4FC6-A96F-2B419896DB10}"/>
              </a:ext>
            </a:extLst>
          </p:cNvPr>
          <p:cNvSpPr txBox="1"/>
          <p:nvPr/>
        </p:nvSpPr>
        <p:spPr>
          <a:xfrm>
            <a:off x="4517791" y="1695450"/>
            <a:ext cx="3810000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Потребитель - начинающая компания для которой проводить электроснабжение от сетей очень дорого или просто невозможно, для тех кому важна работа без перебоев и скачков напряжения.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Наши мини ТЭЦ готовы обеспечить им возможность работать. Наша компания предлагает установки в аренду, лизинг и так же на продажу. Потребитель не сомневается в надежности установок, так как наша компания дает гарантию 3 года.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Потребитель хочет экономить на электроэнергии. Мини ТЭЦ окупается в течении 5 лет.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DA3852-687D-4EF7-B532-7E02D7BA0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5C9BB263-B38B-4370-AF56-720522D6F4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8535161"/>
              </p:ext>
            </p:extLst>
          </p:nvPr>
        </p:nvGraphicFramePr>
        <p:xfrm>
          <a:off x="66675" y="1009650"/>
          <a:ext cx="9010650" cy="5162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802245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1"/>
          <p:cNvSpPr txBox="1">
            <a:spLocks noGrp="1"/>
          </p:cNvSpPr>
          <p:nvPr>
            <p:ph type="title"/>
          </p:nvPr>
        </p:nvSpPr>
        <p:spPr>
          <a:xfrm>
            <a:off x="1022350" y="-2698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 sz="3600" b="0" i="0" u="none" dirty="0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Процесс производства товара (оказания услуги)</a:t>
            </a:r>
            <a:endParaRPr dirty="0"/>
          </a:p>
        </p:txBody>
      </p:sp>
      <p:pic>
        <p:nvPicPr>
          <p:cNvPr id="158" name="Google Shape;158;p2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95250" y="1058406"/>
            <a:ext cx="8953499" cy="51720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9E3B50A-6860-41E0-BFCB-F1114BF0131D}"/>
              </a:ext>
            </a:extLst>
          </p:cNvPr>
          <p:cNvSpPr txBox="1"/>
          <p:nvPr/>
        </p:nvSpPr>
        <p:spPr>
          <a:xfrm>
            <a:off x="3968750" y="1041380"/>
            <a:ext cx="15621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Денежные средства вложенные инвестором </a:t>
            </a:r>
          </a:p>
          <a:p>
            <a:r>
              <a:rPr lang="ru-RU" dirty="0">
                <a:solidFill>
                  <a:schemeClr val="bg1"/>
                </a:solidFill>
              </a:rPr>
              <a:t>2млрд. </a:t>
            </a:r>
            <a:r>
              <a:rPr lang="ru-RU" dirty="0" err="1">
                <a:solidFill>
                  <a:schemeClr val="bg1"/>
                </a:solidFill>
              </a:rPr>
              <a:t>руб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B7CED8-96D5-4A94-A31E-F688AC31DF16}"/>
              </a:ext>
            </a:extLst>
          </p:cNvPr>
          <p:cNvSpPr txBox="1"/>
          <p:nvPr/>
        </p:nvSpPr>
        <p:spPr>
          <a:xfrm>
            <a:off x="5938837" y="2690336"/>
            <a:ext cx="14001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Средства производства</a:t>
            </a:r>
          </a:p>
          <a:p>
            <a:r>
              <a:rPr lang="ru-RU" dirty="0">
                <a:solidFill>
                  <a:schemeClr val="bg1"/>
                </a:solidFill>
              </a:rPr>
              <a:t>1.2млдр.руб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E63D83-71E3-455E-9A75-2022692B9FC3}"/>
              </a:ext>
            </a:extLst>
          </p:cNvPr>
          <p:cNvSpPr txBox="1"/>
          <p:nvPr/>
        </p:nvSpPr>
        <p:spPr>
          <a:xfrm>
            <a:off x="5076824" y="5217200"/>
            <a:ext cx="15621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Производство тысячи мини ТЭЦ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7AD578-8645-4F41-8A6D-AAE3FAA2791A}"/>
              </a:ext>
            </a:extLst>
          </p:cNvPr>
          <p:cNvSpPr txBox="1"/>
          <p:nvPr/>
        </p:nvSpPr>
        <p:spPr>
          <a:xfrm>
            <a:off x="2667001" y="5145762"/>
            <a:ext cx="14097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Готовая к продаже продукция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CE4D74-0EC4-48BF-AD39-CF9F7FB84E6B}"/>
              </a:ext>
            </a:extLst>
          </p:cNvPr>
          <p:cNvSpPr txBox="1"/>
          <p:nvPr/>
        </p:nvSpPr>
        <p:spPr>
          <a:xfrm>
            <a:off x="1981200" y="2733675"/>
            <a:ext cx="12382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Прибыль от реализации продукции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2"/>
          <p:cNvSpPr txBox="1">
            <a:spLocks noGrp="1"/>
          </p:cNvSpPr>
          <p:nvPr>
            <p:ph type="title"/>
          </p:nvPr>
        </p:nvSpPr>
        <p:spPr>
          <a:xfrm>
            <a:off x="519112" y="-2698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4000" b="0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Организационный план</a:t>
            </a:r>
            <a:endParaRPr/>
          </a:p>
        </p:txBody>
      </p:sp>
      <p:sp>
        <p:nvSpPr>
          <p:cNvPr id="164" name="Google Shape;164;p22"/>
          <p:cNvSpPr txBox="1">
            <a:spLocks noGrp="1"/>
          </p:cNvSpPr>
          <p:nvPr>
            <p:ph type="body" idx="1"/>
          </p:nvPr>
        </p:nvSpPr>
        <p:spPr>
          <a:xfrm>
            <a:off x="123825" y="1241425"/>
            <a:ext cx="8386650" cy="2092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/>
          <a:p>
            <a:pPr marL="276225" lvl="0" indent="-276225">
              <a:buSzPts val="4000"/>
              <a:buNone/>
            </a:pPr>
            <a:r>
              <a:rPr lang="ru-RU" sz="3600" dirty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Мы выбрали ООО как организационно-правовую форму, потому что оно подходит  по критериям организации нашего бизнеса</a:t>
            </a:r>
            <a:endParaRPr sz="36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3DEE321-4495-4625-8E77-B49B0826B0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" b="1813"/>
          <a:stretch/>
        </p:blipFill>
        <p:spPr>
          <a:xfrm>
            <a:off x="3981450" y="2975577"/>
            <a:ext cx="5162550" cy="323472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3"/>
          <p:cNvSpPr txBox="1">
            <a:spLocks noGrp="1"/>
          </p:cNvSpPr>
          <p:nvPr>
            <p:ph type="title"/>
          </p:nvPr>
        </p:nvSpPr>
        <p:spPr>
          <a:xfrm>
            <a:off x="879475" y="-2698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 sz="3600" b="0" i="0" u="none" dirty="0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Маркетинговый план </a:t>
            </a:r>
            <a:br>
              <a:rPr lang="ru-RU" sz="3600" b="0" i="0" u="none" dirty="0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</a:br>
            <a:r>
              <a:rPr lang="ru-RU" sz="3600" b="0" i="0" u="none" dirty="0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(Комплекс маркетинга 4P)</a:t>
            </a:r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C16FB5-C766-4513-BE08-05E317FD1E43}"/>
              </a:ext>
            </a:extLst>
          </p:cNvPr>
          <p:cNvSpPr txBox="1"/>
          <p:nvPr/>
        </p:nvSpPr>
        <p:spPr>
          <a:xfrm>
            <a:off x="113583" y="1001713"/>
            <a:ext cx="8150942" cy="5155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Товар:</a:t>
            </a:r>
          </a:p>
          <a:p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1)Ассортимент: С повышением прибыли ассортимент продукции будет расти.</a:t>
            </a:r>
          </a:p>
          <a:p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2)Качество: Продукт имеет высокое качество.</a:t>
            </a:r>
          </a:p>
          <a:p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3)Дизайн: Установка имеет современный и простой </a:t>
            </a:r>
          </a:p>
          <a:p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дизайн с логотипом компании.</a:t>
            </a:r>
          </a:p>
          <a:p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4)Срок реализации: Один год.</a:t>
            </a:r>
          </a:p>
          <a:p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Цена:</a:t>
            </a:r>
          </a:p>
          <a:p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1)Средняя по стране.</a:t>
            </a:r>
          </a:p>
          <a:p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2)Скидки предусмотрены при приобретение </a:t>
            </a:r>
          </a:p>
          <a:p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нескольких оборудований.</a:t>
            </a:r>
          </a:p>
          <a:p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Место:</a:t>
            </a:r>
          </a:p>
          <a:p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1)Доставка и сборка оборудования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потрибителю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/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Продвижение:</a:t>
            </a:r>
          </a:p>
          <a:p>
            <a:pPr marL="285750" indent="-285750"/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1)Наружная, печатная, телевизионная, реклама в интернете</a:t>
            </a:r>
          </a:p>
          <a:p>
            <a:endParaRPr lang="ru-RU" dirty="0">
              <a:latin typeface="Times New Roman"/>
              <a:cs typeface="Times New Roman"/>
            </a:endParaRP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5FACD308-F080-469C-8A76-D57965B978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3866743"/>
              </p:ext>
            </p:extLst>
          </p:nvPr>
        </p:nvGraphicFramePr>
        <p:xfrm>
          <a:off x="4994275" y="1864840"/>
          <a:ext cx="4298950" cy="3429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979654" y="1836813"/>
            <a:ext cx="7347075" cy="310191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391867" indent="-293574" algn="ctr">
              <a:spcBef>
                <a:spcPts val="1283"/>
              </a:spcBef>
              <a:buSzPct val="45000"/>
              <a:buFont typeface="Wingdings" charset="2"/>
              <a:buChar char=""/>
            </a:pPr>
            <a:endParaRPr lang="ru-RU" sz="2903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75587" y="169178"/>
            <a:ext cx="9138613" cy="891485"/>
          </a:xfrm>
        </p:spPr>
        <p:txBody>
          <a:bodyPr spcFirstLastPara="1" wrap="square" lIns="489827" tIns="0" rIns="0" bIns="0" anchor="ctr" anchorCtr="1">
            <a:noAutofit/>
          </a:bodyPr>
          <a:lstStyle/>
          <a:p>
            <a:pPr>
              <a:buNone/>
            </a:pPr>
            <a:r>
              <a:rPr lang="ru" sz="3991" dirty="0"/>
              <a:t>Потенциальный объем рынка</a:t>
            </a:r>
            <a:endParaRPr sz="3991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1340220"/>
              </p:ext>
            </p:extLst>
          </p:nvPr>
        </p:nvGraphicFramePr>
        <p:xfrm>
          <a:off x="-392129" y="1839913"/>
          <a:ext cx="4516454" cy="3636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3872130" y="1060663"/>
            <a:ext cx="5089377" cy="510201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расчета потенциального объема рынка (PAM) для стартапа по производству и продаже мини-ТЭЦ в России, мы можем использовать следующие данные:</a:t>
            </a:r>
          </a:p>
          <a:p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данным Росстата на 2020 год в России население составило около 146,2 млн человек.</a:t>
            </a:r>
          </a:p>
          <a:p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данным Минэнерго РФ, в 2020 году общая установленная мощность электростанций в России составила 301,7 ГВт.</a:t>
            </a:r>
          </a:p>
          <a:p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Исходя из этого, можно предположить, что потенциальными клиентами могут быть как отдельные домохозяйства и малые предприятия, так и крупные промышленные компании. Оценку PAM можно провести отдельно для каждой из этих категорий.</a:t>
            </a:r>
          </a:p>
          <a:p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PAM для домохозяйств и малых предприятий</a:t>
            </a:r>
          </a:p>
          <a:p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Предполагая, что доля жилых домов и малых предприятий, которые могут заинтересоваться в установке мини-ТЭЦ, составляет 10%, то потенциальный объем рынка для этой категории будет равен: PAM = 14,62 млн * 0,1 = 1,462 млн человек</a:t>
            </a:r>
          </a:p>
          <a:p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стоимость установки мини-ТЭЦ для домохозяйств может варьироваться от 1,5 млн до 4 млн рублей, в зависимости от мощности и других технических характеристик. Предположим, что средняя стоимость установки составляет 2,5 млн рублей. Тогда потенциальный объем рынка по выручке будет равен: PAM (в рублях) = 1,462 млн * 2,5 млн = 3,655 трлн рублей</a:t>
            </a:r>
          </a:p>
          <a:p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PAM для промышленных компаний</a:t>
            </a:r>
          </a:p>
          <a:p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Предполагая, что доля крупных промышленных компаний, которые могут заинтересоваться в установке мини-ТЭЦ, составляет 5%, то потенциальный объем рынка для этой категории будет равен: PAM = 301,7 ГВт * 0,05 = 15,085 ГВт</a:t>
            </a:r>
          </a:p>
          <a:p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Предположим, что средняя стоимость установки мини-ТЭЦ для промышленных компаний составляет 50 млн рублей. Тогда потенциальный объем рынка по выручке будет равен: PAM (в рублях) = 15,085 ГВт * 1 млрд рублей/ГВт * 50 млн рублей/установка = 753,25 трлн рублей</a:t>
            </a:r>
          </a:p>
          <a:p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Исходя из этого, потенциальный объем рынка для стартапа по производству и продаже мини-ТЭЦ в России может составлять около 757 трлн рублей на ближайшие 5 лет. Однако следует учитывать, что это только предварительная оценка, которая может изменяться в зависимости от различных факторов, таких как конкуренция, экономические условия, изменения правительственной политики</a:t>
            </a:r>
          </a:p>
          <a:p>
            <a:pPr algn="l"/>
            <a:endParaRPr lang="ru-RU" sz="1089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66675" y="0"/>
            <a:ext cx="9144000" cy="891485"/>
          </a:xfrm>
        </p:spPr>
        <p:txBody>
          <a:bodyPr spcFirstLastPara="1" wrap="square" lIns="653102" tIns="0" rIns="0" bIns="0" anchor="ctr" anchorCtr="1">
            <a:noAutofit/>
          </a:bodyPr>
          <a:lstStyle/>
          <a:p>
            <a:pPr>
              <a:buNone/>
            </a:pPr>
            <a:r>
              <a:rPr lang="ru-RU" sz="3628" dirty="0">
                <a:ea typeface="MS Gothic" pitchFamily="49" charset="-128"/>
              </a:rPr>
              <a:t>План реализации проекта</a:t>
            </a:r>
            <a:endParaRPr sz="3628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4EC55CC7-29AE-4BA8-942B-8B39C28DD1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513611"/>
              </p:ext>
            </p:extLst>
          </p:nvPr>
        </p:nvGraphicFramePr>
        <p:xfrm>
          <a:off x="428626" y="1597025"/>
          <a:ext cx="8372476" cy="3582899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196068">
                  <a:extLst>
                    <a:ext uri="{9D8B030D-6E8A-4147-A177-3AD203B41FA5}">
                      <a16:colId xmlns:a16="http://schemas.microsoft.com/office/drawing/2014/main" val="3018958653"/>
                    </a:ext>
                  </a:extLst>
                </a:gridCol>
                <a:gridCol w="1156606">
                  <a:extLst>
                    <a:ext uri="{9D8B030D-6E8A-4147-A177-3AD203B41FA5}">
                      <a16:colId xmlns:a16="http://schemas.microsoft.com/office/drawing/2014/main" val="637136354"/>
                    </a:ext>
                  </a:extLst>
                </a:gridCol>
                <a:gridCol w="1235530">
                  <a:extLst>
                    <a:ext uri="{9D8B030D-6E8A-4147-A177-3AD203B41FA5}">
                      <a16:colId xmlns:a16="http://schemas.microsoft.com/office/drawing/2014/main" val="3486070546"/>
                    </a:ext>
                  </a:extLst>
                </a:gridCol>
                <a:gridCol w="1196068">
                  <a:extLst>
                    <a:ext uri="{9D8B030D-6E8A-4147-A177-3AD203B41FA5}">
                      <a16:colId xmlns:a16="http://schemas.microsoft.com/office/drawing/2014/main" val="3180934354"/>
                    </a:ext>
                  </a:extLst>
                </a:gridCol>
                <a:gridCol w="1196068">
                  <a:extLst>
                    <a:ext uri="{9D8B030D-6E8A-4147-A177-3AD203B41FA5}">
                      <a16:colId xmlns:a16="http://schemas.microsoft.com/office/drawing/2014/main" val="1011622930"/>
                    </a:ext>
                  </a:extLst>
                </a:gridCol>
                <a:gridCol w="1196068">
                  <a:extLst>
                    <a:ext uri="{9D8B030D-6E8A-4147-A177-3AD203B41FA5}">
                      <a16:colId xmlns:a16="http://schemas.microsoft.com/office/drawing/2014/main" val="3055736734"/>
                    </a:ext>
                  </a:extLst>
                </a:gridCol>
                <a:gridCol w="1196068">
                  <a:extLst>
                    <a:ext uri="{9D8B030D-6E8A-4147-A177-3AD203B41FA5}">
                      <a16:colId xmlns:a16="http://schemas.microsoft.com/office/drawing/2014/main" val="4263656680"/>
                    </a:ext>
                  </a:extLst>
                </a:gridCol>
              </a:tblGrid>
              <a:tr h="4862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Название этапа календарного плана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 год</a:t>
                      </a: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 год</a:t>
                      </a: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 год</a:t>
                      </a: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 год</a:t>
                      </a: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 год</a:t>
                      </a: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 год</a:t>
                      </a: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7786727"/>
                  </a:ext>
                </a:extLst>
              </a:tr>
              <a:tr h="4862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Разработка бизнес-плана</a:t>
                      </a:r>
                    </a:p>
                  </a:txBody>
                  <a:tcPr marL="50165" marR="501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6141278"/>
                  </a:ext>
                </a:extLst>
              </a:tr>
              <a:tr h="4862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Подготовка земельного участка </a:t>
                      </a:r>
                    </a:p>
                  </a:txBody>
                  <a:tcPr marL="50165" marR="501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6890657"/>
                  </a:ext>
                </a:extLst>
              </a:tr>
              <a:tr h="4862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Приобретение оборудования</a:t>
                      </a:r>
                    </a:p>
                  </a:txBody>
                  <a:tcPr marL="50165" marR="501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1641112"/>
                  </a:ext>
                </a:extLst>
              </a:tr>
              <a:tr h="4792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Строительство зданий и сооружений</a:t>
                      </a:r>
                    </a:p>
                  </a:txBody>
                  <a:tcPr marL="50165" marR="501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7312389"/>
                  </a:ext>
                </a:extLst>
              </a:tr>
              <a:tr h="4862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Проведение испытаний</a:t>
                      </a:r>
                    </a:p>
                  </a:txBody>
                  <a:tcPr marL="50165" marR="501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8495869"/>
                  </a:ext>
                </a:extLst>
              </a:tr>
              <a:tr h="4862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Запуск производства</a:t>
                      </a:r>
                    </a:p>
                  </a:txBody>
                  <a:tcPr marL="50165" marR="501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4538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801793F0-5052-4AB8-87A8-046CEE422C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04940598"/>
              </p:ext>
            </p:extLst>
          </p:nvPr>
        </p:nvGraphicFramePr>
        <p:xfrm>
          <a:off x="133349" y="1709561"/>
          <a:ext cx="8677275" cy="38625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F2F4218-BFB3-47A7-ACC3-820945210726}"/>
              </a:ext>
            </a:extLst>
          </p:cNvPr>
          <p:cNvSpPr/>
          <p:nvPr/>
        </p:nvSpPr>
        <p:spPr>
          <a:xfrm>
            <a:off x="1393397" y="114300"/>
            <a:ext cx="48073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Анализ конкурентов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2313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979654" y="1836813"/>
            <a:ext cx="7347075" cy="310191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391867" indent="-293574" algn="ctr">
              <a:spcBef>
                <a:spcPts val="1283"/>
              </a:spcBef>
              <a:buSzPct val="45000"/>
              <a:buFont typeface="Wingdings" charset="2"/>
              <a:buChar char=""/>
            </a:pPr>
            <a:endParaRPr lang="ru-RU" sz="2903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33350" y="0"/>
            <a:ext cx="9144000" cy="891485"/>
          </a:xfrm>
        </p:spPr>
        <p:txBody>
          <a:bodyPr spcFirstLastPara="1" wrap="square" lIns="653102" tIns="0" rIns="0" bIns="0" anchor="ctr" anchorCtr="1">
            <a:noAutofit/>
          </a:bodyPr>
          <a:lstStyle/>
          <a:p>
            <a:pPr>
              <a:buNone/>
            </a:pPr>
            <a:r>
              <a:rPr lang="ru-RU" sz="3628" dirty="0">
                <a:latin typeface="+mn-lt"/>
              </a:rPr>
              <a:t>Цель проекта по </a:t>
            </a:r>
            <a:r>
              <a:rPr lang="en-US" sz="3628" dirty="0">
                <a:latin typeface="+mn-lt"/>
              </a:rPr>
              <a:t>SMART</a:t>
            </a:r>
            <a:endParaRPr sz="3628" dirty="0">
              <a:latin typeface="+mn-lt"/>
              <a:ea typeface="MS Gothic" pitchFamily="49" charset="-128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872944D-0C31-4093-A291-BB52F012C6F2}"/>
              </a:ext>
            </a:extLst>
          </p:cNvPr>
          <p:cNvSpPr/>
          <p:nvPr/>
        </p:nvSpPr>
        <p:spPr>
          <a:xfrm>
            <a:off x="456998" y="2122650"/>
            <a:ext cx="794405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Специфичная: Увеличить объем продаж мини ТЭЦ на 30% до конца года.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Измеримая: Измерять каждый месяц количество проданных мини ТЭЦ и сравнивать их с целевыми показателями.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Достижимая: Разработать новые маркетинговые стратегии и провести рекламную кампанию, чтобы привлечь больше клиентов и увеличить объем продаж на 30%.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Актуальная: Увеличение объема продаж поможет компании увеличить прибыль и укрепить свою позицию на рынке.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Ограниченная по времени: Цель должна быть достигнута до конца текущего года.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цель является SMART, так как она конкретна, измерима, достижима, актуальна и ограничена по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4"/>
          <p:cNvSpPr txBox="1">
            <a:spLocks noGrp="1"/>
          </p:cNvSpPr>
          <p:nvPr>
            <p:ph type="title"/>
          </p:nvPr>
        </p:nvSpPr>
        <p:spPr>
          <a:xfrm>
            <a:off x="971550" y="-26987"/>
            <a:ext cx="8229600" cy="8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 sz="3600" b="0" i="0" u="none" dirty="0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План реализации проекта</a:t>
            </a:r>
            <a:endParaRPr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0E46C27F-A443-47CA-8229-229CAB6DD8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6967998"/>
              </p:ext>
            </p:extLst>
          </p:nvPr>
        </p:nvGraphicFramePr>
        <p:xfrm>
          <a:off x="1" y="984249"/>
          <a:ext cx="9143998" cy="5216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5698">
                  <a:extLst>
                    <a:ext uri="{9D8B030D-6E8A-4147-A177-3AD203B41FA5}">
                      <a16:colId xmlns:a16="http://schemas.microsoft.com/office/drawing/2014/main" val="2688116827"/>
                    </a:ext>
                  </a:extLst>
                </a:gridCol>
                <a:gridCol w="1899022">
                  <a:extLst>
                    <a:ext uri="{9D8B030D-6E8A-4147-A177-3AD203B41FA5}">
                      <a16:colId xmlns:a16="http://schemas.microsoft.com/office/drawing/2014/main" val="382765227"/>
                    </a:ext>
                  </a:extLst>
                </a:gridCol>
                <a:gridCol w="1197675">
                  <a:extLst>
                    <a:ext uri="{9D8B030D-6E8A-4147-A177-3AD203B41FA5}">
                      <a16:colId xmlns:a16="http://schemas.microsoft.com/office/drawing/2014/main" val="632204737"/>
                    </a:ext>
                  </a:extLst>
                </a:gridCol>
                <a:gridCol w="1805654">
                  <a:extLst>
                    <a:ext uri="{9D8B030D-6E8A-4147-A177-3AD203B41FA5}">
                      <a16:colId xmlns:a16="http://schemas.microsoft.com/office/drawing/2014/main" val="1269270012"/>
                    </a:ext>
                  </a:extLst>
                </a:gridCol>
                <a:gridCol w="1885949">
                  <a:extLst>
                    <a:ext uri="{9D8B030D-6E8A-4147-A177-3AD203B41FA5}">
                      <a16:colId xmlns:a16="http://schemas.microsoft.com/office/drawing/2014/main" val="187678600"/>
                    </a:ext>
                  </a:extLst>
                </a:gridCol>
              </a:tblGrid>
              <a:tr h="468431">
                <a:tc>
                  <a:txBody>
                    <a:bodyPr/>
                    <a:lstStyle/>
                    <a:p>
                      <a:r>
                        <a:rPr lang="ru-RU" sz="1400" dirty="0"/>
                        <a:t>Задача 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Действие 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Срок 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Ресурс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baseline="0" dirty="0"/>
                        <a:t>Ответственный </a:t>
                      </a:r>
                      <a:endParaRPr lang="ru-RU" sz="1400" dirty="0"/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4025504409"/>
                  </a:ext>
                </a:extLst>
              </a:tr>
              <a:tr h="1112400">
                <a:tc>
                  <a:txBody>
                    <a:bodyPr/>
                    <a:lstStyle/>
                    <a:p>
                      <a:r>
                        <a:rPr lang="ru-RU" sz="1400" dirty="0"/>
                        <a:t>Анализ рынка на конкуренцию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Составить тест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Провести опрос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14 дней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Домашний компьютер</a:t>
                      </a:r>
                    </a:p>
                    <a:p>
                      <a:r>
                        <a:rPr lang="ru-RU" sz="1400" dirty="0"/>
                        <a:t>Интернет 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Хасанов И.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2513238663"/>
                  </a:ext>
                </a:extLst>
              </a:tr>
              <a:tr h="1372143">
                <a:tc>
                  <a:txBody>
                    <a:bodyPr/>
                    <a:lstStyle/>
                    <a:p>
                      <a:r>
                        <a:rPr lang="ru-RU" sz="1400" dirty="0"/>
                        <a:t>Поиск финансирования, поставщика и рекламодателя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Взять кредит/найти</a:t>
                      </a:r>
                      <a:r>
                        <a:rPr lang="ru-RU" sz="1400" baseline="0" dirty="0"/>
                        <a:t> инвестора, найти поставщика продукции и поиск рекламодателя</a:t>
                      </a:r>
                      <a:endParaRPr lang="ru-RU" sz="14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1-2 месяца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Домашний компьютер</a:t>
                      </a:r>
                    </a:p>
                    <a:p>
                      <a:r>
                        <a:rPr lang="ru-RU" sz="1400" dirty="0"/>
                        <a:t>Интернет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Хасанов И.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15082107"/>
                  </a:ext>
                </a:extLst>
              </a:tr>
              <a:tr h="772996">
                <a:tc>
                  <a:txBody>
                    <a:bodyPr/>
                    <a:lstStyle/>
                    <a:p>
                      <a:r>
                        <a:rPr lang="ru-RU" sz="1400" dirty="0"/>
                        <a:t>Аренда и обустройство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Арендуем</a:t>
                      </a:r>
                      <a:r>
                        <a:rPr lang="ru-RU" sz="1400" baseline="0" dirty="0"/>
                        <a:t> и обустраиваем помещение</a:t>
                      </a:r>
                      <a:endParaRPr lang="ru-RU" sz="14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2-3 месяца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Найм строительной</a:t>
                      </a:r>
                      <a:r>
                        <a:rPr lang="ru-RU" sz="1400" baseline="0" dirty="0"/>
                        <a:t> бригады(трудовой)</a:t>
                      </a:r>
                      <a:endParaRPr lang="ru-RU" sz="14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Хасанов И.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388192627"/>
                  </a:ext>
                </a:extLst>
              </a:tr>
              <a:tr h="1490555">
                <a:tc>
                  <a:txBody>
                    <a:bodyPr/>
                    <a:lstStyle/>
                    <a:p>
                      <a:r>
                        <a:rPr lang="ru-RU" sz="1400" dirty="0"/>
                        <a:t>Составление</a:t>
                      </a:r>
                      <a:r>
                        <a:rPr lang="ru-RU" sz="1400" baseline="0" dirty="0"/>
                        <a:t> конкурентоспособности на рынке</a:t>
                      </a:r>
                      <a:endParaRPr lang="ru-RU" sz="14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Обеспечение</a:t>
                      </a:r>
                      <a:r>
                        <a:rPr lang="ru-RU" sz="1400" baseline="0" dirty="0"/>
                        <a:t> конкурентоспособности за счёт постоянного притока клиентов</a:t>
                      </a:r>
                      <a:endParaRPr lang="ru-RU" sz="14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 месяца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Отличительная</a:t>
                      </a:r>
                      <a:r>
                        <a:rPr lang="ru-RU" sz="1400" baseline="0" dirty="0"/>
                        <a:t> черта(качество)</a:t>
                      </a:r>
                      <a:endParaRPr lang="ru-RU" sz="14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Хасанов И.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54400908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5"/>
          <p:cNvSpPr txBox="1">
            <a:spLocks noGrp="1"/>
          </p:cNvSpPr>
          <p:nvPr>
            <p:ph type="title"/>
          </p:nvPr>
        </p:nvSpPr>
        <p:spPr>
          <a:xfrm>
            <a:off x="1357312" y="142875"/>
            <a:ext cx="7572300" cy="7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ru-RU" sz="4400" b="0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Стартовые инвестиции</a:t>
            </a:r>
            <a:endParaRPr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FE99B5F6-2104-4268-BD7E-BFA691F332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5956001"/>
              </p:ext>
            </p:extLst>
          </p:nvPr>
        </p:nvGraphicFramePr>
        <p:xfrm>
          <a:off x="0" y="967186"/>
          <a:ext cx="9144000" cy="5282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530143513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63084391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938009817"/>
                    </a:ext>
                  </a:extLst>
                </a:gridCol>
              </a:tblGrid>
              <a:tr h="788787"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3734837023"/>
                  </a:ext>
                </a:extLst>
              </a:tr>
              <a:tr h="1438376">
                <a:tc>
                  <a:txBody>
                    <a:bodyPr/>
                    <a:lstStyle/>
                    <a:p>
                      <a:r>
                        <a:rPr lang="ru-RU" sz="2300" dirty="0"/>
                        <a:t>Техника, оборудование и детали для производства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25 000 000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Инвестор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2515332300"/>
                  </a:ext>
                </a:extLst>
              </a:tr>
              <a:tr h="1438376">
                <a:tc>
                  <a:txBody>
                    <a:bodyPr/>
                    <a:lstStyle/>
                    <a:p>
                      <a:r>
                        <a:rPr lang="ru-RU" sz="2300" dirty="0"/>
                        <a:t>Аренда,</a:t>
                      </a:r>
                      <a:r>
                        <a:rPr lang="ru-RU" sz="2300" baseline="0" dirty="0"/>
                        <a:t> р</a:t>
                      </a:r>
                      <a:r>
                        <a:rPr lang="ru-RU" sz="2300" dirty="0"/>
                        <a:t>емонт и обустройство здания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5 000 000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Инвестор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2640187079"/>
                  </a:ext>
                </a:extLst>
              </a:tr>
              <a:tr h="788787">
                <a:tc>
                  <a:txBody>
                    <a:bodyPr/>
                    <a:lstStyle/>
                    <a:p>
                      <a:r>
                        <a:rPr lang="ru-RU" sz="2300" dirty="0"/>
                        <a:t>Реклама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1 000 000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Инвестор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3677137587"/>
                  </a:ext>
                </a:extLst>
              </a:tr>
              <a:tr h="788787">
                <a:tc>
                  <a:txBody>
                    <a:bodyPr/>
                    <a:lstStyle/>
                    <a:p>
                      <a:r>
                        <a:rPr lang="ru-RU" sz="2300" dirty="0"/>
                        <a:t>Найм работников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10 000 000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Инвестор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27031958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361511" y="107099"/>
            <a:ext cx="9144000" cy="891485"/>
          </a:xfrm>
        </p:spPr>
        <p:txBody>
          <a:bodyPr spcFirstLastPara="1" wrap="square" lIns="653102" tIns="0" rIns="0" bIns="0" anchor="ctr" anchorCtr="1">
            <a:noAutofit/>
          </a:bodyPr>
          <a:lstStyle/>
          <a:p>
            <a:pPr>
              <a:buNone/>
            </a:pPr>
            <a:r>
              <a:rPr lang="ru-RU" sz="3991" dirty="0">
                <a:ea typeface="MS Gothic" pitchFamily="49" charset="-128"/>
              </a:rPr>
              <a:t>Бизнес-модель</a:t>
            </a:r>
            <a:endParaRPr sz="3991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18269" y="2781278"/>
            <a:ext cx="8064220" cy="2268220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defTabSz="829452">
              <a:buClrTx/>
              <a:defRPr/>
            </a:pPr>
            <a:endParaRPr lang="ru-RU" sz="2903" dirty="0">
              <a:solidFill>
                <a:sysClr val="windowText" lastClr="000000"/>
              </a:solidFill>
              <a:ea typeface="MS Gothic" pitchFamily="49" charset="-128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DBA6D95-CDB8-4704-B7D0-F2B9823EC6F5}"/>
              </a:ext>
            </a:extLst>
          </p:cNvPr>
          <p:cNvSpPr/>
          <p:nvPr/>
        </p:nvSpPr>
        <p:spPr>
          <a:xfrm>
            <a:off x="361511" y="1889977"/>
            <a:ext cx="751151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Производство: Компания должна иметь свой собственный цех по производству мини ТЭЦ либо заключить договор с надежным партнером, который будет осуществлять производство по предоставленным компанией спецификациям.</a:t>
            </a:r>
          </a:p>
          <a:p>
            <a:pPr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 и продажи: Компания должна разработать эффективную маркетинговую стратегию, чтобы продвигать свои продукты на рынке. В этом может помочь использование различных каналов продаж, таких как B2B и B2C продажи, интернет-магазин, участие в выставках и конференциях и т.д.</a:t>
            </a:r>
          </a:p>
          <a:p>
            <a:pPr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Сервисное обслуживание: Компания должна предоставлять своим клиентам качественное сервисное обслуживание, включая гарантийное и послегарантийное обслуживание, установку и запуск оборудования, а также консультации по эксплуатации.</a:t>
            </a:r>
          </a:p>
          <a:p>
            <a:pPr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Финансы: Компания должна разработать эффективную стратегию финансирования, которая позволит ей финансировать производство, маркетинг и другие операционные расходы. Это может включать использование собственных средств, заемных средств или привлечение инвестиций.</a:t>
            </a:r>
          </a:p>
          <a:p>
            <a:pPr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Поставщики: Компания должна иметь надежных поставщиков комплектующих и материалов, чтобы гарантировать качество и надежность производимых продуктов.</a:t>
            </a: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6"/>
          <p:cNvSpPr txBox="1">
            <a:spLocks noGrp="1"/>
          </p:cNvSpPr>
          <p:nvPr>
            <p:ph type="title"/>
          </p:nvPr>
        </p:nvSpPr>
        <p:spPr>
          <a:xfrm>
            <a:off x="663575" y="-2698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4000" b="0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Система налогообложения</a:t>
            </a:r>
            <a:endParaRPr/>
          </a:p>
        </p:txBody>
      </p:sp>
      <p:sp>
        <p:nvSpPr>
          <p:cNvPr id="189" name="Google Shape;189;p26"/>
          <p:cNvSpPr txBox="1">
            <a:spLocks noGrp="1"/>
          </p:cNvSpPr>
          <p:nvPr>
            <p:ph type="body" idx="1"/>
          </p:nvPr>
        </p:nvSpPr>
        <p:spPr>
          <a:xfrm>
            <a:off x="161925" y="1208087"/>
            <a:ext cx="8253300" cy="1820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/>
          <a:p>
            <a:pPr>
              <a:buFont typeface="Times New Roman" pitchFamily="18" charset="0"/>
              <a:buNone/>
            </a:pPr>
            <a:r>
              <a:rPr lang="ru-RU" sz="2400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Мы выбрали систему </a:t>
            </a:r>
            <a:r>
              <a:rPr lang="ru-RU" sz="2400" dirty="0" err="1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налогооблажения</a:t>
            </a:r>
            <a:r>
              <a:rPr lang="ru-RU" sz="2400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 УСН(доходы-расходы) ставка 15% от полученной разницы доходов и </a:t>
            </a:r>
            <a:r>
              <a:rPr lang="ru-RU" sz="2400" dirty="0" err="1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затрат,потому</a:t>
            </a:r>
            <a:r>
              <a:rPr lang="ru-RU" sz="2400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 что мы являемся начинающими предпринимателями и этот вид </a:t>
            </a:r>
            <a:r>
              <a:rPr lang="ru-RU" sz="2400" dirty="0" err="1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налогооблажения</a:t>
            </a:r>
            <a:r>
              <a:rPr lang="ru-RU" sz="2400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 является более доступным для нашей компании.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C62F9E6-7A6D-4F3F-B471-10703E944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1612" y="2962275"/>
            <a:ext cx="5460679" cy="3238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7"/>
          <p:cNvSpPr txBox="1">
            <a:spLocks noGrp="1"/>
          </p:cNvSpPr>
          <p:nvPr>
            <p:ph type="title"/>
          </p:nvPr>
        </p:nvSpPr>
        <p:spPr>
          <a:xfrm>
            <a:off x="323850" y="-171450"/>
            <a:ext cx="8229600" cy="9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 sz="3600" b="0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Финансовый план</a:t>
            </a:r>
            <a:endParaRPr/>
          </a:p>
        </p:txBody>
      </p:sp>
      <p:sp>
        <p:nvSpPr>
          <p:cNvPr id="195" name="Google Shape;195;p27"/>
          <p:cNvSpPr txBox="1">
            <a:spLocks noGrp="1"/>
          </p:cNvSpPr>
          <p:nvPr>
            <p:ph type="body" idx="1"/>
          </p:nvPr>
        </p:nvSpPr>
        <p:spPr>
          <a:xfrm>
            <a:off x="428625" y="1071562"/>
            <a:ext cx="8253300" cy="50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/>
          <a:p>
            <a:pPr marL="276225" marR="0" lvl="0" indent="-111125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Times New Roman"/>
              <a:buNone/>
            </a:pPr>
            <a:endParaRPr sz="2600">
              <a:solidFill>
                <a:srgbClr val="000000"/>
              </a:solidFill>
              <a:latin typeface="PT Sans Caption"/>
              <a:ea typeface="PT Sans Caption"/>
              <a:cs typeface="PT Sans Caption"/>
              <a:sym typeface="PT Sans Caption"/>
            </a:endParaRPr>
          </a:p>
        </p:txBody>
      </p:sp>
      <p:graphicFrame>
        <p:nvGraphicFramePr>
          <p:cNvPr id="196" name="Google Shape;196;p27"/>
          <p:cNvGraphicFramePr/>
          <p:nvPr>
            <p:extLst>
              <p:ext uri="{D42A27DB-BD31-4B8C-83A1-F6EECF244321}">
                <p14:modId xmlns:p14="http://schemas.microsoft.com/office/powerpoint/2010/main" val="760809714"/>
              </p:ext>
            </p:extLst>
          </p:nvPr>
        </p:nvGraphicFramePr>
        <p:xfrm>
          <a:off x="9525" y="736463"/>
          <a:ext cx="9144000" cy="6588708"/>
        </p:xfrm>
        <a:graphic>
          <a:graphicData uri="http://schemas.openxmlformats.org/drawingml/2006/table">
            <a:tbl>
              <a:tblPr>
                <a:noFill/>
                <a:tableStyleId>{6E165723-9B71-44CD-8918-F556A4EFDC8A}</a:tableStyleId>
              </a:tblPr>
              <a:tblGrid>
                <a:gridCol w="4867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05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70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95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1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1995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91305">
                  <a:extLst>
                    <a:ext uri="{9D8B030D-6E8A-4147-A177-3AD203B41FA5}">
                      <a16:colId xmlns:a16="http://schemas.microsoft.com/office/drawing/2014/main" val="3094567166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463532727"/>
                    </a:ext>
                  </a:extLst>
                </a:gridCol>
                <a:gridCol w="383282">
                  <a:extLst>
                    <a:ext uri="{9D8B030D-6E8A-4147-A177-3AD203B41FA5}">
                      <a16:colId xmlns:a16="http://schemas.microsoft.com/office/drawing/2014/main" val="1360749737"/>
                    </a:ext>
                  </a:extLst>
                </a:gridCol>
                <a:gridCol w="119786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508111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800" b="0" i="0" u="none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№</a:t>
                      </a:r>
                      <a:endParaRPr sz="18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1800" b="0" i="0" u="none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БЮДЖЕТ</a:t>
                      </a:r>
                      <a:endParaRPr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1800" b="0" i="0" u="none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Ед. </a:t>
                      </a:r>
                      <a:r>
                        <a:rPr lang="ru-RU" sz="1800" b="0" i="0" u="none" dirty="0" err="1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изм</a:t>
                      </a:r>
                      <a:endParaRPr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1800" b="0" i="0" u="none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1 год</a:t>
                      </a:r>
                      <a:endParaRPr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Calibri"/>
                        <a:buNone/>
                        <a:tabLst/>
                        <a:defRPr/>
                      </a:pPr>
                      <a:r>
                        <a:rPr lang="ru-RU" sz="1800" b="0" i="0" u="none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2 год</a:t>
                      </a:r>
                      <a:endParaRPr lang="ru-RU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Calibri"/>
                        <a:buNone/>
                      </a:pPr>
                      <a:endParaRPr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18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</a:t>
                      </a:r>
                      <a:endParaRPr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Calibri"/>
                        <a:buNone/>
                      </a:pPr>
                      <a:endParaRPr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1800" b="0" i="0" u="none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ИТОГО</a:t>
                      </a:r>
                      <a:endParaRPr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400">
                <a:tc gridSpan="10"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БЮДЖЕТ ОПЕРАЦИОННОЙ ДЕЯТЕЛЬНОСТИ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381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381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381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381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00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ДОХОДЫ ОТ ОПЕРАЦИОННОЙ ДЕЯТЕЛЬНОСТИ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РУБ.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200млн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200млн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200млн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600млн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00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РАСХОДЫ НА ОПЕРАЦИОННУЮ ДЕЯТЕЛЬНОСТЬ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РУБ.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45млн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45млн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45млн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135млн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607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24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Постоянные расходы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Руб.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2млн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2млн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1млн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5млн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71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2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Аренда 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Руб.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1млн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1млн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1млн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3млн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271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2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Переменные расходы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Руб.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500тыс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250тыс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250тыс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1млн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271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24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Материалы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Руб.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3млн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1.5млн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1.5млн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6млн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271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2400" b="0" i="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Налог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Руб.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1млн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1.2млн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1.3млн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3.5млн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383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2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ПРИБЫЛЬ 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Руб.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30млн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30млн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30млн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90млн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2400">
                <a:tc gridSpan="10"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БЮДЖЕТ ИНВЕСТИЦИОННОЙ ДЕЯТЕЛЬНОСТИ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4357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2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Стартовые инвестиции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Руб.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dirty="0"/>
                        <a:t>20 000 000 000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8"/>
          <p:cNvSpPr txBox="1"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 sz="3600" dirty="0"/>
              <a:t>Экономика проекта</a:t>
            </a:r>
            <a:endParaRPr dirty="0"/>
          </a:p>
        </p:txBody>
      </p:sp>
      <p:sp>
        <p:nvSpPr>
          <p:cNvPr id="202" name="Google Shape;202;p28"/>
          <p:cNvSpPr txBox="1">
            <a:spLocks noGrp="1"/>
          </p:cNvSpPr>
          <p:nvPr>
            <p:ph type="body" idx="1"/>
          </p:nvPr>
        </p:nvSpPr>
        <p:spPr>
          <a:xfrm>
            <a:off x="433500" y="1061175"/>
            <a:ext cx="8253300" cy="50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/>
          <a:p>
            <a:pPr lvl="0"/>
            <a:r>
              <a:rPr lang="ru-RU" dirty="0"/>
              <a:t>Выручка от продажи: 200 000 000 р</a:t>
            </a:r>
          </a:p>
          <a:p>
            <a:pPr lvl="0"/>
            <a:r>
              <a:rPr lang="ru-RU" dirty="0"/>
              <a:t>Постоянные затраты: 50 000 000 р</a:t>
            </a:r>
          </a:p>
          <a:p>
            <a:pPr lvl="0"/>
            <a:r>
              <a:rPr lang="ru-RU" dirty="0"/>
              <a:t>Переменные затраты: 1000000 р в год</a:t>
            </a:r>
          </a:p>
          <a:p>
            <a:pPr lvl="0"/>
            <a:r>
              <a:rPr lang="ru-RU" dirty="0"/>
              <a:t>Валовая прибыль: 149 000 000 р</a:t>
            </a:r>
          </a:p>
          <a:p>
            <a:pPr lvl="0"/>
            <a:r>
              <a:rPr lang="ru-RU" dirty="0"/>
              <a:t>Налог на прибыль: 22 350 000 р</a:t>
            </a:r>
          </a:p>
          <a:p>
            <a:pPr lvl="0"/>
            <a:r>
              <a:rPr lang="ru-RU" dirty="0"/>
              <a:t>Чистая прибыль: 126 650 000 р</a:t>
            </a:r>
          </a:p>
          <a:p>
            <a:pPr lvl="0"/>
            <a:r>
              <a:rPr lang="ru-RU" dirty="0"/>
              <a:t>Окупаемость инвестиций:  3,36 лет</a:t>
            </a:r>
          </a:p>
          <a:p>
            <a:pPr lvl="0"/>
            <a:r>
              <a:rPr lang="ru-RU" dirty="0"/>
              <a:t>Точка безубыточности:  50 </a:t>
            </a:r>
            <a:r>
              <a:rPr lang="ru-RU" dirty="0" err="1"/>
              <a:t>шт</a:t>
            </a:r>
            <a:endParaRPr lang="ru-RU" dirty="0"/>
          </a:p>
          <a:p>
            <a:pPr lvl="0"/>
            <a:r>
              <a:rPr lang="ru-RU" dirty="0"/>
              <a:t>Рентабельность стартовых инвестиций (ARR):  29,79%</a:t>
            </a:r>
          </a:p>
          <a:p>
            <a:pPr lvl="0"/>
            <a:r>
              <a:rPr lang="ru-RU" dirty="0"/>
              <a:t>Дисконтированный срок окупаемости: 5 лет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0"/>
          <p:cNvSpPr txBox="1">
            <a:spLocks noGrp="1"/>
          </p:cNvSpPr>
          <p:nvPr>
            <p:ph type="title"/>
          </p:nvPr>
        </p:nvSpPr>
        <p:spPr>
          <a:xfrm>
            <a:off x="1331912" y="-90487"/>
            <a:ext cx="70563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 sz="3600" b="0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Координаты команды проекта</a:t>
            </a:r>
            <a:endParaRPr/>
          </a:p>
        </p:txBody>
      </p:sp>
      <p:sp>
        <p:nvSpPr>
          <p:cNvPr id="214" name="Google Shape;214;p30"/>
          <p:cNvSpPr txBox="1">
            <a:spLocks noGrp="1"/>
          </p:cNvSpPr>
          <p:nvPr>
            <p:ph type="body" idx="1"/>
          </p:nvPr>
        </p:nvSpPr>
        <p:spPr>
          <a:xfrm>
            <a:off x="246061" y="3429000"/>
            <a:ext cx="4325939" cy="2381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/>
          <a:p>
            <a:pPr marL="276225" marR="0" lvl="0" indent="-276225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Poppins"/>
              </a:rPr>
              <a:t>Хасанов Ильгиз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Poppins"/>
              </a:rPr>
              <a:t>Раушанович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Poppins"/>
              </a:rPr>
              <a:t>,</a:t>
            </a:r>
          </a:p>
          <a:p>
            <a:pPr marL="276225" marR="0" lvl="0" indent="-276225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Poppins"/>
              </a:rPr>
              <a:t>89046605809,</a:t>
            </a:r>
          </a:p>
          <a:p>
            <a:pPr marL="276225" marR="0" lvl="0" indent="-276225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Poppi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tarac124@mail.ru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Poppins"/>
              </a:rPr>
              <a:t>,</a:t>
            </a:r>
          </a:p>
          <a:p>
            <a:pPr marL="276225" lvl="0" indent="-276225" algn="ctr">
              <a:lnSpc>
                <a:spcPct val="110000"/>
              </a:lnSpc>
              <a:buSzPts val="2800"/>
              <a:buNone/>
            </a:pP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Poppins"/>
              </a:rPr>
              <a:t>vk.com/id268970046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Poppins"/>
              </a:rPr>
              <a:t>.</a:t>
            </a:r>
            <a:endParaRPr 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Poppins"/>
            </a:endParaRPr>
          </a:p>
          <a:p>
            <a:pPr marL="276225" marR="0" lvl="0" indent="-276225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endParaRPr lang="ru-RU" sz="2800" b="1" dirty="0">
              <a:solidFill>
                <a:srgbClr val="1B1464"/>
              </a:solidFill>
              <a:latin typeface="Poppins"/>
              <a:sym typeface="Poppins"/>
            </a:endParaRPr>
          </a:p>
          <a:p>
            <a:pPr marL="276225" marR="0" lvl="0" indent="-276225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endParaRPr lang="ru-RU" sz="2800" b="0" i="0" u="none" dirty="0">
              <a:solidFill>
                <a:srgbClr val="000000"/>
              </a:solidFill>
              <a:latin typeface="PT Sans Caption"/>
              <a:ea typeface="PT Sans Caption"/>
              <a:cs typeface="PT Sans Caption"/>
              <a:sym typeface="PT Sans Caption"/>
            </a:endParaRPr>
          </a:p>
          <a:p>
            <a:pPr marL="276225" marR="0" lvl="0" indent="-98425" algn="l" rtl="0">
              <a:lnSpc>
                <a:spcPct val="93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endParaRPr sz="2800" b="0" i="0" u="none" dirty="0">
              <a:solidFill>
                <a:srgbClr val="000000"/>
              </a:solidFill>
              <a:latin typeface="PT Sans Caption"/>
              <a:ea typeface="PT Sans Caption"/>
              <a:cs typeface="PT Sans Caption"/>
              <a:sym typeface="PT Sans Caption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73FE88-0694-4FCB-B25D-4AEA32860747}"/>
              </a:ext>
            </a:extLst>
          </p:cNvPr>
          <p:cNvSpPr txBox="1"/>
          <p:nvPr/>
        </p:nvSpPr>
        <p:spPr>
          <a:xfrm>
            <a:off x="4886326" y="3429000"/>
            <a:ext cx="417195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Волков Александр Андреевич,</a:t>
            </a:r>
          </a:p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89511965806,</a:t>
            </a:r>
          </a:p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//vk.com/molodoy_aristokrat_s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/>
              <a:t> </a:t>
            </a:r>
          </a:p>
          <a:p>
            <a:endParaRPr lang="ru-RU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F1BFCDE6-DD5E-4C18-B278-3BC68B9427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8" t="48520" r="40783" b="1"/>
          <a:stretch/>
        </p:blipFill>
        <p:spPr bwMode="auto">
          <a:xfrm>
            <a:off x="1485900" y="1047749"/>
            <a:ext cx="1885951" cy="24981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6924E38-156A-4841-BE51-55AB7B70A2B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506" t="13867" r="15602" b="25847"/>
          <a:stretch/>
        </p:blipFill>
        <p:spPr>
          <a:xfrm>
            <a:off x="6029325" y="1171575"/>
            <a:ext cx="1885951" cy="2257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доклад ректора_30.08.18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доклад ректора_30.08.18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1121</TotalTime>
  <Words>1686</Words>
  <Application>Microsoft Office PowerPoint</Application>
  <PresentationFormat>Экран (4:3)</PresentationFormat>
  <Paragraphs>268</Paragraphs>
  <Slides>24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24</vt:i4>
      </vt:variant>
    </vt:vector>
  </HeadingPairs>
  <TitlesOfParts>
    <vt:vector size="32" baseType="lpstr">
      <vt:lpstr>Arial</vt:lpstr>
      <vt:lpstr>Calibri</vt:lpstr>
      <vt:lpstr>Poppins</vt:lpstr>
      <vt:lpstr>PT Sans Caption</vt:lpstr>
      <vt:lpstr>Times New Roman</vt:lpstr>
      <vt:lpstr>Wingdings</vt:lpstr>
      <vt:lpstr>1_доклад ректора_30.08.18</vt:lpstr>
      <vt:lpstr>2_доклад ректора_30.08.18</vt:lpstr>
      <vt:lpstr>Мини-ТЭЦ </vt:lpstr>
      <vt:lpstr>Команда проекта</vt:lpstr>
      <vt:lpstr>Роль проекта в обеспечении  технологического суверенитета страны</vt:lpstr>
      <vt:lpstr>Проблема</vt:lpstr>
      <vt:lpstr>Суть проекта (элеватор-питч)</vt:lpstr>
      <vt:lpstr>Преимущества мини ТЭЦ</vt:lpstr>
      <vt:lpstr>Преимущества мини ТЭЦ</vt:lpstr>
      <vt:lpstr>Цель проекта</vt:lpstr>
      <vt:lpstr>Портрет потребителя</vt:lpstr>
      <vt:lpstr>Презентация PowerPoint</vt:lpstr>
      <vt:lpstr>Процесс производства товара (оказания услуги)</vt:lpstr>
      <vt:lpstr>Организационный план</vt:lpstr>
      <vt:lpstr>Маркетинговый план  (Комплекс маркетинга 4P)</vt:lpstr>
      <vt:lpstr>Потенциальный объем рынка</vt:lpstr>
      <vt:lpstr>План реализации проекта</vt:lpstr>
      <vt:lpstr>Презентация PowerPoint</vt:lpstr>
      <vt:lpstr>Цель проекта по SMART</vt:lpstr>
      <vt:lpstr>План реализации проекта</vt:lpstr>
      <vt:lpstr>Стартовые инвестиции</vt:lpstr>
      <vt:lpstr>Бизнес-модель</vt:lpstr>
      <vt:lpstr>Система налогообложения</vt:lpstr>
      <vt:lpstr>Финансовый план</vt:lpstr>
      <vt:lpstr>Экономика проекта</vt:lpstr>
      <vt:lpstr>Координаты команды проекта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 </dc:title>
  <dc:creator>Пользователь</dc:creator>
  <cp:lastModifiedBy>Пользователь</cp:lastModifiedBy>
  <cp:revision>26</cp:revision>
  <dcterms:modified xsi:type="dcterms:W3CDTF">2023-07-04T18:21:59Z</dcterms:modified>
</cp:coreProperties>
</file>