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14"/>
  </p:notesMasterIdLst>
  <p:sldIdLst>
    <p:sldId id="256" r:id="rId2"/>
    <p:sldId id="257" r:id="rId3"/>
    <p:sldId id="262" r:id="rId4"/>
    <p:sldId id="300" r:id="rId5"/>
    <p:sldId id="302" r:id="rId6"/>
    <p:sldId id="305" r:id="rId7"/>
    <p:sldId id="303" r:id="rId8"/>
    <p:sldId id="260" r:id="rId9"/>
    <p:sldId id="304" r:id="rId10"/>
    <p:sldId id="269" r:id="rId11"/>
    <p:sldId id="261" r:id="rId12"/>
    <p:sldId id="278" r:id="rId13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15"/>
    </p:embeddedFont>
    <p:embeddedFont>
      <p:font typeface="Bebas Neue" panose="020B0604020202020204" charset="0"/>
      <p:regular r:id="rId16"/>
    </p:embeddedFont>
    <p:embeddedFont>
      <p:font typeface="Dosis" pitchFamily="2" charset="0"/>
      <p:regular r:id="rId17"/>
      <p:bold r:id="rId18"/>
    </p:embeddedFont>
    <p:embeddedFont>
      <p:font typeface="Mako" panose="020B0604020202020204" charset="0"/>
      <p:regular r:id="rId19"/>
    </p:embeddedFont>
    <p:embeddedFont>
      <p:font typeface="Roboto Condensed Light" panose="02000000000000000000" pitchFamily="2" charset="0"/>
      <p:regular r:id="rId20"/>
      <p:italic r:id="rId21"/>
    </p:embeddedFont>
    <p:embeddedFont>
      <p:font typeface="Yu Gothic UI Light" panose="020B0300000000000000" pitchFamily="34" charset="-128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FEF"/>
    <a:srgbClr val="719239"/>
    <a:srgbClr val="728B51"/>
    <a:srgbClr val="50CC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5E75E91-D1D1-46B1-AB96-658589A4FD9D}">
  <a:tblStyle styleId="{15E75E91-D1D1-46B1-AB96-658589A4FD9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49" autoAdjust="0"/>
    <p:restoredTop sz="96357" autoAdjust="0"/>
  </p:normalViewPr>
  <p:slideViewPr>
    <p:cSldViewPr snapToGrid="0">
      <p:cViewPr varScale="1">
        <p:scale>
          <a:sx n="145" d="100"/>
          <a:sy n="145" d="100"/>
        </p:scale>
        <p:origin x="18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Google Shape;1609;gd986669f0b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0" name="Google Shape;1610;gd986669f0b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gd986669f0b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7" name="Google Shape;1617;gd986669f0b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gd991f2972e_0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6" name="Google Shape;1686;gd991f2972e_0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gd991f2972e_0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6" name="Google Shape;1686;gd991f2972e_0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3099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Google Shape;1647;g99f2f57a71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8" name="Google Shape;1648;g99f2f57a71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2791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6904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gd991f2972e_0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6" name="Google Shape;1686;gd991f2972e_0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7182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Google Shape;1647;g99f2f57a71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8" name="Google Shape;1648;g99f2f57a71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gd991f2972e_0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6" name="Google Shape;1686;gd991f2972e_0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08609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7" name="Google Shape;1867;gd991f2972e_0_6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8" name="Google Shape;1868;gd991f2972e_0_6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" name="Google Shape;1654;gd991f2972e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5" name="Google Shape;1655;gd991f2972e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0" name="Google Shape;2110;gd991f2972e_0_6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1" name="Google Shape;2111;gd991f2972e_0_6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2961" y="539364"/>
            <a:ext cx="4645945" cy="4065043"/>
            <a:chOff x="-72961" y="539364"/>
            <a:chExt cx="4645945" cy="4065043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-72950" y="539364"/>
              <a:ext cx="4645925" cy="1161538"/>
              <a:chOff x="-72950" y="539364"/>
              <a:chExt cx="4645925" cy="1161538"/>
            </a:xfrm>
          </p:grpSpPr>
          <p:grpSp>
            <p:nvGrpSpPr>
              <p:cNvPr id="11" name="Google Shape;11;p2"/>
              <p:cNvGrpSpPr/>
              <p:nvPr/>
            </p:nvGrpSpPr>
            <p:grpSpPr>
              <a:xfrm>
                <a:off x="507883" y="1120101"/>
                <a:ext cx="3484280" cy="580713"/>
                <a:chOff x="0" y="0"/>
                <a:chExt cx="3983400" cy="663900"/>
              </a:xfrm>
            </p:grpSpPr>
            <p:sp>
              <p:nvSpPr>
                <p:cNvPr id="12" name="Google Shape;12;p2"/>
                <p:cNvSpPr/>
                <p:nvPr/>
              </p:nvSpPr>
              <p:spPr>
                <a:xfrm>
                  <a:off x="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" name="Google Shape;13;p2"/>
                <p:cNvSpPr/>
                <p:nvPr/>
              </p:nvSpPr>
              <p:spPr>
                <a:xfrm>
                  <a:off x="6639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" name="Google Shape;14;p2"/>
                <p:cNvSpPr/>
                <p:nvPr/>
              </p:nvSpPr>
              <p:spPr>
                <a:xfrm>
                  <a:off x="13278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" name="Google Shape;15;p2"/>
                <p:cNvSpPr/>
                <p:nvPr/>
              </p:nvSpPr>
              <p:spPr>
                <a:xfrm>
                  <a:off x="19917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" name="Google Shape;16;p2"/>
                <p:cNvSpPr/>
                <p:nvPr/>
              </p:nvSpPr>
              <p:spPr>
                <a:xfrm>
                  <a:off x="26556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17;p2"/>
                <p:cNvSpPr/>
                <p:nvPr/>
              </p:nvSpPr>
              <p:spPr>
                <a:xfrm>
                  <a:off x="33195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8" name="Google Shape;18;p2"/>
              <p:cNvGrpSpPr/>
              <p:nvPr/>
            </p:nvGrpSpPr>
            <p:grpSpPr>
              <a:xfrm>
                <a:off x="507883" y="539401"/>
                <a:ext cx="3484280" cy="580713"/>
                <a:chOff x="0" y="0"/>
                <a:chExt cx="3983400" cy="663900"/>
              </a:xfrm>
            </p:grpSpPr>
            <p:sp>
              <p:nvSpPr>
                <p:cNvPr id="19" name="Google Shape;19;p2"/>
                <p:cNvSpPr/>
                <p:nvPr/>
              </p:nvSpPr>
              <p:spPr>
                <a:xfrm>
                  <a:off x="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20;p2"/>
                <p:cNvSpPr/>
                <p:nvPr/>
              </p:nvSpPr>
              <p:spPr>
                <a:xfrm>
                  <a:off x="6639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21;p2"/>
                <p:cNvSpPr/>
                <p:nvPr/>
              </p:nvSpPr>
              <p:spPr>
                <a:xfrm>
                  <a:off x="13278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22;p2"/>
                <p:cNvSpPr/>
                <p:nvPr/>
              </p:nvSpPr>
              <p:spPr>
                <a:xfrm>
                  <a:off x="19917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23;p2"/>
                <p:cNvSpPr/>
                <p:nvPr/>
              </p:nvSpPr>
              <p:spPr>
                <a:xfrm>
                  <a:off x="26556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24;p2"/>
                <p:cNvSpPr/>
                <p:nvPr/>
              </p:nvSpPr>
              <p:spPr>
                <a:xfrm>
                  <a:off x="33195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5" name="Google Shape;25;p2"/>
              <p:cNvSpPr/>
              <p:nvPr/>
            </p:nvSpPr>
            <p:spPr>
              <a:xfrm>
                <a:off x="3992175" y="1120101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3992175" y="539364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-72950" y="539364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-72950" y="1120051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29;p2"/>
            <p:cNvGrpSpPr/>
            <p:nvPr/>
          </p:nvGrpSpPr>
          <p:grpSpPr>
            <a:xfrm>
              <a:off x="-72961" y="1700802"/>
              <a:ext cx="4645945" cy="2903605"/>
              <a:chOff x="-72961" y="1700802"/>
              <a:chExt cx="4645945" cy="2903605"/>
            </a:xfrm>
          </p:grpSpPr>
          <p:sp>
            <p:nvSpPr>
              <p:cNvPr id="30" name="Google Shape;30;p2"/>
              <p:cNvSpPr/>
              <p:nvPr/>
            </p:nvSpPr>
            <p:spPr>
              <a:xfrm>
                <a:off x="3992183" y="1700802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3992183" y="2281503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3992183" y="2862205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3992183" y="3442906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3992183" y="4023607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5" name="Google Shape;35;p2"/>
              <p:cNvGrpSpPr/>
              <p:nvPr/>
            </p:nvGrpSpPr>
            <p:grpSpPr>
              <a:xfrm>
                <a:off x="507883" y="1700802"/>
                <a:ext cx="3484280" cy="580713"/>
                <a:chOff x="0" y="0"/>
                <a:chExt cx="3983400" cy="663900"/>
              </a:xfrm>
            </p:grpSpPr>
            <p:sp>
              <p:nvSpPr>
                <p:cNvPr id="36" name="Google Shape;36;p2"/>
                <p:cNvSpPr/>
                <p:nvPr/>
              </p:nvSpPr>
              <p:spPr>
                <a:xfrm>
                  <a:off x="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37;p2"/>
                <p:cNvSpPr/>
                <p:nvPr/>
              </p:nvSpPr>
              <p:spPr>
                <a:xfrm>
                  <a:off x="6639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38;p2"/>
                <p:cNvSpPr/>
                <p:nvPr/>
              </p:nvSpPr>
              <p:spPr>
                <a:xfrm>
                  <a:off x="13278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39;p2"/>
                <p:cNvSpPr/>
                <p:nvPr/>
              </p:nvSpPr>
              <p:spPr>
                <a:xfrm>
                  <a:off x="19917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40;p2"/>
                <p:cNvSpPr/>
                <p:nvPr/>
              </p:nvSpPr>
              <p:spPr>
                <a:xfrm>
                  <a:off x="26556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41;p2"/>
                <p:cNvSpPr/>
                <p:nvPr/>
              </p:nvSpPr>
              <p:spPr>
                <a:xfrm>
                  <a:off x="33195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2" name="Google Shape;42;p2"/>
              <p:cNvGrpSpPr/>
              <p:nvPr/>
            </p:nvGrpSpPr>
            <p:grpSpPr>
              <a:xfrm>
                <a:off x="507883" y="2281503"/>
                <a:ext cx="3484280" cy="580713"/>
                <a:chOff x="0" y="0"/>
                <a:chExt cx="3983400" cy="663900"/>
              </a:xfrm>
            </p:grpSpPr>
            <p:sp>
              <p:nvSpPr>
                <p:cNvPr id="43" name="Google Shape;43;p2"/>
                <p:cNvSpPr/>
                <p:nvPr/>
              </p:nvSpPr>
              <p:spPr>
                <a:xfrm>
                  <a:off x="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44;p2"/>
                <p:cNvSpPr/>
                <p:nvPr/>
              </p:nvSpPr>
              <p:spPr>
                <a:xfrm>
                  <a:off x="6639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" name="Google Shape;45;p2"/>
                <p:cNvSpPr/>
                <p:nvPr/>
              </p:nvSpPr>
              <p:spPr>
                <a:xfrm>
                  <a:off x="13278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" name="Google Shape;46;p2"/>
                <p:cNvSpPr/>
                <p:nvPr/>
              </p:nvSpPr>
              <p:spPr>
                <a:xfrm>
                  <a:off x="19917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47;p2"/>
                <p:cNvSpPr/>
                <p:nvPr/>
              </p:nvSpPr>
              <p:spPr>
                <a:xfrm>
                  <a:off x="26556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48;p2"/>
                <p:cNvSpPr/>
                <p:nvPr/>
              </p:nvSpPr>
              <p:spPr>
                <a:xfrm>
                  <a:off x="33195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9" name="Google Shape;49;p2"/>
              <p:cNvGrpSpPr/>
              <p:nvPr/>
            </p:nvGrpSpPr>
            <p:grpSpPr>
              <a:xfrm>
                <a:off x="507883" y="2862205"/>
                <a:ext cx="3484280" cy="580713"/>
                <a:chOff x="0" y="0"/>
                <a:chExt cx="3983400" cy="663900"/>
              </a:xfrm>
            </p:grpSpPr>
            <p:sp>
              <p:nvSpPr>
                <p:cNvPr id="50" name="Google Shape;50;p2"/>
                <p:cNvSpPr/>
                <p:nvPr/>
              </p:nvSpPr>
              <p:spPr>
                <a:xfrm>
                  <a:off x="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" name="Google Shape;51;p2"/>
                <p:cNvSpPr/>
                <p:nvPr/>
              </p:nvSpPr>
              <p:spPr>
                <a:xfrm>
                  <a:off x="6639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" name="Google Shape;52;p2"/>
                <p:cNvSpPr/>
                <p:nvPr/>
              </p:nvSpPr>
              <p:spPr>
                <a:xfrm>
                  <a:off x="13278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" name="Google Shape;53;p2"/>
                <p:cNvSpPr/>
                <p:nvPr/>
              </p:nvSpPr>
              <p:spPr>
                <a:xfrm>
                  <a:off x="19917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" name="Google Shape;54;p2"/>
                <p:cNvSpPr/>
                <p:nvPr/>
              </p:nvSpPr>
              <p:spPr>
                <a:xfrm>
                  <a:off x="26556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" name="Google Shape;55;p2"/>
                <p:cNvSpPr/>
                <p:nvPr/>
              </p:nvSpPr>
              <p:spPr>
                <a:xfrm>
                  <a:off x="33195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" name="Google Shape;56;p2"/>
              <p:cNvGrpSpPr/>
              <p:nvPr/>
            </p:nvGrpSpPr>
            <p:grpSpPr>
              <a:xfrm>
                <a:off x="507883" y="3442906"/>
                <a:ext cx="3484280" cy="580713"/>
                <a:chOff x="0" y="0"/>
                <a:chExt cx="3983400" cy="663900"/>
              </a:xfrm>
            </p:grpSpPr>
            <p:sp>
              <p:nvSpPr>
                <p:cNvPr id="57" name="Google Shape;57;p2"/>
                <p:cNvSpPr/>
                <p:nvPr/>
              </p:nvSpPr>
              <p:spPr>
                <a:xfrm>
                  <a:off x="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" name="Google Shape;58;p2"/>
                <p:cNvSpPr/>
                <p:nvPr/>
              </p:nvSpPr>
              <p:spPr>
                <a:xfrm>
                  <a:off x="6639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" name="Google Shape;59;p2"/>
                <p:cNvSpPr/>
                <p:nvPr/>
              </p:nvSpPr>
              <p:spPr>
                <a:xfrm>
                  <a:off x="13278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" name="Google Shape;60;p2"/>
                <p:cNvSpPr/>
                <p:nvPr/>
              </p:nvSpPr>
              <p:spPr>
                <a:xfrm>
                  <a:off x="19917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" name="Google Shape;61;p2"/>
                <p:cNvSpPr/>
                <p:nvPr/>
              </p:nvSpPr>
              <p:spPr>
                <a:xfrm>
                  <a:off x="26556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" name="Google Shape;62;p2"/>
                <p:cNvSpPr/>
                <p:nvPr/>
              </p:nvSpPr>
              <p:spPr>
                <a:xfrm>
                  <a:off x="33195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3" name="Google Shape;63;p2"/>
              <p:cNvGrpSpPr/>
              <p:nvPr/>
            </p:nvGrpSpPr>
            <p:grpSpPr>
              <a:xfrm>
                <a:off x="507883" y="4023607"/>
                <a:ext cx="3484280" cy="580713"/>
                <a:chOff x="0" y="0"/>
                <a:chExt cx="3983400" cy="663900"/>
              </a:xfrm>
            </p:grpSpPr>
            <p:sp>
              <p:nvSpPr>
                <p:cNvPr id="64" name="Google Shape;64;p2"/>
                <p:cNvSpPr/>
                <p:nvPr/>
              </p:nvSpPr>
              <p:spPr>
                <a:xfrm>
                  <a:off x="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" name="Google Shape;65;p2"/>
                <p:cNvSpPr/>
                <p:nvPr/>
              </p:nvSpPr>
              <p:spPr>
                <a:xfrm>
                  <a:off x="6639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" name="Google Shape;66;p2"/>
                <p:cNvSpPr/>
                <p:nvPr/>
              </p:nvSpPr>
              <p:spPr>
                <a:xfrm>
                  <a:off x="13278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67;p2"/>
                <p:cNvSpPr/>
                <p:nvPr/>
              </p:nvSpPr>
              <p:spPr>
                <a:xfrm>
                  <a:off x="19917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" name="Google Shape;68;p2"/>
                <p:cNvSpPr/>
                <p:nvPr/>
              </p:nvSpPr>
              <p:spPr>
                <a:xfrm>
                  <a:off x="26556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" name="Google Shape;69;p2"/>
                <p:cNvSpPr/>
                <p:nvPr/>
              </p:nvSpPr>
              <p:spPr>
                <a:xfrm>
                  <a:off x="3319500" y="0"/>
                  <a:ext cx="663900" cy="6639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0" name="Google Shape;70;p2"/>
              <p:cNvSpPr/>
              <p:nvPr/>
            </p:nvSpPr>
            <p:spPr>
              <a:xfrm>
                <a:off x="-72961" y="1700802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-72961" y="2281503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-72961" y="2862205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-72961" y="3442906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-72961" y="4023607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5" name="Google Shape;75;p2"/>
          <p:cNvSpPr txBox="1">
            <a:spLocks noGrp="1"/>
          </p:cNvSpPr>
          <p:nvPr>
            <p:ph type="ctrTitle"/>
          </p:nvPr>
        </p:nvSpPr>
        <p:spPr>
          <a:xfrm>
            <a:off x="951038" y="847750"/>
            <a:ext cx="2999400" cy="294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76" name="Google Shape;76;p2"/>
          <p:cNvSpPr txBox="1">
            <a:spLocks noGrp="1"/>
          </p:cNvSpPr>
          <p:nvPr>
            <p:ph type="subTitle" idx="1"/>
          </p:nvPr>
        </p:nvSpPr>
        <p:spPr>
          <a:xfrm>
            <a:off x="1087750" y="4024725"/>
            <a:ext cx="3484200" cy="579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oogle Shape;226;p4"/>
          <p:cNvGrpSpPr/>
          <p:nvPr/>
        </p:nvGrpSpPr>
        <p:grpSpPr>
          <a:xfrm>
            <a:off x="8057212" y="-41318"/>
            <a:ext cx="1161527" cy="5226443"/>
            <a:chOff x="8057212" y="-41318"/>
            <a:chExt cx="1161527" cy="5226443"/>
          </a:xfrm>
        </p:grpSpPr>
        <p:sp>
          <p:nvSpPr>
            <p:cNvPr id="227" name="Google Shape;227;p4"/>
            <p:cNvSpPr/>
            <p:nvPr/>
          </p:nvSpPr>
          <p:spPr>
            <a:xfrm>
              <a:off x="8057222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8637939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8057212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8637925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8057222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8637939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8057222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8637939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8057222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8637939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4"/>
            <p:cNvSpPr/>
            <p:nvPr/>
          </p:nvSpPr>
          <p:spPr>
            <a:xfrm>
              <a:off x="805722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4"/>
            <p:cNvSpPr/>
            <p:nvPr/>
          </p:nvSpPr>
          <p:spPr>
            <a:xfrm>
              <a:off x="8637939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8057222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8637939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8057222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8637939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8057222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8637939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5" name="Google Shape;245;p4"/>
          <p:cNvSpPr txBox="1">
            <a:spLocks noGrp="1"/>
          </p:cNvSpPr>
          <p:nvPr>
            <p:ph type="title"/>
          </p:nvPr>
        </p:nvSpPr>
        <p:spPr>
          <a:xfrm>
            <a:off x="-106950" y="539400"/>
            <a:ext cx="9357900" cy="580500"/>
          </a:xfrm>
          <a:prstGeom prst="rect">
            <a:avLst/>
          </a:prstGeom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4"/>
          <p:cNvSpPr txBox="1">
            <a:spLocks noGrp="1"/>
          </p:cNvSpPr>
          <p:nvPr>
            <p:ph type="body" idx="1"/>
          </p:nvPr>
        </p:nvSpPr>
        <p:spPr>
          <a:xfrm>
            <a:off x="720000" y="1316905"/>
            <a:ext cx="68010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50"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5"/>
          <p:cNvGrpSpPr/>
          <p:nvPr/>
        </p:nvGrpSpPr>
        <p:grpSpPr>
          <a:xfrm>
            <a:off x="6895662" y="-41318"/>
            <a:ext cx="2323077" cy="5226443"/>
            <a:chOff x="6895662" y="-41318"/>
            <a:chExt cx="2323077" cy="5226443"/>
          </a:xfrm>
        </p:grpSpPr>
        <p:sp>
          <p:nvSpPr>
            <p:cNvPr id="249" name="Google Shape;249;p5"/>
            <p:cNvSpPr/>
            <p:nvPr/>
          </p:nvSpPr>
          <p:spPr>
            <a:xfrm>
              <a:off x="6895672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7476389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5"/>
            <p:cNvSpPr/>
            <p:nvPr/>
          </p:nvSpPr>
          <p:spPr>
            <a:xfrm>
              <a:off x="6895662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7476375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6895672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7476389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6895672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7476389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6895672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7476389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689567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7476389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6895672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7476389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6895672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7476389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6895672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7476389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7" name="Google Shape;267;p5"/>
            <p:cNvGrpSpPr/>
            <p:nvPr/>
          </p:nvGrpSpPr>
          <p:grpSpPr>
            <a:xfrm>
              <a:off x="8057212" y="-41318"/>
              <a:ext cx="1161527" cy="5226443"/>
              <a:chOff x="8057212" y="-41318"/>
              <a:chExt cx="1161527" cy="5226443"/>
            </a:xfrm>
          </p:grpSpPr>
          <p:sp>
            <p:nvSpPr>
              <p:cNvPr id="268" name="Google Shape;268;p5"/>
              <p:cNvSpPr/>
              <p:nvPr/>
            </p:nvSpPr>
            <p:spPr>
              <a:xfrm>
                <a:off x="8057222" y="4604325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5"/>
              <p:cNvSpPr/>
              <p:nvPr/>
            </p:nvSpPr>
            <p:spPr>
              <a:xfrm>
                <a:off x="8637939" y="4604325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5"/>
              <p:cNvSpPr/>
              <p:nvPr/>
            </p:nvSpPr>
            <p:spPr>
              <a:xfrm>
                <a:off x="8057212" y="-41318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5"/>
              <p:cNvSpPr/>
              <p:nvPr/>
            </p:nvSpPr>
            <p:spPr>
              <a:xfrm>
                <a:off x="8637925" y="-41318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5"/>
              <p:cNvSpPr/>
              <p:nvPr/>
            </p:nvSpPr>
            <p:spPr>
              <a:xfrm>
                <a:off x="8057222" y="539400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5"/>
              <p:cNvSpPr/>
              <p:nvPr/>
            </p:nvSpPr>
            <p:spPr>
              <a:xfrm>
                <a:off x="8637939" y="539400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5"/>
              <p:cNvSpPr/>
              <p:nvPr/>
            </p:nvSpPr>
            <p:spPr>
              <a:xfrm>
                <a:off x="8057222" y="1120101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5"/>
              <p:cNvSpPr/>
              <p:nvPr/>
            </p:nvSpPr>
            <p:spPr>
              <a:xfrm>
                <a:off x="8637939" y="1120101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5"/>
              <p:cNvSpPr/>
              <p:nvPr/>
            </p:nvSpPr>
            <p:spPr>
              <a:xfrm>
                <a:off x="8057222" y="1700802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5"/>
              <p:cNvSpPr/>
              <p:nvPr/>
            </p:nvSpPr>
            <p:spPr>
              <a:xfrm>
                <a:off x="8637939" y="1700802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5"/>
              <p:cNvSpPr/>
              <p:nvPr/>
            </p:nvSpPr>
            <p:spPr>
              <a:xfrm>
                <a:off x="8057222" y="2281503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5"/>
              <p:cNvSpPr/>
              <p:nvPr/>
            </p:nvSpPr>
            <p:spPr>
              <a:xfrm>
                <a:off x="8637939" y="2281503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5"/>
              <p:cNvSpPr/>
              <p:nvPr/>
            </p:nvSpPr>
            <p:spPr>
              <a:xfrm>
                <a:off x="8057222" y="2862205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5"/>
              <p:cNvSpPr/>
              <p:nvPr/>
            </p:nvSpPr>
            <p:spPr>
              <a:xfrm>
                <a:off x="8637939" y="2862205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5"/>
              <p:cNvSpPr/>
              <p:nvPr/>
            </p:nvSpPr>
            <p:spPr>
              <a:xfrm>
                <a:off x="8057222" y="3442906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5"/>
              <p:cNvSpPr/>
              <p:nvPr/>
            </p:nvSpPr>
            <p:spPr>
              <a:xfrm>
                <a:off x="8637939" y="3442906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5"/>
              <p:cNvSpPr/>
              <p:nvPr/>
            </p:nvSpPr>
            <p:spPr>
              <a:xfrm>
                <a:off x="8057222" y="4023607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5"/>
              <p:cNvSpPr/>
              <p:nvPr/>
            </p:nvSpPr>
            <p:spPr>
              <a:xfrm>
                <a:off x="8637939" y="4023607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6" name="Google Shape;286;p5"/>
          <p:cNvSpPr txBox="1">
            <a:spLocks noGrp="1"/>
          </p:cNvSpPr>
          <p:nvPr>
            <p:ph type="title"/>
          </p:nvPr>
        </p:nvSpPr>
        <p:spPr>
          <a:xfrm>
            <a:off x="-126450" y="539400"/>
            <a:ext cx="9396900" cy="582900"/>
          </a:xfrm>
          <a:prstGeom prst="rect">
            <a:avLst/>
          </a:prstGeom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5"/>
          <p:cNvSpPr txBox="1">
            <a:spLocks noGrp="1"/>
          </p:cNvSpPr>
          <p:nvPr>
            <p:ph type="title" idx="2"/>
          </p:nvPr>
        </p:nvSpPr>
        <p:spPr>
          <a:xfrm>
            <a:off x="1603550" y="1568350"/>
            <a:ext cx="3240600" cy="48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5"/>
          <p:cNvSpPr txBox="1">
            <a:spLocks noGrp="1"/>
          </p:cNvSpPr>
          <p:nvPr>
            <p:ph type="title" idx="3"/>
          </p:nvPr>
        </p:nvSpPr>
        <p:spPr>
          <a:xfrm>
            <a:off x="1603550" y="3073875"/>
            <a:ext cx="3240600" cy="48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5"/>
          <p:cNvSpPr txBox="1">
            <a:spLocks noGrp="1"/>
          </p:cNvSpPr>
          <p:nvPr>
            <p:ph type="subTitle" idx="1"/>
          </p:nvPr>
        </p:nvSpPr>
        <p:spPr>
          <a:xfrm>
            <a:off x="1603550" y="3555500"/>
            <a:ext cx="3240600" cy="5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90" name="Google Shape;290;p5"/>
          <p:cNvSpPr txBox="1">
            <a:spLocks noGrp="1"/>
          </p:cNvSpPr>
          <p:nvPr>
            <p:ph type="subTitle" idx="4"/>
          </p:nvPr>
        </p:nvSpPr>
        <p:spPr>
          <a:xfrm>
            <a:off x="1603550" y="2049975"/>
            <a:ext cx="3240600" cy="5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10"/>
          <p:cNvSpPr txBox="1">
            <a:spLocks noGrp="1"/>
          </p:cNvSpPr>
          <p:nvPr>
            <p:ph type="title"/>
          </p:nvPr>
        </p:nvSpPr>
        <p:spPr>
          <a:xfrm>
            <a:off x="1086800" y="539400"/>
            <a:ext cx="2903700" cy="4064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4"/>
          <p:cNvSpPr txBox="1">
            <a:spLocks noGrp="1"/>
          </p:cNvSpPr>
          <p:nvPr>
            <p:ph type="title"/>
          </p:nvPr>
        </p:nvSpPr>
        <p:spPr>
          <a:xfrm>
            <a:off x="3405600" y="3419200"/>
            <a:ext cx="5025300" cy="485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67" name="Google Shape;767;p14"/>
          <p:cNvSpPr txBox="1">
            <a:spLocks noGrp="1"/>
          </p:cNvSpPr>
          <p:nvPr>
            <p:ph type="subTitle" idx="1"/>
          </p:nvPr>
        </p:nvSpPr>
        <p:spPr>
          <a:xfrm>
            <a:off x="3405825" y="1788400"/>
            <a:ext cx="5025300" cy="14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4"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15"/>
          <p:cNvSpPr txBox="1">
            <a:spLocks noGrp="1"/>
          </p:cNvSpPr>
          <p:nvPr>
            <p:ph type="title"/>
          </p:nvPr>
        </p:nvSpPr>
        <p:spPr>
          <a:xfrm>
            <a:off x="1087750" y="1122300"/>
            <a:ext cx="3735900" cy="572700"/>
          </a:xfrm>
          <a:prstGeom prst="rect">
            <a:avLst/>
          </a:prstGeom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70" name="Google Shape;770;p15"/>
          <p:cNvSpPr txBox="1">
            <a:spLocks noGrp="1"/>
          </p:cNvSpPr>
          <p:nvPr>
            <p:ph type="subTitle" idx="1"/>
          </p:nvPr>
        </p:nvSpPr>
        <p:spPr>
          <a:xfrm>
            <a:off x="1087750" y="2262850"/>
            <a:ext cx="2983800" cy="13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17"/>
          <p:cNvSpPr txBox="1">
            <a:spLocks noGrp="1"/>
          </p:cNvSpPr>
          <p:nvPr>
            <p:ph type="title"/>
          </p:nvPr>
        </p:nvSpPr>
        <p:spPr>
          <a:xfrm>
            <a:off x="-131892" y="539400"/>
            <a:ext cx="9390300" cy="582900"/>
          </a:xfrm>
          <a:prstGeom prst="rect">
            <a:avLst/>
          </a:prstGeom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96" name="Google Shape;796;p17"/>
          <p:cNvSpPr txBox="1">
            <a:spLocks noGrp="1"/>
          </p:cNvSpPr>
          <p:nvPr>
            <p:ph type="title" idx="2"/>
          </p:nvPr>
        </p:nvSpPr>
        <p:spPr>
          <a:xfrm>
            <a:off x="1086800" y="3254175"/>
            <a:ext cx="2247600" cy="41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97" name="Google Shape;797;p17"/>
          <p:cNvSpPr txBox="1">
            <a:spLocks noGrp="1"/>
          </p:cNvSpPr>
          <p:nvPr>
            <p:ph type="subTitle" idx="1"/>
          </p:nvPr>
        </p:nvSpPr>
        <p:spPr>
          <a:xfrm>
            <a:off x="1086800" y="3673150"/>
            <a:ext cx="2247600" cy="76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17"/>
          <p:cNvSpPr txBox="1">
            <a:spLocks noGrp="1"/>
          </p:cNvSpPr>
          <p:nvPr>
            <p:ph type="title" idx="3"/>
          </p:nvPr>
        </p:nvSpPr>
        <p:spPr>
          <a:xfrm>
            <a:off x="3448196" y="3254175"/>
            <a:ext cx="2247600" cy="41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99" name="Google Shape;799;p17"/>
          <p:cNvSpPr txBox="1">
            <a:spLocks noGrp="1"/>
          </p:cNvSpPr>
          <p:nvPr>
            <p:ph type="subTitle" idx="4"/>
          </p:nvPr>
        </p:nvSpPr>
        <p:spPr>
          <a:xfrm>
            <a:off x="3448196" y="3673150"/>
            <a:ext cx="2247600" cy="76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00" name="Google Shape;800;p17"/>
          <p:cNvSpPr txBox="1">
            <a:spLocks noGrp="1"/>
          </p:cNvSpPr>
          <p:nvPr>
            <p:ph type="title" idx="5"/>
          </p:nvPr>
        </p:nvSpPr>
        <p:spPr>
          <a:xfrm>
            <a:off x="5809599" y="3254175"/>
            <a:ext cx="2247600" cy="41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01" name="Google Shape;801;p17"/>
          <p:cNvSpPr txBox="1">
            <a:spLocks noGrp="1"/>
          </p:cNvSpPr>
          <p:nvPr>
            <p:ph type="subTitle" idx="6"/>
          </p:nvPr>
        </p:nvSpPr>
        <p:spPr>
          <a:xfrm>
            <a:off x="5809598" y="3673150"/>
            <a:ext cx="2247600" cy="76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4" name="Google Shape;1354;p27"/>
          <p:cNvGrpSpPr/>
          <p:nvPr/>
        </p:nvGrpSpPr>
        <p:grpSpPr>
          <a:xfrm>
            <a:off x="-74738" y="-41318"/>
            <a:ext cx="580811" cy="5226443"/>
            <a:chOff x="-74738" y="-41318"/>
            <a:chExt cx="580811" cy="5226443"/>
          </a:xfrm>
        </p:grpSpPr>
        <p:sp>
          <p:nvSpPr>
            <p:cNvPr id="1355" name="Google Shape;1355;p27"/>
            <p:cNvSpPr/>
            <p:nvPr/>
          </p:nvSpPr>
          <p:spPr>
            <a:xfrm>
              <a:off x="-74728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7"/>
            <p:cNvSpPr/>
            <p:nvPr/>
          </p:nvSpPr>
          <p:spPr>
            <a:xfrm>
              <a:off x="-74738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7"/>
            <p:cNvSpPr/>
            <p:nvPr/>
          </p:nvSpPr>
          <p:spPr>
            <a:xfrm>
              <a:off x="-74728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7"/>
            <p:cNvSpPr/>
            <p:nvPr/>
          </p:nvSpPr>
          <p:spPr>
            <a:xfrm>
              <a:off x="-74728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7"/>
            <p:cNvSpPr/>
            <p:nvPr/>
          </p:nvSpPr>
          <p:spPr>
            <a:xfrm>
              <a:off x="-74728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27"/>
            <p:cNvSpPr/>
            <p:nvPr/>
          </p:nvSpPr>
          <p:spPr>
            <a:xfrm>
              <a:off x="-74728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27"/>
            <p:cNvSpPr/>
            <p:nvPr/>
          </p:nvSpPr>
          <p:spPr>
            <a:xfrm>
              <a:off x="-74728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27"/>
            <p:cNvSpPr/>
            <p:nvPr/>
          </p:nvSpPr>
          <p:spPr>
            <a:xfrm>
              <a:off x="-74728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27"/>
            <p:cNvSpPr/>
            <p:nvPr/>
          </p:nvSpPr>
          <p:spPr>
            <a:xfrm>
              <a:off x="-74728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4" name="Google Shape;1364;p27"/>
          <p:cNvGrpSpPr/>
          <p:nvPr/>
        </p:nvGrpSpPr>
        <p:grpSpPr>
          <a:xfrm>
            <a:off x="8637925" y="-41318"/>
            <a:ext cx="580813" cy="5226443"/>
            <a:chOff x="8637925" y="-41318"/>
            <a:chExt cx="580813" cy="5226443"/>
          </a:xfrm>
        </p:grpSpPr>
        <p:sp>
          <p:nvSpPr>
            <p:cNvPr id="1365" name="Google Shape;1365;p27"/>
            <p:cNvSpPr/>
            <p:nvPr/>
          </p:nvSpPr>
          <p:spPr>
            <a:xfrm>
              <a:off x="8637939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27"/>
            <p:cNvSpPr/>
            <p:nvPr/>
          </p:nvSpPr>
          <p:spPr>
            <a:xfrm>
              <a:off x="8637925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27"/>
            <p:cNvSpPr/>
            <p:nvPr/>
          </p:nvSpPr>
          <p:spPr>
            <a:xfrm>
              <a:off x="8637939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27"/>
            <p:cNvSpPr/>
            <p:nvPr/>
          </p:nvSpPr>
          <p:spPr>
            <a:xfrm>
              <a:off x="8637939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27"/>
            <p:cNvSpPr/>
            <p:nvPr/>
          </p:nvSpPr>
          <p:spPr>
            <a:xfrm>
              <a:off x="8637939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27"/>
            <p:cNvSpPr/>
            <p:nvPr/>
          </p:nvSpPr>
          <p:spPr>
            <a:xfrm>
              <a:off x="8637939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7"/>
            <p:cNvSpPr/>
            <p:nvPr/>
          </p:nvSpPr>
          <p:spPr>
            <a:xfrm>
              <a:off x="8637939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7"/>
            <p:cNvSpPr/>
            <p:nvPr/>
          </p:nvSpPr>
          <p:spPr>
            <a:xfrm>
              <a:off x="8637939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7"/>
            <p:cNvSpPr/>
            <p:nvPr/>
          </p:nvSpPr>
          <p:spPr>
            <a:xfrm>
              <a:off x="8637939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5" name="Google Shape;1375;p28"/>
          <p:cNvGrpSpPr/>
          <p:nvPr/>
        </p:nvGrpSpPr>
        <p:grpSpPr>
          <a:xfrm>
            <a:off x="-75553" y="-41318"/>
            <a:ext cx="9294291" cy="5226443"/>
            <a:chOff x="-75553" y="-41318"/>
            <a:chExt cx="9294291" cy="5226443"/>
          </a:xfrm>
        </p:grpSpPr>
        <p:sp>
          <p:nvSpPr>
            <p:cNvPr id="1376" name="Google Shape;1376;p28"/>
            <p:cNvSpPr/>
            <p:nvPr/>
          </p:nvSpPr>
          <p:spPr>
            <a:xfrm>
              <a:off x="6895672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28"/>
            <p:cNvSpPr/>
            <p:nvPr/>
          </p:nvSpPr>
          <p:spPr>
            <a:xfrm>
              <a:off x="7476389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28"/>
            <p:cNvSpPr/>
            <p:nvPr/>
          </p:nvSpPr>
          <p:spPr>
            <a:xfrm>
              <a:off x="6895662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28"/>
            <p:cNvSpPr/>
            <p:nvPr/>
          </p:nvSpPr>
          <p:spPr>
            <a:xfrm>
              <a:off x="7476375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28"/>
            <p:cNvSpPr/>
            <p:nvPr/>
          </p:nvSpPr>
          <p:spPr>
            <a:xfrm>
              <a:off x="6895672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28"/>
            <p:cNvSpPr/>
            <p:nvPr/>
          </p:nvSpPr>
          <p:spPr>
            <a:xfrm>
              <a:off x="7476389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28"/>
            <p:cNvSpPr/>
            <p:nvPr/>
          </p:nvSpPr>
          <p:spPr>
            <a:xfrm>
              <a:off x="6895672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28"/>
            <p:cNvSpPr/>
            <p:nvPr/>
          </p:nvSpPr>
          <p:spPr>
            <a:xfrm>
              <a:off x="7476389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28"/>
            <p:cNvSpPr/>
            <p:nvPr/>
          </p:nvSpPr>
          <p:spPr>
            <a:xfrm>
              <a:off x="6895672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28"/>
            <p:cNvSpPr/>
            <p:nvPr/>
          </p:nvSpPr>
          <p:spPr>
            <a:xfrm>
              <a:off x="7476389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28"/>
            <p:cNvSpPr/>
            <p:nvPr/>
          </p:nvSpPr>
          <p:spPr>
            <a:xfrm>
              <a:off x="689567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8"/>
            <p:cNvSpPr/>
            <p:nvPr/>
          </p:nvSpPr>
          <p:spPr>
            <a:xfrm>
              <a:off x="7476389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8"/>
            <p:cNvSpPr/>
            <p:nvPr/>
          </p:nvSpPr>
          <p:spPr>
            <a:xfrm>
              <a:off x="6895672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28"/>
            <p:cNvSpPr/>
            <p:nvPr/>
          </p:nvSpPr>
          <p:spPr>
            <a:xfrm>
              <a:off x="7476389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28"/>
            <p:cNvSpPr/>
            <p:nvPr/>
          </p:nvSpPr>
          <p:spPr>
            <a:xfrm>
              <a:off x="6895672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8"/>
            <p:cNvSpPr/>
            <p:nvPr/>
          </p:nvSpPr>
          <p:spPr>
            <a:xfrm>
              <a:off x="7476389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8"/>
            <p:cNvSpPr/>
            <p:nvPr/>
          </p:nvSpPr>
          <p:spPr>
            <a:xfrm>
              <a:off x="6895672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28"/>
            <p:cNvSpPr/>
            <p:nvPr/>
          </p:nvSpPr>
          <p:spPr>
            <a:xfrm>
              <a:off x="7476389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28"/>
            <p:cNvSpPr/>
            <p:nvPr/>
          </p:nvSpPr>
          <p:spPr>
            <a:xfrm>
              <a:off x="8057222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28"/>
            <p:cNvSpPr/>
            <p:nvPr/>
          </p:nvSpPr>
          <p:spPr>
            <a:xfrm>
              <a:off x="8637939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28"/>
            <p:cNvSpPr/>
            <p:nvPr/>
          </p:nvSpPr>
          <p:spPr>
            <a:xfrm>
              <a:off x="8057212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28"/>
            <p:cNvSpPr/>
            <p:nvPr/>
          </p:nvSpPr>
          <p:spPr>
            <a:xfrm>
              <a:off x="8637925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28"/>
            <p:cNvSpPr/>
            <p:nvPr/>
          </p:nvSpPr>
          <p:spPr>
            <a:xfrm>
              <a:off x="8057222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28"/>
            <p:cNvSpPr/>
            <p:nvPr/>
          </p:nvSpPr>
          <p:spPr>
            <a:xfrm>
              <a:off x="8637939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28"/>
            <p:cNvSpPr/>
            <p:nvPr/>
          </p:nvSpPr>
          <p:spPr>
            <a:xfrm>
              <a:off x="8057222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28"/>
            <p:cNvSpPr/>
            <p:nvPr/>
          </p:nvSpPr>
          <p:spPr>
            <a:xfrm>
              <a:off x="8637939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28"/>
            <p:cNvSpPr/>
            <p:nvPr/>
          </p:nvSpPr>
          <p:spPr>
            <a:xfrm>
              <a:off x="8057222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28"/>
            <p:cNvSpPr/>
            <p:nvPr/>
          </p:nvSpPr>
          <p:spPr>
            <a:xfrm>
              <a:off x="8637939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28"/>
            <p:cNvSpPr/>
            <p:nvPr/>
          </p:nvSpPr>
          <p:spPr>
            <a:xfrm>
              <a:off x="805722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28"/>
            <p:cNvSpPr/>
            <p:nvPr/>
          </p:nvSpPr>
          <p:spPr>
            <a:xfrm>
              <a:off x="8637939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28"/>
            <p:cNvSpPr/>
            <p:nvPr/>
          </p:nvSpPr>
          <p:spPr>
            <a:xfrm>
              <a:off x="8057222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28"/>
            <p:cNvSpPr/>
            <p:nvPr/>
          </p:nvSpPr>
          <p:spPr>
            <a:xfrm>
              <a:off x="8637939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28"/>
            <p:cNvSpPr/>
            <p:nvPr/>
          </p:nvSpPr>
          <p:spPr>
            <a:xfrm>
              <a:off x="8057222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28"/>
            <p:cNvSpPr/>
            <p:nvPr/>
          </p:nvSpPr>
          <p:spPr>
            <a:xfrm>
              <a:off x="8637939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28"/>
            <p:cNvSpPr/>
            <p:nvPr/>
          </p:nvSpPr>
          <p:spPr>
            <a:xfrm>
              <a:off x="8057222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28"/>
            <p:cNvSpPr/>
            <p:nvPr/>
          </p:nvSpPr>
          <p:spPr>
            <a:xfrm>
              <a:off x="8637939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28"/>
            <p:cNvSpPr/>
            <p:nvPr/>
          </p:nvSpPr>
          <p:spPr>
            <a:xfrm>
              <a:off x="4572022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28"/>
            <p:cNvSpPr/>
            <p:nvPr/>
          </p:nvSpPr>
          <p:spPr>
            <a:xfrm>
              <a:off x="5152739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28"/>
            <p:cNvSpPr/>
            <p:nvPr/>
          </p:nvSpPr>
          <p:spPr>
            <a:xfrm>
              <a:off x="4572012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28"/>
            <p:cNvSpPr/>
            <p:nvPr/>
          </p:nvSpPr>
          <p:spPr>
            <a:xfrm>
              <a:off x="5152725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28"/>
            <p:cNvSpPr/>
            <p:nvPr/>
          </p:nvSpPr>
          <p:spPr>
            <a:xfrm>
              <a:off x="4572022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28"/>
            <p:cNvSpPr/>
            <p:nvPr/>
          </p:nvSpPr>
          <p:spPr>
            <a:xfrm>
              <a:off x="5152739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28"/>
            <p:cNvSpPr/>
            <p:nvPr/>
          </p:nvSpPr>
          <p:spPr>
            <a:xfrm>
              <a:off x="4572022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28"/>
            <p:cNvSpPr/>
            <p:nvPr/>
          </p:nvSpPr>
          <p:spPr>
            <a:xfrm>
              <a:off x="5152739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28"/>
            <p:cNvSpPr/>
            <p:nvPr/>
          </p:nvSpPr>
          <p:spPr>
            <a:xfrm>
              <a:off x="4572022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28"/>
            <p:cNvSpPr/>
            <p:nvPr/>
          </p:nvSpPr>
          <p:spPr>
            <a:xfrm>
              <a:off x="5152739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28"/>
            <p:cNvSpPr/>
            <p:nvPr/>
          </p:nvSpPr>
          <p:spPr>
            <a:xfrm>
              <a:off x="457202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28"/>
            <p:cNvSpPr/>
            <p:nvPr/>
          </p:nvSpPr>
          <p:spPr>
            <a:xfrm>
              <a:off x="5152739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28"/>
            <p:cNvSpPr/>
            <p:nvPr/>
          </p:nvSpPr>
          <p:spPr>
            <a:xfrm>
              <a:off x="4572022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28"/>
            <p:cNvSpPr/>
            <p:nvPr/>
          </p:nvSpPr>
          <p:spPr>
            <a:xfrm>
              <a:off x="5152739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28"/>
            <p:cNvSpPr/>
            <p:nvPr/>
          </p:nvSpPr>
          <p:spPr>
            <a:xfrm>
              <a:off x="4572022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28"/>
            <p:cNvSpPr/>
            <p:nvPr/>
          </p:nvSpPr>
          <p:spPr>
            <a:xfrm>
              <a:off x="5152739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28"/>
            <p:cNvSpPr/>
            <p:nvPr/>
          </p:nvSpPr>
          <p:spPr>
            <a:xfrm>
              <a:off x="4572022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28"/>
            <p:cNvSpPr/>
            <p:nvPr/>
          </p:nvSpPr>
          <p:spPr>
            <a:xfrm>
              <a:off x="5152739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30" name="Google Shape;1430;p28"/>
            <p:cNvGrpSpPr/>
            <p:nvPr/>
          </p:nvGrpSpPr>
          <p:grpSpPr>
            <a:xfrm>
              <a:off x="5733562" y="-41318"/>
              <a:ext cx="1161527" cy="5226443"/>
              <a:chOff x="8057212" y="-41318"/>
              <a:chExt cx="1161527" cy="5226443"/>
            </a:xfrm>
          </p:grpSpPr>
          <p:sp>
            <p:nvSpPr>
              <p:cNvPr id="1431" name="Google Shape;1431;p28"/>
              <p:cNvSpPr/>
              <p:nvPr/>
            </p:nvSpPr>
            <p:spPr>
              <a:xfrm>
                <a:off x="8057222" y="4604325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28"/>
              <p:cNvSpPr/>
              <p:nvPr/>
            </p:nvSpPr>
            <p:spPr>
              <a:xfrm>
                <a:off x="8637939" y="4604325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3" name="Google Shape;1433;p28"/>
              <p:cNvSpPr/>
              <p:nvPr/>
            </p:nvSpPr>
            <p:spPr>
              <a:xfrm>
                <a:off x="8057212" y="-41318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4" name="Google Shape;1434;p28"/>
              <p:cNvSpPr/>
              <p:nvPr/>
            </p:nvSpPr>
            <p:spPr>
              <a:xfrm>
                <a:off x="8637925" y="-41318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28"/>
              <p:cNvSpPr/>
              <p:nvPr/>
            </p:nvSpPr>
            <p:spPr>
              <a:xfrm>
                <a:off x="8057222" y="539400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28"/>
              <p:cNvSpPr/>
              <p:nvPr/>
            </p:nvSpPr>
            <p:spPr>
              <a:xfrm>
                <a:off x="8637939" y="539400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28"/>
              <p:cNvSpPr/>
              <p:nvPr/>
            </p:nvSpPr>
            <p:spPr>
              <a:xfrm>
                <a:off x="8057222" y="1120101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1438;p28"/>
              <p:cNvSpPr/>
              <p:nvPr/>
            </p:nvSpPr>
            <p:spPr>
              <a:xfrm>
                <a:off x="8637939" y="1120101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9" name="Google Shape;1439;p28"/>
              <p:cNvSpPr/>
              <p:nvPr/>
            </p:nvSpPr>
            <p:spPr>
              <a:xfrm>
                <a:off x="8057222" y="1700802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0" name="Google Shape;1440;p28"/>
              <p:cNvSpPr/>
              <p:nvPr/>
            </p:nvSpPr>
            <p:spPr>
              <a:xfrm>
                <a:off x="8637939" y="1700802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1" name="Google Shape;1441;p28"/>
              <p:cNvSpPr/>
              <p:nvPr/>
            </p:nvSpPr>
            <p:spPr>
              <a:xfrm>
                <a:off x="8057222" y="2281503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28"/>
              <p:cNvSpPr/>
              <p:nvPr/>
            </p:nvSpPr>
            <p:spPr>
              <a:xfrm>
                <a:off x="8637939" y="2281503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28"/>
              <p:cNvSpPr/>
              <p:nvPr/>
            </p:nvSpPr>
            <p:spPr>
              <a:xfrm>
                <a:off x="8057222" y="2862205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28"/>
              <p:cNvSpPr/>
              <p:nvPr/>
            </p:nvSpPr>
            <p:spPr>
              <a:xfrm>
                <a:off x="8637939" y="2862205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5" name="Google Shape;1445;p28"/>
              <p:cNvSpPr/>
              <p:nvPr/>
            </p:nvSpPr>
            <p:spPr>
              <a:xfrm>
                <a:off x="8057222" y="3442906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28"/>
              <p:cNvSpPr/>
              <p:nvPr/>
            </p:nvSpPr>
            <p:spPr>
              <a:xfrm>
                <a:off x="8637939" y="3442906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447;p28"/>
              <p:cNvSpPr/>
              <p:nvPr/>
            </p:nvSpPr>
            <p:spPr>
              <a:xfrm>
                <a:off x="8057222" y="4023607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28"/>
              <p:cNvSpPr/>
              <p:nvPr/>
            </p:nvSpPr>
            <p:spPr>
              <a:xfrm>
                <a:off x="8637939" y="4023607"/>
                <a:ext cx="580800" cy="580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49" name="Google Shape;1449;p28"/>
            <p:cNvSpPr/>
            <p:nvPr/>
          </p:nvSpPr>
          <p:spPr>
            <a:xfrm>
              <a:off x="-75553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28"/>
            <p:cNvSpPr/>
            <p:nvPr/>
          </p:nvSpPr>
          <p:spPr>
            <a:xfrm>
              <a:off x="-75553" y="28622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28"/>
            <p:cNvSpPr/>
            <p:nvPr/>
          </p:nvSpPr>
          <p:spPr>
            <a:xfrm>
              <a:off x="-75553" y="34429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28"/>
            <p:cNvSpPr/>
            <p:nvPr/>
          </p:nvSpPr>
          <p:spPr>
            <a:xfrm>
              <a:off x="-75553" y="40236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28"/>
            <p:cNvSpPr/>
            <p:nvPr/>
          </p:nvSpPr>
          <p:spPr>
            <a:xfrm>
              <a:off x="-75553" y="46041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28"/>
            <p:cNvSpPr/>
            <p:nvPr/>
          </p:nvSpPr>
          <p:spPr>
            <a:xfrm>
              <a:off x="-75553" y="-4109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28"/>
            <p:cNvSpPr/>
            <p:nvPr/>
          </p:nvSpPr>
          <p:spPr>
            <a:xfrm>
              <a:off x="-75553" y="5396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28"/>
            <p:cNvSpPr/>
            <p:nvPr/>
          </p:nvSpPr>
          <p:spPr>
            <a:xfrm>
              <a:off x="-75553" y="11203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28"/>
            <p:cNvSpPr/>
            <p:nvPr/>
          </p:nvSpPr>
          <p:spPr>
            <a:xfrm>
              <a:off x="-75553" y="17008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1_1">
    <p:spTree>
      <p:nvGrpSpPr>
        <p:cNvPr id="1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9" name="Google Shape;1459;p29"/>
          <p:cNvGrpSpPr/>
          <p:nvPr/>
        </p:nvGrpSpPr>
        <p:grpSpPr>
          <a:xfrm>
            <a:off x="-75553" y="-41318"/>
            <a:ext cx="9294291" cy="5226443"/>
            <a:chOff x="-75553" y="-41318"/>
            <a:chExt cx="9294291" cy="5226443"/>
          </a:xfrm>
        </p:grpSpPr>
        <p:sp>
          <p:nvSpPr>
            <p:cNvPr id="1460" name="Google Shape;1460;p29"/>
            <p:cNvSpPr/>
            <p:nvPr/>
          </p:nvSpPr>
          <p:spPr>
            <a:xfrm>
              <a:off x="6895672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29"/>
            <p:cNvSpPr/>
            <p:nvPr/>
          </p:nvSpPr>
          <p:spPr>
            <a:xfrm>
              <a:off x="7476389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29"/>
            <p:cNvSpPr/>
            <p:nvPr/>
          </p:nvSpPr>
          <p:spPr>
            <a:xfrm>
              <a:off x="6895662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29"/>
            <p:cNvSpPr/>
            <p:nvPr/>
          </p:nvSpPr>
          <p:spPr>
            <a:xfrm>
              <a:off x="7476375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29"/>
            <p:cNvSpPr/>
            <p:nvPr/>
          </p:nvSpPr>
          <p:spPr>
            <a:xfrm>
              <a:off x="6895672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29"/>
            <p:cNvSpPr/>
            <p:nvPr/>
          </p:nvSpPr>
          <p:spPr>
            <a:xfrm>
              <a:off x="7476389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29"/>
            <p:cNvSpPr/>
            <p:nvPr/>
          </p:nvSpPr>
          <p:spPr>
            <a:xfrm>
              <a:off x="6895672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29"/>
            <p:cNvSpPr/>
            <p:nvPr/>
          </p:nvSpPr>
          <p:spPr>
            <a:xfrm>
              <a:off x="7476389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29"/>
            <p:cNvSpPr/>
            <p:nvPr/>
          </p:nvSpPr>
          <p:spPr>
            <a:xfrm>
              <a:off x="6895672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29"/>
            <p:cNvSpPr/>
            <p:nvPr/>
          </p:nvSpPr>
          <p:spPr>
            <a:xfrm>
              <a:off x="7476389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29"/>
            <p:cNvSpPr/>
            <p:nvPr/>
          </p:nvSpPr>
          <p:spPr>
            <a:xfrm>
              <a:off x="689567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29"/>
            <p:cNvSpPr/>
            <p:nvPr/>
          </p:nvSpPr>
          <p:spPr>
            <a:xfrm>
              <a:off x="7476389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29"/>
            <p:cNvSpPr/>
            <p:nvPr/>
          </p:nvSpPr>
          <p:spPr>
            <a:xfrm>
              <a:off x="6895672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29"/>
            <p:cNvSpPr/>
            <p:nvPr/>
          </p:nvSpPr>
          <p:spPr>
            <a:xfrm>
              <a:off x="7476389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29"/>
            <p:cNvSpPr/>
            <p:nvPr/>
          </p:nvSpPr>
          <p:spPr>
            <a:xfrm>
              <a:off x="6895672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9"/>
            <p:cNvSpPr/>
            <p:nvPr/>
          </p:nvSpPr>
          <p:spPr>
            <a:xfrm>
              <a:off x="7476389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9"/>
            <p:cNvSpPr/>
            <p:nvPr/>
          </p:nvSpPr>
          <p:spPr>
            <a:xfrm>
              <a:off x="6895672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9"/>
            <p:cNvSpPr/>
            <p:nvPr/>
          </p:nvSpPr>
          <p:spPr>
            <a:xfrm>
              <a:off x="7476389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29"/>
            <p:cNvSpPr/>
            <p:nvPr/>
          </p:nvSpPr>
          <p:spPr>
            <a:xfrm>
              <a:off x="8057222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29"/>
            <p:cNvSpPr/>
            <p:nvPr/>
          </p:nvSpPr>
          <p:spPr>
            <a:xfrm>
              <a:off x="8637939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29"/>
            <p:cNvSpPr/>
            <p:nvPr/>
          </p:nvSpPr>
          <p:spPr>
            <a:xfrm>
              <a:off x="8057212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29"/>
            <p:cNvSpPr/>
            <p:nvPr/>
          </p:nvSpPr>
          <p:spPr>
            <a:xfrm>
              <a:off x="8637925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29"/>
            <p:cNvSpPr/>
            <p:nvPr/>
          </p:nvSpPr>
          <p:spPr>
            <a:xfrm>
              <a:off x="8057222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29"/>
            <p:cNvSpPr/>
            <p:nvPr/>
          </p:nvSpPr>
          <p:spPr>
            <a:xfrm>
              <a:off x="8637939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29"/>
            <p:cNvSpPr/>
            <p:nvPr/>
          </p:nvSpPr>
          <p:spPr>
            <a:xfrm>
              <a:off x="8057222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29"/>
            <p:cNvSpPr/>
            <p:nvPr/>
          </p:nvSpPr>
          <p:spPr>
            <a:xfrm>
              <a:off x="8637939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29"/>
            <p:cNvSpPr/>
            <p:nvPr/>
          </p:nvSpPr>
          <p:spPr>
            <a:xfrm>
              <a:off x="8057222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29"/>
            <p:cNvSpPr/>
            <p:nvPr/>
          </p:nvSpPr>
          <p:spPr>
            <a:xfrm>
              <a:off x="8637939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29"/>
            <p:cNvSpPr/>
            <p:nvPr/>
          </p:nvSpPr>
          <p:spPr>
            <a:xfrm>
              <a:off x="805722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29"/>
            <p:cNvSpPr/>
            <p:nvPr/>
          </p:nvSpPr>
          <p:spPr>
            <a:xfrm>
              <a:off x="8637939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29"/>
            <p:cNvSpPr/>
            <p:nvPr/>
          </p:nvSpPr>
          <p:spPr>
            <a:xfrm>
              <a:off x="8057222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29"/>
            <p:cNvSpPr/>
            <p:nvPr/>
          </p:nvSpPr>
          <p:spPr>
            <a:xfrm>
              <a:off x="8637939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29"/>
            <p:cNvSpPr/>
            <p:nvPr/>
          </p:nvSpPr>
          <p:spPr>
            <a:xfrm>
              <a:off x="8057222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29"/>
            <p:cNvSpPr/>
            <p:nvPr/>
          </p:nvSpPr>
          <p:spPr>
            <a:xfrm>
              <a:off x="8637939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9"/>
            <p:cNvSpPr/>
            <p:nvPr/>
          </p:nvSpPr>
          <p:spPr>
            <a:xfrm>
              <a:off x="8057222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29"/>
            <p:cNvSpPr/>
            <p:nvPr/>
          </p:nvSpPr>
          <p:spPr>
            <a:xfrm>
              <a:off x="8637939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29"/>
            <p:cNvSpPr/>
            <p:nvPr/>
          </p:nvSpPr>
          <p:spPr>
            <a:xfrm>
              <a:off x="4572022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29"/>
            <p:cNvSpPr/>
            <p:nvPr/>
          </p:nvSpPr>
          <p:spPr>
            <a:xfrm>
              <a:off x="5152739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29"/>
            <p:cNvSpPr/>
            <p:nvPr/>
          </p:nvSpPr>
          <p:spPr>
            <a:xfrm>
              <a:off x="4572012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29"/>
            <p:cNvSpPr/>
            <p:nvPr/>
          </p:nvSpPr>
          <p:spPr>
            <a:xfrm>
              <a:off x="5152725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29"/>
            <p:cNvSpPr/>
            <p:nvPr/>
          </p:nvSpPr>
          <p:spPr>
            <a:xfrm>
              <a:off x="4572022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29"/>
            <p:cNvSpPr/>
            <p:nvPr/>
          </p:nvSpPr>
          <p:spPr>
            <a:xfrm>
              <a:off x="3990639" y="17008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29"/>
            <p:cNvSpPr/>
            <p:nvPr/>
          </p:nvSpPr>
          <p:spPr>
            <a:xfrm>
              <a:off x="4572022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29"/>
            <p:cNvSpPr/>
            <p:nvPr/>
          </p:nvSpPr>
          <p:spPr>
            <a:xfrm>
              <a:off x="5152739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29"/>
            <p:cNvSpPr/>
            <p:nvPr/>
          </p:nvSpPr>
          <p:spPr>
            <a:xfrm>
              <a:off x="4572022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29"/>
            <p:cNvSpPr/>
            <p:nvPr/>
          </p:nvSpPr>
          <p:spPr>
            <a:xfrm>
              <a:off x="5152739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29"/>
            <p:cNvSpPr/>
            <p:nvPr/>
          </p:nvSpPr>
          <p:spPr>
            <a:xfrm>
              <a:off x="5152739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9"/>
            <p:cNvSpPr/>
            <p:nvPr/>
          </p:nvSpPr>
          <p:spPr>
            <a:xfrm>
              <a:off x="457202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29"/>
            <p:cNvSpPr/>
            <p:nvPr/>
          </p:nvSpPr>
          <p:spPr>
            <a:xfrm>
              <a:off x="5152739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29"/>
            <p:cNvSpPr/>
            <p:nvPr/>
          </p:nvSpPr>
          <p:spPr>
            <a:xfrm>
              <a:off x="4572022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29"/>
            <p:cNvSpPr/>
            <p:nvPr/>
          </p:nvSpPr>
          <p:spPr>
            <a:xfrm>
              <a:off x="5152739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29"/>
            <p:cNvSpPr/>
            <p:nvPr/>
          </p:nvSpPr>
          <p:spPr>
            <a:xfrm>
              <a:off x="4572022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29"/>
            <p:cNvSpPr/>
            <p:nvPr/>
          </p:nvSpPr>
          <p:spPr>
            <a:xfrm>
              <a:off x="5152739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29"/>
            <p:cNvSpPr/>
            <p:nvPr/>
          </p:nvSpPr>
          <p:spPr>
            <a:xfrm>
              <a:off x="4572022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29"/>
            <p:cNvSpPr/>
            <p:nvPr/>
          </p:nvSpPr>
          <p:spPr>
            <a:xfrm>
              <a:off x="5152739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29"/>
            <p:cNvSpPr/>
            <p:nvPr/>
          </p:nvSpPr>
          <p:spPr>
            <a:xfrm>
              <a:off x="5733572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29"/>
            <p:cNvSpPr/>
            <p:nvPr/>
          </p:nvSpPr>
          <p:spPr>
            <a:xfrm>
              <a:off x="6314289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29"/>
            <p:cNvSpPr/>
            <p:nvPr/>
          </p:nvSpPr>
          <p:spPr>
            <a:xfrm>
              <a:off x="5733562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29"/>
            <p:cNvSpPr/>
            <p:nvPr/>
          </p:nvSpPr>
          <p:spPr>
            <a:xfrm>
              <a:off x="6314275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29"/>
            <p:cNvSpPr/>
            <p:nvPr/>
          </p:nvSpPr>
          <p:spPr>
            <a:xfrm>
              <a:off x="5733572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29"/>
            <p:cNvSpPr/>
            <p:nvPr/>
          </p:nvSpPr>
          <p:spPr>
            <a:xfrm>
              <a:off x="6314289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29"/>
            <p:cNvSpPr/>
            <p:nvPr/>
          </p:nvSpPr>
          <p:spPr>
            <a:xfrm>
              <a:off x="5733572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29"/>
            <p:cNvSpPr/>
            <p:nvPr/>
          </p:nvSpPr>
          <p:spPr>
            <a:xfrm>
              <a:off x="6314289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29"/>
            <p:cNvSpPr/>
            <p:nvPr/>
          </p:nvSpPr>
          <p:spPr>
            <a:xfrm>
              <a:off x="5733572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29"/>
            <p:cNvSpPr/>
            <p:nvPr/>
          </p:nvSpPr>
          <p:spPr>
            <a:xfrm>
              <a:off x="6314289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29"/>
            <p:cNvSpPr/>
            <p:nvPr/>
          </p:nvSpPr>
          <p:spPr>
            <a:xfrm>
              <a:off x="573357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29"/>
            <p:cNvSpPr/>
            <p:nvPr/>
          </p:nvSpPr>
          <p:spPr>
            <a:xfrm>
              <a:off x="6314289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29"/>
            <p:cNvSpPr/>
            <p:nvPr/>
          </p:nvSpPr>
          <p:spPr>
            <a:xfrm>
              <a:off x="5733572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29"/>
            <p:cNvSpPr/>
            <p:nvPr/>
          </p:nvSpPr>
          <p:spPr>
            <a:xfrm>
              <a:off x="6314289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29"/>
            <p:cNvSpPr/>
            <p:nvPr/>
          </p:nvSpPr>
          <p:spPr>
            <a:xfrm>
              <a:off x="5733572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29"/>
            <p:cNvSpPr/>
            <p:nvPr/>
          </p:nvSpPr>
          <p:spPr>
            <a:xfrm>
              <a:off x="6314289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29"/>
            <p:cNvSpPr/>
            <p:nvPr/>
          </p:nvSpPr>
          <p:spPr>
            <a:xfrm>
              <a:off x="5733572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29"/>
            <p:cNvSpPr/>
            <p:nvPr/>
          </p:nvSpPr>
          <p:spPr>
            <a:xfrm>
              <a:off x="6314289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29"/>
            <p:cNvSpPr/>
            <p:nvPr/>
          </p:nvSpPr>
          <p:spPr>
            <a:xfrm>
              <a:off x="340992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29"/>
            <p:cNvSpPr/>
            <p:nvPr/>
          </p:nvSpPr>
          <p:spPr>
            <a:xfrm>
              <a:off x="3990639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29"/>
            <p:cNvSpPr/>
            <p:nvPr/>
          </p:nvSpPr>
          <p:spPr>
            <a:xfrm>
              <a:off x="108627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29"/>
            <p:cNvSpPr/>
            <p:nvPr/>
          </p:nvSpPr>
          <p:spPr>
            <a:xfrm>
              <a:off x="1666989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29"/>
            <p:cNvSpPr/>
            <p:nvPr/>
          </p:nvSpPr>
          <p:spPr>
            <a:xfrm>
              <a:off x="282882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29"/>
            <p:cNvSpPr/>
            <p:nvPr/>
          </p:nvSpPr>
          <p:spPr>
            <a:xfrm>
              <a:off x="2248097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29"/>
            <p:cNvSpPr/>
            <p:nvPr/>
          </p:nvSpPr>
          <p:spPr>
            <a:xfrm>
              <a:off x="50517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29"/>
            <p:cNvSpPr/>
            <p:nvPr/>
          </p:nvSpPr>
          <p:spPr>
            <a:xfrm>
              <a:off x="-75553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29"/>
            <p:cNvSpPr/>
            <p:nvPr/>
          </p:nvSpPr>
          <p:spPr>
            <a:xfrm>
              <a:off x="3409922" y="28622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29"/>
            <p:cNvSpPr/>
            <p:nvPr/>
          </p:nvSpPr>
          <p:spPr>
            <a:xfrm>
              <a:off x="3990639" y="28622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29"/>
            <p:cNvSpPr/>
            <p:nvPr/>
          </p:nvSpPr>
          <p:spPr>
            <a:xfrm>
              <a:off x="1086272" y="28622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29"/>
            <p:cNvSpPr/>
            <p:nvPr/>
          </p:nvSpPr>
          <p:spPr>
            <a:xfrm>
              <a:off x="1666989" y="28622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29"/>
            <p:cNvSpPr/>
            <p:nvPr/>
          </p:nvSpPr>
          <p:spPr>
            <a:xfrm>
              <a:off x="2828822" y="28622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29"/>
            <p:cNvSpPr/>
            <p:nvPr/>
          </p:nvSpPr>
          <p:spPr>
            <a:xfrm>
              <a:off x="2248097" y="28622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29"/>
            <p:cNvSpPr/>
            <p:nvPr/>
          </p:nvSpPr>
          <p:spPr>
            <a:xfrm>
              <a:off x="505172" y="28622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29"/>
            <p:cNvSpPr/>
            <p:nvPr/>
          </p:nvSpPr>
          <p:spPr>
            <a:xfrm>
              <a:off x="-75553" y="28622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29"/>
            <p:cNvSpPr/>
            <p:nvPr/>
          </p:nvSpPr>
          <p:spPr>
            <a:xfrm>
              <a:off x="3409922" y="34429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29"/>
            <p:cNvSpPr/>
            <p:nvPr/>
          </p:nvSpPr>
          <p:spPr>
            <a:xfrm>
              <a:off x="3990639" y="34429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29"/>
            <p:cNvSpPr/>
            <p:nvPr/>
          </p:nvSpPr>
          <p:spPr>
            <a:xfrm>
              <a:off x="1086272" y="34429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29"/>
            <p:cNvSpPr/>
            <p:nvPr/>
          </p:nvSpPr>
          <p:spPr>
            <a:xfrm>
              <a:off x="1666989" y="34429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29"/>
            <p:cNvSpPr/>
            <p:nvPr/>
          </p:nvSpPr>
          <p:spPr>
            <a:xfrm>
              <a:off x="2828822" y="34429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29"/>
            <p:cNvSpPr/>
            <p:nvPr/>
          </p:nvSpPr>
          <p:spPr>
            <a:xfrm>
              <a:off x="2248097" y="34429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29"/>
            <p:cNvSpPr/>
            <p:nvPr/>
          </p:nvSpPr>
          <p:spPr>
            <a:xfrm>
              <a:off x="505172" y="34429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29"/>
            <p:cNvSpPr/>
            <p:nvPr/>
          </p:nvSpPr>
          <p:spPr>
            <a:xfrm>
              <a:off x="-75553" y="34429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29"/>
            <p:cNvSpPr/>
            <p:nvPr/>
          </p:nvSpPr>
          <p:spPr>
            <a:xfrm>
              <a:off x="3409922" y="40236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29"/>
            <p:cNvSpPr/>
            <p:nvPr/>
          </p:nvSpPr>
          <p:spPr>
            <a:xfrm>
              <a:off x="3990639" y="40236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29"/>
            <p:cNvSpPr/>
            <p:nvPr/>
          </p:nvSpPr>
          <p:spPr>
            <a:xfrm>
              <a:off x="1086272" y="40236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29"/>
            <p:cNvSpPr/>
            <p:nvPr/>
          </p:nvSpPr>
          <p:spPr>
            <a:xfrm>
              <a:off x="1666989" y="40236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29"/>
            <p:cNvSpPr/>
            <p:nvPr/>
          </p:nvSpPr>
          <p:spPr>
            <a:xfrm>
              <a:off x="2828822" y="40236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29"/>
            <p:cNvSpPr/>
            <p:nvPr/>
          </p:nvSpPr>
          <p:spPr>
            <a:xfrm>
              <a:off x="2248097" y="40236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29"/>
            <p:cNvSpPr/>
            <p:nvPr/>
          </p:nvSpPr>
          <p:spPr>
            <a:xfrm>
              <a:off x="505172" y="40236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29"/>
            <p:cNvSpPr/>
            <p:nvPr/>
          </p:nvSpPr>
          <p:spPr>
            <a:xfrm>
              <a:off x="-75553" y="40236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29"/>
            <p:cNvSpPr/>
            <p:nvPr/>
          </p:nvSpPr>
          <p:spPr>
            <a:xfrm>
              <a:off x="3409922" y="46041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29"/>
            <p:cNvSpPr/>
            <p:nvPr/>
          </p:nvSpPr>
          <p:spPr>
            <a:xfrm>
              <a:off x="3990639" y="46041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29"/>
            <p:cNvSpPr/>
            <p:nvPr/>
          </p:nvSpPr>
          <p:spPr>
            <a:xfrm>
              <a:off x="1086272" y="46041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29"/>
            <p:cNvSpPr/>
            <p:nvPr/>
          </p:nvSpPr>
          <p:spPr>
            <a:xfrm>
              <a:off x="1666989" y="46041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29"/>
            <p:cNvSpPr/>
            <p:nvPr/>
          </p:nvSpPr>
          <p:spPr>
            <a:xfrm>
              <a:off x="2828822" y="46041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29"/>
            <p:cNvSpPr/>
            <p:nvPr/>
          </p:nvSpPr>
          <p:spPr>
            <a:xfrm>
              <a:off x="2248097" y="46041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29"/>
            <p:cNvSpPr/>
            <p:nvPr/>
          </p:nvSpPr>
          <p:spPr>
            <a:xfrm>
              <a:off x="505172" y="46041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29"/>
            <p:cNvSpPr/>
            <p:nvPr/>
          </p:nvSpPr>
          <p:spPr>
            <a:xfrm>
              <a:off x="-75553" y="46041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29"/>
            <p:cNvSpPr/>
            <p:nvPr/>
          </p:nvSpPr>
          <p:spPr>
            <a:xfrm>
              <a:off x="-75553" y="-4109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29"/>
            <p:cNvSpPr/>
            <p:nvPr/>
          </p:nvSpPr>
          <p:spPr>
            <a:xfrm>
              <a:off x="-75553" y="5396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29"/>
            <p:cNvSpPr/>
            <p:nvPr/>
          </p:nvSpPr>
          <p:spPr>
            <a:xfrm>
              <a:off x="-75553" y="11203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29"/>
            <p:cNvSpPr/>
            <p:nvPr/>
          </p:nvSpPr>
          <p:spPr>
            <a:xfrm>
              <a:off x="-75553" y="17008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29"/>
            <p:cNvSpPr/>
            <p:nvPr/>
          </p:nvSpPr>
          <p:spPr>
            <a:xfrm>
              <a:off x="3409922" y="-4089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29"/>
            <p:cNvSpPr/>
            <p:nvPr/>
          </p:nvSpPr>
          <p:spPr>
            <a:xfrm>
              <a:off x="3990639" y="-4089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29"/>
            <p:cNvSpPr/>
            <p:nvPr/>
          </p:nvSpPr>
          <p:spPr>
            <a:xfrm>
              <a:off x="1086272" y="-4089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29"/>
            <p:cNvSpPr/>
            <p:nvPr/>
          </p:nvSpPr>
          <p:spPr>
            <a:xfrm>
              <a:off x="1666989" y="-4089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29"/>
            <p:cNvSpPr/>
            <p:nvPr/>
          </p:nvSpPr>
          <p:spPr>
            <a:xfrm>
              <a:off x="2828822" y="-4089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29"/>
            <p:cNvSpPr/>
            <p:nvPr/>
          </p:nvSpPr>
          <p:spPr>
            <a:xfrm>
              <a:off x="2248097" y="-4089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29"/>
            <p:cNvSpPr/>
            <p:nvPr/>
          </p:nvSpPr>
          <p:spPr>
            <a:xfrm>
              <a:off x="505172" y="-4089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29"/>
            <p:cNvSpPr/>
            <p:nvPr/>
          </p:nvSpPr>
          <p:spPr>
            <a:xfrm>
              <a:off x="3409922" y="5394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29"/>
            <p:cNvSpPr/>
            <p:nvPr/>
          </p:nvSpPr>
          <p:spPr>
            <a:xfrm>
              <a:off x="3990639" y="5394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29"/>
            <p:cNvSpPr/>
            <p:nvPr/>
          </p:nvSpPr>
          <p:spPr>
            <a:xfrm>
              <a:off x="1086272" y="5394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29"/>
            <p:cNvSpPr/>
            <p:nvPr/>
          </p:nvSpPr>
          <p:spPr>
            <a:xfrm>
              <a:off x="1666989" y="5394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29"/>
            <p:cNvSpPr/>
            <p:nvPr/>
          </p:nvSpPr>
          <p:spPr>
            <a:xfrm>
              <a:off x="2828822" y="5394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29"/>
            <p:cNvSpPr/>
            <p:nvPr/>
          </p:nvSpPr>
          <p:spPr>
            <a:xfrm>
              <a:off x="2248097" y="5394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29"/>
            <p:cNvSpPr/>
            <p:nvPr/>
          </p:nvSpPr>
          <p:spPr>
            <a:xfrm>
              <a:off x="505172" y="5394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29"/>
            <p:cNvSpPr/>
            <p:nvPr/>
          </p:nvSpPr>
          <p:spPr>
            <a:xfrm>
              <a:off x="3409922" y="11201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29"/>
            <p:cNvSpPr/>
            <p:nvPr/>
          </p:nvSpPr>
          <p:spPr>
            <a:xfrm>
              <a:off x="3990639" y="11201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29"/>
            <p:cNvSpPr/>
            <p:nvPr/>
          </p:nvSpPr>
          <p:spPr>
            <a:xfrm>
              <a:off x="1086272" y="11201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29"/>
            <p:cNvSpPr/>
            <p:nvPr/>
          </p:nvSpPr>
          <p:spPr>
            <a:xfrm>
              <a:off x="1666989" y="11201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29"/>
            <p:cNvSpPr/>
            <p:nvPr/>
          </p:nvSpPr>
          <p:spPr>
            <a:xfrm>
              <a:off x="2828822" y="11201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29"/>
            <p:cNvSpPr/>
            <p:nvPr/>
          </p:nvSpPr>
          <p:spPr>
            <a:xfrm>
              <a:off x="2248097" y="11201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29"/>
            <p:cNvSpPr/>
            <p:nvPr/>
          </p:nvSpPr>
          <p:spPr>
            <a:xfrm>
              <a:off x="505172" y="11201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29"/>
            <p:cNvSpPr/>
            <p:nvPr/>
          </p:nvSpPr>
          <p:spPr>
            <a:xfrm>
              <a:off x="3409922" y="17008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29"/>
            <p:cNvSpPr/>
            <p:nvPr/>
          </p:nvSpPr>
          <p:spPr>
            <a:xfrm>
              <a:off x="1086272" y="17008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29"/>
            <p:cNvSpPr/>
            <p:nvPr/>
          </p:nvSpPr>
          <p:spPr>
            <a:xfrm>
              <a:off x="1666989" y="17008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29"/>
            <p:cNvSpPr/>
            <p:nvPr/>
          </p:nvSpPr>
          <p:spPr>
            <a:xfrm>
              <a:off x="2828822" y="17008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29"/>
            <p:cNvSpPr/>
            <p:nvPr/>
          </p:nvSpPr>
          <p:spPr>
            <a:xfrm>
              <a:off x="2248097" y="17008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29"/>
            <p:cNvSpPr/>
            <p:nvPr/>
          </p:nvSpPr>
          <p:spPr>
            <a:xfrm>
              <a:off x="505172" y="17008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osis"/>
              <a:buChar char="●"/>
              <a:defRPr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osis"/>
              <a:buChar char="○"/>
              <a:defRPr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osis"/>
              <a:buChar char="■"/>
              <a:defRPr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osis"/>
              <a:buChar char="●"/>
              <a:defRPr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osis"/>
              <a:buChar char="○"/>
              <a:defRPr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osis"/>
              <a:buChar char="■"/>
              <a:defRPr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osis"/>
              <a:buChar char="●"/>
              <a:defRPr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osis"/>
              <a:buChar char="○"/>
              <a:defRPr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302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Dosis"/>
              <a:buChar char="■"/>
              <a:defRPr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6" r:id="rId4"/>
    <p:sldLayoutId id="2147483658" r:id="rId5"/>
    <p:sldLayoutId id="2147483660" r:id="rId6"/>
    <p:sldLayoutId id="2147483661" r:id="rId7"/>
    <p:sldLayoutId id="2147483663" r:id="rId8"/>
    <p:sldLayoutId id="2147483673" r:id="rId9"/>
    <p:sldLayoutId id="2147483674" r:id="rId10"/>
    <p:sldLayoutId id="2147483675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Chistyakova.julia00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Google Shape;1612;p32"/>
          <p:cNvSpPr txBox="1">
            <a:spLocks noGrp="1"/>
          </p:cNvSpPr>
          <p:nvPr>
            <p:ph type="ctrTitle"/>
          </p:nvPr>
        </p:nvSpPr>
        <p:spPr>
          <a:xfrm>
            <a:off x="478428" y="286918"/>
            <a:ext cx="4105714" cy="294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rtl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Зеленая</a:t>
            </a:r>
            <a:r>
              <a:rPr lang="ru-RU" sz="4400" dirty="0">
                <a:solidFill>
                  <a:schemeClr val="dk1"/>
                </a:solidFill>
              </a:rPr>
              <a:t> </a:t>
            </a:r>
            <a:r>
              <a:rPr lang="ru-RU" sz="4400" dirty="0">
                <a:solidFill>
                  <a:schemeClr val="dk1"/>
                </a:solidFill>
                <a:latin typeface="Arial Black" panose="020B0A04020102020204" pitchFamily="34" charset="0"/>
              </a:rPr>
              <a:t>Вертикаль</a:t>
            </a:r>
            <a:endParaRPr sz="4400" dirty="0">
              <a:solidFill>
                <a:schemeClr val="dk1"/>
              </a:solidFill>
              <a:latin typeface="Arial Black" panose="020B0A04020102020204" pitchFamily="34" charset="0"/>
            </a:endParaRPr>
          </a:p>
        </p:txBody>
      </p:sp>
      <p:sp>
        <p:nvSpPr>
          <p:cNvPr id="1614" name="Google Shape;1614;p32"/>
          <p:cNvSpPr txBox="1">
            <a:spLocks noGrp="1"/>
          </p:cNvSpPr>
          <p:nvPr>
            <p:ph type="subTitle" idx="1"/>
          </p:nvPr>
        </p:nvSpPr>
        <p:spPr>
          <a:xfrm>
            <a:off x="502609" y="2854292"/>
            <a:ext cx="3484200" cy="1193452"/>
          </a:xfrm>
          <a:prstGeom prst="rect">
            <a:avLst/>
          </a:prstGeom>
          <a:solidFill>
            <a:schemeClr val="accent3"/>
          </a:solidFill>
          <a:ln>
            <a:solidFill>
              <a:schemeClr val="accent2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 err="1">
                <a:latin typeface="Mako"/>
                <a:ea typeface="Mako"/>
                <a:cs typeface="Mako"/>
                <a:sym typeface="Mako"/>
              </a:rPr>
              <a:t>КузГАУ</a:t>
            </a:r>
            <a:endParaRPr lang="ru-RU" sz="1500" dirty="0">
              <a:latin typeface="Mako"/>
              <a:ea typeface="Mako"/>
              <a:cs typeface="Mako"/>
              <a:sym typeface="Mak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500" dirty="0">
              <a:latin typeface="Mako"/>
              <a:ea typeface="Mako"/>
              <a:cs typeface="Mako"/>
              <a:sym typeface="Mak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latin typeface="Mako"/>
                <a:ea typeface="Mako"/>
                <a:cs typeface="Mako"/>
                <a:sym typeface="Mako"/>
              </a:rPr>
              <a:t>Жилка Юлия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latin typeface="Mako"/>
                <a:ea typeface="Mako"/>
                <a:cs typeface="Mako"/>
                <a:sym typeface="Mako"/>
              </a:rPr>
              <a:t>Харина Юлия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 err="1">
                <a:latin typeface="Mako"/>
                <a:ea typeface="Mako"/>
                <a:cs typeface="Mako"/>
                <a:sym typeface="Mako"/>
              </a:rPr>
              <a:t>Семынин</a:t>
            </a:r>
            <a:r>
              <a:rPr lang="ru-RU" sz="1500" dirty="0">
                <a:latin typeface="Mako"/>
                <a:ea typeface="Mako"/>
                <a:cs typeface="Mako"/>
                <a:sym typeface="Mako"/>
              </a:rPr>
              <a:t> Григорий</a:t>
            </a:r>
            <a:endParaRPr sz="1500" dirty="0">
              <a:latin typeface="Mako"/>
              <a:ea typeface="Mako"/>
              <a:cs typeface="Mako"/>
              <a:sym typeface="Mako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9F800-DD33-45BC-B70B-6CD493C7ABB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564" y="531289"/>
            <a:ext cx="3484200" cy="4080922"/>
          </a:xfrm>
          <a:prstGeom prst="rect">
            <a:avLst/>
          </a:prstGeom>
          <a:noFill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FEAAD6-5CD0-42EE-81EE-E508493A88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2837" y="2863817"/>
            <a:ext cx="1334175" cy="118437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p33"/>
          <p:cNvSpPr txBox="1">
            <a:spLocks noGrp="1"/>
          </p:cNvSpPr>
          <p:nvPr>
            <p:ph type="title"/>
          </p:nvPr>
        </p:nvSpPr>
        <p:spPr>
          <a:xfrm>
            <a:off x="-1835547" y="170205"/>
            <a:ext cx="9357900" cy="58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АКТУАЛЬНОСТЬ</a:t>
            </a:r>
            <a:r>
              <a:rPr lang="ru-RU" sz="2400" b="1" dirty="0">
                <a:latin typeface="Arial Black" panose="020B0A04020102020204" pitchFamily="34" charset="0"/>
              </a:rPr>
              <a:t> ПРОЕКТА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sp>
        <p:nvSpPr>
          <p:cNvPr id="4" name="Текст 18">
            <a:extLst>
              <a:ext uri="{FF2B5EF4-FFF2-40B4-BE49-F238E27FC236}">
                <a16:creationId xmlns:a16="http://schemas.microsoft.com/office/drawing/2014/main" id="{0D692EB6-ECEA-44BF-813E-BAE06AF8DAEB}"/>
              </a:ext>
            </a:extLst>
          </p:cNvPr>
          <p:cNvSpPr txBox="1">
            <a:spLocks/>
          </p:cNvSpPr>
          <p:nvPr/>
        </p:nvSpPr>
        <p:spPr>
          <a:xfrm>
            <a:off x="469250" y="993189"/>
            <a:ext cx="7579375" cy="930862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hangingPunct="0">
              <a:lnSpc>
                <a:spcPct val="120000"/>
              </a:lnSpc>
              <a:buClrTx/>
              <a:buFontTx/>
              <a:buNone/>
            </a:pPr>
            <a:r>
              <a:rPr lang="ru-RU" sz="40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  <a:sym typeface="Helvetica"/>
              </a:rPr>
              <a:t>Зеленая вертикаль  </a:t>
            </a:r>
            <a:r>
              <a:rPr lang="ru-RU" sz="4000" dirty="0">
                <a:latin typeface="+mn-lt"/>
                <a:ea typeface="+mn-ea"/>
                <a:cs typeface="+mn-cs"/>
                <a:sym typeface="Helvetica"/>
              </a:rPr>
              <a:t>- проект направлен на решение вопроса озеленения придомовых пространств и фасадов зданий за счет расположения зеленых насаждений на вертикальных опорных поверхностях зданий.</a:t>
            </a:r>
          </a:p>
          <a:p>
            <a:endParaRPr lang="ru-RU" dirty="0"/>
          </a:p>
        </p:txBody>
      </p:sp>
      <p:sp>
        <p:nvSpPr>
          <p:cNvPr id="5" name="Текст 20">
            <a:extLst>
              <a:ext uri="{FF2B5EF4-FFF2-40B4-BE49-F238E27FC236}">
                <a16:creationId xmlns:a16="http://schemas.microsoft.com/office/drawing/2014/main" id="{014A57D2-EBCB-4D43-8C5F-BE4FAFC49DF9}"/>
              </a:ext>
            </a:extLst>
          </p:cNvPr>
          <p:cNvSpPr txBox="1">
            <a:spLocks/>
          </p:cNvSpPr>
          <p:nvPr/>
        </p:nvSpPr>
        <p:spPr>
          <a:xfrm>
            <a:off x="469250" y="1924051"/>
            <a:ext cx="4207525" cy="4578735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ru-RU" dirty="0">
                <a:solidFill>
                  <a:schemeClr val="tx1"/>
                </a:solidFill>
              </a:rPr>
              <a:t>Обеспеченность 1 чел. насаждениями жилых кварталов колеблется от </a:t>
            </a:r>
            <a:r>
              <a:rPr lang="ru-RU" b="1" dirty="0">
                <a:solidFill>
                  <a:schemeClr val="tx1"/>
                </a:solidFill>
              </a:rPr>
              <a:t>10,8</a:t>
            </a:r>
            <a:r>
              <a:rPr lang="ru-RU" dirty="0">
                <a:solidFill>
                  <a:schemeClr val="tx1"/>
                </a:solidFill>
              </a:rPr>
              <a:t> м2 до </a:t>
            </a:r>
            <a:r>
              <a:rPr lang="ru-RU" b="1" dirty="0">
                <a:solidFill>
                  <a:schemeClr val="tx1"/>
                </a:solidFill>
              </a:rPr>
              <a:t>20 м2.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ru-RU" dirty="0">
                <a:solidFill>
                  <a:schemeClr val="tx1"/>
                </a:solidFill>
              </a:rPr>
              <a:t>По данным перспективного плана озеленения г. Кемерово, норма насаждений жилых кварталов должна составлять</a:t>
            </a:r>
            <a:r>
              <a:rPr lang="ru-RU" b="1" dirty="0">
                <a:solidFill>
                  <a:schemeClr val="tx1"/>
                </a:solidFill>
              </a:rPr>
              <a:t> 24,8 </a:t>
            </a:r>
            <a:r>
              <a:rPr lang="ru-RU" dirty="0">
                <a:solidFill>
                  <a:schemeClr val="tx1"/>
                </a:solidFill>
              </a:rPr>
              <a:t>м2/чел.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ru-RU" dirty="0">
                <a:solidFill>
                  <a:schemeClr val="tx1"/>
                </a:solidFill>
              </a:rPr>
              <a:t>Нехватка зеленых насаждений и монотонность застройки приводит к психо-эмоциональным расстройствам жителей новых микрорайонов.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20A3D8B-EE23-4D8B-935D-EA747CF55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730" y="2019301"/>
            <a:ext cx="4425145" cy="2403028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637DF10-9971-4747-A2D7-DFBA71DEDC04}"/>
              </a:ext>
            </a:extLst>
          </p:cNvPr>
          <p:cNvSpPr/>
          <p:nvPr/>
        </p:nvSpPr>
        <p:spPr>
          <a:xfrm>
            <a:off x="8071239" y="-33600"/>
            <a:ext cx="581025" cy="5614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B609E6C-CF16-401F-9680-F4D340D99FD9}"/>
              </a:ext>
            </a:extLst>
          </p:cNvPr>
          <p:cNvSpPr/>
          <p:nvPr/>
        </p:nvSpPr>
        <p:spPr>
          <a:xfrm>
            <a:off x="8652263" y="1129501"/>
            <a:ext cx="581025" cy="56145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9B1645D-1707-4615-AD48-EEA045F96E66}"/>
              </a:ext>
            </a:extLst>
          </p:cNvPr>
          <p:cNvSpPr/>
          <p:nvPr/>
        </p:nvSpPr>
        <p:spPr>
          <a:xfrm>
            <a:off x="8063620" y="4608494"/>
            <a:ext cx="581024" cy="580499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0C99A79-6BCE-49ED-B6C0-7DCA0534E2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64783"/>
            <a:ext cx="877211" cy="77871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BABB3C7-AE19-4A57-B25A-DF74EAA8F47B}"/>
              </a:ext>
            </a:extLst>
          </p:cNvPr>
          <p:cNvSpPr/>
          <p:nvPr/>
        </p:nvSpPr>
        <p:spPr>
          <a:xfrm>
            <a:off x="7492118" y="4016271"/>
            <a:ext cx="581026" cy="580499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7C7111B-AE63-4E53-BC34-0A321B004FF5}"/>
              </a:ext>
            </a:extLst>
          </p:cNvPr>
          <p:cNvSpPr/>
          <p:nvPr/>
        </p:nvSpPr>
        <p:spPr>
          <a:xfrm>
            <a:off x="8628205" y="1128483"/>
            <a:ext cx="581025" cy="56145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8" name="Google Shape;1688;p38"/>
          <p:cNvSpPr txBox="1">
            <a:spLocks noGrp="1"/>
          </p:cNvSpPr>
          <p:nvPr>
            <p:ph type="title"/>
          </p:nvPr>
        </p:nvSpPr>
        <p:spPr>
          <a:xfrm>
            <a:off x="-2926800" y="248075"/>
            <a:ext cx="8718000" cy="58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ПРОБЛЕМА</a:t>
            </a:r>
            <a:endParaRPr sz="24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94" name="Google Shape;1694;p38"/>
          <p:cNvSpPr/>
          <p:nvPr/>
        </p:nvSpPr>
        <p:spPr>
          <a:xfrm>
            <a:off x="-1343892" y="5390725"/>
            <a:ext cx="580800" cy="58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5" name="Google Shape;1695;p38"/>
          <p:cNvSpPr/>
          <p:nvPr/>
        </p:nvSpPr>
        <p:spPr>
          <a:xfrm>
            <a:off x="572065" y="1917627"/>
            <a:ext cx="580800" cy="58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6" name="Google Shape;1696;p38"/>
          <p:cNvSpPr/>
          <p:nvPr/>
        </p:nvSpPr>
        <p:spPr>
          <a:xfrm>
            <a:off x="-1196557" y="5493434"/>
            <a:ext cx="286147" cy="375392"/>
          </a:xfrm>
          <a:custGeom>
            <a:avLst/>
            <a:gdLst/>
            <a:ahLst/>
            <a:cxnLst/>
            <a:rect l="l" t="t" r="r" b="b"/>
            <a:pathLst>
              <a:path w="9295" h="12194" extrusionOk="0">
                <a:moveTo>
                  <a:pt x="4568" y="662"/>
                </a:moveTo>
                <a:cubicBezTo>
                  <a:pt x="5167" y="662"/>
                  <a:pt x="5639" y="1135"/>
                  <a:pt x="5639" y="1734"/>
                </a:cubicBezTo>
                <a:cubicBezTo>
                  <a:pt x="5639" y="2301"/>
                  <a:pt x="5167" y="2773"/>
                  <a:pt x="4568" y="2773"/>
                </a:cubicBezTo>
                <a:cubicBezTo>
                  <a:pt x="3970" y="2773"/>
                  <a:pt x="3497" y="2301"/>
                  <a:pt x="3497" y="1734"/>
                </a:cubicBezTo>
                <a:cubicBezTo>
                  <a:pt x="3497" y="1135"/>
                  <a:pt x="3970" y="662"/>
                  <a:pt x="4568" y="662"/>
                </a:cubicBezTo>
                <a:close/>
                <a:moveTo>
                  <a:pt x="7750" y="3529"/>
                </a:moveTo>
                <a:cubicBezTo>
                  <a:pt x="8160" y="3529"/>
                  <a:pt x="8475" y="3844"/>
                  <a:pt x="8475" y="4254"/>
                </a:cubicBezTo>
                <a:cubicBezTo>
                  <a:pt x="8475" y="4632"/>
                  <a:pt x="8160" y="4947"/>
                  <a:pt x="7750" y="4947"/>
                </a:cubicBezTo>
                <a:cubicBezTo>
                  <a:pt x="7372" y="4947"/>
                  <a:pt x="7057" y="4632"/>
                  <a:pt x="7057" y="4254"/>
                </a:cubicBezTo>
                <a:cubicBezTo>
                  <a:pt x="7057" y="3876"/>
                  <a:pt x="7372" y="3529"/>
                  <a:pt x="7750" y="3529"/>
                </a:cubicBezTo>
                <a:close/>
                <a:moveTo>
                  <a:pt x="1733" y="4254"/>
                </a:moveTo>
                <a:cubicBezTo>
                  <a:pt x="2836" y="4254"/>
                  <a:pt x="3812" y="4979"/>
                  <a:pt x="4127" y="6018"/>
                </a:cubicBezTo>
                <a:lnTo>
                  <a:pt x="2678" y="5042"/>
                </a:lnTo>
                <a:cubicBezTo>
                  <a:pt x="2615" y="4991"/>
                  <a:pt x="2537" y="4966"/>
                  <a:pt x="2460" y="4966"/>
                </a:cubicBezTo>
                <a:cubicBezTo>
                  <a:pt x="2344" y="4966"/>
                  <a:pt x="2231" y="5023"/>
                  <a:pt x="2174" y="5136"/>
                </a:cubicBezTo>
                <a:cubicBezTo>
                  <a:pt x="2048" y="5294"/>
                  <a:pt x="2079" y="5546"/>
                  <a:pt x="2268" y="5672"/>
                </a:cubicBezTo>
                <a:lnTo>
                  <a:pt x="3434" y="6459"/>
                </a:lnTo>
                <a:lnTo>
                  <a:pt x="3182" y="6459"/>
                </a:lnTo>
                <a:cubicBezTo>
                  <a:pt x="1890" y="6396"/>
                  <a:pt x="819" y="5451"/>
                  <a:pt x="662" y="4254"/>
                </a:cubicBezTo>
                <a:close/>
                <a:moveTo>
                  <a:pt x="1355" y="7814"/>
                </a:moveTo>
                <a:cubicBezTo>
                  <a:pt x="1733" y="7814"/>
                  <a:pt x="2048" y="8129"/>
                  <a:pt x="2048" y="8539"/>
                </a:cubicBezTo>
                <a:cubicBezTo>
                  <a:pt x="2048" y="8917"/>
                  <a:pt x="1733" y="9232"/>
                  <a:pt x="1355" y="9232"/>
                </a:cubicBezTo>
                <a:cubicBezTo>
                  <a:pt x="945" y="9232"/>
                  <a:pt x="630" y="8917"/>
                  <a:pt x="630" y="8539"/>
                </a:cubicBezTo>
                <a:cubicBezTo>
                  <a:pt x="630" y="8129"/>
                  <a:pt x="945" y="7814"/>
                  <a:pt x="1355" y="7814"/>
                </a:cubicBezTo>
                <a:close/>
                <a:moveTo>
                  <a:pt x="8506" y="8476"/>
                </a:moveTo>
                <a:cubicBezTo>
                  <a:pt x="8317" y="9767"/>
                  <a:pt x="7246" y="10681"/>
                  <a:pt x="5986" y="10681"/>
                </a:cubicBezTo>
                <a:lnTo>
                  <a:pt x="5734" y="10681"/>
                </a:lnTo>
                <a:lnTo>
                  <a:pt x="6900" y="9893"/>
                </a:lnTo>
                <a:cubicBezTo>
                  <a:pt x="7057" y="9799"/>
                  <a:pt x="7089" y="9578"/>
                  <a:pt x="7026" y="9389"/>
                </a:cubicBezTo>
                <a:cubicBezTo>
                  <a:pt x="6940" y="9282"/>
                  <a:pt x="6809" y="9233"/>
                  <a:pt x="6675" y="9233"/>
                </a:cubicBezTo>
                <a:cubicBezTo>
                  <a:pt x="6613" y="9233"/>
                  <a:pt x="6550" y="9243"/>
                  <a:pt x="6490" y="9263"/>
                </a:cubicBezTo>
                <a:lnTo>
                  <a:pt x="5041" y="10271"/>
                </a:lnTo>
                <a:cubicBezTo>
                  <a:pt x="5356" y="9232"/>
                  <a:pt x="6301" y="8476"/>
                  <a:pt x="7435" y="8476"/>
                </a:cubicBezTo>
                <a:close/>
                <a:moveTo>
                  <a:pt x="4600" y="1"/>
                </a:moveTo>
                <a:cubicBezTo>
                  <a:pt x="3623" y="1"/>
                  <a:pt x="2836" y="788"/>
                  <a:pt x="2836" y="1765"/>
                </a:cubicBezTo>
                <a:cubicBezTo>
                  <a:pt x="2836" y="2616"/>
                  <a:pt x="3466" y="3340"/>
                  <a:pt x="4253" y="3498"/>
                </a:cubicBezTo>
                <a:lnTo>
                  <a:pt x="4253" y="4758"/>
                </a:lnTo>
                <a:cubicBezTo>
                  <a:pt x="3655" y="4033"/>
                  <a:pt x="2741" y="3561"/>
                  <a:pt x="1764" y="3561"/>
                </a:cubicBezTo>
                <a:lnTo>
                  <a:pt x="347" y="3561"/>
                </a:lnTo>
                <a:cubicBezTo>
                  <a:pt x="158" y="3561"/>
                  <a:pt x="0" y="3718"/>
                  <a:pt x="0" y="3939"/>
                </a:cubicBezTo>
                <a:cubicBezTo>
                  <a:pt x="0" y="5703"/>
                  <a:pt x="1449" y="7152"/>
                  <a:pt x="3214" y="7152"/>
                </a:cubicBezTo>
                <a:lnTo>
                  <a:pt x="4285" y="7152"/>
                </a:lnTo>
                <a:lnTo>
                  <a:pt x="4285" y="9988"/>
                </a:lnTo>
                <a:cubicBezTo>
                  <a:pt x="3844" y="9547"/>
                  <a:pt x="3340" y="9232"/>
                  <a:pt x="2804" y="9074"/>
                </a:cubicBezTo>
                <a:cubicBezTo>
                  <a:pt x="2836" y="8917"/>
                  <a:pt x="2867" y="8759"/>
                  <a:pt x="2867" y="8602"/>
                </a:cubicBezTo>
                <a:cubicBezTo>
                  <a:pt x="2867" y="7814"/>
                  <a:pt x="2237" y="7184"/>
                  <a:pt x="1449" y="7184"/>
                </a:cubicBezTo>
                <a:cubicBezTo>
                  <a:pt x="662" y="7184"/>
                  <a:pt x="32" y="7814"/>
                  <a:pt x="32" y="8602"/>
                </a:cubicBezTo>
                <a:cubicBezTo>
                  <a:pt x="32" y="9389"/>
                  <a:pt x="662" y="10019"/>
                  <a:pt x="1449" y="10019"/>
                </a:cubicBezTo>
                <a:cubicBezTo>
                  <a:pt x="1796" y="10019"/>
                  <a:pt x="2111" y="9893"/>
                  <a:pt x="2363" y="9673"/>
                </a:cubicBezTo>
                <a:cubicBezTo>
                  <a:pt x="3182" y="9862"/>
                  <a:pt x="3907" y="10429"/>
                  <a:pt x="4285" y="11153"/>
                </a:cubicBezTo>
                <a:lnTo>
                  <a:pt x="4285" y="11847"/>
                </a:lnTo>
                <a:cubicBezTo>
                  <a:pt x="4285" y="12036"/>
                  <a:pt x="4442" y="12193"/>
                  <a:pt x="4631" y="12193"/>
                </a:cubicBezTo>
                <a:cubicBezTo>
                  <a:pt x="4852" y="12193"/>
                  <a:pt x="5009" y="12036"/>
                  <a:pt x="5009" y="11847"/>
                </a:cubicBezTo>
                <a:lnTo>
                  <a:pt x="5009" y="11437"/>
                </a:lnTo>
                <a:lnTo>
                  <a:pt x="6049" y="11437"/>
                </a:lnTo>
                <a:cubicBezTo>
                  <a:pt x="7845" y="11437"/>
                  <a:pt x="9294" y="9988"/>
                  <a:pt x="9294" y="8224"/>
                </a:cubicBezTo>
                <a:cubicBezTo>
                  <a:pt x="9231" y="7971"/>
                  <a:pt x="9042" y="7814"/>
                  <a:pt x="8853" y="7814"/>
                </a:cubicBezTo>
                <a:lnTo>
                  <a:pt x="7435" y="7814"/>
                </a:lnTo>
                <a:cubicBezTo>
                  <a:pt x="6427" y="7814"/>
                  <a:pt x="5545" y="8287"/>
                  <a:pt x="4946" y="9011"/>
                </a:cubicBezTo>
                <a:lnTo>
                  <a:pt x="4946" y="6837"/>
                </a:lnTo>
                <a:cubicBezTo>
                  <a:pt x="5356" y="6081"/>
                  <a:pt x="6081" y="5546"/>
                  <a:pt x="6900" y="5357"/>
                </a:cubicBezTo>
                <a:cubicBezTo>
                  <a:pt x="7120" y="5546"/>
                  <a:pt x="7467" y="5703"/>
                  <a:pt x="7813" y="5703"/>
                </a:cubicBezTo>
                <a:cubicBezTo>
                  <a:pt x="8601" y="5703"/>
                  <a:pt x="9231" y="5073"/>
                  <a:pt x="9231" y="4285"/>
                </a:cubicBezTo>
                <a:cubicBezTo>
                  <a:pt x="9231" y="3498"/>
                  <a:pt x="8601" y="2868"/>
                  <a:pt x="7813" y="2868"/>
                </a:cubicBezTo>
                <a:cubicBezTo>
                  <a:pt x="7026" y="2868"/>
                  <a:pt x="6396" y="3498"/>
                  <a:pt x="6396" y="4285"/>
                </a:cubicBezTo>
                <a:cubicBezTo>
                  <a:pt x="6396" y="4443"/>
                  <a:pt x="6427" y="4600"/>
                  <a:pt x="6459" y="4758"/>
                </a:cubicBezTo>
                <a:cubicBezTo>
                  <a:pt x="5860" y="4947"/>
                  <a:pt x="5356" y="5262"/>
                  <a:pt x="4946" y="5672"/>
                </a:cubicBezTo>
                <a:lnTo>
                  <a:pt x="4946" y="3498"/>
                </a:lnTo>
                <a:cubicBezTo>
                  <a:pt x="5797" y="3340"/>
                  <a:pt x="6364" y="2584"/>
                  <a:pt x="6364" y="1765"/>
                </a:cubicBezTo>
                <a:cubicBezTo>
                  <a:pt x="6364" y="788"/>
                  <a:pt x="5576" y="1"/>
                  <a:pt x="460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97" name="Google Shape;1697;p38"/>
          <p:cNvGrpSpPr/>
          <p:nvPr/>
        </p:nvGrpSpPr>
        <p:grpSpPr>
          <a:xfrm>
            <a:off x="675231" y="2020346"/>
            <a:ext cx="329738" cy="375362"/>
            <a:chOff x="-20904875" y="2788575"/>
            <a:chExt cx="267775" cy="304825"/>
          </a:xfrm>
        </p:grpSpPr>
        <p:sp>
          <p:nvSpPr>
            <p:cNvPr id="1698" name="Google Shape;1698;p38"/>
            <p:cNvSpPr/>
            <p:nvPr/>
          </p:nvSpPr>
          <p:spPr>
            <a:xfrm>
              <a:off x="-20904875" y="2788575"/>
              <a:ext cx="267775" cy="304825"/>
            </a:xfrm>
            <a:custGeom>
              <a:avLst/>
              <a:gdLst/>
              <a:ahLst/>
              <a:cxnLst/>
              <a:rect l="l" t="t" r="r" b="b"/>
              <a:pathLst>
                <a:path w="10711" h="12193" extrusionOk="0">
                  <a:moveTo>
                    <a:pt x="5294" y="725"/>
                  </a:moveTo>
                  <a:cubicBezTo>
                    <a:pt x="5483" y="725"/>
                    <a:pt x="5640" y="882"/>
                    <a:pt x="5640" y="1103"/>
                  </a:cubicBezTo>
                  <a:lnTo>
                    <a:pt x="5640" y="1166"/>
                  </a:lnTo>
                  <a:cubicBezTo>
                    <a:pt x="5640" y="1373"/>
                    <a:pt x="5803" y="1512"/>
                    <a:pt x="5977" y="1512"/>
                  </a:cubicBezTo>
                  <a:cubicBezTo>
                    <a:pt x="6068" y="1512"/>
                    <a:pt x="6163" y="1473"/>
                    <a:pt x="6239" y="1387"/>
                  </a:cubicBezTo>
                  <a:lnTo>
                    <a:pt x="6270" y="1355"/>
                  </a:lnTo>
                  <a:cubicBezTo>
                    <a:pt x="6341" y="1284"/>
                    <a:pt x="6429" y="1252"/>
                    <a:pt x="6514" y="1252"/>
                  </a:cubicBezTo>
                  <a:cubicBezTo>
                    <a:pt x="6695" y="1252"/>
                    <a:pt x="6869" y="1393"/>
                    <a:pt x="6869" y="1607"/>
                  </a:cubicBezTo>
                  <a:cubicBezTo>
                    <a:pt x="6869" y="1765"/>
                    <a:pt x="6774" y="1828"/>
                    <a:pt x="6711" y="1922"/>
                  </a:cubicBezTo>
                  <a:cubicBezTo>
                    <a:pt x="6459" y="2143"/>
                    <a:pt x="6617" y="2489"/>
                    <a:pt x="6932" y="2489"/>
                  </a:cubicBezTo>
                  <a:lnTo>
                    <a:pt x="7026" y="2489"/>
                  </a:lnTo>
                  <a:cubicBezTo>
                    <a:pt x="7215" y="2489"/>
                    <a:pt x="7373" y="2678"/>
                    <a:pt x="7373" y="2867"/>
                  </a:cubicBezTo>
                  <a:cubicBezTo>
                    <a:pt x="7373" y="3056"/>
                    <a:pt x="7215" y="3214"/>
                    <a:pt x="7026" y="3214"/>
                  </a:cubicBezTo>
                  <a:lnTo>
                    <a:pt x="6932" y="3214"/>
                  </a:lnTo>
                  <a:cubicBezTo>
                    <a:pt x="6774" y="3214"/>
                    <a:pt x="6648" y="3277"/>
                    <a:pt x="6617" y="3466"/>
                  </a:cubicBezTo>
                  <a:cubicBezTo>
                    <a:pt x="6585" y="3560"/>
                    <a:pt x="6585" y="3718"/>
                    <a:pt x="6711" y="3844"/>
                  </a:cubicBezTo>
                  <a:lnTo>
                    <a:pt x="6743" y="3875"/>
                  </a:lnTo>
                  <a:cubicBezTo>
                    <a:pt x="6806" y="3970"/>
                    <a:pt x="6869" y="4033"/>
                    <a:pt x="6869" y="4127"/>
                  </a:cubicBezTo>
                  <a:cubicBezTo>
                    <a:pt x="6869" y="4334"/>
                    <a:pt x="6693" y="4473"/>
                    <a:pt x="6518" y="4473"/>
                  </a:cubicBezTo>
                  <a:cubicBezTo>
                    <a:pt x="6427" y="4473"/>
                    <a:pt x="6335" y="4435"/>
                    <a:pt x="6270" y="4348"/>
                  </a:cubicBezTo>
                  <a:lnTo>
                    <a:pt x="6239" y="4316"/>
                  </a:lnTo>
                  <a:cubicBezTo>
                    <a:pt x="6156" y="4234"/>
                    <a:pt x="6063" y="4199"/>
                    <a:pt x="5976" y="4199"/>
                  </a:cubicBezTo>
                  <a:cubicBezTo>
                    <a:pt x="5797" y="4199"/>
                    <a:pt x="5640" y="4346"/>
                    <a:pt x="5640" y="4537"/>
                  </a:cubicBezTo>
                  <a:lnTo>
                    <a:pt x="5640" y="4632"/>
                  </a:lnTo>
                  <a:cubicBezTo>
                    <a:pt x="5640" y="4821"/>
                    <a:pt x="5483" y="4978"/>
                    <a:pt x="5294" y="4978"/>
                  </a:cubicBezTo>
                  <a:cubicBezTo>
                    <a:pt x="5073" y="4978"/>
                    <a:pt x="4916" y="4821"/>
                    <a:pt x="4916" y="4632"/>
                  </a:cubicBezTo>
                  <a:lnTo>
                    <a:pt x="4916" y="4537"/>
                  </a:lnTo>
                  <a:cubicBezTo>
                    <a:pt x="4958" y="4346"/>
                    <a:pt x="4801" y="4213"/>
                    <a:pt x="4626" y="4213"/>
                  </a:cubicBezTo>
                  <a:cubicBezTo>
                    <a:pt x="4541" y="4213"/>
                    <a:pt x="4452" y="4244"/>
                    <a:pt x="4380" y="4316"/>
                  </a:cubicBezTo>
                  <a:lnTo>
                    <a:pt x="4349" y="4348"/>
                  </a:lnTo>
                  <a:cubicBezTo>
                    <a:pt x="4270" y="4427"/>
                    <a:pt x="4175" y="4466"/>
                    <a:pt x="4081" y="4466"/>
                  </a:cubicBezTo>
                  <a:cubicBezTo>
                    <a:pt x="3986" y="4466"/>
                    <a:pt x="3892" y="4427"/>
                    <a:pt x="3813" y="4348"/>
                  </a:cubicBezTo>
                  <a:cubicBezTo>
                    <a:pt x="3655" y="4190"/>
                    <a:pt x="3655" y="4001"/>
                    <a:pt x="3813" y="3844"/>
                  </a:cubicBezTo>
                  <a:lnTo>
                    <a:pt x="3876" y="3812"/>
                  </a:lnTo>
                  <a:cubicBezTo>
                    <a:pt x="4096" y="3560"/>
                    <a:pt x="3939" y="3214"/>
                    <a:pt x="3624" y="3214"/>
                  </a:cubicBezTo>
                  <a:lnTo>
                    <a:pt x="3561" y="3214"/>
                  </a:lnTo>
                  <a:cubicBezTo>
                    <a:pt x="3340" y="3214"/>
                    <a:pt x="3183" y="3056"/>
                    <a:pt x="3183" y="2867"/>
                  </a:cubicBezTo>
                  <a:cubicBezTo>
                    <a:pt x="3183" y="2678"/>
                    <a:pt x="3340" y="2489"/>
                    <a:pt x="3561" y="2489"/>
                  </a:cubicBezTo>
                  <a:lnTo>
                    <a:pt x="3624" y="2489"/>
                  </a:lnTo>
                  <a:cubicBezTo>
                    <a:pt x="3939" y="2489"/>
                    <a:pt x="4096" y="2111"/>
                    <a:pt x="3876" y="1922"/>
                  </a:cubicBezTo>
                  <a:cubicBezTo>
                    <a:pt x="3813" y="1891"/>
                    <a:pt x="3718" y="1796"/>
                    <a:pt x="3718" y="1607"/>
                  </a:cubicBezTo>
                  <a:cubicBezTo>
                    <a:pt x="3718" y="1393"/>
                    <a:pt x="3892" y="1252"/>
                    <a:pt x="4063" y="1252"/>
                  </a:cubicBezTo>
                  <a:cubicBezTo>
                    <a:pt x="4144" y="1252"/>
                    <a:pt x="4225" y="1284"/>
                    <a:pt x="4286" y="1355"/>
                  </a:cubicBezTo>
                  <a:lnTo>
                    <a:pt x="4349" y="1387"/>
                  </a:lnTo>
                  <a:cubicBezTo>
                    <a:pt x="4424" y="1473"/>
                    <a:pt x="4515" y="1512"/>
                    <a:pt x="4602" y="1512"/>
                  </a:cubicBezTo>
                  <a:cubicBezTo>
                    <a:pt x="4767" y="1512"/>
                    <a:pt x="4916" y="1373"/>
                    <a:pt x="4916" y="1166"/>
                  </a:cubicBezTo>
                  <a:lnTo>
                    <a:pt x="4916" y="1103"/>
                  </a:lnTo>
                  <a:cubicBezTo>
                    <a:pt x="4916" y="882"/>
                    <a:pt x="5073" y="725"/>
                    <a:pt x="5294" y="725"/>
                  </a:cubicBezTo>
                  <a:close/>
                  <a:moveTo>
                    <a:pt x="757" y="5766"/>
                  </a:moveTo>
                  <a:lnTo>
                    <a:pt x="757" y="5766"/>
                  </a:lnTo>
                  <a:cubicBezTo>
                    <a:pt x="1482" y="5892"/>
                    <a:pt x="2647" y="6144"/>
                    <a:pt x="3120" y="6648"/>
                  </a:cubicBezTo>
                  <a:cubicBezTo>
                    <a:pt x="3624" y="7152"/>
                    <a:pt x="3624" y="7498"/>
                    <a:pt x="3340" y="7908"/>
                  </a:cubicBezTo>
                  <a:lnTo>
                    <a:pt x="2616" y="7152"/>
                  </a:lnTo>
                  <a:cubicBezTo>
                    <a:pt x="2537" y="7073"/>
                    <a:pt x="2442" y="7034"/>
                    <a:pt x="2348" y="7034"/>
                  </a:cubicBezTo>
                  <a:cubicBezTo>
                    <a:pt x="2253" y="7034"/>
                    <a:pt x="2159" y="7073"/>
                    <a:pt x="2080" y="7152"/>
                  </a:cubicBezTo>
                  <a:cubicBezTo>
                    <a:pt x="1923" y="7309"/>
                    <a:pt x="1923" y="7498"/>
                    <a:pt x="2080" y="7656"/>
                  </a:cubicBezTo>
                  <a:lnTo>
                    <a:pt x="2836" y="8412"/>
                  </a:lnTo>
                  <a:cubicBezTo>
                    <a:pt x="2695" y="8515"/>
                    <a:pt x="2554" y="8575"/>
                    <a:pt x="2401" y="8575"/>
                  </a:cubicBezTo>
                  <a:cubicBezTo>
                    <a:pt x="2176" y="8575"/>
                    <a:pt x="1925" y="8446"/>
                    <a:pt x="1608" y="8129"/>
                  </a:cubicBezTo>
                  <a:cubicBezTo>
                    <a:pt x="1135" y="7656"/>
                    <a:pt x="883" y="6490"/>
                    <a:pt x="757" y="5766"/>
                  </a:cubicBezTo>
                  <a:close/>
                  <a:moveTo>
                    <a:pt x="9893" y="6459"/>
                  </a:moveTo>
                  <a:cubicBezTo>
                    <a:pt x="9799" y="7183"/>
                    <a:pt x="9578" y="8381"/>
                    <a:pt x="9074" y="8853"/>
                  </a:cubicBezTo>
                  <a:cubicBezTo>
                    <a:pt x="8805" y="9123"/>
                    <a:pt x="8570" y="9287"/>
                    <a:pt x="8321" y="9287"/>
                  </a:cubicBezTo>
                  <a:cubicBezTo>
                    <a:pt x="8162" y="9287"/>
                    <a:pt x="7998" y="9221"/>
                    <a:pt x="7814" y="9074"/>
                  </a:cubicBezTo>
                  <a:lnTo>
                    <a:pt x="8570" y="8349"/>
                  </a:lnTo>
                  <a:cubicBezTo>
                    <a:pt x="8728" y="8192"/>
                    <a:pt x="8728" y="7971"/>
                    <a:pt x="8570" y="7814"/>
                  </a:cubicBezTo>
                  <a:cubicBezTo>
                    <a:pt x="8491" y="7735"/>
                    <a:pt x="8397" y="7695"/>
                    <a:pt x="8302" y="7695"/>
                  </a:cubicBezTo>
                  <a:cubicBezTo>
                    <a:pt x="8208" y="7695"/>
                    <a:pt x="8113" y="7735"/>
                    <a:pt x="8035" y="7814"/>
                  </a:cubicBezTo>
                  <a:lnTo>
                    <a:pt x="7278" y="8570"/>
                  </a:lnTo>
                  <a:cubicBezTo>
                    <a:pt x="7026" y="8192"/>
                    <a:pt x="7026" y="7814"/>
                    <a:pt x="7531" y="7309"/>
                  </a:cubicBezTo>
                  <a:cubicBezTo>
                    <a:pt x="8003" y="6837"/>
                    <a:pt x="9169" y="6553"/>
                    <a:pt x="9893" y="6459"/>
                  </a:cubicBezTo>
                  <a:close/>
                  <a:moveTo>
                    <a:pt x="5357" y="0"/>
                  </a:moveTo>
                  <a:cubicBezTo>
                    <a:pt x="4979" y="0"/>
                    <a:pt x="4601" y="221"/>
                    <a:pt x="4412" y="536"/>
                  </a:cubicBezTo>
                  <a:cubicBezTo>
                    <a:pt x="4313" y="500"/>
                    <a:pt x="4206" y="482"/>
                    <a:pt x="4097" y="482"/>
                  </a:cubicBezTo>
                  <a:cubicBezTo>
                    <a:pt x="3826" y="482"/>
                    <a:pt x="3543" y="594"/>
                    <a:pt x="3340" y="819"/>
                  </a:cubicBezTo>
                  <a:cubicBezTo>
                    <a:pt x="3088" y="1103"/>
                    <a:pt x="2962" y="1513"/>
                    <a:pt x="3088" y="1891"/>
                  </a:cubicBezTo>
                  <a:cubicBezTo>
                    <a:pt x="2710" y="2080"/>
                    <a:pt x="2521" y="2426"/>
                    <a:pt x="2521" y="2836"/>
                  </a:cubicBezTo>
                  <a:cubicBezTo>
                    <a:pt x="2521" y="3214"/>
                    <a:pt x="2773" y="3560"/>
                    <a:pt x="3088" y="3781"/>
                  </a:cubicBezTo>
                  <a:cubicBezTo>
                    <a:pt x="2962" y="4127"/>
                    <a:pt x="3057" y="4569"/>
                    <a:pt x="3340" y="4821"/>
                  </a:cubicBezTo>
                  <a:cubicBezTo>
                    <a:pt x="3549" y="5030"/>
                    <a:pt x="3844" y="5153"/>
                    <a:pt x="4123" y="5153"/>
                  </a:cubicBezTo>
                  <a:cubicBezTo>
                    <a:pt x="4223" y="5153"/>
                    <a:pt x="4320" y="5137"/>
                    <a:pt x="4412" y="5104"/>
                  </a:cubicBezTo>
                  <a:cubicBezTo>
                    <a:pt x="4538" y="5325"/>
                    <a:pt x="4758" y="5545"/>
                    <a:pt x="5010" y="5608"/>
                  </a:cubicBezTo>
                  <a:lnTo>
                    <a:pt x="5010" y="9483"/>
                  </a:lnTo>
                  <a:lnTo>
                    <a:pt x="3907" y="8381"/>
                  </a:lnTo>
                  <a:cubicBezTo>
                    <a:pt x="4538" y="7593"/>
                    <a:pt x="4380" y="6837"/>
                    <a:pt x="3655" y="6144"/>
                  </a:cubicBezTo>
                  <a:cubicBezTo>
                    <a:pt x="2773" y="5230"/>
                    <a:pt x="505" y="5041"/>
                    <a:pt x="410" y="5041"/>
                  </a:cubicBezTo>
                  <a:cubicBezTo>
                    <a:pt x="158" y="5041"/>
                    <a:pt x="1" y="5199"/>
                    <a:pt x="1" y="5419"/>
                  </a:cubicBezTo>
                  <a:cubicBezTo>
                    <a:pt x="1" y="5482"/>
                    <a:pt x="190" y="7751"/>
                    <a:pt x="1104" y="8696"/>
                  </a:cubicBezTo>
                  <a:cubicBezTo>
                    <a:pt x="1517" y="9091"/>
                    <a:pt x="1951" y="9312"/>
                    <a:pt x="2382" y="9312"/>
                  </a:cubicBezTo>
                  <a:cubicBezTo>
                    <a:pt x="2706" y="9312"/>
                    <a:pt x="3029" y="9187"/>
                    <a:pt x="3340" y="8916"/>
                  </a:cubicBezTo>
                  <a:lnTo>
                    <a:pt x="4979" y="10554"/>
                  </a:lnTo>
                  <a:lnTo>
                    <a:pt x="4979" y="11500"/>
                  </a:lnTo>
                  <a:lnTo>
                    <a:pt x="2490" y="11500"/>
                  </a:lnTo>
                  <a:cubicBezTo>
                    <a:pt x="2301" y="11500"/>
                    <a:pt x="2143" y="11657"/>
                    <a:pt x="2143" y="11846"/>
                  </a:cubicBezTo>
                  <a:cubicBezTo>
                    <a:pt x="2143" y="12035"/>
                    <a:pt x="2301" y="12193"/>
                    <a:pt x="2490" y="12193"/>
                  </a:cubicBezTo>
                  <a:lnTo>
                    <a:pt x="8192" y="12193"/>
                  </a:lnTo>
                  <a:cubicBezTo>
                    <a:pt x="8381" y="12193"/>
                    <a:pt x="8539" y="12035"/>
                    <a:pt x="8539" y="11846"/>
                  </a:cubicBezTo>
                  <a:cubicBezTo>
                    <a:pt x="8539" y="11657"/>
                    <a:pt x="8381" y="11500"/>
                    <a:pt x="8192" y="11500"/>
                  </a:cubicBezTo>
                  <a:lnTo>
                    <a:pt x="5703" y="11500"/>
                  </a:lnTo>
                  <a:lnTo>
                    <a:pt x="5703" y="11248"/>
                  </a:lnTo>
                  <a:lnTo>
                    <a:pt x="7342" y="9641"/>
                  </a:lnTo>
                  <a:cubicBezTo>
                    <a:pt x="7677" y="9909"/>
                    <a:pt x="8000" y="10034"/>
                    <a:pt x="8317" y="10034"/>
                  </a:cubicBezTo>
                  <a:cubicBezTo>
                    <a:pt x="8746" y="10034"/>
                    <a:pt x="9162" y="9805"/>
                    <a:pt x="9578" y="9389"/>
                  </a:cubicBezTo>
                  <a:cubicBezTo>
                    <a:pt x="10492" y="8507"/>
                    <a:pt x="10681" y="6238"/>
                    <a:pt x="10681" y="6144"/>
                  </a:cubicBezTo>
                  <a:cubicBezTo>
                    <a:pt x="10710" y="5910"/>
                    <a:pt x="10550" y="5731"/>
                    <a:pt x="10376" y="5731"/>
                  </a:cubicBezTo>
                  <a:cubicBezTo>
                    <a:pt x="10362" y="5731"/>
                    <a:pt x="10348" y="5732"/>
                    <a:pt x="10334" y="5734"/>
                  </a:cubicBezTo>
                  <a:cubicBezTo>
                    <a:pt x="10240" y="5734"/>
                    <a:pt x="8003" y="5923"/>
                    <a:pt x="7058" y="6837"/>
                  </a:cubicBezTo>
                  <a:cubicBezTo>
                    <a:pt x="6333" y="7561"/>
                    <a:pt x="6176" y="8286"/>
                    <a:pt x="6806" y="9074"/>
                  </a:cubicBezTo>
                  <a:lnTo>
                    <a:pt x="5703" y="10176"/>
                  </a:lnTo>
                  <a:lnTo>
                    <a:pt x="5703" y="5608"/>
                  </a:lnTo>
                  <a:cubicBezTo>
                    <a:pt x="5955" y="5545"/>
                    <a:pt x="6176" y="5356"/>
                    <a:pt x="6302" y="5104"/>
                  </a:cubicBezTo>
                  <a:cubicBezTo>
                    <a:pt x="6401" y="5140"/>
                    <a:pt x="6508" y="5158"/>
                    <a:pt x="6616" y="5158"/>
                  </a:cubicBezTo>
                  <a:cubicBezTo>
                    <a:pt x="6888" y="5158"/>
                    <a:pt x="7170" y="5046"/>
                    <a:pt x="7373" y="4821"/>
                  </a:cubicBezTo>
                  <a:cubicBezTo>
                    <a:pt x="7562" y="4632"/>
                    <a:pt x="7688" y="4348"/>
                    <a:pt x="7688" y="4096"/>
                  </a:cubicBezTo>
                  <a:cubicBezTo>
                    <a:pt x="7688" y="3970"/>
                    <a:pt x="7688" y="3875"/>
                    <a:pt x="7657" y="3781"/>
                  </a:cubicBezTo>
                  <a:cubicBezTo>
                    <a:pt x="8003" y="3560"/>
                    <a:pt x="8192" y="3214"/>
                    <a:pt x="8192" y="2836"/>
                  </a:cubicBezTo>
                  <a:cubicBezTo>
                    <a:pt x="8192" y="2426"/>
                    <a:pt x="7972" y="2080"/>
                    <a:pt x="7657" y="1891"/>
                  </a:cubicBezTo>
                  <a:cubicBezTo>
                    <a:pt x="7751" y="1513"/>
                    <a:pt x="7688" y="1103"/>
                    <a:pt x="7373" y="819"/>
                  </a:cubicBezTo>
                  <a:cubicBezTo>
                    <a:pt x="7164" y="610"/>
                    <a:pt x="6869" y="487"/>
                    <a:pt x="6590" y="487"/>
                  </a:cubicBezTo>
                  <a:cubicBezTo>
                    <a:pt x="6491" y="487"/>
                    <a:pt x="6393" y="503"/>
                    <a:pt x="6302" y="536"/>
                  </a:cubicBezTo>
                  <a:cubicBezTo>
                    <a:pt x="6113" y="189"/>
                    <a:pt x="5766" y="0"/>
                    <a:pt x="53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38"/>
            <p:cNvSpPr/>
            <p:nvPr/>
          </p:nvSpPr>
          <p:spPr>
            <a:xfrm>
              <a:off x="-20788300" y="2842125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694" y="1"/>
                  </a:moveTo>
                  <a:cubicBezTo>
                    <a:pt x="316" y="1"/>
                    <a:pt x="1" y="316"/>
                    <a:pt x="1" y="725"/>
                  </a:cubicBezTo>
                  <a:cubicBezTo>
                    <a:pt x="1" y="1103"/>
                    <a:pt x="316" y="1418"/>
                    <a:pt x="694" y="1418"/>
                  </a:cubicBezTo>
                  <a:cubicBezTo>
                    <a:pt x="1040" y="1418"/>
                    <a:pt x="1418" y="1103"/>
                    <a:pt x="1418" y="725"/>
                  </a:cubicBezTo>
                  <a:cubicBezTo>
                    <a:pt x="1418" y="316"/>
                    <a:pt x="1103" y="1"/>
                    <a:pt x="6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181A4EA-7E77-4E34-8834-5FBE7613EFF9}"/>
              </a:ext>
            </a:extLst>
          </p:cNvPr>
          <p:cNvSpPr txBox="1"/>
          <p:nvPr/>
        </p:nvSpPr>
        <p:spPr>
          <a:xfrm>
            <a:off x="468899" y="1217354"/>
            <a:ext cx="542836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Основной проблемой жителей  современных городов является:</a:t>
            </a:r>
          </a:p>
          <a:p>
            <a:pPr algn="just"/>
            <a:endParaRPr lang="ru-RU" sz="1400" dirty="0"/>
          </a:p>
          <a:p>
            <a:pPr marL="9622" lvl="1" algn="just"/>
            <a:r>
              <a:rPr lang="ru-RU" dirty="0"/>
              <a:t>	Повышенное плотность застройки за счет 	уменьшения  озеленения дворовых и санитарно-	защитных пространств;</a:t>
            </a:r>
          </a:p>
          <a:p>
            <a:pPr marL="9622" lvl="1" algn="just"/>
            <a:endParaRPr lang="ru-RU" dirty="0"/>
          </a:p>
          <a:p>
            <a:pPr marL="9622" lvl="1" algn="just"/>
            <a:r>
              <a:rPr lang="ru-RU" dirty="0"/>
              <a:t>	Климатические особенности, которые не позволяют 	формировать «вертикальное озеленение» домов, 	как это делают в странах с более теплым климатом</a:t>
            </a:r>
          </a:p>
          <a:p>
            <a:pPr marL="9622" lvl="1" algn="just"/>
            <a:endParaRPr lang="ru-RU" dirty="0"/>
          </a:p>
          <a:p>
            <a:pPr marL="9622" lvl="1" algn="just"/>
            <a:r>
              <a:rPr lang="ru-RU" dirty="0"/>
              <a:t>	Трудности по созданию и уходу за вертикальными 	насаждениями</a:t>
            </a:r>
          </a:p>
          <a:p>
            <a:endParaRPr lang="ru-RU" sz="1400" dirty="0"/>
          </a:p>
        </p:txBody>
      </p:sp>
      <p:sp>
        <p:nvSpPr>
          <p:cNvPr id="24" name="Google Shape;1695;p38">
            <a:extLst>
              <a:ext uri="{FF2B5EF4-FFF2-40B4-BE49-F238E27FC236}">
                <a16:creationId xmlns:a16="http://schemas.microsoft.com/office/drawing/2014/main" id="{BBDCBB4C-CE1F-45BC-8D7E-3B227A740941}"/>
              </a:ext>
            </a:extLst>
          </p:cNvPr>
          <p:cNvSpPr/>
          <p:nvPr/>
        </p:nvSpPr>
        <p:spPr>
          <a:xfrm>
            <a:off x="572065" y="2782087"/>
            <a:ext cx="580800" cy="58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1697;p38">
            <a:extLst>
              <a:ext uri="{FF2B5EF4-FFF2-40B4-BE49-F238E27FC236}">
                <a16:creationId xmlns:a16="http://schemas.microsoft.com/office/drawing/2014/main" id="{83064BFE-F593-4C1A-8CA0-FE9FF1535CD2}"/>
              </a:ext>
            </a:extLst>
          </p:cNvPr>
          <p:cNvGrpSpPr/>
          <p:nvPr/>
        </p:nvGrpSpPr>
        <p:grpSpPr>
          <a:xfrm>
            <a:off x="675231" y="2884806"/>
            <a:ext cx="329738" cy="375362"/>
            <a:chOff x="-20904875" y="2788575"/>
            <a:chExt cx="267775" cy="304825"/>
          </a:xfrm>
        </p:grpSpPr>
        <p:sp>
          <p:nvSpPr>
            <p:cNvPr id="26" name="Google Shape;1698;p38">
              <a:extLst>
                <a:ext uri="{FF2B5EF4-FFF2-40B4-BE49-F238E27FC236}">
                  <a16:creationId xmlns:a16="http://schemas.microsoft.com/office/drawing/2014/main" id="{4643045A-C1D6-4465-ADCE-3AE50E5F7662}"/>
                </a:ext>
              </a:extLst>
            </p:cNvPr>
            <p:cNvSpPr/>
            <p:nvPr/>
          </p:nvSpPr>
          <p:spPr>
            <a:xfrm>
              <a:off x="-20904875" y="2788575"/>
              <a:ext cx="267775" cy="304825"/>
            </a:xfrm>
            <a:custGeom>
              <a:avLst/>
              <a:gdLst/>
              <a:ahLst/>
              <a:cxnLst/>
              <a:rect l="l" t="t" r="r" b="b"/>
              <a:pathLst>
                <a:path w="10711" h="12193" extrusionOk="0">
                  <a:moveTo>
                    <a:pt x="5294" y="725"/>
                  </a:moveTo>
                  <a:cubicBezTo>
                    <a:pt x="5483" y="725"/>
                    <a:pt x="5640" y="882"/>
                    <a:pt x="5640" y="1103"/>
                  </a:cubicBezTo>
                  <a:lnTo>
                    <a:pt x="5640" y="1166"/>
                  </a:lnTo>
                  <a:cubicBezTo>
                    <a:pt x="5640" y="1373"/>
                    <a:pt x="5803" y="1512"/>
                    <a:pt x="5977" y="1512"/>
                  </a:cubicBezTo>
                  <a:cubicBezTo>
                    <a:pt x="6068" y="1512"/>
                    <a:pt x="6163" y="1473"/>
                    <a:pt x="6239" y="1387"/>
                  </a:cubicBezTo>
                  <a:lnTo>
                    <a:pt x="6270" y="1355"/>
                  </a:lnTo>
                  <a:cubicBezTo>
                    <a:pt x="6341" y="1284"/>
                    <a:pt x="6429" y="1252"/>
                    <a:pt x="6514" y="1252"/>
                  </a:cubicBezTo>
                  <a:cubicBezTo>
                    <a:pt x="6695" y="1252"/>
                    <a:pt x="6869" y="1393"/>
                    <a:pt x="6869" y="1607"/>
                  </a:cubicBezTo>
                  <a:cubicBezTo>
                    <a:pt x="6869" y="1765"/>
                    <a:pt x="6774" y="1828"/>
                    <a:pt x="6711" y="1922"/>
                  </a:cubicBezTo>
                  <a:cubicBezTo>
                    <a:pt x="6459" y="2143"/>
                    <a:pt x="6617" y="2489"/>
                    <a:pt x="6932" y="2489"/>
                  </a:cubicBezTo>
                  <a:lnTo>
                    <a:pt x="7026" y="2489"/>
                  </a:lnTo>
                  <a:cubicBezTo>
                    <a:pt x="7215" y="2489"/>
                    <a:pt x="7373" y="2678"/>
                    <a:pt x="7373" y="2867"/>
                  </a:cubicBezTo>
                  <a:cubicBezTo>
                    <a:pt x="7373" y="3056"/>
                    <a:pt x="7215" y="3214"/>
                    <a:pt x="7026" y="3214"/>
                  </a:cubicBezTo>
                  <a:lnTo>
                    <a:pt x="6932" y="3214"/>
                  </a:lnTo>
                  <a:cubicBezTo>
                    <a:pt x="6774" y="3214"/>
                    <a:pt x="6648" y="3277"/>
                    <a:pt x="6617" y="3466"/>
                  </a:cubicBezTo>
                  <a:cubicBezTo>
                    <a:pt x="6585" y="3560"/>
                    <a:pt x="6585" y="3718"/>
                    <a:pt x="6711" y="3844"/>
                  </a:cubicBezTo>
                  <a:lnTo>
                    <a:pt x="6743" y="3875"/>
                  </a:lnTo>
                  <a:cubicBezTo>
                    <a:pt x="6806" y="3970"/>
                    <a:pt x="6869" y="4033"/>
                    <a:pt x="6869" y="4127"/>
                  </a:cubicBezTo>
                  <a:cubicBezTo>
                    <a:pt x="6869" y="4334"/>
                    <a:pt x="6693" y="4473"/>
                    <a:pt x="6518" y="4473"/>
                  </a:cubicBezTo>
                  <a:cubicBezTo>
                    <a:pt x="6427" y="4473"/>
                    <a:pt x="6335" y="4435"/>
                    <a:pt x="6270" y="4348"/>
                  </a:cubicBezTo>
                  <a:lnTo>
                    <a:pt x="6239" y="4316"/>
                  </a:lnTo>
                  <a:cubicBezTo>
                    <a:pt x="6156" y="4234"/>
                    <a:pt x="6063" y="4199"/>
                    <a:pt x="5976" y="4199"/>
                  </a:cubicBezTo>
                  <a:cubicBezTo>
                    <a:pt x="5797" y="4199"/>
                    <a:pt x="5640" y="4346"/>
                    <a:pt x="5640" y="4537"/>
                  </a:cubicBezTo>
                  <a:lnTo>
                    <a:pt x="5640" y="4632"/>
                  </a:lnTo>
                  <a:cubicBezTo>
                    <a:pt x="5640" y="4821"/>
                    <a:pt x="5483" y="4978"/>
                    <a:pt x="5294" y="4978"/>
                  </a:cubicBezTo>
                  <a:cubicBezTo>
                    <a:pt x="5073" y="4978"/>
                    <a:pt x="4916" y="4821"/>
                    <a:pt x="4916" y="4632"/>
                  </a:cubicBezTo>
                  <a:lnTo>
                    <a:pt x="4916" y="4537"/>
                  </a:lnTo>
                  <a:cubicBezTo>
                    <a:pt x="4958" y="4346"/>
                    <a:pt x="4801" y="4213"/>
                    <a:pt x="4626" y="4213"/>
                  </a:cubicBezTo>
                  <a:cubicBezTo>
                    <a:pt x="4541" y="4213"/>
                    <a:pt x="4452" y="4244"/>
                    <a:pt x="4380" y="4316"/>
                  </a:cubicBezTo>
                  <a:lnTo>
                    <a:pt x="4349" y="4348"/>
                  </a:lnTo>
                  <a:cubicBezTo>
                    <a:pt x="4270" y="4427"/>
                    <a:pt x="4175" y="4466"/>
                    <a:pt x="4081" y="4466"/>
                  </a:cubicBezTo>
                  <a:cubicBezTo>
                    <a:pt x="3986" y="4466"/>
                    <a:pt x="3892" y="4427"/>
                    <a:pt x="3813" y="4348"/>
                  </a:cubicBezTo>
                  <a:cubicBezTo>
                    <a:pt x="3655" y="4190"/>
                    <a:pt x="3655" y="4001"/>
                    <a:pt x="3813" y="3844"/>
                  </a:cubicBezTo>
                  <a:lnTo>
                    <a:pt x="3876" y="3812"/>
                  </a:lnTo>
                  <a:cubicBezTo>
                    <a:pt x="4096" y="3560"/>
                    <a:pt x="3939" y="3214"/>
                    <a:pt x="3624" y="3214"/>
                  </a:cubicBezTo>
                  <a:lnTo>
                    <a:pt x="3561" y="3214"/>
                  </a:lnTo>
                  <a:cubicBezTo>
                    <a:pt x="3340" y="3214"/>
                    <a:pt x="3183" y="3056"/>
                    <a:pt x="3183" y="2867"/>
                  </a:cubicBezTo>
                  <a:cubicBezTo>
                    <a:pt x="3183" y="2678"/>
                    <a:pt x="3340" y="2489"/>
                    <a:pt x="3561" y="2489"/>
                  </a:cubicBezTo>
                  <a:lnTo>
                    <a:pt x="3624" y="2489"/>
                  </a:lnTo>
                  <a:cubicBezTo>
                    <a:pt x="3939" y="2489"/>
                    <a:pt x="4096" y="2111"/>
                    <a:pt x="3876" y="1922"/>
                  </a:cubicBezTo>
                  <a:cubicBezTo>
                    <a:pt x="3813" y="1891"/>
                    <a:pt x="3718" y="1796"/>
                    <a:pt x="3718" y="1607"/>
                  </a:cubicBezTo>
                  <a:cubicBezTo>
                    <a:pt x="3718" y="1393"/>
                    <a:pt x="3892" y="1252"/>
                    <a:pt x="4063" y="1252"/>
                  </a:cubicBezTo>
                  <a:cubicBezTo>
                    <a:pt x="4144" y="1252"/>
                    <a:pt x="4225" y="1284"/>
                    <a:pt x="4286" y="1355"/>
                  </a:cubicBezTo>
                  <a:lnTo>
                    <a:pt x="4349" y="1387"/>
                  </a:lnTo>
                  <a:cubicBezTo>
                    <a:pt x="4424" y="1473"/>
                    <a:pt x="4515" y="1512"/>
                    <a:pt x="4602" y="1512"/>
                  </a:cubicBezTo>
                  <a:cubicBezTo>
                    <a:pt x="4767" y="1512"/>
                    <a:pt x="4916" y="1373"/>
                    <a:pt x="4916" y="1166"/>
                  </a:cubicBezTo>
                  <a:lnTo>
                    <a:pt x="4916" y="1103"/>
                  </a:lnTo>
                  <a:cubicBezTo>
                    <a:pt x="4916" y="882"/>
                    <a:pt x="5073" y="725"/>
                    <a:pt x="5294" y="725"/>
                  </a:cubicBezTo>
                  <a:close/>
                  <a:moveTo>
                    <a:pt x="757" y="5766"/>
                  </a:moveTo>
                  <a:lnTo>
                    <a:pt x="757" y="5766"/>
                  </a:lnTo>
                  <a:cubicBezTo>
                    <a:pt x="1482" y="5892"/>
                    <a:pt x="2647" y="6144"/>
                    <a:pt x="3120" y="6648"/>
                  </a:cubicBezTo>
                  <a:cubicBezTo>
                    <a:pt x="3624" y="7152"/>
                    <a:pt x="3624" y="7498"/>
                    <a:pt x="3340" y="7908"/>
                  </a:cubicBezTo>
                  <a:lnTo>
                    <a:pt x="2616" y="7152"/>
                  </a:lnTo>
                  <a:cubicBezTo>
                    <a:pt x="2537" y="7073"/>
                    <a:pt x="2442" y="7034"/>
                    <a:pt x="2348" y="7034"/>
                  </a:cubicBezTo>
                  <a:cubicBezTo>
                    <a:pt x="2253" y="7034"/>
                    <a:pt x="2159" y="7073"/>
                    <a:pt x="2080" y="7152"/>
                  </a:cubicBezTo>
                  <a:cubicBezTo>
                    <a:pt x="1923" y="7309"/>
                    <a:pt x="1923" y="7498"/>
                    <a:pt x="2080" y="7656"/>
                  </a:cubicBezTo>
                  <a:lnTo>
                    <a:pt x="2836" y="8412"/>
                  </a:lnTo>
                  <a:cubicBezTo>
                    <a:pt x="2695" y="8515"/>
                    <a:pt x="2554" y="8575"/>
                    <a:pt x="2401" y="8575"/>
                  </a:cubicBezTo>
                  <a:cubicBezTo>
                    <a:pt x="2176" y="8575"/>
                    <a:pt x="1925" y="8446"/>
                    <a:pt x="1608" y="8129"/>
                  </a:cubicBezTo>
                  <a:cubicBezTo>
                    <a:pt x="1135" y="7656"/>
                    <a:pt x="883" y="6490"/>
                    <a:pt x="757" y="5766"/>
                  </a:cubicBezTo>
                  <a:close/>
                  <a:moveTo>
                    <a:pt x="9893" y="6459"/>
                  </a:moveTo>
                  <a:cubicBezTo>
                    <a:pt x="9799" y="7183"/>
                    <a:pt x="9578" y="8381"/>
                    <a:pt x="9074" y="8853"/>
                  </a:cubicBezTo>
                  <a:cubicBezTo>
                    <a:pt x="8805" y="9123"/>
                    <a:pt x="8570" y="9287"/>
                    <a:pt x="8321" y="9287"/>
                  </a:cubicBezTo>
                  <a:cubicBezTo>
                    <a:pt x="8162" y="9287"/>
                    <a:pt x="7998" y="9221"/>
                    <a:pt x="7814" y="9074"/>
                  </a:cubicBezTo>
                  <a:lnTo>
                    <a:pt x="8570" y="8349"/>
                  </a:lnTo>
                  <a:cubicBezTo>
                    <a:pt x="8728" y="8192"/>
                    <a:pt x="8728" y="7971"/>
                    <a:pt x="8570" y="7814"/>
                  </a:cubicBezTo>
                  <a:cubicBezTo>
                    <a:pt x="8491" y="7735"/>
                    <a:pt x="8397" y="7695"/>
                    <a:pt x="8302" y="7695"/>
                  </a:cubicBezTo>
                  <a:cubicBezTo>
                    <a:pt x="8208" y="7695"/>
                    <a:pt x="8113" y="7735"/>
                    <a:pt x="8035" y="7814"/>
                  </a:cubicBezTo>
                  <a:lnTo>
                    <a:pt x="7278" y="8570"/>
                  </a:lnTo>
                  <a:cubicBezTo>
                    <a:pt x="7026" y="8192"/>
                    <a:pt x="7026" y="7814"/>
                    <a:pt x="7531" y="7309"/>
                  </a:cubicBezTo>
                  <a:cubicBezTo>
                    <a:pt x="8003" y="6837"/>
                    <a:pt x="9169" y="6553"/>
                    <a:pt x="9893" y="6459"/>
                  </a:cubicBezTo>
                  <a:close/>
                  <a:moveTo>
                    <a:pt x="5357" y="0"/>
                  </a:moveTo>
                  <a:cubicBezTo>
                    <a:pt x="4979" y="0"/>
                    <a:pt x="4601" y="221"/>
                    <a:pt x="4412" y="536"/>
                  </a:cubicBezTo>
                  <a:cubicBezTo>
                    <a:pt x="4313" y="500"/>
                    <a:pt x="4206" y="482"/>
                    <a:pt x="4097" y="482"/>
                  </a:cubicBezTo>
                  <a:cubicBezTo>
                    <a:pt x="3826" y="482"/>
                    <a:pt x="3543" y="594"/>
                    <a:pt x="3340" y="819"/>
                  </a:cubicBezTo>
                  <a:cubicBezTo>
                    <a:pt x="3088" y="1103"/>
                    <a:pt x="2962" y="1513"/>
                    <a:pt x="3088" y="1891"/>
                  </a:cubicBezTo>
                  <a:cubicBezTo>
                    <a:pt x="2710" y="2080"/>
                    <a:pt x="2521" y="2426"/>
                    <a:pt x="2521" y="2836"/>
                  </a:cubicBezTo>
                  <a:cubicBezTo>
                    <a:pt x="2521" y="3214"/>
                    <a:pt x="2773" y="3560"/>
                    <a:pt x="3088" y="3781"/>
                  </a:cubicBezTo>
                  <a:cubicBezTo>
                    <a:pt x="2962" y="4127"/>
                    <a:pt x="3057" y="4569"/>
                    <a:pt x="3340" y="4821"/>
                  </a:cubicBezTo>
                  <a:cubicBezTo>
                    <a:pt x="3549" y="5030"/>
                    <a:pt x="3844" y="5153"/>
                    <a:pt x="4123" y="5153"/>
                  </a:cubicBezTo>
                  <a:cubicBezTo>
                    <a:pt x="4223" y="5153"/>
                    <a:pt x="4320" y="5137"/>
                    <a:pt x="4412" y="5104"/>
                  </a:cubicBezTo>
                  <a:cubicBezTo>
                    <a:pt x="4538" y="5325"/>
                    <a:pt x="4758" y="5545"/>
                    <a:pt x="5010" y="5608"/>
                  </a:cubicBezTo>
                  <a:lnTo>
                    <a:pt x="5010" y="9483"/>
                  </a:lnTo>
                  <a:lnTo>
                    <a:pt x="3907" y="8381"/>
                  </a:lnTo>
                  <a:cubicBezTo>
                    <a:pt x="4538" y="7593"/>
                    <a:pt x="4380" y="6837"/>
                    <a:pt x="3655" y="6144"/>
                  </a:cubicBezTo>
                  <a:cubicBezTo>
                    <a:pt x="2773" y="5230"/>
                    <a:pt x="505" y="5041"/>
                    <a:pt x="410" y="5041"/>
                  </a:cubicBezTo>
                  <a:cubicBezTo>
                    <a:pt x="158" y="5041"/>
                    <a:pt x="1" y="5199"/>
                    <a:pt x="1" y="5419"/>
                  </a:cubicBezTo>
                  <a:cubicBezTo>
                    <a:pt x="1" y="5482"/>
                    <a:pt x="190" y="7751"/>
                    <a:pt x="1104" y="8696"/>
                  </a:cubicBezTo>
                  <a:cubicBezTo>
                    <a:pt x="1517" y="9091"/>
                    <a:pt x="1951" y="9312"/>
                    <a:pt x="2382" y="9312"/>
                  </a:cubicBezTo>
                  <a:cubicBezTo>
                    <a:pt x="2706" y="9312"/>
                    <a:pt x="3029" y="9187"/>
                    <a:pt x="3340" y="8916"/>
                  </a:cubicBezTo>
                  <a:lnTo>
                    <a:pt x="4979" y="10554"/>
                  </a:lnTo>
                  <a:lnTo>
                    <a:pt x="4979" y="11500"/>
                  </a:lnTo>
                  <a:lnTo>
                    <a:pt x="2490" y="11500"/>
                  </a:lnTo>
                  <a:cubicBezTo>
                    <a:pt x="2301" y="11500"/>
                    <a:pt x="2143" y="11657"/>
                    <a:pt x="2143" y="11846"/>
                  </a:cubicBezTo>
                  <a:cubicBezTo>
                    <a:pt x="2143" y="12035"/>
                    <a:pt x="2301" y="12193"/>
                    <a:pt x="2490" y="12193"/>
                  </a:cubicBezTo>
                  <a:lnTo>
                    <a:pt x="8192" y="12193"/>
                  </a:lnTo>
                  <a:cubicBezTo>
                    <a:pt x="8381" y="12193"/>
                    <a:pt x="8539" y="12035"/>
                    <a:pt x="8539" y="11846"/>
                  </a:cubicBezTo>
                  <a:cubicBezTo>
                    <a:pt x="8539" y="11657"/>
                    <a:pt x="8381" y="11500"/>
                    <a:pt x="8192" y="11500"/>
                  </a:cubicBezTo>
                  <a:lnTo>
                    <a:pt x="5703" y="11500"/>
                  </a:lnTo>
                  <a:lnTo>
                    <a:pt x="5703" y="11248"/>
                  </a:lnTo>
                  <a:lnTo>
                    <a:pt x="7342" y="9641"/>
                  </a:lnTo>
                  <a:cubicBezTo>
                    <a:pt x="7677" y="9909"/>
                    <a:pt x="8000" y="10034"/>
                    <a:pt x="8317" y="10034"/>
                  </a:cubicBezTo>
                  <a:cubicBezTo>
                    <a:pt x="8746" y="10034"/>
                    <a:pt x="9162" y="9805"/>
                    <a:pt x="9578" y="9389"/>
                  </a:cubicBezTo>
                  <a:cubicBezTo>
                    <a:pt x="10492" y="8507"/>
                    <a:pt x="10681" y="6238"/>
                    <a:pt x="10681" y="6144"/>
                  </a:cubicBezTo>
                  <a:cubicBezTo>
                    <a:pt x="10710" y="5910"/>
                    <a:pt x="10550" y="5731"/>
                    <a:pt x="10376" y="5731"/>
                  </a:cubicBezTo>
                  <a:cubicBezTo>
                    <a:pt x="10362" y="5731"/>
                    <a:pt x="10348" y="5732"/>
                    <a:pt x="10334" y="5734"/>
                  </a:cubicBezTo>
                  <a:cubicBezTo>
                    <a:pt x="10240" y="5734"/>
                    <a:pt x="8003" y="5923"/>
                    <a:pt x="7058" y="6837"/>
                  </a:cubicBezTo>
                  <a:cubicBezTo>
                    <a:pt x="6333" y="7561"/>
                    <a:pt x="6176" y="8286"/>
                    <a:pt x="6806" y="9074"/>
                  </a:cubicBezTo>
                  <a:lnTo>
                    <a:pt x="5703" y="10176"/>
                  </a:lnTo>
                  <a:lnTo>
                    <a:pt x="5703" y="5608"/>
                  </a:lnTo>
                  <a:cubicBezTo>
                    <a:pt x="5955" y="5545"/>
                    <a:pt x="6176" y="5356"/>
                    <a:pt x="6302" y="5104"/>
                  </a:cubicBezTo>
                  <a:cubicBezTo>
                    <a:pt x="6401" y="5140"/>
                    <a:pt x="6508" y="5158"/>
                    <a:pt x="6616" y="5158"/>
                  </a:cubicBezTo>
                  <a:cubicBezTo>
                    <a:pt x="6888" y="5158"/>
                    <a:pt x="7170" y="5046"/>
                    <a:pt x="7373" y="4821"/>
                  </a:cubicBezTo>
                  <a:cubicBezTo>
                    <a:pt x="7562" y="4632"/>
                    <a:pt x="7688" y="4348"/>
                    <a:pt x="7688" y="4096"/>
                  </a:cubicBezTo>
                  <a:cubicBezTo>
                    <a:pt x="7688" y="3970"/>
                    <a:pt x="7688" y="3875"/>
                    <a:pt x="7657" y="3781"/>
                  </a:cubicBezTo>
                  <a:cubicBezTo>
                    <a:pt x="8003" y="3560"/>
                    <a:pt x="8192" y="3214"/>
                    <a:pt x="8192" y="2836"/>
                  </a:cubicBezTo>
                  <a:cubicBezTo>
                    <a:pt x="8192" y="2426"/>
                    <a:pt x="7972" y="2080"/>
                    <a:pt x="7657" y="1891"/>
                  </a:cubicBezTo>
                  <a:cubicBezTo>
                    <a:pt x="7751" y="1513"/>
                    <a:pt x="7688" y="1103"/>
                    <a:pt x="7373" y="819"/>
                  </a:cubicBezTo>
                  <a:cubicBezTo>
                    <a:pt x="7164" y="610"/>
                    <a:pt x="6869" y="487"/>
                    <a:pt x="6590" y="487"/>
                  </a:cubicBezTo>
                  <a:cubicBezTo>
                    <a:pt x="6491" y="487"/>
                    <a:pt x="6393" y="503"/>
                    <a:pt x="6302" y="536"/>
                  </a:cubicBezTo>
                  <a:cubicBezTo>
                    <a:pt x="6113" y="189"/>
                    <a:pt x="5766" y="0"/>
                    <a:pt x="53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99;p38">
              <a:extLst>
                <a:ext uri="{FF2B5EF4-FFF2-40B4-BE49-F238E27FC236}">
                  <a16:creationId xmlns:a16="http://schemas.microsoft.com/office/drawing/2014/main" id="{35C57C05-63D5-47D5-A232-AE7AF4F8AC7B}"/>
                </a:ext>
              </a:extLst>
            </p:cNvPr>
            <p:cNvSpPr/>
            <p:nvPr/>
          </p:nvSpPr>
          <p:spPr>
            <a:xfrm>
              <a:off x="-20788300" y="2842125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694" y="1"/>
                  </a:moveTo>
                  <a:cubicBezTo>
                    <a:pt x="316" y="1"/>
                    <a:pt x="1" y="316"/>
                    <a:pt x="1" y="725"/>
                  </a:cubicBezTo>
                  <a:cubicBezTo>
                    <a:pt x="1" y="1103"/>
                    <a:pt x="316" y="1418"/>
                    <a:pt x="694" y="1418"/>
                  </a:cubicBezTo>
                  <a:cubicBezTo>
                    <a:pt x="1040" y="1418"/>
                    <a:pt x="1418" y="1103"/>
                    <a:pt x="1418" y="725"/>
                  </a:cubicBezTo>
                  <a:cubicBezTo>
                    <a:pt x="1418" y="316"/>
                    <a:pt x="1103" y="1"/>
                    <a:pt x="6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6FCA467B-EDA6-4CFF-BFF5-756C95937C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31" t="8685" r="2412" b="-982"/>
          <a:stretch/>
        </p:blipFill>
        <p:spPr bwMode="auto">
          <a:xfrm>
            <a:off x="6126481" y="1285057"/>
            <a:ext cx="2871398" cy="289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C93E011-4527-4AE4-9615-B58A378957FD}"/>
              </a:ext>
            </a:extLst>
          </p:cNvPr>
          <p:cNvSpPr/>
          <p:nvPr/>
        </p:nvSpPr>
        <p:spPr>
          <a:xfrm>
            <a:off x="7492119" y="-32650"/>
            <a:ext cx="581025" cy="5614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Google Shape;1695;p38">
            <a:extLst>
              <a:ext uri="{FF2B5EF4-FFF2-40B4-BE49-F238E27FC236}">
                <a16:creationId xmlns:a16="http://schemas.microsoft.com/office/drawing/2014/main" id="{27FC982C-B9E7-4980-AF84-3924DBF09B2D}"/>
              </a:ext>
            </a:extLst>
          </p:cNvPr>
          <p:cNvSpPr/>
          <p:nvPr/>
        </p:nvSpPr>
        <p:spPr>
          <a:xfrm>
            <a:off x="572065" y="3553992"/>
            <a:ext cx="580800" cy="58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" name="Google Shape;1697;p38">
            <a:extLst>
              <a:ext uri="{FF2B5EF4-FFF2-40B4-BE49-F238E27FC236}">
                <a16:creationId xmlns:a16="http://schemas.microsoft.com/office/drawing/2014/main" id="{F1BC5E97-4D09-4E16-AAA5-0828F656B306}"/>
              </a:ext>
            </a:extLst>
          </p:cNvPr>
          <p:cNvGrpSpPr/>
          <p:nvPr/>
        </p:nvGrpSpPr>
        <p:grpSpPr>
          <a:xfrm>
            <a:off x="675231" y="3656711"/>
            <a:ext cx="329738" cy="375362"/>
            <a:chOff x="-20904875" y="2788575"/>
            <a:chExt cx="267775" cy="304825"/>
          </a:xfrm>
        </p:grpSpPr>
        <p:sp>
          <p:nvSpPr>
            <p:cNvPr id="21" name="Google Shape;1698;p38">
              <a:extLst>
                <a:ext uri="{FF2B5EF4-FFF2-40B4-BE49-F238E27FC236}">
                  <a16:creationId xmlns:a16="http://schemas.microsoft.com/office/drawing/2014/main" id="{D73085AA-E70F-4980-9BC6-4ECA99D41A73}"/>
                </a:ext>
              </a:extLst>
            </p:cNvPr>
            <p:cNvSpPr/>
            <p:nvPr/>
          </p:nvSpPr>
          <p:spPr>
            <a:xfrm>
              <a:off x="-20904875" y="2788575"/>
              <a:ext cx="267775" cy="304825"/>
            </a:xfrm>
            <a:custGeom>
              <a:avLst/>
              <a:gdLst/>
              <a:ahLst/>
              <a:cxnLst/>
              <a:rect l="l" t="t" r="r" b="b"/>
              <a:pathLst>
                <a:path w="10711" h="12193" extrusionOk="0">
                  <a:moveTo>
                    <a:pt x="5294" y="725"/>
                  </a:moveTo>
                  <a:cubicBezTo>
                    <a:pt x="5483" y="725"/>
                    <a:pt x="5640" y="882"/>
                    <a:pt x="5640" y="1103"/>
                  </a:cubicBezTo>
                  <a:lnTo>
                    <a:pt x="5640" y="1166"/>
                  </a:lnTo>
                  <a:cubicBezTo>
                    <a:pt x="5640" y="1373"/>
                    <a:pt x="5803" y="1512"/>
                    <a:pt x="5977" y="1512"/>
                  </a:cubicBezTo>
                  <a:cubicBezTo>
                    <a:pt x="6068" y="1512"/>
                    <a:pt x="6163" y="1473"/>
                    <a:pt x="6239" y="1387"/>
                  </a:cubicBezTo>
                  <a:lnTo>
                    <a:pt x="6270" y="1355"/>
                  </a:lnTo>
                  <a:cubicBezTo>
                    <a:pt x="6341" y="1284"/>
                    <a:pt x="6429" y="1252"/>
                    <a:pt x="6514" y="1252"/>
                  </a:cubicBezTo>
                  <a:cubicBezTo>
                    <a:pt x="6695" y="1252"/>
                    <a:pt x="6869" y="1393"/>
                    <a:pt x="6869" y="1607"/>
                  </a:cubicBezTo>
                  <a:cubicBezTo>
                    <a:pt x="6869" y="1765"/>
                    <a:pt x="6774" y="1828"/>
                    <a:pt x="6711" y="1922"/>
                  </a:cubicBezTo>
                  <a:cubicBezTo>
                    <a:pt x="6459" y="2143"/>
                    <a:pt x="6617" y="2489"/>
                    <a:pt x="6932" y="2489"/>
                  </a:cubicBezTo>
                  <a:lnTo>
                    <a:pt x="7026" y="2489"/>
                  </a:lnTo>
                  <a:cubicBezTo>
                    <a:pt x="7215" y="2489"/>
                    <a:pt x="7373" y="2678"/>
                    <a:pt x="7373" y="2867"/>
                  </a:cubicBezTo>
                  <a:cubicBezTo>
                    <a:pt x="7373" y="3056"/>
                    <a:pt x="7215" y="3214"/>
                    <a:pt x="7026" y="3214"/>
                  </a:cubicBezTo>
                  <a:lnTo>
                    <a:pt x="6932" y="3214"/>
                  </a:lnTo>
                  <a:cubicBezTo>
                    <a:pt x="6774" y="3214"/>
                    <a:pt x="6648" y="3277"/>
                    <a:pt x="6617" y="3466"/>
                  </a:cubicBezTo>
                  <a:cubicBezTo>
                    <a:pt x="6585" y="3560"/>
                    <a:pt x="6585" y="3718"/>
                    <a:pt x="6711" y="3844"/>
                  </a:cubicBezTo>
                  <a:lnTo>
                    <a:pt x="6743" y="3875"/>
                  </a:lnTo>
                  <a:cubicBezTo>
                    <a:pt x="6806" y="3970"/>
                    <a:pt x="6869" y="4033"/>
                    <a:pt x="6869" y="4127"/>
                  </a:cubicBezTo>
                  <a:cubicBezTo>
                    <a:pt x="6869" y="4334"/>
                    <a:pt x="6693" y="4473"/>
                    <a:pt x="6518" y="4473"/>
                  </a:cubicBezTo>
                  <a:cubicBezTo>
                    <a:pt x="6427" y="4473"/>
                    <a:pt x="6335" y="4435"/>
                    <a:pt x="6270" y="4348"/>
                  </a:cubicBezTo>
                  <a:lnTo>
                    <a:pt x="6239" y="4316"/>
                  </a:lnTo>
                  <a:cubicBezTo>
                    <a:pt x="6156" y="4234"/>
                    <a:pt x="6063" y="4199"/>
                    <a:pt x="5976" y="4199"/>
                  </a:cubicBezTo>
                  <a:cubicBezTo>
                    <a:pt x="5797" y="4199"/>
                    <a:pt x="5640" y="4346"/>
                    <a:pt x="5640" y="4537"/>
                  </a:cubicBezTo>
                  <a:lnTo>
                    <a:pt x="5640" y="4632"/>
                  </a:lnTo>
                  <a:cubicBezTo>
                    <a:pt x="5640" y="4821"/>
                    <a:pt x="5483" y="4978"/>
                    <a:pt x="5294" y="4978"/>
                  </a:cubicBezTo>
                  <a:cubicBezTo>
                    <a:pt x="5073" y="4978"/>
                    <a:pt x="4916" y="4821"/>
                    <a:pt x="4916" y="4632"/>
                  </a:cubicBezTo>
                  <a:lnTo>
                    <a:pt x="4916" y="4537"/>
                  </a:lnTo>
                  <a:cubicBezTo>
                    <a:pt x="4958" y="4346"/>
                    <a:pt x="4801" y="4213"/>
                    <a:pt x="4626" y="4213"/>
                  </a:cubicBezTo>
                  <a:cubicBezTo>
                    <a:pt x="4541" y="4213"/>
                    <a:pt x="4452" y="4244"/>
                    <a:pt x="4380" y="4316"/>
                  </a:cubicBezTo>
                  <a:lnTo>
                    <a:pt x="4349" y="4348"/>
                  </a:lnTo>
                  <a:cubicBezTo>
                    <a:pt x="4270" y="4427"/>
                    <a:pt x="4175" y="4466"/>
                    <a:pt x="4081" y="4466"/>
                  </a:cubicBezTo>
                  <a:cubicBezTo>
                    <a:pt x="3986" y="4466"/>
                    <a:pt x="3892" y="4427"/>
                    <a:pt x="3813" y="4348"/>
                  </a:cubicBezTo>
                  <a:cubicBezTo>
                    <a:pt x="3655" y="4190"/>
                    <a:pt x="3655" y="4001"/>
                    <a:pt x="3813" y="3844"/>
                  </a:cubicBezTo>
                  <a:lnTo>
                    <a:pt x="3876" y="3812"/>
                  </a:lnTo>
                  <a:cubicBezTo>
                    <a:pt x="4096" y="3560"/>
                    <a:pt x="3939" y="3214"/>
                    <a:pt x="3624" y="3214"/>
                  </a:cubicBezTo>
                  <a:lnTo>
                    <a:pt x="3561" y="3214"/>
                  </a:lnTo>
                  <a:cubicBezTo>
                    <a:pt x="3340" y="3214"/>
                    <a:pt x="3183" y="3056"/>
                    <a:pt x="3183" y="2867"/>
                  </a:cubicBezTo>
                  <a:cubicBezTo>
                    <a:pt x="3183" y="2678"/>
                    <a:pt x="3340" y="2489"/>
                    <a:pt x="3561" y="2489"/>
                  </a:cubicBezTo>
                  <a:lnTo>
                    <a:pt x="3624" y="2489"/>
                  </a:lnTo>
                  <a:cubicBezTo>
                    <a:pt x="3939" y="2489"/>
                    <a:pt x="4096" y="2111"/>
                    <a:pt x="3876" y="1922"/>
                  </a:cubicBezTo>
                  <a:cubicBezTo>
                    <a:pt x="3813" y="1891"/>
                    <a:pt x="3718" y="1796"/>
                    <a:pt x="3718" y="1607"/>
                  </a:cubicBezTo>
                  <a:cubicBezTo>
                    <a:pt x="3718" y="1393"/>
                    <a:pt x="3892" y="1252"/>
                    <a:pt x="4063" y="1252"/>
                  </a:cubicBezTo>
                  <a:cubicBezTo>
                    <a:pt x="4144" y="1252"/>
                    <a:pt x="4225" y="1284"/>
                    <a:pt x="4286" y="1355"/>
                  </a:cubicBezTo>
                  <a:lnTo>
                    <a:pt x="4349" y="1387"/>
                  </a:lnTo>
                  <a:cubicBezTo>
                    <a:pt x="4424" y="1473"/>
                    <a:pt x="4515" y="1512"/>
                    <a:pt x="4602" y="1512"/>
                  </a:cubicBezTo>
                  <a:cubicBezTo>
                    <a:pt x="4767" y="1512"/>
                    <a:pt x="4916" y="1373"/>
                    <a:pt x="4916" y="1166"/>
                  </a:cubicBezTo>
                  <a:lnTo>
                    <a:pt x="4916" y="1103"/>
                  </a:lnTo>
                  <a:cubicBezTo>
                    <a:pt x="4916" y="882"/>
                    <a:pt x="5073" y="725"/>
                    <a:pt x="5294" y="725"/>
                  </a:cubicBezTo>
                  <a:close/>
                  <a:moveTo>
                    <a:pt x="757" y="5766"/>
                  </a:moveTo>
                  <a:lnTo>
                    <a:pt x="757" y="5766"/>
                  </a:lnTo>
                  <a:cubicBezTo>
                    <a:pt x="1482" y="5892"/>
                    <a:pt x="2647" y="6144"/>
                    <a:pt x="3120" y="6648"/>
                  </a:cubicBezTo>
                  <a:cubicBezTo>
                    <a:pt x="3624" y="7152"/>
                    <a:pt x="3624" y="7498"/>
                    <a:pt x="3340" y="7908"/>
                  </a:cubicBezTo>
                  <a:lnTo>
                    <a:pt x="2616" y="7152"/>
                  </a:lnTo>
                  <a:cubicBezTo>
                    <a:pt x="2537" y="7073"/>
                    <a:pt x="2442" y="7034"/>
                    <a:pt x="2348" y="7034"/>
                  </a:cubicBezTo>
                  <a:cubicBezTo>
                    <a:pt x="2253" y="7034"/>
                    <a:pt x="2159" y="7073"/>
                    <a:pt x="2080" y="7152"/>
                  </a:cubicBezTo>
                  <a:cubicBezTo>
                    <a:pt x="1923" y="7309"/>
                    <a:pt x="1923" y="7498"/>
                    <a:pt x="2080" y="7656"/>
                  </a:cubicBezTo>
                  <a:lnTo>
                    <a:pt x="2836" y="8412"/>
                  </a:lnTo>
                  <a:cubicBezTo>
                    <a:pt x="2695" y="8515"/>
                    <a:pt x="2554" y="8575"/>
                    <a:pt x="2401" y="8575"/>
                  </a:cubicBezTo>
                  <a:cubicBezTo>
                    <a:pt x="2176" y="8575"/>
                    <a:pt x="1925" y="8446"/>
                    <a:pt x="1608" y="8129"/>
                  </a:cubicBezTo>
                  <a:cubicBezTo>
                    <a:pt x="1135" y="7656"/>
                    <a:pt x="883" y="6490"/>
                    <a:pt x="757" y="5766"/>
                  </a:cubicBezTo>
                  <a:close/>
                  <a:moveTo>
                    <a:pt x="9893" y="6459"/>
                  </a:moveTo>
                  <a:cubicBezTo>
                    <a:pt x="9799" y="7183"/>
                    <a:pt x="9578" y="8381"/>
                    <a:pt x="9074" y="8853"/>
                  </a:cubicBezTo>
                  <a:cubicBezTo>
                    <a:pt x="8805" y="9123"/>
                    <a:pt x="8570" y="9287"/>
                    <a:pt x="8321" y="9287"/>
                  </a:cubicBezTo>
                  <a:cubicBezTo>
                    <a:pt x="8162" y="9287"/>
                    <a:pt x="7998" y="9221"/>
                    <a:pt x="7814" y="9074"/>
                  </a:cubicBezTo>
                  <a:lnTo>
                    <a:pt x="8570" y="8349"/>
                  </a:lnTo>
                  <a:cubicBezTo>
                    <a:pt x="8728" y="8192"/>
                    <a:pt x="8728" y="7971"/>
                    <a:pt x="8570" y="7814"/>
                  </a:cubicBezTo>
                  <a:cubicBezTo>
                    <a:pt x="8491" y="7735"/>
                    <a:pt x="8397" y="7695"/>
                    <a:pt x="8302" y="7695"/>
                  </a:cubicBezTo>
                  <a:cubicBezTo>
                    <a:pt x="8208" y="7695"/>
                    <a:pt x="8113" y="7735"/>
                    <a:pt x="8035" y="7814"/>
                  </a:cubicBezTo>
                  <a:lnTo>
                    <a:pt x="7278" y="8570"/>
                  </a:lnTo>
                  <a:cubicBezTo>
                    <a:pt x="7026" y="8192"/>
                    <a:pt x="7026" y="7814"/>
                    <a:pt x="7531" y="7309"/>
                  </a:cubicBezTo>
                  <a:cubicBezTo>
                    <a:pt x="8003" y="6837"/>
                    <a:pt x="9169" y="6553"/>
                    <a:pt x="9893" y="6459"/>
                  </a:cubicBezTo>
                  <a:close/>
                  <a:moveTo>
                    <a:pt x="5357" y="0"/>
                  </a:moveTo>
                  <a:cubicBezTo>
                    <a:pt x="4979" y="0"/>
                    <a:pt x="4601" y="221"/>
                    <a:pt x="4412" y="536"/>
                  </a:cubicBezTo>
                  <a:cubicBezTo>
                    <a:pt x="4313" y="500"/>
                    <a:pt x="4206" y="482"/>
                    <a:pt x="4097" y="482"/>
                  </a:cubicBezTo>
                  <a:cubicBezTo>
                    <a:pt x="3826" y="482"/>
                    <a:pt x="3543" y="594"/>
                    <a:pt x="3340" y="819"/>
                  </a:cubicBezTo>
                  <a:cubicBezTo>
                    <a:pt x="3088" y="1103"/>
                    <a:pt x="2962" y="1513"/>
                    <a:pt x="3088" y="1891"/>
                  </a:cubicBezTo>
                  <a:cubicBezTo>
                    <a:pt x="2710" y="2080"/>
                    <a:pt x="2521" y="2426"/>
                    <a:pt x="2521" y="2836"/>
                  </a:cubicBezTo>
                  <a:cubicBezTo>
                    <a:pt x="2521" y="3214"/>
                    <a:pt x="2773" y="3560"/>
                    <a:pt x="3088" y="3781"/>
                  </a:cubicBezTo>
                  <a:cubicBezTo>
                    <a:pt x="2962" y="4127"/>
                    <a:pt x="3057" y="4569"/>
                    <a:pt x="3340" y="4821"/>
                  </a:cubicBezTo>
                  <a:cubicBezTo>
                    <a:pt x="3549" y="5030"/>
                    <a:pt x="3844" y="5153"/>
                    <a:pt x="4123" y="5153"/>
                  </a:cubicBezTo>
                  <a:cubicBezTo>
                    <a:pt x="4223" y="5153"/>
                    <a:pt x="4320" y="5137"/>
                    <a:pt x="4412" y="5104"/>
                  </a:cubicBezTo>
                  <a:cubicBezTo>
                    <a:pt x="4538" y="5325"/>
                    <a:pt x="4758" y="5545"/>
                    <a:pt x="5010" y="5608"/>
                  </a:cubicBezTo>
                  <a:lnTo>
                    <a:pt x="5010" y="9483"/>
                  </a:lnTo>
                  <a:lnTo>
                    <a:pt x="3907" y="8381"/>
                  </a:lnTo>
                  <a:cubicBezTo>
                    <a:pt x="4538" y="7593"/>
                    <a:pt x="4380" y="6837"/>
                    <a:pt x="3655" y="6144"/>
                  </a:cubicBezTo>
                  <a:cubicBezTo>
                    <a:pt x="2773" y="5230"/>
                    <a:pt x="505" y="5041"/>
                    <a:pt x="410" y="5041"/>
                  </a:cubicBezTo>
                  <a:cubicBezTo>
                    <a:pt x="158" y="5041"/>
                    <a:pt x="1" y="5199"/>
                    <a:pt x="1" y="5419"/>
                  </a:cubicBezTo>
                  <a:cubicBezTo>
                    <a:pt x="1" y="5482"/>
                    <a:pt x="190" y="7751"/>
                    <a:pt x="1104" y="8696"/>
                  </a:cubicBezTo>
                  <a:cubicBezTo>
                    <a:pt x="1517" y="9091"/>
                    <a:pt x="1951" y="9312"/>
                    <a:pt x="2382" y="9312"/>
                  </a:cubicBezTo>
                  <a:cubicBezTo>
                    <a:pt x="2706" y="9312"/>
                    <a:pt x="3029" y="9187"/>
                    <a:pt x="3340" y="8916"/>
                  </a:cubicBezTo>
                  <a:lnTo>
                    <a:pt x="4979" y="10554"/>
                  </a:lnTo>
                  <a:lnTo>
                    <a:pt x="4979" y="11500"/>
                  </a:lnTo>
                  <a:lnTo>
                    <a:pt x="2490" y="11500"/>
                  </a:lnTo>
                  <a:cubicBezTo>
                    <a:pt x="2301" y="11500"/>
                    <a:pt x="2143" y="11657"/>
                    <a:pt x="2143" y="11846"/>
                  </a:cubicBezTo>
                  <a:cubicBezTo>
                    <a:pt x="2143" y="12035"/>
                    <a:pt x="2301" y="12193"/>
                    <a:pt x="2490" y="12193"/>
                  </a:cubicBezTo>
                  <a:lnTo>
                    <a:pt x="8192" y="12193"/>
                  </a:lnTo>
                  <a:cubicBezTo>
                    <a:pt x="8381" y="12193"/>
                    <a:pt x="8539" y="12035"/>
                    <a:pt x="8539" y="11846"/>
                  </a:cubicBezTo>
                  <a:cubicBezTo>
                    <a:pt x="8539" y="11657"/>
                    <a:pt x="8381" y="11500"/>
                    <a:pt x="8192" y="11500"/>
                  </a:cubicBezTo>
                  <a:lnTo>
                    <a:pt x="5703" y="11500"/>
                  </a:lnTo>
                  <a:lnTo>
                    <a:pt x="5703" y="11248"/>
                  </a:lnTo>
                  <a:lnTo>
                    <a:pt x="7342" y="9641"/>
                  </a:lnTo>
                  <a:cubicBezTo>
                    <a:pt x="7677" y="9909"/>
                    <a:pt x="8000" y="10034"/>
                    <a:pt x="8317" y="10034"/>
                  </a:cubicBezTo>
                  <a:cubicBezTo>
                    <a:pt x="8746" y="10034"/>
                    <a:pt x="9162" y="9805"/>
                    <a:pt x="9578" y="9389"/>
                  </a:cubicBezTo>
                  <a:cubicBezTo>
                    <a:pt x="10492" y="8507"/>
                    <a:pt x="10681" y="6238"/>
                    <a:pt x="10681" y="6144"/>
                  </a:cubicBezTo>
                  <a:cubicBezTo>
                    <a:pt x="10710" y="5910"/>
                    <a:pt x="10550" y="5731"/>
                    <a:pt x="10376" y="5731"/>
                  </a:cubicBezTo>
                  <a:cubicBezTo>
                    <a:pt x="10362" y="5731"/>
                    <a:pt x="10348" y="5732"/>
                    <a:pt x="10334" y="5734"/>
                  </a:cubicBezTo>
                  <a:cubicBezTo>
                    <a:pt x="10240" y="5734"/>
                    <a:pt x="8003" y="5923"/>
                    <a:pt x="7058" y="6837"/>
                  </a:cubicBezTo>
                  <a:cubicBezTo>
                    <a:pt x="6333" y="7561"/>
                    <a:pt x="6176" y="8286"/>
                    <a:pt x="6806" y="9074"/>
                  </a:cubicBezTo>
                  <a:lnTo>
                    <a:pt x="5703" y="10176"/>
                  </a:lnTo>
                  <a:lnTo>
                    <a:pt x="5703" y="5608"/>
                  </a:lnTo>
                  <a:cubicBezTo>
                    <a:pt x="5955" y="5545"/>
                    <a:pt x="6176" y="5356"/>
                    <a:pt x="6302" y="5104"/>
                  </a:cubicBezTo>
                  <a:cubicBezTo>
                    <a:pt x="6401" y="5140"/>
                    <a:pt x="6508" y="5158"/>
                    <a:pt x="6616" y="5158"/>
                  </a:cubicBezTo>
                  <a:cubicBezTo>
                    <a:pt x="6888" y="5158"/>
                    <a:pt x="7170" y="5046"/>
                    <a:pt x="7373" y="4821"/>
                  </a:cubicBezTo>
                  <a:cubicBezTo>
                    <a:pt x="7562" y="4632"/>
                    <a:pt x="7688" y="4348"/>
                    <a:pt x="7688" y="4096"/>
                  </a:cubicBezTo>
                  <a:cubicBezTo>
                    <a:pt x="7688" y="3970"/>
                    <a:pt x="7688" y="3875"/>
                    <a:pt x="7657" y="3781"/>
                  </a:cubicBezTo>
                  <a:cubicBezTo>
                    <a:pt x="8003" y="3560"/>
                    <a:pt x="8192" y="3214"/>
                    <a:pt x="8192" y="2836"/>
                  </a:cubicBezTo>
                  <a:cubicBezTo>
                    <a:pt x="8192" y="2426"/>
                    <a:pt x="7972" y="2080"/>
                    <a:pt x="7657" y="1891"/>
                  </a:cubicBezTo>
                  <a:cubicBezTo>
                    <a:pt x="7751" y="1513"/>
                    <a:pt x="7688" y="1103"/>
                    <a:pt x="7373" y="819"/>
                  </a:cubicBezTo>
                  <a:cubicBezTo>
                    <a:pt x="7164" y="610"/>
                    <a:pt x="6869" y="487"/>
                    <a:pt x="6590" y="487"/>
                  </a:cubicBezTo>
                  <a:cubicBezTo>
                    <a:pt x="6491" y="487"/>
                    <a:pt x="6393" y="503"/>
                    <a:pt x="6302" y="536"/>
                  </a:cubicBezTo>
                  <a:cubicBezTo>
                    <a:pt x="6113" y="189"/>
                    <a:pt x="5766" y="0"/>
                    <a:pt x="53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99;p38">
              <a:extLst>
                <a:ext uri="{FF2B5EF4-FFF2-40B4-BE49-F238E27FC236}">
                  <a16:creationId xmlns:a16="http://schemas.microsoft.com/office/drawing/2014/main" id="{EC635B4F-A466-46A9-9FCC-C1DFD8402082}"/>
                </a:ext>
              </a:extLst>
            </p:cNvPr>
            <p:cNvSpPr/>
            <p:nvPr/>
          </p:nvSpPr>
          <p:spPr>
            <a:xfrm>
              <a:off x="-20788300" y="2842125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694" y="1"/>
                  </a:moveTo>
                  <a:cubicBezTo>
                    <a:pt x="316" y="1"/>
                    <a:pt x="1" y="316"/>
                    <a:pt x="1" y="725"/>
                  </a:cubicBezTo>
                  <a:cubicBezTo>
                    <a:pt x="1" y="1103"/>
                    <a:pt x="316" y="1418"/>
                    <a:pt x="694" y="1418"/>
                  </a:cubicBezTo>
                  <a:cubicBezTo>
                    <a:pt x="1040" y="1418"/>
                    <a:pt x="1418" y="1103"/>
                    <a:pt x="1418" y="725"/>
                  </a:cubicBezTo>
                  <a:cubicBezTo>
                    <a:pt x="1418" y="316"/>
                    <a:pt x="1103" y="1"/>
                    <a:pt x="6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D62C5BD-3F88-4EE7-A2D4-120F25F80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611" y="546729"/>
            <a:ext cx="581025" cy="5817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F661B63-07D0-4C02-AAB0-80D3585A9905}"/>
              </a:ext>
            </a:extLst>
          </p:cNvPr>
          <p:cNvSpPr/>
          <p:nvPr/>
        </p:nvSpPr>
        <p:spPr>
          <a:xfrm>
            <a:off x="8652264" y="540725"/>
            <a:ext cx="581025" cy="580499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8" name="Google Shape;1688;p38"/>
          <p:cNvSpPr txBox="1">
            <a:spLocks noGrp="1"/>
          </p:cNvSpPr>
          <p:nvPr>
            <p:ph type="title"/>
          </p:nvPr>
        </p:nvSpPr>
        <p:spPr>
          <a:xfrm>
            <a:off x="-2926800" y="248075"/>
            <a:ext cx="8718000" cy="58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РЕШЕНИЕ</a:t>
            </a:r>
            <a:endParaRPr sz="24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94" name="Google Shape;1694;p38"/>
          <p:cNvSpPr/>
          <p:nvPr/>
        </p:nvSpPr>
        <p:spPr>
          <a:xfrm>
            <a:off x="-1343892" y="5390725"/>
            <a:ext cx="580800" cy="58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6" name="Google Shape;1696;p38"/>
          <p:cNvSpPr/>
          <p:nvPr/>
        </p:nvSpPr>
        <p:spPr>
          <a:xfrm>
            <a:off x="-1196557" y="5493434"/>
            <a:ext cx="286147" cy="375392"/>
          </a:xfrm>
          <a:custGeom>
            <a:avLst/>
            <a:gdLst/>
            <a:ahLst/>
            <a:cxnLst/>
            <a:rect l="l" t="t" r="r" b="b"/>
            <a:pathLst>
              <a:path w="9295" h="12194" extrusionOk="0">
                <a:moveTo>
                  <a:pt x="4568" y="662"/>
                </a:moveTo>
                <a:cubicBezTo>
                  <a:pt x="5167" y="662"/>
                  <a:pt x="5639" y="1135"/>
                  <a:pt x="5639" y="1734"/>
                </a:cubicBezTo>
                <a:cubicBezTo>
                  <a:pt x="5639" y="2301"/>
                  <a:pt x="5167" y="2773"/>
                  <a:pt x="4568" y="2773"/>
                </a:cubicBezTo>
                <a:cubicBezTo>
                  <a:pt x="3970" y="2773"/>
                  <a:pt x="3497" y="2301"/>
                  <a:pt x="3497" y="1734"/>
                </a:cubicBezTo>
                <a:cubicBezTo>
                  <a:pt x="3497" y="1135"/>
                  <a:pt x="3970" y="662"/>
                  <a:pt x="4568" y="662"/>
                </a:cubicBezTo>
                <a:close/>
                <a:moveTo>
                  <a:pt x="7750" y="3529"/>
                </a:moveTo>
                <a:cubicBezTo>
                  <a:pt x="8160" y="3529"/>
                  <a:pt x="8475" y="3844"/>
                  <a:pt x="8475" y="4254"/>
                </a:cubicBezTo>
                <a:cubicBezTo>
                  <a:pt x="8475" y="4632"/>
                  <a:pt x="8160" y="4947"/>
                  <a:pt x="7750" y="4947"/>
                </a:cubicBezTo>
                <a:cubicBezTo>
                  <a:pt x="7372" y="4947"/>
                  <a:pt x="7057" y="4632"/>
                  <a:pt x="7057" y="4254"/>
                </a:cubicBezTo>
                <a:cubicBezTo>
                  <a:pt x="7057" y="3876"/>
                  <a:pt x="7372" y="3529"/>
                  <a:pt x="7750" y="3529"/>
                </a:cubicBezTo>
                <a:close/>
                <a:moveTo>
                  <a:pt x="1733" y="4254"/>
                </a:moveTo>
                <a:cubicBezTo>
                  <a:pt x="2836" y="4254"/>
                  <a:pt x="3812" y="4979"/>
                  <a:pt x="4127" y="6018"/>
                </a:cubicBezTo>
                <a:lnTo>
                  <a:pt x="2678" y="5042"/>
                </a:lnTo>
                <a:cubicBezTo>
                  <a:pt x="2615" y="4991"/>
                  <a:pt x="2537" y="4966"/>
                  <a:pt x="2460" y="4966"/>
                </a:cubicBezTo>
                <a:cubicBezTo>
                  <a:pt x="2344" y="4966"/>
                  <a:pt x="2231" y="5023"/>
                  <a:pt x="2174" y="5136"/>
                </a:cubicBezTo>
                <a:cubicBezTo>
                  <a:pt x="2048" y="5294"/>
                  <a:pt x="2079" y="5546"/>
                  <a:pt x="2268" y="5672"/>
                </a:cubicBezTo>
                <a:lnTo>
                  <a:pt x="3434" y="6459"/>
                </a:lnTo>
                <a:lnTo>
                  <a:pt x="3182" y="6459"/>
                </a:lnTo>
                <a:cubicBezTo>
                  <a:pt x="1890" y="6396"/>
                  <a:pt x="819" y="5451"/>
                  <a:pt x="662" y="4254"/>
                </a:cubicBezTo>
                <a:close/>
                <a:moveTo>
                  <a:pt x="1355" y="7814"/>
                </a:moveTo>
                <a:cubicBezTo>
                  <a:pt x="1733" y="7814"/>
                  <a:pt x="2048" y="8129"/>
                  <a:pt x="2048" y="8539"/>
                </a:cubicBezTo>
                <a:cubicBezTo>
                  <a:pt x="2048" y="8917"/>
                  <a:pt x="1733" y="9232"/>
                  <a:pt x="1355" y="9232"/>
                </a:cubicBezTo>
                <a:cubicBezTo>
                  <a:pt x="945" y="9232"/>
                  <a:pt x="630" y="8917"/>
                  <a:pt x="630" y="8539"/>
                </a:cubicBezTo>
                <a:cubicBezTo>
                  <a:pt x="630" y="8129"/>
                  <a:pt x="945" y="7814"/>
                  <a:pt x="1355" y="7814"/>
                </a:cubicBezTo>
                <a:close/>
                <a:moveTo>
                  <a:pt x="8506" y="8476"/>
                </a:moveTo>
                <a:cubicBezTo>
                  <a:pt x="8317" y="9767"/>
                  <a:pt x="7246" y="10681"/>
                  <a:pt x="5986" y="10681"/>
                </a:cubicBezTo>
                <a:lnTo>
                  <a:pt x="5734" y="10681"/>
                </a:lnTo>
                <a:lnTo>
                  <a:pt x="6900" y="9893"/>
                </a:lnTo>
                <a:cubicBezTo>
                  <a:pt x="7057" y="9799"/>
                  <a:pt x="7089" y="9578"/>
                  <a:pt x="7026" y="9389"/>
                </a:cubicBezTo>
                <a:cubicBezTo>
                  <a:pt x="6940" y="9282"/>
                  <a:pt x="6809" y="9233"/>
                  <a:pt x="6675" y="9233"/>
                </a:cubicBezTo>
                <a:cubicBezTo>
                  <a:pt x="6613" y="9233"/>
                  <a:pt x="6550" y="9243"/>
                  <a:pt x="6490" y="9263"/>
                </a:cubicBezTo>
                <a:lnTo>
                  <a:pt x="5041" y="10271"/>
                </a:lnTo>
                <a:cubicBezTo>
                  <a:pt x="5356" y="9232"/>
                  <a:pt x="6301" y="8476"/>
                  <a:pt x="7435" y="8476"/>
                </a:cubicBezTo>
                <a:close/>
                <a:moveTo>
                  <a:pt x="4600" y="1"/>
                </a:moveTo>
                <a:cubicBezTo>
                  <a:pt x="3623" y="1"/>
                  <a:pt x="2836" y="788"/>
                  <a:pt x="2836" y="1765"/>
                </a:cubicBezTo>
                <a:cubicBezTo>
                  <a:pt x="2836" y="2616"/>
                  <a:pt x="3466" y="3340"/>
                  <a:pt x="4253" y="3498"/>
                </a:cubicBezTo>
                <a:lnTo>
                  <a:pt x="4253" y="4758"/>
                </a:lnTo>
                <a:cubicBezTo>
                  <a:pt x="3655" y="4033"/>
                  <a:pt x="2741" y="3561"/>
                  <a:pt x="1764" y="3561"/>
                </a:cubicBezTo>
                <a:lnTo>
                  <a:pt x="347" y="3561"/>
                </a:lnTo>
                <a:cubicBezTo>
                  <a:pt x="158" y="3561"/>
                  <a:pt x="0" y="3718"/>
                  <a:pt x="0" y="3939"/>
                </a:cubicBezTo>
                <a:cubicBezTo>
                  <a:pt x="0" y="5703"/>
                  <a:pt x="1449" y="7152"/>
                  <a:pt x="3214" y="7152"/>
                </a:cubicBezTo>
                <a:lnTo>
                  <a:pt x="4285" y="7152"/>
                </a:lnTo>
                <a:lnTo>
                  <a:pt x="4285" y="9988"/>
                </a:lnTo>
                <a:cubicBezTo>
                  <a:pt x="3844" y="9547"/>
                  <a:pt x="3340" y="9232"/>
                  <a:pt x="2804" y="9074"/>
                </a:cubicBezTo>
                <a:cubicBezTo>
                  <a:pt x="2836" y="8917"/>
                  <a:pt x="2867" y="8759"/>
                  <a:pt x="2867" y="8602"/>
                </a:cubicBezTo>
                <a:cubicBezTo>
                  <a:pt x="2867" y="7814"/>
                  <a:pt x="2237" y="7184"/>
                  <a:pt x="1449" y="7184"/>
                </a:cubicBezTo>
                <a:cubicBezTo>
                  <a:pt x="662" y="7184"/>
                  <a:pt x="32" y="7814"/>
                  <a:pt x="32" y="8602"/>
                </a:cubicBezTo>
                <a:cubicBezTo>
                  <a:pt x="32" y="9389"/>
                  <a:pt x="662" y="10019"/>
                  <a:pt x="1449" y="10019"/>
                </a:cubicBezTo>
                <a:cubicBezTo>
                  <a:pt x="1796" y="10019"/>
                  <a:pt x="2111" y="9893"/>
                  <a:pt x="2363" y="9673"/>
                </a:cubicBezTo>
                <a:cubicBezTo>
                  <a:pt x="3182" y="9862"/>
                  <a:pt x="3907" y="10429"/>
                  <a:pt x="4285" y="11153"/>
                </a:cubicBezTo>
                <a:lnTo>
                  <a:pt x="4285" y="11847"/>
                </a:lnTo>
                <a:cubicBezTo>
                  <a:pt x="4285" y="12036"/>
                  <a:pt x="4442" y="12193"/>
                  <a:pt x="4631" y="12193"/>
                </a:cubicBezTo>
                <a:cubicBezTo>
                  <a:pt x="4852" y="12193"/>
                  <a:pt x="5009" y="12036"/>
                  <a:pt x="5009" y="11847"/>
                </a:cubicBezTo>
                <a:lnTo>
                  <a:pt x="5009" y="11437"/>
                </a:lnTo>
                <a:lnTo>
                  <a:pt x="6049" y="11437"/>
                </a:lnTo>
                <a:cubicBezTo>
                  <a:pt x="7845" y="11437"/>
                  <a:pt x="9294" y="9988"/>
                  <a:pt x="9294" y="8224"/>
                </a:cubicBezTo>
                <a:cubicBezTo>
                  <a:pt x="9231" y="7971"/>
                  <a:pt x="9042" y="7814"/>
                  <a:pt x="8853" y="7814"/>
                </a:cubicBezTo>
                <a:lnTo>
                  <a:pt x="7435" y="7814"/>
                </a:lnTo>
                <a:cubicBezTo>
                  <a:pt x="6427" y="7814"/>
                  <a:pt x="5545" y="8287"/>
                  <a:pt x="4946" y="9011"/>
                </a:cubicBezTo>
                <a:lnTo>
                  <a:pt x="4946" y="6837"/>
                </a:lnTo>
                <a:cubicBezTo>
                  <a:pt x="5356" y="6081"/>
                  <a:pt x="6081" y="5546"/>
                  <a:pt x="6900" y="5357"/>
                </a:cubicBezTo>
                <a:cubicBezTo>
                  <a:pt x="7120" y="5546"/>
                  <a:pt x="7467" y="5703"/>
                  <a:pt x="7813" y="5703"/>
                </a:cubicBezTo>
                <a:cubicBezTo>
                  <a:pt x="8601" y="5703"/>
                  <a:pt x="9231" y="5073"/>
                  <a:pt x="9231" y="4285"/>
                </a:cubicBezTo>
                <a:cubicBezTo>
                  <a:pt x="9231" y="3498"/>
                  <a:pt x="8601" y="2868"/>
                  <a:pt x="7813" y="2868"/>
                </a:cubicBezTo>
                <a:cubicBezTo>
                  <a:pt x="7026" y="2868"/>
                  <a:pt x="6396" y="3498"/>
                  <a:pt x="6396" y="4285"/>
                </a:cubicBezTo>
                <a:cubicBezTo>
                  <a:pt x="6396" y="4443"/>
                  <a:pt x="6427" y="4600"/>
                  <a:pt x="6459" y="4758"/>
                </a:cubicBezTo>
                <a:cubicBezTo>
                  <a:pt x="5860" y="4947"/>
                  <a:pt x="5356" y="5262"/>
                  <a:pt x="4946" y="5672"/>
                </a:cubicBezTo>
                <a:lnTo>
                  <a:pt x="4946" y="3498"/>
                </a:lnTo>
                <a:cubicBezTo>
                  <a:pt x="5797" y="3340"/>
                  <a:pt x="6364" y="2584"/>
                  <a:pt x="6364" y="1765"/>
                </a:cubicBezTo>
                <a:cubicBezTo>
                  <a:pt x="6364" y="788"/>
                  <a:pt x="5576" y="1"/>
                  <a:pt x="460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81A4EA-7E77-4E34-8834-5FBE7613EFF9}"/>
              </a:ext>
            </a:extLst>
          </p:cNvPr>
          <p:cNvSpPr txBox="1"/>
          <p:nvPr/>
        </p:nvSpPr>
        <p:spPr>
          <a:xfrm>
            <a:off x="537633" y="1200305"/>
            <a:ext cx="6339417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Проект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Зеленая вертикаль </a:t>
            </a:r>
            <a:r>
              <a:rPr lang="ru-RU" sz="1200" dirty="0"/>
              <a:t>направлен на создание систем озеленения балконных и фасадных пространств домов, что в свою очередь позволит повысить площадь зеленых насаждений и улучшить экологическую обстановку промышленных регионов и сделать более комфортными условия проживания.</a:t>
            </a:r>
          </a:p>
          <a:p>
            <a:pPr algn="just"/>
            <a:endParaRPr lang="ru-RU" sz="1400" dirty="0"/>
          </a:p>
          <a:p>
            <a:pPr marL="9622" lvl="1" algn="just"/>
            <a:r>
              <a:rPr lang="ru-RU" dirty="0"/>
              <a:t>	За счет такого озеленения не сокращается 	количество 	парковочных мест, но повышается	процент нормы 	насаждений в жилых кварталах </a:t>
            </a:r>
          </a:p>
          <a:p>
            <a:pPr marL="9622" lvl="1" algn="just"/>
            <a:endParaRPr lang="ru-RU" dirty="0"/>
          </a:p>
          <a:p>
            <a:pPr marL="9622" lvl="3" algn="just"/>
            <a:r>
              <a:rPr lang="ru-RU" dirty="0"/>
              <a:t>	Мобильность контейнерных растений на фасадах 	позволяет переводить растения на зимнее 	хранение в 	соответствующие условия </a:t>
            </a:r>
          </a:p>
          <a:p>
            <a:pPr marL="9622" lvl="1" algn="just"/>
            <a:endParaRPr lang="ru-RU" dirty="0"/>
          </a:p>
          <a:p>
            <a:pPr marL="9622" lvl="1" algn="just"/>
            <a:r>
              <a:rPr lang="ru-RU" dirty="0"/>
              <a:t>	Большой ассортимент растений подобранный	соответственно климатическим 	условиям позволит повысить 	эстетичность условий проживания </a:t>
            </a:r>
          </a:p>
          <a:p>
            <a:pPr marL="9622" lvl="1" algn="just"/>
            <a:endParaRPr lang="ru-RU" dirty="0"/>
          </a:p>
          <a:p>
            <a:pPr marL="9622" lvl="1" algn="just"/>
            <a:endParaRPr lang="ru-RU" dirty="0"/>
          </a:p>
          <a:p>
            <a:pPr marL="9622" lvl="1" algn="just"/>
            <a:r>
              <a:rPr lang="ru-RU" dirty="0"/>
              <a:t>	</a:t>
            </a:r>
            <a:endParaRPr lang="ru-RU" sz="1400" dirty="0"/>
          </a:p>
        </p:txBody>
      </p:sp>
      <p:sp>
        <p:nvSpPr>
          <p:cNvPr id="17" name="Google Shape;1694;p38">
            <a:extLst>
              <a:ext uri="{FF2B5EF4-FFF2-40B4-BE49-F238E27FC236}">
                <a16:creationId xmlns:a16="http://schemas.microsoft.com/office/drawing/2014/main" id="{C501755E-147B-4DD7-9349-7107E1048B18}"/>
              </a:ext>
            </a:extLst>
          </p:cNvPr>
          <p:cNvSpPr/>
          <p:nvPr/>
        </p:nvSpPr>
        <p:spPr>
          <a:xfrm>
            <a:off x="703991" y="2281350"/>
            <a:ext cx="580800" cy="58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696;p38">
            <a:extLst>
              <a:ext uri="{FF2B5EF4-FFF2-40B4-BE49-F238E27FC236}">
                <a16:creationId xmlns:a16="http://schemas.microsoft.com/office/drawing/2014/main" id="{6E936B6D-E0B6-43C0-8A5B-DC9B488CE0C7}"/>
              </a:ext>
            </a:extLst>
          </p:cNvPr>
          <p:cNvSpPr/>
          <p:nvPr/>
        </p:nvSpPr>
        <p:spPr>
          <a:xfrm>
            <a:off x="851318" y="2445058"/>
            <a:ext cx="286147" cy="375392"/>
          </a:xfrm>
          <a:custGeom>
            <a:avLst/>
            <a:gdLst/>
            <a:ahLst/>
            <a:cxnLst/>
            <a:rect l="l" t="t" r="r" b="b"/>
            <a:pathLst>
              <a:path w="9295" h="12194" extrusionOk="0">
                <a:moveTo>
                  <a:pt x="4568" y="662"/>
                </a:moveTo>
                <a:cubicBezTo>
                  <a:pt x="5167" y="662"/>
                  <a:pt x="5639" y="1135"/>
                  <a:pt x="5639" y="1734"/>
                </a:cubicBezTo>
                <a:cubicBezTo>
                  <a:pt x="5639" y="2301"/>
                  <a:pt x="5167" y="2773"/>
                  <a:pt x="4568" y="2773"/>
                </a:cubicBezTo>
                <a:cubicBezTo>
                  <a:pt x="3970" y="2773"/>
                  <a:pt x="3497" y="2301"/>
                  <a:pt x="3497" y="1734"/>
                </a:cubicBezTo>
                <a:cubicBezTo>
                  <a:pt x="3497" y="1135"/>
                  <a:pt x="3970" y="662"/>
                  <a:pt x="4568" y="662"/>
                </a:cubicBezTo>
                <a:close/>
                <a:moveTo>
                  <a:pt x="7750" y="3529"/>
                </a:moveTo>
                <a:cubicBezTo>
                  <a:pt x="8160" y="3529"/>
                  <a:pt x="8475" y="3844"/>
                  <a:pt x="8475" y="4254"/>
                </a:cubicBezTo>
                <a:cubicBezTo>
                  <a:pt x="8475" y="4632"/>
                  <a:pt x="8160" y="4947"/>
                  <a:pt x="7750" y="4947"/>
                </a:cubicBezTo>
                <a:cubicBezTo>
                  <a:pt x="7372" y="4947"/>
                  <a:pt x="7057" y="4632"/>
                  <a:pt x="7057" y="4254"/>
                </a:cubicBezTo>
                <a:cubicBezTo>
                  <a:pt x="7057" y="3876"/>
                  <a:pt x="7372" y="3529"/>
                  <a:pt x="7750" y="3529"/>
                </a:cubicBezTo>
                <a:close/>
                <a:moveTo>
                  <a:pt x="1733" y="4254"/>
                </a:moveTo>
                <a:cubicBezTo>
                  <a:pt x="2836" y="4254"/>
                  <a:pt x="3812" y="4979"/>
                  <a:pt x="4127" y="6018"/>
                </a:cubicBezTo>
                <a:lnTo>
                  <a:pt x="2678" y="5042"/>
                </a:lnTo>
                <a:cubicBezTo>
                  <a:pt x="2615" y="4991"/>
                  <a:pt x="2537" y="4966"/>
                  <a:pt x="2460" y="4966"/>
                </a:cubicBezTo>
                <a:cubicBezTo>
                  <a:pt x="2344" y="4966"/>
                  <a:pt x="2231" y="5023"/>
                  <a:pt x="2174" y="5136"/>
                </a:cubicBezTo>
                <a:cubicBezTo>
                  <a:pt x="2048" y="5294"/>
                  <a:pt x="2079" y="5546"/>
                  <a:pt x="2268" y="5672"/>
                </a:cubicBezTo>
                <a:lnTo>
                  <a:pt x="3434" y="6459"/>
                </a:lnTo>
                <a:lnTo>
                  <a:pt x="3182" y="6459"/>
                </a:lnTo>
                <a:cubicBezTo>
                  <a:pt x="1890" y="6396"/>
                  <a:pt x="819" y="5451"/>
                  <a:pt x="662" y="4254"/>
                </a:cubicBezTo>
                <a:close/>
                <a:moveTo>
                  <a:pt x="1355" y="7814"/>
                </a:moveTo>
                <a:cubicBezTo>
                  <a:pt x="1733" y="7814"/>
                  <a:pt x="2048" y="8129"/>
                  <a:pt x="2048" y="8539"/>
                </a:cubicBezTo>
                <a:cubicBezTo>
                  <a:pt x="2048" y="8917"/>
                  <a:pt x="1733" y="9232"/>
                  <a:pt x="1355" y="9232"/>
                </a:cubicBezTo>
                <a:cubicBezTo>
                  <a:pt x="945" y="9232"/>
                  <a:pt x="630" y="8917"/>
                  <a:pt x="630" y="8539"/>
                </a:cubicBezTo>
                <a:cubicBezTo>
                  <a:pt x="630" y="8129"/>
                  <a:pt x="945" y="7814"/>
                  <a:pt x="1355" y="7814"/>
                </a:cubicBezTo>
                <a:close/>
                <a:moveTo>
                  <a:pt x="8506" y="8476"/>
                </a:moveTo>
                <a:cubicBezTo>
                  <a:pt x="8317" y="9767"/>
                  <a:pt x="7246" y="10681"/>
                  <a:pt x="5986" y="10681"/>
                </a:cubicBezTo>
                <a:lnTo>
                  <a:pt x="5734" y="10681"/>
                </a:lnTo>
                <a:lnTo>
                  <a:pt x="6900" y="9893"/>
                </a:lnTo>
                <a:cubicBezTo>
                  <a:pt x="7057" y="9799"/>
                  <a:pt x="7089" y="9578"/>
                  <a:pt x="7026" y="9389"/>
                </a:cubicBezTo>
                <a:cubicBezTo>
                  <a:pt x="6940" y="9282"/>
                  <a:pt x="6809" y="9233"/>
                  <a:pt x="6675" y="9233"/>
                </a:cubicBezTo>
                <a:cubicBezTo>
                  <a:pt x="6613" y="9233"/>
                  <a:pt x="6550" y="9243"/>
                  <a:pt x="6490" y="9263"/>
                </a:cubicBezTo>
                <a:lnTo>
                  <a:pt x="5041" y="10271"/>
                </a:lnTo>
                <a:cubicBezTo>
                  <a:pt x="5356" y="9232"/>
                  <a:pt x="6301" y="8476"/>
                  <a:pt x="7435" y="8476"/>
                </a:cubicBezTo>
                <a:close/>
                <a:moveTo>
                  <a:pt x="4600" y="1"/>
                </a:moveTo>
                <a:cubicBezTo>
                  <a:pt x="3623" y="1"/>
                  <a:pt x="2836" y="788"/>
                  <a:pt x="2836" y="1765"/>
                </a:cubicBezTo>
                <a:cubicBezTo>
                  <a:pt x="2836" y="2616"/>
                  <a:pt x="3466" y="3340"/>
                  <a:pt x="4253" y="3498"/>
                </a:cubicBezTo>
                <a:lnTo>
                  <a:pt x="4253" y="4758"/>
                </a:lnTo>
                <a:cubicBezTo>
                  <a:pt x="3655" y="4033"/>
                  <a:pt x="2741" y="3561"/>
                  <a:pt x="1764" y="3561"/>
                </a:cubicBezTo>
                <a:lnTo>
                  <a:pt x="347" y="3561"/>
                </a:lnTo>
                <a:cubicBezTo>
                  <a:pt x="158" y="3561"/>
                  <a:pt x="0" y="3718"/>
                  <a:pt x="0" y="3939"/>
                </a:cubicBezTo>
                <a:cubicBezTo>
                  <a:pt x="0" y="5703"/>
                  <a:pt x="1449" y="7152"/>
                  <a:pt x="3214" y="7152"/>
                </a:cubicBezTo>
                <a:lnTo>
                  <a:pt x="4285" y="7152"/>
                </a:lnTo>
                <a:lnTo>
                  <a:pt x="4285" y="9988"/>
                </a:lnTo>
                <a:cubicBezTo>
                  <a:pt x="3844" y="9547"/>
                  <a:pt x="3340" y="9232"/>
                  <a:pt x="2804" y="9074"/>
                </a:cubicBezTo>
                <a:cubicBezTo>
                  <a:pt x="2836" y="8917"/>
                  <a:pt x="2867" y="8759"/>
                  <a:pt x="2867" y="8602"/>
                </a:cubicBezTo>
                <a:cubicBezTo>
                  <a:pt x="2867" y="7814"/>
                  <a:pt x="2237" y="7184"/>
                  <a:pt x="1449" y="7184"/>
                </a:cubicBezTo>
                <a:cubicBezTo>
                  <a:pt x="662" y="7184"/>
                  <a:pt x="32" y="7814"/>
                  <a:pt x="32" y="8602"/>
                </a:cubicBezTo>
                <a:cubicBezTo>
                  <a:pt x="32" y="9389"/>
                  <a:pt x="662" y="10019"/>
                  <a:pt x="1449" y="10019"/>
                </a:cubicBezTo>
                <a:cubicBezTo>
                  <a:pt x="1796" y="10019"/>
                  <a:pt x="2111" y="9893"/>
                  <a:pt x="2363" y="9673"/>
                </a:cubicBezTo>
                <a:cubicBezTo>
                  <a:pt x="3182" y="9862"/>
                  <a:pt x="3907" y="10429"/>
                  <a:pt x="4285" y="11153"/>
                </a:cubicBezTo>
                <a:lnTo>
                  <a:pt x="4285" y="11847"/>
                </a:lnTo>
                <a:cubicBezTo>
                  <a:pt x="4285" y="12036"/>
                  <a:pt x="4442" y="12193"/>
                  <a:pt x="4631" y="12193"/>
                </a:cubicBezTo>
                <a:cubicBezTo>
                  <a:pt x="4852" y="12193"/>
                  <a:pt x="5009" y="12036"/>
                  <a:pt x="5009" y="11847"/>
                </a:cubicBezTo>
                <a:lnTo>
                  <a:pt x="5009" y="11437"/>
                </a:lnTo>
                <a:lnTo>
                  <a:pt x="6049" y="11437"/>
                </a:lnTo>
                <a:cubicBezTo>
                  <a:pt x="7845" y="11437"/>
                  <a:pt x="9294" y="9988"/>
                  <a:pt x="9294" y="8224"/>
                </a:cubicBezTo>
                <a:cubicBezTo>
                  <a:pt x="9231" y="7971"/>
                  <a:pt x="9042" y="7814"/>
                  <a:pt x="8853" y="7814"/>
                </a:cubicBezTo>
                <a:lnTo>
                  <a:pt x="7435" y="7814"/>
                </a:lnTo>
                <a:cubicBezTo>
                  <a:pt x="6427" y="7814"/>
                  <a:pt x="5545" y="8287"/>
                  <a:pt x="4946" y="9011"/>
                </a:cubicBezTo>
                <a:lnTo>
                  <a:pt x="4946" y="6837"/>
                </a:lnTo>
                <a:cubicBezTo>
                  <a:pt x="5356" y="6081"/>
                  <a:pt x="6081" y="5546"/>
                  <a:pt x="6900" y="5357"/>
                </a:cubicBezTo>
                <a:cubicBezTo>
                  <a:pt x="7120" y="5546"/>
                  <a:pt x="7467" y="5703"/>
                  <a:pt x="7813" y="5703"/>
                </a:cubicBezTo>
                <a:cubicBezTo>
                  <a:pt x="8601" y="5703"/>
                  <a:pt x="9231" y="5073"/>
                  <a:pt x="9231" y="4285"/>
                </a:cubicBezTo>
                <a:cubicBezTo>
                  <a:pt x="9231" y="3498"/>
                  <a:pt x="8601" y="2868"/>
                  <a:pt x="7813" y="2868"/>
                </a:cubicBezTo>
                <a:cubicBezTo>
                  <a:pt x="7026" y="2868"/>
                  <a:pt x="6396" y="3498"/>
                  <a:pt x="6396" y="4285"/>
                </a:cubicBezTo>
                <a:cubicBezTo>
                  <a:pt x="6396" y="4443"/>
                  <a:pt x="6427" y="4600"/>
                  <a:pt x="6459" y="4758"/>
                </a:cubicBezTo>
                <a:cubicBezTo>
                  <a:pt x="5860" y="4947"/>
                  <a:pt x="5356" y="5262"/>
                  <a:pt x="4946" y="5672"/>
                </a:cubicBezTo>
                <a:lnTo>
                  <a:pt x="4946" y="3498"/>
                </a:lnTo>
                <a:cubicBezTo>
                  <a:pt x="5797" y="3340"/>
                  <a:pt x="6364" y="2584"/>
                  <a:pt x="6364" y="1765"/>
                </a:cubicBezTo>
                <a:cubicBezTo>
                  <a:pt x="6364" y="788"/>
                  <a:pt x="5576" y="1"/>
                  <a:pt x="460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694;p38">
            <a:extLst>
              <a:ext uri="{FF2B5EF4-FFF2-40B4-BE49-F238E27FC236}">
                <a16:creationId xmlns:a16="http://schemas.microsoft.com/office/drawing/2014/main" id="{676F5325-8170-4B51-83E6-43B388E06D54}"/>
              </a:ext>
            </a:extLst>
          </p:cNvPr>
          <p:cNvSpPr/>
          <p:nvPr/>
        </p:nvSpPr>
        <p:spPr>
          <a:xfrm>
            <a:off x="707973" y="3024798"/>
            <a:ext cx="580800" cy="58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1696;p38">
            <a:extLst>
              <a:ext uri="{FF2B5EF4-FFF2-40B4-BE49-F238E27FC236}">
                <a16:creationId xmlns:a16="http://schemas.microsoft.com/office/drawing/2014/main" id="{062F0A19-A557-4992-B1E9-FC82A2381E1F}"/>
              </a:ext>
            </a:extLst>
          </p:cNvPr>
          <p:cNvSpPr/>
          <p:nvPr/>
        </p:nvSpPr>
        <p:spPr>
          <a:xfrm>
            <a:off x="855308" y="3127507"/>
            <a:ext cx="286147" cy="375392"/>
          </a:xfrm>
          <a:custGeom>
            <a:avLst/>
            <a:gdLst/>
            <a:ahLst/>
            <a:cxnLst/>
            <a:rect l="l" t="t" r="r" b="b"/>
            <a:pathLst>
              <a:path w="9295" h="12194" extrusionOk="0">
                <a:moveTo>
                  <a:pt x="4568" y="662"/>
                </a:moveTo>
                <a:cubicBezTo>
                  <a:pt x="5167" y="662"/>
                  <a:pt x="5639" y="1135"/>
                  <a:pt x="5639" y="1734"/>
                </a:cubicBezTo>
                <a:cubicBezTo>
                  <a:pt x="5639" y="2301"/>
                  <a:pt x="5167" y="2773"/>
                  <a:pt x="4568" y="2773"/>
                </a:cubicBezTo>
                <a:cubicBezTo>
                  <a:pt x="3970" y="2773"/>
                  <a:pt x="3497" y="2301"/>
                  <a:pt x="3497" y="1734"/>
                </a:cubicBezTo>
                <a:cubicBezTo>
                  <a:pt x="3497" y="1135"/>
                  <a:pt x="3970" y="662"/>
                  <a:pt x="4568" y="662"/>
                </a:cubicBezTo>
                <a:close/>
                <a:moveTo>
                  <a:pt x="7750" y="3529"/>
                </a:moveTo>
                <a:cubicBezTo>
                  <a:pt x="8160" y="3529"/>
                  <a:pt x="8475" y="3844"/>
                  <a:pt x="8475" y="4254"/>
                </a:cubicBezTo>
                <a:cubicBezTo>
                  <a:pt x="8475" y="4632"/>
                  <a:pt x="8160" y="4947"/>
                  <a:pt x="7750" y="4947"/>
                </a:cubicBezTo>
                <a:cubicBezTo>
                  <a:pt x="7372" y="4947"/>
                  <a:pt x="7057" y="4632"/>
                  <a:pt x="7057" y="4254"/>
                </a:cubicBezTo>
                <a:cubicBezTo>
                  <a:pt x="7057" y="3876"/>
                  <a:pt x="7372" y="3529"/>
                  <a:pt x="7750" y="3529"/>
                </a:cubicBezTo>
                <a:close/>
                <a:moveTo>
                  <a:pt x="1733" y="4254"/>
                </a:moveTo>
                <a:cubicBezTo>
                  <a:pt x="2836" y="4254"/>
                  <a:pt x="3812" y="4979"/>
                  <a:pt x="4127" y="6018"/>
                </a:cubicBezTo>
                <a:lnTo>
                  <a:pt x="2678" y="5042"/>
                </a:lnTo>
                <a:cubicBezTo>
                  <a:pt x="2615" y="4991"/>
                  <a:pt x="2537" y="4966"/>
                  <a:pt x="2460" y="4966"/>
                </a:cubicBezTo>
                <a:cubicBezTo>
                  <a:pt x="2344" y="4966"/>
                  <a:pt x="2231" y="5023"/>
                  <a:pt x="2174" y="5136"/>
                </a:cubicBezTo>
                <a:cubicBezTo>
                  <a:pt x="2048" y="5294"/>
                  <a:pt x="2079" y="5546"/>
                  <a:pt x="2268" y="5672"/>
                </a:cubicBezTo>
                <a:lnTo>
                  <a:pt x="3434" y="6459"/>
                </a:lnTo>
                <a:lnTo>
                  <a:pt x="3182" y="6459"/>
                </a:lnTo>
                <a:cubicBezTo>
                  <a:pt x="1890" y="6396"/>
                  <a:pt x="819" y="5451"/>
                  <a:pt x="662" y="4254"/>
                </a:cubicBezTo>
                <a:close/>
                <a:moveTo>
                  <a:pt x="1355" y="7814"/>
                </a:moveTo>
                <a:cubicBezTo>
                  <a:pt x="1733" y="7814"/>
                  <a:pt x="2048" y="8129"/>
                  <a:pt x="2048" y="8539"/>
                </a:cubicBezTo>
                <a:cubicBezTo>
                  <a:pt x="2048" y="8917"/>
                  <a:pt x="1733" y="9232"/>
                  <a:pt x="1355" y="9232"/>
                </a:cubicBezTo>
                <a:cubicBezTo>
                  <a:pt x="945" y="9232"/>
                  <a:pt x="630" y="8917"/>
                  <a:pt x="630" y="8539"/>
                </a:cubicBezTo>
                <a:cubicBezTo>
                  <a:pt x="630" y="8129"/>
                  <a:pt x="945" y="7814"/>
                  <a:pt x="1355" y="7814"/>
                </a:cubicBezTo>
                <a:close/>
                <a:moveTo>
                  <a:pt x="8506" y="8476"/>
                </a:moveTo>
                <a:cubicBezTo>
                  <a:pt x="8317" y="9767"/>
                  <a:pt x="7246" y="10681"/>
                  <a:pt x="5986" y="10681"/>
                </a:cubicBezTo>
                <a:lnTo>
                  <a:pt x="5734" y="10681"/>
                </a:lnTo>
                <a:lnTo>
                  <a:pt x="6900" y="9893"/>
                </a:lnTo>
                <a:cubicBezTo>
                  <a:pt x="7057" y="9799"/>
                  <a:pt x="7089" y="9578"/>
                  <a:pt x="7026" y="9389"/>
                </a:cubicBezTo>
                <a:cubicBezTo>
                  <a:pt x="6940" y="9282"/>
                  <a:pt x="6809" y="9233"/>
                  <a:pt x="6675" y="9233"/>
                </a:cubicBezTo>
                <a:cubicBezTo>
                  <a:pt x="6613" y="9233"/>
                  <a:pt x="6550" y="9243"/>
                  <a:pt x="6490" y="9263"/>
                </a:cubicBezTo>
                <a:lnTo>
                  <a:pt x="5041" y="10271"/>
                </a:lnTo>
                <a:cubicBezTo>
                  <a:pt x="5356" y="9232"/>
                  <a:pt x="6301" y="8476"/>
                  <a:pt x="7435" y="8476"/>
                </a:cubicBezTo>
                <a:close/>
                <a:moveTo>
                  <a:pt x="4600" y="1"/>
                </a:moveTo>
                <a:cubicBezTo>
                  <a:pt x="3623" y="1"/>
                  <a:pt x="2836" y="788"/>
                  <a:pt x="2836" y="1765"/>
                </a:cubicBezTo>
                <a:cubicBezTo>
                  <a:pt x="2836" y="2616"/>
                  <a:pt x="3466" y="3340"/>
                  <a:pt x="4253" y="3498"/>
                </a:cubicBezTo>
                <a:lnTo>
                  <a:pt x="4253" y="4758"/>
                </a:lnTo>
                <a:cubicBezTo>
                  <a:pt x="3655" y="4033"/>
                  <a:pt x="2741" y="3561"/>
                  <a:pt x="1764" y="3561"/>
                </a:cubicBezTo>
                <a:lnTo>
                  <a:pt x="347" y="3561"/>
                </a:lnTo>
                <a:cubicBezTo>
                  <a:pt x="158" y="3561"/>
                  <a:pt x="0" y="3718"/>
                  <a:pt x="0" y="3939"/>
                </a:cubicBezTo>
                <a:cubicBezTo>
                  <a:pt x="0" y="5703"/>
                  <a:pt x="1449" y="7152"/>
                  <a:pt x="3214" y="7152"/>
                </a:cubicBezTo>
                <a:lnTo>
                  <a:pt x="4285" y="7152"/>
                </a:lnTo>
                <a:lnTo>
                  <a:pt x="4285" y="9988"/>
                </a:lnTo>
                <a:cubicBezTo>
                  <a:pt x="3844" y="9547"/>
                  <a:pt x="3340" y="9232"/>
                  <a:pt x="2804" y="9074"/>
                </a:cubicBezTo>
                <a:cubicBezTo>
                  <a:pt x="2836" y="8917"/>
                  <a:pt x="2867" y="8759"/>
                  <a:pt x="2867" y="8602"/>
                </a:cubicBezTo>
                <a:cubicBezTo>
                  <a:pt x="2867" y="7814"/>
                  <a:pt x="2237" y="7184"/>
                  <a:pt x="1449" y="7184"/>
                </a:cubicBezTo>
                <a:cubicBezTo>
                  <a:pt x="662" y="7184"/>
                  <a:pt x="32" y="7814"/>
                  <a:pt x="32" y="8602"/>
                </a:cubicBezTo>
                <a:cubicBezTo>
                  <a:pt x="32" y="9389"/>
                  <a:pt x="662" y="10019"/>
                  <a:pt x="1449" y="10019"/>
                </a:cubicBezTo>
                <a:cubicBezTo>
                  <a:pt x="1796" y="10019"/>
                  <a:pt x="2111" y="9893"/>
                  <a:pt x="2363" y="9673"/>
                </a:cubicBezTo>
                <a:cubicBezTo>
                  <a:pt x="3182" y="9862"/>
                  <a:pt x="3907" y="10429"/>
                  <a:pt x="4285" y="11153"/>
                </a:cubicBezTo>
                <a:lnTo>
                  <a:pt x="4285" y="11847"/>
                </a:lnTo>
                <a:cubicBezTo>
                  <a:pt x="4285" y="12036"/>
                  <a:pt x="4442" y="12193"/>
                  <a:pt x="4631" y="12193"/>
                </a:cubicBezTo>
                <a:cubicBezTo>
                  <a:pt x="4852" y="12193"/>
                  <a:pt x="5009" y="12036"/>
                  <a:pt x="5009" y="11847"/>
                </a:cubicBezTo>
                <a:lnTo>
                  <a:pt x="5009" y="11437"/>
                </a:lnTo>
                <a:lnTo>
                  <a:pt x="6049" y="11437"/>
                </a:lnTo>
                <a:cubicBezTo>
                  <a:pt x="7845" y="11437"/>
                  <a:pt x="9294" y="9988"/>
                  <a:pt x="9294" y="8224"/>
                </a:cubicBezTo>
                <a:cubicBezTo>
                  <a:pt x="9231" y="7971"/>
                  <a:pt x="9042" y="7814"/>
                  <a:pt x="8853" y="7814"/>
                </a:cubicBezTo>
                <a:lnTo>
                  <a:pt x="7435" y="7814"/>
                </a:lnTo>
                <a:cubicBezTo>
                  <a:pt x="6427" y="7814"/>
                  <a:pt x="5545" y="8287"/>
                  <a:pt x="4946" y="9011"/>
                </a:cubicBezTo>
                <a:lnTo>
                  <a:pt x="4946" y="6837"/>
                </a:lnTo>
                <a:cubicBezTo>
                  <a:pt x="5356" y="6081"/>
                  <a:pt x="6081" y="5546"/>
                  <a:pt x="6900" y="5357"/>
                </a:cubicBezTo>
                <a:cubicBezTo>
                  <a:pt x="7120" y="5546"/>
                  <a:pt x="7467" y="5703"/>
                  <a:pt x="7813" y="5703"/>
                </a:cubicBezTo>
                <a:cubicBezTo>
                  <a:pt x="8601" y="5703"/>
                  <a:pt x="9231" y="5073"/>
                  <a:pt x="9231" y="4285"/>
                </a:cubicBezTo>
                <a:cubicBezTo>
                  <a:pt x="9231" y="3498"/>
                  <a:pt x="8601" y="2868"/>
                  <a:pt x="7813" y="2868"/>
                </a:cubicBezTo>
                <a:cubicBezTo>
                  <a:pt x="7026" y="2868"/>
                  <a:pt x="6396" y="3498"/>
                  <a:pt x="6396" y="4285"/>
                </a:cubicBezTo>
                <a:cubicBezTo>
                  <a:pt x="6396" y="4443"/>
                  <a:pt x="6427" y="4600"/>
                  <a:pt x="6459" y="4758"/>
                </a:cubicBezTo>
                <a:cubicBezTo>
                  <a:pt x="5860" y="4947"/>
                  <a:pt x="5356" y="5262"/>
                  <a:pt x="4946" y="5672"/>
                </a:cubicBezTo>
                <a:lnTo>
                  <a:pt x="4946" y="3498"/>
                </a:lnTo>
                <a:cubicBezTo>
                  <a:pt x="5797" y="3340"/>
                  <a:pt x="6364" y="2584"/>
                  <a:pt x="6364" y="1765"/>
                </a:cubicBezTo>
                <a:cubicBezTo>
                  <a:pt x="6364" y="788"/>
                  <a:pt x="5576" y="1"/>
                  <a:pt x="460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1694;p38">
            <a:extLst>
              <a:ext uri="{FF2B5EF4-FFF2-40B4-BE49-F238E27FC236}">
                <a16:creationId xmlns:a16="http://schemas.microsoft.com/office/drawing/2014/main" id="{51B939B4-8910-4515-9A52-06F3520A0FF5}"/>
              </a:ext>
            </a:extLst>
          </p:cNvPr>
          <p:cNvSpPr/>
          <p:nvPr/>
        </p:nvSpPr>
        <p:spPr>
          <a:xfrm>
            <a:off x="717498" y="3888222"/>
            <a:ext cx="580800" cy="58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1696;p38">
            <a:extLst>
              <a:ext uri="{FF2B5EF4-FFF2-40B4-BE49-F238E27FC236}">
                <a16:creationId xmlns:a16="http://schemas.microsoft.com/office/drawing/2014/main" id="{5C933F11-AB3F-49F4-B335-78CC519D20A2}"/>
              </a:ext>
            </a:extLst>
          </p:cNvPr>
          <p:cNvSpPr/>
          <p:nvPr/>
        </p:nvSpPr>
        <p:spPr>
          <a:xfrm>
            <a:off x="864833" y="3990931"/>
            <a:ext cx="286147" cy="375392"/>
          </a:xfrm>
          <a:custGeom>
            <a:avLst/>
            <a:gdLst/>
            <a:ahLst/>
            <a:cxnLst/>
            <a:rect l="l" t="t" r="r" b="b"/>
            <a:pathLst>
              <a:path w="9295" h="12194" extrusionOk="0">
                <a:moveTo>
                  <a:pt x="4568" y="662"/>
                </a:moveTo>
                <a:cubicBezTo>
                  <a:pt x="5167" y="662"/>
                  <a:pt x="5639" y="1135"/>
                  <a:pt x="5639" y="1734"/>
                </a:cubicBezTo>
                <a:cubicBezTo>
                  <a:pt x="5639" y="2301"/>
                  <a:pt x="5167" y="2773"/>
                  <a:pt x="4568" y="2773"/>
                </a:cubicBezTo>
                <a:cubicBezTo>
                  <a:pt x="3970" y="2773"/>
                  <a:pt x="3497" y="2301"/>
                  <a:pt x="3497" y="1734"/>
                </a:cubicBezTo>
                <a:cubicBezTo>
                  <a:pt x="3497" y="1135"/>
                  <a:pt x="3970" y="662"/>
                  <a:pt x="4568" y="662"/>
                </a:cubicBezTo>
                <a:close/>
                <a:moveTo>
                  <a:pt x="7750" y="3529"/>
                </a:moveTo>
                <a:cubicBezTo>
                  <a:pt x="8160" y="3529"/>
                  <a:pt x="8475" y="3844"/>
                  <a:pt x="8475" y="4254"/>
                </a:cubicBezTo>
                <a:cubicBezTo>
                  <a:pt x="8475" y="4632"/>
                  <a:pt x="8160" y="4947"/>
                  <a:pt x="7750" y="4947"/>
                </a:cubicBezTo>
                <a:cubicBezTo>
                  <a:pt x="7372" y="4947"/>
                  <a:pt x="7057" y="4632"/>
                  <a:pt x="7057" y="4254"/>
                </a:cubicBezTo>
                <a:cubicBezTo>
                  <a:pt x="7057" y="3876"/>
                  <a:pt x="7372" y="3529"/>
                  <a:pt x="7750" y="3529"/>
                </a:cubicBezTo>
                <a:close/>
                <a:moveTo>
                  <a:pt x="1733" y="4254"/>
                </a:moveTo>
                <a:cubicBezTo>
                  <a:pt x="2836" y="4254"/>
                  <a:pt x="3812" y="4979"/>
                  <a:pt x="4127" y="6018"/>
                </a:cubicBezTo>
                <a:lnTo>
                  <a:pt x="2678" y="5042"/>
                </a:lnTo>
                <a:cubicBezTo>
                  <a:pt x="2615" y="4991"/>
                  <a:pt x="2537" y="4966"/>
                  <a:pt x="2460" y="4966"/>
                </a:cubicBezTo>
                <a:cubicBezTo>
                  <a:pt x="2344" y="4966"/>
                  <a:pt x="2231" y="5023"/>
                  <a:pt x="2174" y="5136"/>
                </a:cubicBezTo>
                <a:cubicBezTo>
                  <a:pt x="2048" y="5294"/>
                  <a:pt x="2079" y="5546"/>
                  <a:pt x="2268" y="5672"/>
                </a:cubicBezTo>
                <a:lnTo>
                  <a:pt x="3434" y="6459"/>
                </a:lnTo>
                <a:lnTo>
                  <a:pt x="3182" y="6459"/>
                </a:lnTo>
                <a:cubicBezTo>
                  <a:pt x="1890" y="6396"/>
                  <a:pt x="819" y="5451"/>
                  <a:pt x="662" y="4254"/>
                </a:cubicBezTo>
                <a:close/>
                <a:moveTo>
                  <a:pt x="1355" y="7814"/>
                </a:moveTo>
                <a:cubicBezTo>
                  <a:pt x="1733" y="7814"/>
                  <a:pt x="2048" y="8129"/>
                  <a:pt x="2048" y="8539"/>
                </a:cubicBezTo>
                <a:cubicBezTo>
                  <a:pt x="2048" y="8917"/>
                  <a:pt x="1733" y="9232"/>
                  <a:pt x="1355" y="9232"/>
                </a:cubicBezTo>
                <a:cubicBezTo>
                  <a:pt x="945" y="9232"/>
                  <a:pt x="630" y="8917"/>
                  <a:pt x="630" y="8539"/>
                </a:cubicBezTo>
                <a:cubicBezTo>
                  <a:pt x="630" y="8129"/>
                  <a:pt x="945" y="7814"/>
                  <a:pt x="1355" y="7814"/>
                </a:cubicBezTo>
                <a:close/>
                <a:moveTo>
                  <a:pt x="8506" y="8476"/>
                </a:moveTo>
                <a:cubicBezTo>
                  <a:pt x="8317" y="9767"/>
                  <a:pt x="7246" y="10681"/>
                  <a:pt x="5986" y="10681"/>
                </a:cubicBezTo>
                <a:lnTo>
                  <a:pt x="5734" y="10681"/>
                </a:lnTo>
                <a:lnTo>
                  <a:pt x="6900" y="9893"/>
                </a:lnTo>
                <a:cubicBezTo>
                  <a:pt x="7057" y="9799"/>
                  <a:pt x="7089" y="9578"/>
                  <a:pt x="7026" y="9389"/>
                </a:cubicBezTo>
                <a:cubicBezTo>
                  <a:pt x="6940" y="9282"/>
                  <a:pt x="6809" y="9233"/>
                  <a:pt x="6675" y="9233"/>
                </a:cubicBezTo>
                <a:cubicBezTo>
                  <a:pt x="6613" y="9233"/>
                  <a:pt x="6550" y="9243"/>
                  <a:pt x="6490" y="9263"/>
                </a:cubicBezTo>
                <a:lnTo>
                  <a:pt x="5041" y="10271"/>
                </a:lnTo>
                <a:cubicBezTo>
                  <a:pt x="5356" y="9232"/>
                  <a:pt x="6301" y="8476"/>
                  <a:pt x="7435" y="8476"/>
                </a:cubicBezTo>
                <a:close/>
                <a:moveTo>
                  <a:pt x="4600" y="1"/>
                </a:moveTo>
                <a:cubicBezTo>
                  <a:pt x="3623" y="1"/>
                  <a:pt x="2836" y="788"/>
                  <a:pt x="2836" y="1765"/>
                </a:cubicBezTo>
                <a:cubicBezTo>
                  <a:pt x="2836" y="2616"/>
                  <a:pt x="3466" y="3340"/>
                  <a:pt x="4253" y="3498"/>
                </a:cubicBezTo>
                <a:lnTo>
                  <a:pt x="4253" y="4758"/>
                </a:lnTo>
                <a:cubicBezTo>
                  <a:pt x="3655" y="4033"/>
                  <a:pt x="2741" y="3561"/>
                  <a:pt x="1764" y="3561"/>
                </a:cubicBezTo>
                <a:lnTo>
                  <a:pt x="347" y="3561"/>
                </a:lnTo>
                <a:cubicBezTo>
                  <a:pt x="158" y="3561"/>
                  <a:pt x="0" y="3718"/>
                  <a:pt x="0" y="3939"/>
                </a:cubicBezTo>
                <a:cubicBezTo>
                  <a:pt x="0" y="5703"/>
                  <a:pt x="1449" y="7152"/>
                  <a:pt x="3214" y="7152"/>
                </a:cubicBezTo>
                <a:lnTo>
                  <a:pt x="4285" y="7152"/>
                </a:lnTo>
                <a:lnTo>
                  <a:pt x="4285" y="9988"/>
                </a:lnTo>
                <a:cubicBezTo>
                  <a:pt x="3844" y="9547"/>
                  <a:pt x="3340" y="9232"/>
                  <a:pt x="2804" y="9074"/>
                </a:cubicBezTo>
                <a:cubicBezTo>
                  <a:pt x="2836" y="8917"/>
                  <a:pt x="2867" y="8759"/>
                  <a:pt x="2867" y="8602"/>
                </a:cubicBezTo>
                <a:cubicBezTo>
                  <a:pt x="2867" y="7814"/>
                  <a:pt x="2237" y="7184"/>
                  <a:pt x="1449" y="7184"/>
                </a:cubicBezTo>
                <a:cubicBezTo>
                  <a:pt x="662" y="7184"/>
                  <a:pt x="32" y="7814"/>
                  <a:pt x="32" y="8602"/>
                </a:cubicBezTo>
                <a:cubicBezTo>
                  <a:pt x="32" y="9389"/>
                  <a:pt x="662" y="10019"/>
                  <a:pt x="1449" y="10019"/>
                </a:cubicBezTo>
                <a:cubicBezTo>
                  <a:pt x="1796" y="10019"/>
                  <a:pt x="2111" y="9893"/>
                  <a:pt x="2363" y="9673"/>
                </a:cubicBezTo>
                <a:cubicBezTo>
                  <a:pt x="3182" y="9862"/>
                  <a:pt x="3907" y="10429"/>
                  <a:pt x="4285" y="11153"/>
                </a:cubicBezTo>
                <a:lnTo>
                  <a:pt x="4285" y="11847"/>
                </a:lnTo>
                <a:cubicBezTo>
                  <a:pt x="4285" y="12036"/>
                  <a:pt x="4442" y="12193"/>
                  <a:pt x="4631" y="12193"/>
                </a:cubicBezTo>
                <a:cubicBezTo>
                  <a:pt x="4852" y="12193"/>
                  <a:pt x="5009" y="12036"/>
                  <a:pt x="5009" y="11847"/>
                </a:cubicBezTo>
                <a:lnTo>
                  <a:pt x="5009" y="11437"/>
                </a:lnTo>
                <a:lnTo>
                  <a:pt x="6049" y="11437"/>
                </a:lnTo>
                <a:cubicBezTo>
                  <a:pt x="7845" y="11437"/>
                  <a:pt x="9294" y="9988"/>
                  <a:pt x="9294" y="8224"/>
                </a:cubicBezTo>
                <a:cubicBezTo>
                  <a:pt x="9231" y="7971"/>
                  <a:pt x="9042" y="7814"/>
                  <a:pt x="8853" y="7814"/>
                </a:cubicBezTo>
                <a:lnTo>
                  <a:pt x="7435" y="7814"/>
                </a:lnTo>
                <a:cubicBezTo>
                  <a:pt x="6427" y="7814"/>
                  <a:pt x="5545" y="8287"/>
                  <a:pt x="4946" y="9011"/>
                </a:cubicBezTo>
                <a:lnTo>
                  <a:pt x="4946" y="6837"/>
                </a:lnTo>
                <a:cubicBezTo>
                  <a:pt x="5356" y="6081"/>
                  <a:pt x="6081" y="5546"/>
                  <a:pt x="6900" y="5357"/>
                </a:cubicBezTo>
                <a:cubicBezTo>
                  <a:pt x="7120" y="5546"/>
                  <a:pt x="7467" y="5703"/>
                  <a:pt x="7813" y="5703"/>
                </a:cubicBezTo>
                <a:cubicBezTo>
                  <a:pt x="8601" y="5703"/>
                  <a:pt x="9231" y="5073"/>
                  <a:pt x="9231" y="4285"/>
                </a:cubicBezTo>
                <a:cubicBezTo>
                  <a:pt x="9231" y="3498"/>
                  <a:pt x="8601" y="2868"/>
                  <a:pt x="7813" y="2868"/>
                </a:cubicBezTo>
                <a:cubicBezTo>
                  <a:pt x="7026" y="2868"/>
                  <a:pt x="6396" y="3498"/>
                  <a:pt x="6396" y="4285"/>
                </a:cubicBezTo>
                <a:cubicBezTo>
                  <a:pt x="6396" y="4443"/>
                  <a:pt x="6427" y="4600"/>
                  <a:pt x="6459" y="4758"/>
                </a:cubicBezTo>
                <a:cubicBezTo>
                  <a:pt x="5860" y="4947"/>
                  <a:pt x="5356" y="5262"/>
                  <a:pt x="4946" y="5672"/>
                </a:cubicBezTo>
                <a:lnTo>
                  <a:pt x="4946" y="3498"/>
                </a:lnTo>
                <a:cubicBezTo>
                  <a:pt x="5797" y="3340"/>
                  <a:pt x="6364" y="2584"/>
                  <a:pt x="6364" y="1765"/>
                </a:cubicBezTo>
                <a:cubicBezTo>
                  <a:pt x="6364" y="788"/>
                  <a:pt x="5576" y="1"/>
                  <a:pt x="460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204F10B-7394-4D53-BA55-89030A053602}"/>
              </a:ext>
            </a:extLst>
          </p:cNvPr>
          <p:cNvSpPr/>
          <p:nvPr/>
        </p:nvSpPr>
        <p:spPr>
          <a:xfrm>
            <a:off x="8071239" y="-32650"/>
            <a:ext cx="581025" cy="5614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948309C-58F7-4569-B98F-C9388EE93CF7}"/>
              </a:ext>
            </a:extLst>
          </p:cNvPr>
          <p:cNvSpPr/>
          <p:nvPr/>
        </p:nvSpPr>
        <p:spPr>
          <a:xfrm>
            <a:off x="8652264" y="-32650"/>
            <a:ext cx="581025" cy="56145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1116C10-C435-4000-AF84-CED24B477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314" y="539525"/>
            <a:ext cx="592502" cy="58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647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1688;p38">
            <a:extLst>
              <a:ext uri="{FF2B5EF4-FFF2-40B4-BE49-F238E27FC236}">
                <a16:creationId xmlns:a16="http://schemas.microsoft.com/office/drawing/2014/main" id="{83F6851D-9282-4127-8B58-3EFB38FEC0FE}"/>
              </a:ext>
            </a:extLst>
          </p:cNvPr>
          <p:cNvSpPr txBox="1">
            <a:spLocks/>
          </p:cNvSpPr>
          <p:nvPr/>
        </p:nvSpPr>
        <p:spPr>
          <a:xfrm>
            <a:off x="-3107775" y="257600"/>
            <a:ext cx="8718000" cy="582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МОДЕЛЬ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30C7251-6648-4877-8D20-722CBA2B68E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6" y="1142142"/>
            <a:ext cx="2343149" cy="3282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7D5C6D4-65F2-481C-9F84-7CE00721CB2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09" y="1142142"/>
            <a:ext cx="2188782" cy="3282953"/>
          </a:xfrm>
          <a:prstGeom prst="rect">
            <a:avLst/>
          </a:prstGeom>
          <a:noFill/>
        </p:spPr>
      </p:pic>
      <p:pic>
        <p:nvPicPr>
          <p:cNvPr id="31" name="Picture 2">
            <a:extLst>
              <a:ext uri="{FF2B5EF4-FFF2-40B4-BE49-F238E27FC236}">
                <a16:creationId xmlns:a16="http://schemas.microsoft.com/office/drawing/2014/main" id="{7C7E1C99-500E-4D4C-819C-700E0863FD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7" r="13403"/>
          <a:stretch/>
        </p:blipFill>
        <p:spPr bwMode="auto">
          <a:xfrm>
            <a:off x="3327114" y="1142142"/>
            <a:ext cx="2464857" cy="328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6C442D6-EB47-4E96-836F-F57E6FCB25E0}"/>
              </a:ext>
            </a:extLst>
          </p:cNvPr>
          <p:cNvSpPr txBox="1"/>
          <p:nvPr/>
        </p:nvSpPr>
        <p:spPr>
          <a:xfrm>
            <a:off x="3244220" y="4470687"/>
            <a:ext cx="2071501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ОЗЕЛЕНЕНИЕ ТЦ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91473AA-1C9D-4BC4-BC21-43A216F6CDF0}"/>
              </a:ext>
            </a:extLst>
          </p:cNvPr>
          <p:cNvSpPr txBox="1"/>
          <p:nvPr/>
        </p:nvSpPr>
        <p:spPr>
          <a:xfrm>
            <a:off x="434873" y="4494448"/>
            <a:ext cx="2660752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ОЗЕЛЕНЕНИЕ БАЛКОНОВ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B8046ED-C098-405F-AF5A-553F31F28D1F}"/>
              </a:ext>
            </a:extLst>
          </p:cNvPr>
          <p:cNvSpPr txBox="1"/>
          <p:nvPr/>
        </p:nvSpPr>
        <p:spPr>
          <a:xfrm>
            <a:off x="6275676" y="4470687"/>
            <a:ext cx="2071501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ОЗЕЛЕНЕНИЕ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ФАСАДОВ ДОМОВ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DADC9C-BC24-4866-BA71-80EA85979B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6789" y="1621"/>
            <a:ext cx="877211" cy="7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4C64228-64F1-4E37-90AF-DF7CD86A44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62"/>
          <a:stretch/>
        </p:blipFill>
        <p:spPr bwMode="auto">
          <a:xfrm>
            <a:off x="6176886" y="99087"/>
            <a:ext cx="3019741" cy="53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id="{B11E596C-9122-40E1-91E0-851D40D6C6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553622"/>
              </p:ext>
            </p:extLst>
          </p:nvPr>
        </p:nvGraphicFramePr>
        <p:xfrm>
          <a:off x="309759" y="880134"/>
          <a:ext cx="3923150" cy="316492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38849">
                  <a:extLst>
                    <a:ext uri="{9D8B030D-6E8A-4147-A177-3AD203B41FA5}">
                      <a16:colId xmlns:a16="http://schemas.microsoft.com/office/drawing/2014/main" val="2403550866"/>
                    </a:ext>
                  </a:extLst>
                </a:gridCol>
                <a:gridCol w="1284301">
                  <a:extLst>
                    <a:ext uri="{9D8B030D-6E8A-4147-A177-3AD203B41FA5}">
                      <a16:colId xmlns:a16="http://schemas.microsoft.com/office/drawing/2014/main" val="1334221666"/>
                    </a:ext>
                  </a:extLst>
                </a:gridCol>
              </a:tblGrid>
              <a:tr h="332923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797874"/>
                  </a:ext>
                </a:extLst>
              </a:tr>
              <a:tr h="446566">
                <a:tc>
                  <a:txBody>
                    <a:bodyPr/>
                    <a:lstStyle/>
                    <a:p>
                      <a:r>
                        <a:rPr lang="ru-RU" sz="1200" dirty="0"/>
                        <a:t>Шпалера</a:t>
                      </a:r>
                    </a:p>
                    <a:p>
                      <a:r>
                        <a:rPr lang="ru-RU" sz="1200" dirty="0"/>
                        <a:t>205*50*1.6 см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045884"/>
                  </a:ext>
                </a:extLst>
              </a:tr>
              <a:tr h="446566">
                <a:tc>
                  <a:txBody>
                    <a:bodyPr/>
                    <a:lstStyle/>
                    <a:p>
                      <a:r>
                        <a:rPr lang="ru-RU" sz="1200" dirty="0"/>
                        <a:t>Сетка для вьющихся растений </a:t>
                      </a:r>
                    </a:p>
                    <a:p>
                      <a:r>
                        <a:rPr lang="ru-RU" sz="1200" dirty="0"/>
                        <a:t>1000*100 см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649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051552"/>
                  </a:ext>
                </a:extLst>
              </a:tr>
              <a:tr h="319601">
                <a:tc>
                  <a:txBody>
                    <a:bodyPr/>
                    <a:lstStyle/>
                    <a:p>
                      <a:r>
                        <a:rPr lang="ru-RU" sz="1200" dirty="0"/>
                        <a:t>Ящик балконный 60см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238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427531"/>
                  </a:ext>
                </a:extLst>
              </a:tr>
              <a:tr h="319601">
                <a:tc>
                  <a:txBody>
                    <a:bodyPr/>
                    <a:lstStyle/>
                    <a:p>
                      <a:r>
                        <a:rPr lang="ru-RU" sz="1200" dirty="0"/>
                        <a:t>Фито-модуль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2500 руб.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582983"/>
                  </a:ext>
                </a:extLst>
              </a:tr>
              <a:tr h="319601">
                <a:tc>
                  <a:txBody>
                    <a:bodyPr/>
                    <a:lstStyle/>
                    <a:p>
                      <a:r>
                        <a:rPr lang="ru-RU" sz="1200" dirty="0"/>
                        <a:t>Модуль-кашпо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1500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252344"/>
                  </a:ext>
                </a:extLst>
              </a:tr>
              <a:tr h="319601">
                <a:tc>
                  <a:txBody>
                    <a:bodyPr/>
                    <a:lstStyle/>
                    <a:p>
                      <a:r>
                        <a:rPr lang="ru-RU" sz="1200" dirty="0"/>
                        <a:t>Растения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От 300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989807"/>
                  </a:ext>
                </a:extLst>
              </a:tr>
              <a:tr h="319601">
                <a:tc>
                  <a:txBody>
                    <a:bodyPr/>
                    <a:lstStyle/>
                    <a:p>
                      <a:r>
                        <a:rPr lang="ru-RU" sz="1200" dirty="0"/>
                        <a:t>Почвы и удобрения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От 250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096645"/>
                  </a:ext>
                </a:extLst>
              </a:tr>
              <a:tr h="319601">
                <a:tc>
                  <a:txBody>
                    <a:bodyPr/>
                    <a:lstStyle/>
                    <a:p>
                      <a:r>
                        <a:rPr lang="ru-RU" sz="1200" dirty="0"/>
                        <a:t>Система полива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От 2700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83609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0D944E8-C6A7-4589-B616-46889AFA98DF}"/>
              </a:ext>
            </a:extLst>
          </p:cNvPr>
          <p:cNvSpPr txBox="1"/>
          <p:nvPr/>
        </p:nvSpPr>
        <p:spPr>
          <a:xfrm>
            <a:off x="303035" y="4045063"/>
            <a:ext cx="3923150" cy="646331"/>
          </a:xfrm>
          <a:prstGeom prst="rect">
            <a:avLst/>
          </a:prstGeom>
          <a:ln w="3175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tx1"/>
                </a:solidFill>
              </a:rPr>
              <a:t>При необходимости будут заключены договора с людьми оказывающие услуги альпинизма.  Цены начинаются от 1500 за час.</a:t>
            </a:r>
          </a:p>
        </p:txBody>
      </p:sp>
      <p:sp>
        <p:nvSpPr>
          <p:cNvPr id="7" name="Google Shape;1688;p38">
            <a:extLst>
              <a:ext uri="{FF2B5EF4-FFF2-40B4-BE49-F238E27FC236}">
                <a16:creationId xmlns:a16="http://schemas.microsoft.com/office/drawing/2014/main" id="{350ABA90-1CCA-4045-A6E8-6E311D19A2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98676" y="99087"/>
            <a:ext cx="9499234" cy="58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СМЕТА                        ЦЕЛЕВАЯ АУДИТОРИЯ</a:t>
            </a:r>
            <a:endParaRPr sz="24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17A1C65A-39C4-465A-A4F6-6EAA5048FB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2339340" cy="233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70556B-962D-40D1-9E23-EC57677D0B50}"/>
              </a:ext>
            </a:extLst>
          </p:cNvPr>
          <p:cNvSpPr txBox="1"/>
          <p:nvPr/>
        </p:nvSpPr>
        <p:spPr>
          <a:xfrm>
            <a:off x="309759" y="4691394"/>
            <a:ext cx="3916426" cy="307777"/>
          </a:xfrm>
          <a:prstGeom prst="rect">
            <a:avLst/>
          </a:prstGeom>
          <a:solidFill>
            <a:schemeClr val="tx2"/>
          </a:solidFill>
          <a:ln w="31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Стоимость 1 м2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~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12 000руб.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F96439-2CA3-412C-9DCF-0EBFDA5C8F5D}"/>
              </a:ext>
            </a:extLst>
          </p:cNvPr>
          <p:cNvSpPr txBox="1"/>
          <p:nvPr/>
        </p:nvSpPr>
        <p:spPr>
          <a:xfrm>
            <a:off x="4625786" y="879486"/>
            <a:ext cx="4630047" cy="1384995"/>
          </a:xfrm>
          <a:prstGeom prst="rect">
            <a:avLst/>
          </a:prstGeom>
          <a:ln w="63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en-US" dirty="0">
                <a:solidFill>
                  <a:sysClr val="windowText" lastClr="000000"/>
                </a:solidFill>
              </a:rPr>
              <a:t>B2B</a:t>
            </a:r>
            <a:r>
              <a:rPr lang="ru-RU" dirty="0">
                <a:solidFill>
                  <a:sysClr val="windowText" lastClr="000000"/>
                </a:solidFill>
              </a:rPr>
              <a:t>:   Застройщики новых микрорайонов</a:t>
            </a:r>
          </a:p>
          <a:p>
            <a:r>
              <a:rPr lang="ru-RU" dirty="0">
                <a:solidFill>
                  <a:sysClr val="windowText" lastClr="000000"/>
                </a:solidFill>
              </a:rPr>
              <a:t>            Управляющие компании </a:t>
            </a:r>
          </a:p>
          <a:p>
            <a:r>
              <a:rPr lang="ru-RU" dirty="0">
                <a:solidFill>
                  <a:sysClr val="windowText" lastClr="000000"/>
                </a:solidFill>
              </a:rPr>
              <a:t>            Торговые центры </a:t>
            </a:r>
          </a:p>
          <a:p>
            <a:r>
              <a:rPr lang="en-US" dirty="0">
                <a:solidFill>
                  <a:sysClr val="windowText" lastClr="000000"/>
                </a:solidFill>
              </a:rPr>
              <a:t> B2C</a:t>
            </a:r>
            <a:r>
              <a:rPr lang="ru-RU" dirty="0">
                <a:solidFill>
                  <a:sysClr val="windowText" lastClr="000000"/>
                </a:solidFill>
              </a:rPr>
              <a:t>:   Физические лица (женщины от 30-40 лет)</a:t>
            </a:r>
          </a:p>
          <a:p>
            <a:r>
              <a:rPr lang="en-US" dirty="0">
                <a:solidFill>
                  <a:sysClr val="windowText" lastClr="000000"/>
                </a:solidFill>
              </a:rPr>
              <a:t> B2G</a:t>
            </a:r>
            <a:r>
              <a:rPr lang="ru-RU" dirty="0">
                <a:solidFill>
                  <a:sysClr val="windowText" lastClr="000000"/>
                </a:solidFill>
              </a:rPr>
              <a:t>:   Государственные учреждения (школы,   садики,  образовательные учреждения)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18F333D-095B-4BCE-86C8-906BB92315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9416" y="4359361"/>
            <a:ext cx="877211" cy="7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92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p38"/>
          <p:cNvSpPr txBox="1">
            <a:spLocks noGrp="1"/>
          </p:cNvSpPr>
          <p:nvPr>
            <p:ph type="title"/>
          </p:nvPr>
        </p:nvSpPr>
        <p:spPr>
          <a:xfrm>
            <a:off x="-2926800" y="248075"/>
            <a:ext cx="8836782" cy="58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	АНАЛИЗ РЫНКА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C34E30-EE17-4613-B3E6-000CEFDAD557}"/>
              </a:ext>
            </a:extLst>
          </p:cNvPr>
          <p:cNvSpPr txBox="1"/>
          <p:nvPr/>
        </p:nvSpPr>
        <p:spPr>
          <a:xfrm>
            <a:off x="2886876" y="1285186"/>
            <a:ext cx="383636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200" dirty="0"/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/>
              <a:t>Лидеры вертикального озеленения на территории РФ: 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FLORISTA, </a:t>
            </a:r>
            <a:r>
              <a:rPr lang="en-US" sz="1200" b="1" dirty="0" err="1">
                <a:solidFill>
                  <a:schemeClr val="accent1">
                    <a:lumMod val="75000"/>
                  </a:schemeClr>
                </a:solidFill>
              </a:rPr>
              <a:t>FitoTimes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А Дизайн и Фикус.</a:t>
            </a: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200" dirty="0"/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/>
              <a:t>Цены на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вертикальное озеленение </a:t>
            </a:r>
            <a:r>
              <a:rPr lang="ru-RU" sz="1200" dirty="0"/>
              <a:t>в среднем начинаются от 35 тыс. руб. за проект.</a:t>
            </a: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200" dirty="0"/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/>
              <a:t>Компания </a:t>
            </a:r>
            <a:r>
              <a:rPr lang="ru-RU" sz="1200" b="1" dirty="0"/>
              <a:t>Фикус</a:t>
            </a:r>
            <a:r>
              <a:rPr lang="ru-RU" sz="1200" dirty="0"/>
              <a:t> за 2023 год заработала </a:t>
            </a: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b="1" dirty="0"/>
              <a:t>                          </a:t>
            </a:r>
            <a:r>
              <a:rPr lang="ru-RU" sz="1600" b="1" dirty="0"/>
              <a:t>50 885 200 руб.</a:t>
            </a: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200" dirty="0"/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b="1" dirty="0"/>
              <a:t>FLORISTA</a:t>
            </a:r>
            <a:r>
              <a:rPr lang="ru-RU" sz="1200" b="1" dirty="0"/>
              <a:t> </a:t>
            </a:r>
            <a:r>
              <a:rPr lang="ru-RU" sz="1200" dirty="0"/>
              <a:t>-</a:t>
            </a:r>
            <a:r>
              <a:rPr lang="ru-RU" sz="1200" b="1" dirty="0"/>
              <a:t> </a:t>
            </a:r>
            <a:r>
              <a:rPr lang="ru-RU" b="1" dirty="0"/>
              <a:t>13 782 371 руб</a:t>
            </a:r>
            <a:r>
              <a:rPr lang="ru-RU" sz="1200" dirty="0"/>
              <a:t>. прибыль за 2022 год</a:t>
            </a: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200" dirty="0"/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b="1" dirty="0" err="1"/>
              <a:t>FitoTimes</a:t>
            </a:r>
            <a:r>
              <a:rPr lang="en-US" sz="1200" dirty="0"/>
              <a:t> – </a:t>
            </a:r>
            <a:r>
              <a:rPr lang="ru-RU" b="1" dirty="0"/>
              <a:t>12 958 653 руб</a:t>
            </a:r>
            <a:r>
              <a:rPr lang="ru-RU" sz="1200" dirty="0"/>
              <a:t>. прибыль за 2022 год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659BB84-728D-4CD2-A17B-9CEEAA30DF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8"/>
          <a:stretch/>
        </p:blipFill>
        <p:spPr bwMode="auto">
          <a:xfrm>
            <a:off x="6903720" y="1428750"/>
            <a:ext cx="2320290" cy="292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608062F9-38B9-4005-BE66-DBFC3633614E}"/>
              </a:ext>
            </a:extLst>
          </p:cNvPr>
          <p:cNvSpPr/>
          <p:nvPr/>
        </p:nvSpPr>
        <p:spPr>
          <a:xfrm>
            <a:off x="193770" y="1504976"/>
            <a:ext cx="2642532" cy="26425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06E13F31-3F25-45A9-B76A-322AE15D3907}"/>
              </a:ext>
            </a:extLst>
          </p:cNvPr>
          <p:cNvSpPr/>
          <p:nvPr/>
        </p:nvSpPr>
        <p:spPr>
          <a:xfrm>
            <a:off x="433785" y="2171700"/>
            <a:ext cx="2176999" cy="197580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C74F2877-A7AA-478D-9D15-0351B6A0F662}"/>
              </a:ext>
            </a:extLst>
          </p:cNvPr>
          <p:cNvSpPr/>
          <p:nvPr/>
        </p:nvSpPr>
        <p:spPr>
          <a:xfrm>
            <a:off x="767703" y="2790265"/>
            <a:ext cx="1495448" cy="1357243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SOM</a:t>
            </a: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chemeClr val="tx2"/>
                </a:solidFill>
              </a:rPr>
              <a:t>40 </a:t>
            </a:r>
            <a:r>
              <a:rPr lang="ru-RU" b="1" dirty="0">
                <a:solidFill>
                  <a:schemeClr val="tx2"/>
                </a:solidFill>
              </a:rPr>
              <a:t>млн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AE1749-CDC5-47AC-8A67-947727776635}"/>
              </a:ext>
            </a:extLst>
          </p:cNvPr>
          <p:cNvSpPr txBox="1"/>
          <p:nvPr/>
        </p:nvSpPr>
        <p:spPr>
          <a:xfrm>
            <a:off x="1028398" y="2228840"/>
            <a:ext cx="987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SAM</a:t>
            </a: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chemeClr val="tx2"/>
                </a:solidFill>
              </a:rPr>
              <a:t>78,6</a:t>
            </a:r>
            <a:r>
              <a:rPr lang="ru-RU" b="1" dirty="0">
                <a:solidFill>
                  <a:schemeClr val="tx2"/>
                </a:solidFill>
              </a:rPr>
              <a:t> млн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8BBF2A-D85D-4FA3-A6B6-C9FEB88C6075}"/>
              </a:ext>
            </a:extLst>
          </p:cNvPr>
          <p:cNvSpPr txBox="1"/>
          <p:nvPr/>
        </p:nvSpPr>
        <p:spPr>
          <a:xfrm>
            <a:off x="1013937" y="1600808"/>
            <a:ext cx="10021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TAM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153 </a:t>
            </a:r>
            <a:r>
              <a:rPr lang="ru-RU" b="1" dirty="0">
                <a:solidFill>
                  <a:schemeClr val="tx1"/>
                </a:solidFill>
              </a:rPr>
              <a:t>млрд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85D3E6-59FA-4526-8B4E-CDE541B32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9734" y="-72707"/>
            <a:ext cx="584275" cy="63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680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0" name="Google Shape;1650;p36"/>
          <p:cNvPicPr preferRelativeResize="0"/>
          <p:nvPr/>
        </p:nvPicPr>
        <p:blipFill rotWithShape="1">
          <a:blip r:embed="rId3">
            <a:alphaModFix/>
          </a:blip>
          <a:srcRect l="39040" t="36912" r="-13874"/>
          <a:stretch/>
        </p:blipFill>
        <p:spPr>
          <a:xfrm>
            <a:off x="0" y="0"/>
            <a:ext cx="914400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688;p38">
            <a:extLst>
              <a:ext uri="{FF2B5EF4-FFF2-40B4-BE49-F238E27FC236}">
                <a16:creationId xmlns:a16="http://schemas.microsoft.com/office/drawing/2014/main" id="{A17793B2-2976-45AC-A039-CEC370E5D44D}"/>
              </a:ext>
            </a:extLst>
          </p:cNvPr>
          <p:cNvSpPr txBox="1">
            <a:spLocks/>
          </p:cNvSpPr>
          <p:nvPr/>
        </p:nvSpPr>
        <p:spPr>
          <a:xfrm>
            <a:off x="-1915899" y="103230"/>
            <a:ext cx="7585329" cy="582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БИЗНЕС-МОДЕЛЬ</a:t>
            </a:r>
          </a:p>
        </p:txBody>
      </p:sp>
      <p:graphicFrame>
        <p:nvGraphicFramePr>
          <p:cNvPr id="10" name="Таблица 19">
            <a:extLst>
              <a:ext uri="{FF2B5EF4-FFF2-40B4-BE49-F238E27FC236}">
                <a16:creationId xmlns:a16="http://schemas.microsoft.com/office/drawing/2014/main" id="{C555D6B9-3D76-40B3-8A2D-6E61719F01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788546"/>
              </p:ext>
            </p:extLst>
          </p:nvPr>
        </p:nvGraphicFramePr>
        <p:xfrm>
          <a:off x="509934" y="789360"/>
          <a:ext cx="7410483" cy="42027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097">
                  <a:extLst>
                    <a:ext uri="{9D8B030D-6E8A-4147-A177-3AD203B41FA5}">
                      <a16:colId xmlns:a16="http://schemas.microsoft.com/office/drawing/2014/main" val="525153326"/>
                    </a:ext>
                  </a:extLst>
                </a:gridCol>
                <a:gridCol w="1560487">
                  <a:extLst>
                    <a:ext uri="{9D8B030D-6E8A-4147-A177-3AD203B41FA5}">
                      <a16:colId xmlns:a16="http://schemas.microsoft.com/office/drawing/2014/main" val="3972820237"/>
                    </a:ext>
                  </a:extLst>
                </a:gridCol>
                <a:gridCol w="658421">
                  <a:extLst>
                    <a:ext uri="{9D8B030D-6E8A-4147-A177-3AD203B41FA5}">
                      <a16:colId xmlns:a16="http://schemas.microsoft.com/office/drawing/2014/main" val="2912746235"/>
                    </a:ext>
                  </a:extLst>
                </a:gridCol>
                <a:gridCol w="736813">
                  <a:extLst>
                    <a:ext uri="{9D8B030D-6E8A-4147-A177-3AD203B41FA5}">
                      <a16:colId xmlns:a16="http://schemas.microsoft.com/office/drawing/2014/main" val="8008827"/>
                    </a:ext>
                  </a:extLst>
                </a:gridCol>
                <a:gridCol w="1490568">
                  <a:extLst>
                    <a:ext uri="{9D8B030D-6E8A-4147-A177-3AD203B41FA5}">
                      <a16:colId xmlns:a16="http://schemas.microsoft.com/office/drawing/2014/main" val="705177803"/>
                    </a:ext>
                  </a:extLst>
                </a:gridCol>
                <a:gridCol w="1482097">
                  <a:extLst>
                    <a:ext uri="{9D8B030D-6E8A-4147-A177-3AD203B41FA5}">
                      <a16:colId xmlns:a16="http://schemas.microsoft.com/office/drawing/2014/main" val="2660193775"/>
                    </a:ext>
                  </a:extLst>
                </a:gridCol>
              </a:tblGrid>
              <a:tr h="294705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700" dirty="0"/>
                        <a:t>Ключевые партнеры</a:t>
                      </a:r>
                    </a:p>
                  </a:txBody>
                  <a:tcPr marL="81043" marR="81043" marT="40522" marB="405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622" indent="0" algn="ctr">
                        <a:buFontTx/>
                        <a:buNone/>
                      </a:pPr>
                      <a:r>
                        <a:rPr lang="ru-RU" sz="700" dirty="0"/>
                        <a:t>Ключевые виды деятельности</a:t>
                      </a:r>
                    </a:p>
                  </a:txBody>
                  <a:tcPr marL="81043" marR="81043" marT="40522" marB="405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700" dirty="0"/>
                        <a:t>Ценностное предложение</a:t>
                      </a:r>
                    </a:p>
                  </a:txBody>
                  <a:tcPr marL="81043" marR="81043" marT="40522" marB="405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dirty="0"/>
                        <a:t>Взаимоотношения с клиентами</a:t>
                      </a:r>
                    </a:p>
                  </a:txBody>
                  <a:tcPr marL="81043" marR="81043" marT="40522" marB="405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700" dirty="0"/>
                        <a:t>Потребительский сегмент</a:t>
                      </a:r>
                    </a:p>
                  </a:txBody>
                  <a:tcPr marL="81043" marR="81043" marT="40522" marB="405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647411"/>
                  </a:ext>
                </a:extLst>
              </a:tr>
              <a:tr h="1809961">
                <a:tc rowSpan="3"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i="1" dirty="0"/>
                        <a:t>Строительные компании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ru-RU" sz="700" dirty="0"/>
                    </a:p>
                    <a:p>
                      <a:pPr marL="0" indent="0" algn="just">
                        <a:buFontTx/>
                        <a:buNone/>
                      </a:pPr>
                      <a:br>
                        <a:rPr lang="ru-RU" sz="700" dirty="0"/>
                      </a:br>
                      <a:endParaRPr lang="ru-RU" sz="700" dirty="0"/>
                    </a:p>
                    <a:p>
                      <a:pPr marL="295372" indent="-285750" algn="just">
                        <a:buFontTx/>
                        <a:buChar char="-"/>
                      </a:pPr>
                      <a:endParaRPr lang="ru-RU" sz="700" dirty="0"/>
                    </a:p>
                    <a:p>
                      <a:pPr marL="295372" indent="-285750" algn="just">
                        <a:buFontTx/>
                        <a:buChar char="-"/>
                      </a:pPr>
                      <a:endParaRPr lang="ru-RU" sz="700" dirty="0"/>
                    </a:p>
                    <a:p>
                      <a:pPr marL="295372" indent="-285750" algn="just">
                        <a:buFontTx/>
                        <a:buChar char="-"/>
                      </a:pPr>
                      <a:endParaRPr lang="ru-RU" sz="700" dirty="0"/>
                    </a:p>
                    <a:p>
                      <a:pPr marL="295372" indent="-285750" algn="just">
                        <a:buFontTx/>
                        <a:buChar char="-"/>
                      </a:pPr>
                      <a:endParaRPr lang="ru-RU" sz="700" dirty="0"/>
                    </a:p>
                    <a:p>
                      <a:pPr marL="295372" indent="-285750" algn="just">
                        <a:buFontTx/>
                        <a:buChar char="-"/>
                      </a:pPr>
                      <a:endParaRPr lang="ru-RU" sz="700" dirty="0"/>
                    </a:p>
                    <a:p>
                      <a:pPr marL="295372" indent="-285750" algn="just">
                        <a:buFontTx/>
                        <a:buChar char="-"/>
                      </a:pPr>
                      <a:endParaRPr lang="ru-RU" sz="700" i="1" dirty="0"/>
                    </a:p>
                    <a:p>
                      <a:pPr marL="295372" indent="-285750" algn="just">
                        <a:buFontTx/>
                        <a:buChar char="-"/>
                      </a:pPr>
                      <a:r>
                        <a:rPr lang="ru-RU" sz="700" i="1" dirty="0"/>
                        <a:t>Управляющие компании</a:t>
                      </a:r>
                    </a:p>
                    <a:p>
                      <a:pPr marL="9622" indent="0" algn="just">
                        <a:buFontTx/>
                        <a:buNone/>
                      </a:pPr>
                      <a:r>
                        <a:rPr lang="ru-RU" sz="9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ООО «УК Родные Просторы»</a:t>
                      </a:r>
                    </a:p>
                    <a:p>
                      <a:pPr marL="9622" indent="0" algn="just">
                        <a:buFontTx/>
                        <a:buNone/>
                      </a:pPr>
                      <a:r>
                        <a:rPr lang="ru-RU" sz="900" b="0" dirty="0"/>
                        <a:t>ООО «Кедровый»</a:t>
                      </a:r>
                    </a:p>
                    <a:p>
                      <a:pPr marL="9622" indent="0" algn="just">
                        <a:buFontTx/>
                        <a:buNone/>
                      </a:pPr>
                      <a:r>
                        <a:rPr lang="ru-RU" sz="900" b="0" dirty="0"/>
                        <a:t>ООО «УК Лесная Поляна</a:t>
                      </a:r>
                    </a:p>
                    <a:p>
                      <a:pPr marL="181072" indent="-171450" algn="just">
                        <a:buFontTx/>
                        <a:buChar char="-"/>
                      </a:pPr>
                      <a:r>
                        <a:rPr lang="ru-RU" sz="800" b="0" i="1" dirty="0"/>
                        <a:t>Питомники декоративных растений</a:t>
                      </a:r>
                    </a:p>
                    <a:p>
                      <a:pPr marL="181072" indent="-171450" algn="just">
                        <a:buFontTx/>
                        <a:buChar char="-"/>
                      </a:pPr>
                      <a:endParaRPr lang="ru-RU" sz="800" b="0" i="0" dirty="0"/>
                    </a:p>
                  </a:txBody>
                  <a:tcPr marL="81043" marR="81043" marT="40522" marB="405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9622" indent="0" algn="just">
                        <a:buFontTx/>
                        <a:buNone/>
                      </a:pPr>
                      <a:r>
                        <a:rPr lang="ru-RU" sz="700" dirty="0"/>
                        <a:t>71.1: консультативные услуги в области ландшафтной архитектуры</a:t>
                      </a:r>
                    </a:p>
                    <a:p>
                      <a:pPr marL="9622" indent="0" algn="just">
                        <a:buFontTx/>
                        <a:buNone/>
                      </a:pPr>
                      <a:r>
                        <a:rPr lang="ru-RU" sz="700" dirty="0"/>
                        <a:t>72.19: Научные исследования и разработки </a:t>
                      </a:r>
                    </a:p>
                    <a:p>
                      <a:pPr marL="9622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/>
                        <a:t>01.19.2: Цветоводство</a:t>
                      </a:r>
                    </a:p>
                    <a:p>
                      <a:pPr marL="9622" indent="0" algn="just">
                        <a:buFontTx/>
                        <a:buNone/>
                      </a:pPr>
                      <a:r>
                        <a:rPr lang="ru-RU" sz="700" dirty="0"/>
                        <a:t>01.30: Выращивание рассады</a:t>
                      </a:r>
                    </a:p>
                    <a:p>
                      <a:pPr marL="9622" indent="0" algn="just">
                        <a:buFontTx/>
                        <a:buNone/>
                      </a:pPr>
                      <a:r>
                        <a:rPr lang="ru-RU" sz="700" dirty="0"/>
                        <a:t>01.2: Выращивание многолетних культур</a:t>
                      </a:r>
                    </a:p>
                  </a:txBody>
                  <a:tcPr marL="81043" marR="81043" marT="40522" marB="405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just"/>
                      <a:r>
                        <a:rPr lang="ru-RU" sz="700" dirty="0"/>
                        <a:t>Проект «ЗЕЛЕНАЯ ВЕРТИКАЛЬ» компании </a:t>
                      </a:r>
                      <a:r>
                        <a:rPr lang="en-US" sz="7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GreenLife</a:t>
                      </a:r>
                      <a:r>
                        <a:rPr lang="ru-RU" sz="700" dirty="0"/>
                        <a:t> направлен на создание вертикальных зеленых пространств, которые позволят увеличить площадь озеленения за счет фасадов зданий и балконов. Технология включает в себя создание опорных конструкций с подобранным ассортиментов растений и рекомендациями по их содержанию.</a:t>
                      </a:r>
                    </a:p>
                  </a:txBody>
                  <a:tcPr marL="81043" marR="81043" marT="40522" marB="405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algn="just"/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Обзвон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Встречи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Сайт «Зеленая вертикаль»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Реклама в </a:t>
                      </a:r>
                      <a:r>
                        <a:rPr lang="ru-RU" sz="700" dirty="0" err="1"/>
                        <a:t>соц</a:t>
                      </a:r>
                      <a:r>
                        <a:rPr lang="ru-RU" sz="700" dirty="0"/>
                        <a:t> сетях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Презентации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Конференции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Форумы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Выпуск рекламной продукции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Продажи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Подписание договоров на создание и содержание  вертикальных зеленых конструкций</a:t>
                      </a:r>
                    </a:p>
                  </a:txBody>
                  <a:tcPr marL="81043" marR="81043" marT="40522" marB="405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n-US" sz="700" dirty="0"/>
                        <a:t>B2C (</a:t>
                      </a:r>
                      <a:r>
                        <a:rPr lang="ru-RU" sz="700" dirty="0"/>
                        <a:t>физ. лица, которые хотят установить фито-стены на свои балконы и здания</a:t>
                      </a:r>
                      <a:r>
                        <a:rPr lang="en-US" sz="700" dirty="0"/>
                        <a:t>)</a:t>
                      </a:r>
                      <a:endParaRPr lang="ru-RU" sz="700" dirty="0"/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n-US" sz="700" dirty="0"/>
                        <a:t>B2B</a:t>
                      </a:r>
                      <a:r>
                        <a:rPr lang="ru-RU" sz="700" dirty="0"/>
                        <a:t> (фирмы застройщики, управляющие компании)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n-US" sz="700" dirty="0"/>
                        <a:t>B2G</a:t>
                      </a:r>
                      <a:r>
                        <a:rPr lang="ru-RU" sz="700" dirty="0"/>
                        <a:t> (гос. Учреждения, которые заинтересованы в вертикальном озеленении)</a:t>
                      </a:r>
                    </a:p>
                  </a:txBody>
                  <a:tcPr marL="81043" marR="81043" marT="40522" marB="405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493988"/>
                  </a:ext>
                </a:extLst>
              </a:tr>
              <a:tr h="2328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622" indent="0" algn="just">
                        <a:buFontTx/>
                        <a:buNone/>
                      </a:pPr>
                      <a:r>
                        <a:rPr lang="ru-RU" sz="700" dirty="0"/>
                        <a:t>Ключевые ресурсы</a:t>
                      </a:r>
                    </a:p>
                  </a:txBody>
                  <a:tcPr marL="81043" marR="81043" marT="40522" marB="405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ru-RU" sz="700" dirty="0"/>
                        <a:t>Каналы сбыта</a:t>
                      </a:r>
                    </a:p>
                  </a:txBody>
                  <a:tcPr marL="81043" marR="81043" marT="40522" marB="405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383479"/>
                  </a:ext>
                </a:extLst>
              </a:tr>
              <a:tr h="72385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Специалисты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Информационные ресурсы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Технологический ресурс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Сырьевой ресурс</a:t>
                      </a:r>
                    </a:p>
                  </a:txBody>
                  <a:tcPr marL="81043" marR="81043" marT="40522" marB="405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ru-RU" sz="700" dirty="0"/>
                        <a:t>Прямые продажи</a:t>
                      </a:r>
                    </a:p>
                  </a:txBody>
                  <a:tcPr marL="81043" marR="81043" marT="40522" marB="405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0918927"/>
                  </a:ext>
                </a:extLst>
              </a:tr>
              <a:tr h="195954">
                <a:tc gridSpan="3"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ru-RU" sz="700" dirty="0"/>
                        <a:t>Структура затрат</a:t>
                      </a:r>
                      <a:r>
                        <a:rPr lang="en-US" sz="700" dirty="0"/>
                        <a:t> </a:t>
                      </a:r>
                      <a:r>
                        <a:rPr lang="ru-RU" sz="700" dirty="0"/>
                        <a:t>на создание функционального прототипа</a:t>
                      </a:r>
                    </a:p>
                  </a:txBody>
                  <a:tcPr marL="81043" marR="81043" marT="40522" marB="405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ru-RU" sz="700" dirty="0"/>
                        <a:t>Потоки поступления доходов</a:t>
                      </a:r>
                    </a:p>
                  </a:txBody>
                  <a:tcPr marL="81043" marR="81043" marT="40522" marB="405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973010"/>
                  </a:ext>
                </a:extLst>
              </a:tr>
              <a:tr h="945502">
                <a:tc gridSpan="3"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Затраты на приобретения растений –  50 000  руб.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Затраты на приобретения деталей опорной конструкции – 50 000 руб.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Оборудование – 150 000 руб.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Аренда помещения -  250 000 руб.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Транспортные расходы – 50 000 руб.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Затраты на маркетинг – 200 000 руб.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Заработная плата – 200 000руб.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Налоги – 50 000 руб.                                                    ИТОГО: 1 000 000 руб.</a:t>
                      </a:r>
                    </a:p>
                  </a:txBody>
                  <a:tcPr marL="81043" marR="81043" marT="40522" marB="405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За разработку проекта - 25 000 руб.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За создание 1 м2 зеленой вертикальной поверхности -  20 000 руб.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Уход за 1 м2 зеленой вертикальной поверхности – 2 400 руб.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700" dirty="0"/>
                        <a:t>Консультации – 1 500 руб.</a:t>
                      </a:r>
                    </a:p>
                    <a:p>
                      <a:pPr algn="just"/>
                      <a:endParaRPr lang="ru-RU" sz="700" dirty="0"/>
                    </a:p>
                  </a:txBody>
                  <a:tcPr marL="81043" marR="81043" marT="40522" marB="405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815608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C78113-0503-4102-A5DC-6341C1C548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701" t="38626" r="15979" b="44492"/>
          <a:stretch/>
        </p:blipFill>
        <p:spPr>
          <a:xfrm>
            <a:off x="651260" y="1259654"/>
            <a:ext cx="1144645" cy="27877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F529E36-BB4D-4FF8-8EC0-3B3A1FA660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3" t="30653" r="16331" b="25114"/>
          <a:stretch/>
        </p:blipFill>
        <p:spPr bwMode="auto">
          <a:xfrm>
            <a:off x="695272" y="1579104"/>
            <a:ext cx="651200" cy="23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6A8CA496-6FE4-4B79-9550-A61284CC1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09" y="1809577"/>
            <a:ext cx="681163" cy="42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BDAE6C2-1200-4C73-9C39-E87D9A5D44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881" y="3165070"/>
            <a:ext cx="466509" cy="41412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p38"/>
          <p:cNvSpPr txBox="1">
            <a:spLocks noGrp="1"/>
          </p:cNvSpPr>
          <p:nvPr>
            <p:ph type="title"/>
          </p:nvPr>
        </p:nvSpPr>
        <p:spPr>
          <a:xfrm>
            <a:off x="-1821900" y="218256"/>
            <a:ext cx="8718000" cy="58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ФИНАНСОВЫЙ </a:t>
            </a:r>
            <a:r>
              <a:rPr lang="ru-RU" sz="2400" dirty="0">
                <a:solidFill>
                  <a:schemeClr val="tx1"/>
                </a:solidFill>
                <a:latin typeface="Arial Black" panose="020B0A04020102020204" pitchFamily="34" charset="0"/>
              </a:rPr>
              <a:t>ПЛАН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C34E30-EE17-4613-B3E6-000CEFDAD557}"/>
              </a:ext>
            </a:extLst>
          </p:cNvPr>
          <p:cNvSpPr txBox="1"/>
          <p:nvPr/>
        </p:nvSpPr>
        <p:spPr>
          <a:xfrm>
            <a:off x="3401042" y="2025725"/>
            <a:ext cx="26755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/>
              <a:t>Выручка – 20 000 руб. за м2 </a:t>
            </a:r>
          </a:p>
        </p:txBody>
      </p:sp>
      <p:grpSp>
        <p:nvGrpSpPr>
          <p:cNvPr id="5" name="Google Shape;11061;p70">
            <a:extLst>
              <a:ext uri="{FF2B5EF4-FFF2-40B4-BE49-F238E27FC236}">
                <a16:creationId xmlns:a16="http://schemas.microsoft.com/office/drawing/2014/main" id="{2C292CF6-2182-48B8-A780-8139DEDA787C}"/>
              </a:ext>
            </a:extLst>
          </p:cNvPr>
          <p:cNvGrpSpPr/>
          <p:nvPr/>
        </p:nvGrpSpPr>
        <p:grpSpPr>
          <a:xfrm>
            <a:off x="6078723" y="2006760"/>
            <a:ext cx="366269" cy="366240"/>
            <a:chOff x="-65131525" y="1914325"/>
            <a:chExt cx="316650" cy="316625"/>
          </a:xfrm>
          <a:solidFill>
            <a:schemeClr val="accent1">
              <a:lumMod val="75000"/>
            </a:schemeClr>
          </a:solidFill>
        </p:grpSpPr>
        <p:sp>
          <p:nvSpPr>
            <p:cNvPr id="6" name="Google Shape;11062;p70">
              <a:extLst>
                <a:ext uri="{FF2B5EF4-FFF2-40B4-BE49-F238E27FC236}">
                  <a16:creationId xmlns:a16="http://schemas.microsoft.com/office/drawing/2014/main" id="{B5809B74-0BCB-4DD9-98B1-F9FA1EF028D9}"/>
                </a:ext>
              </a:extLst>
            </p:cNvPr>
            <p:cNvSpPr/>
            <p:nvPr/>
          </p:nvSpPr>
          <p:spPr>
            <a:xfrm>
              <a:off x="-65024400" y="1949750"/>
              <a:ext cx="103175" cy="247350"/>
            </a:xfrm>
            <a:custGeom>
              <a:avLst/>
              <a:gdLst/>
              <a:ahLst/>
              <a:cxnLst/>
              <a:rect l="l" t="t" r="r" b="b"/>
              <a:pathLst>
                <a:path w="4127" h="9894" extrusionOk="0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1063;p70">
              <a:extLst>
                <a:ext uri="{FF2B5EF4-FFF2-40B4-BE49-F238E27FC236}">
                  <a16:creationId xmlns:a16="http://schemas.microsoft.com/office/drawing/2014/main" id="{8E658822-0E52-4EF1-A8DD-0DC55D3C028B}"/>
                </a:ext>
              </a:extLst>
            </p:cNvPr>
            <p:cNvSpPr/>
            <p:nvPr/>
          </p:nvSpPr>
          <p:spPr>
            <a:xfrm>
              <a:off x="-65131525" y="1914325"/>
              <a:ext cx="316650" cy="316625"/>
            </a:xfrm>
            <a:custGeom>
              <a:avLst/>
              <a:gdLst/>
              <a:ahLst/>
              <a:cxnLst/>
              <a:rect l="l" t="t" r="r" b="b"/>
              <a:pathLst>
                <a:path w="12666" h="12665" extrusionOk="0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11061;p70">
            <a:extLst>
              <a:ext uri="{FF2B5EF4-FFF2-40B4-BE49-F238E27FC236}">
                <a16:creationId xmlns:a16="http://schemas.microsoft.com/office/drawing/2014/main" id="{592ED1DB-F57A-4575-A940-4C639FAA72E2}"/>
              </a:ext>
            </a:extLst>
          </p:cNvPr>
          <p:cNvGrpSpPr/>
          <p:nvPr/>
        </p:nvGrpSpPr>
        <p:grpSpPr>
          <a:xfrm>
            <a:off x="658693" y="1654537"/>
            <a:ext cx="366269" cy="366240"/>
            <a:chOff x="-65131525" y="1914325"/>
            <a:chExt cx="316650" cy="316625"/>
          </a:xfrm>
          <a:solidFill>
            <a:schemeClr val="accent1">
              <a:lumMod val="75000"/>
            </a:schemeClr>
          </a:solidFill>
        </p:grpSpPr>
        <p:sp>
          <p:nvSpPr>
            <p:cNvPr id="9" name="Google Shape;11062;p70">
              <a:extLst>
                <a:ext uri="{FF2B5EF4-FFF2-40B4-BE49-F238E27FC236}">
                  <a16:creationId xmlns:a16="http://schemas.microsoft.com/office/drawing/2014/main" id="{F2C69E7D-EB1B-471E-B68D-C8132CEAD8AB}"/>
                </a:ext>
              </a:extLst>
            </p:cNvPr>
            <p:cNvSpPr/>
            <p:nvPr/>
          </p:nvSpPr>
          <p:spPr>
            <a:xfrm>
              <a:off x="-65024400" y="1949750"/>
              <a:ext cx="103175" cy="247350"/>
            </a:xfrm>
            <a:custGeom>
              <a:avLst/>
              <a:gdLst/>
              <a:ahLst/>
              <a:cxnLst/>
              <a:rect l="l" t="t" r="r" b="b"/>
              <a:pathLst>
                <a:path w="4127" h="9894" extrusionOk="0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63;p70">
              <a:extLst>
                <a:ext uri="{FF2B5EF4-FFF2-40B4-BE49-F238E27FC236}">
                  <a16:creationId xmlns:a16="http://schemas.microsoft.com/office/drawing/2014/main" id="{8A5507C1-56C8-4DD8-923B-70BF12FEC9F1}"/>
                </a:ext>
              </a:extLst>
            </p:cNvPr>
            <p:cNvSpPr/>
            <p:nvPr/>
          </p:nvSpPr>
          <p:spPr>
            <a:xfrm>
              <a:off x="-65131525" y="1914325"/>
              <a:ext cx="316650" cy="316625"/>
            </a:xfrm>
            <a:custGeom>
              <a:avLst/>
              <a:gdLst/>
              <a:ahLst/>
              <a:cxnLst/>
              <a:rect l="l" t="t" r="r" b="b"/>
              <a:pathLst>
                <a:path w="12666" h="12665" extrusionOk="0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oogle Shape;11061;p70">
            <a:extLst>
              <a:ext uri="{FF2B5EF4-FFF2-40B4-BE49-F238E27FC236}">
                <a16:creationId xmlns:a16="http://schemas.microsoft.com/office/drawing/2014/main" id="{F00F5389-C4EA-4B08-AC12-62C72B5EAD7A}"/>
              </a:ext>
            </a:extLst>
          </p:cNvPr>
          <p:cNvGrpSpPr/>
          <p:nvPr/>
        </p:nvGrpSpPr>
        <p:grpSpPr>
          <a:xfrm>
            <a:off x="676445" y="929679"/>
            <a:ext cx="366269" cy="366240"/>
            <a:chOff x="-65131525" y="1914325"/>
            <a:chExt cx="316650" cy="316625"/>
          </a:xfrm>
          <a:solidFill>
            <a:schemeClr val="accent1">
              <a:lumMod val="75000"/>
            </a:schemeClr>
          </a:solidFill>
        </p:grpSpPr>
        <p:sp>
          <p:nvSpPr>
            <p:cNvPr id="12" name="Google Shape;11062;p70">
              <a:extLst>
                <a:ext uri="{FF2B5EF4-FFF2-40B4-BE49-F238E27FC236}">
                  <a16:creationId xmlns:a16="http://schemas.microsoft.com/office/drawing/2014/main" id="{07F8A0AA-1944-46C8-A13C-B4804544069C}"/>
                </a:ext>
              </a:extLst>
            </p:cNvPr>
            <p:cNvSpPr/>
            <p:nvPr/>
          </p:nvSpPr>
          <p:spPr>
            <a:xfrm>
              <a:off x="-65024400" y="1949750"/>
              <a:ext cx="103175" cy="247350"/>
            </a:xfrm>
            <a:custGeom>
              <a:avLst/>
              <a:gdLst/>
              <a:ahLst/>
              <a:cxnLst/>
              <a:rect l="l" t="t" r="r" b="b"/>
              <a:pathLst>
                <a:path w="4127" h="9894" extrusionOk="0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1063;p70">
              <a:extLst>
                <a:ext uri="{FF2B5EF4-FFF2-40B4-BE49-F238E27FC236}">
                  <a16:creationId xmlns:a16="http://schemas.microsoft.com/office/drawing/2014/main" id="{4F9E6F63-471E-4936-84C1-D5B794CA1ABC}"/>
                </a:ext>
              </a:extLst>
            </p:cNvPr>
            <p:cNvSpPr/>
            <p:nvPr/>
          </p:nvSpPr>
          <p:spPr>
            <a:xfrm>
              <a:off x="-65131525" y="1914325"/>
              <a:ext cx="316650" cy="316625"/>
            </a:xfrm>
            <a:custGeom>
              <a:avLst/>
              <a:gdLst/>
              <a:ahLst/>
              <a:cxnLst/>
              <a:rect l="l" t="t" r="r" b="b"/>
              <a:pathLst>
                <a:path w="12666" h="12665" extrusionOk="0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1061;p70">
            <a:extLst>
              <a:ext uri="{FF2B5EF4-FFF2-40B4-BE49-F238E27FC236}">
                <a16:creationId xmlns:a16="http://schemas.microsoft.com/office/drawing/2014/main" id="{4500BDFA-EE80-4B94-9643-CD7CB0A9E22A}"/>
              </a:ext>
            </a:extLst>
          </p:cNvPr>
          <p:cNvGrpSpPr/>
          <p:nvPr/>
        </p:nvGrpSpPr>
        <p:grpSpPr>
          <a:xfrm>
            <a:off x="676445" y="2371790"/>
            <a:ext cx="366269" cy="366240"/>
            <a:chOff x="-65131525" y="1914325"/>
            <a:chExt cx="316650" cy="316625"/>
          </a:xfrm>
          <a:solidFill>
            <a:schemeClr val="accent1">
              <a:lumMod val="75000"/>
            </a:schemeClr>
          </a:solidFill>
        </p:grpSpPr>
        <p:sp>
          <p:nvSpPr>
            <p:cNvPr id="16" name="Google Shape;11062;p70">
              <a:extLst>
                <a:ext uri="{FF2B5EF4-FFF2-40B4-BE49-F238E27FC236}">
                  <a16:creationId xmlns:a16="http://schemas.microsoft.com/office/drawing/2014/main" id="{587A7587-7826-4CF4-9BC6-4FD2D63B6BC1}"/>
                </a:ext>
              </a:extLst>
            </p:cNvPr>
            <p:cNvSpPr/>
            <p:nvPr/>
          </p:nvSpPr>
          <p:spPr>
            <a:xfrm>
              <a:off x="-65024400" y="1949750"/>
              <a:ext cx="103175" cy="247350"/>
            </a:xfrm>
            <a:custGeom>
              <a:avLst/>
              <a:gdLst/>
              <a:ahLst/>
              <a:cxnLst/>
              <a:rect l="l" t="t" r="r" b="b"/>
              <a:pathLst>
                <a:path w="4127" h="9894" extrusionOk="0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063;p70">
              <a:extLst>
                <a:ext uri="{FF2B5EF4-FFF2-40B4-BE49-F238E27FC236}">
                  <a16:creationId xmlns:a16="http://schemas.microsoft.com/office/drawing/2014/main" id="{BBCB6C7D-DEB9-47DA-99ED-E3A08F374578}"/>
                </a:ext>
              </a:extLst>
            </p:cNvPr>
            <p:cNvSpPr/>
            <p:nvPr/>
          </p:nvSpPr>
          <p:spPr>
            <a:xfrm>
              <a:off x="-65131525" y="1914325"/>
              <a:ext cx="316650" cy="316625"/>
            </a:xfrm>
            <a:custGeom>
              <a:avLst/>
              <a:gdLst/>
              <a:ahLst/>
              <a:cxnLst/>
              <a:rect l="l" t="t" r="r" b="b"/>
              <a:pathLst>
                <a:path w="12666" h="12665" extrusionOk="0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1061;p70">
            <a:extLst>
              <a:ext uri="{FF2B5EF4-FFF2-40B4-BE49-F238E27FC236}">
                <a16:creationId xmlns:a16="http://schemas.microsoft.com/office/drawing/2014/main" id="{D7078B5B-A79F-4FCF-8FC1-CB55F78C1255}"/>
              </a:ext>
            </a:extLst>
          </p:cNvPr>
          <p:cNvGrpSpPr/>
          <p:nvPr/>
        </p:nvGrpSpPr>
        <p:grpSpPr>
          <a:xfrm>
            <a:off x="6076600" y="2738354"/>
            <a:ext cx="366269" cy="366240"/>
            <a:chOff x="-65131525" y="1914325"/>
            <a:chExt cx="316650" cy="316625"/>
          </a:xfrm>
          <a:solidFill>
            <a:schemeClr val="accent1">
              <a:lumMod val="75000"/>
            </a:schemeClr>
          </a:solidFill>
        </p:grpSpPr>
        <p:sp>
          <p:nvSpPr>
            <p:cNvPr id="19" name="Google Shape;11062;p70">
              <a:extLst>
                <a:ext uri="{FF2B5EF4-FFF2-40B4-BE49-F238E27FC236}">
                  <a16:creationId xmlns:a16="http://schemas.microsoft.com/office/drawing/2014/main" id="{410CDE31-ED74-49CF-B8F5-EF2724AC339B}"/>
                </a:ext>
              </a:extLst>
            </p:cNvPr>
            <p:cNvSpPr/>
            <p:nvPr/>
          </p:nvSpPr>
          <p:spPr>
            <a:xfrm>
              <a:off x="-65024400" y="1949750"/>
              <a:ext cx="103175" cy="247350"/>
            </a:xfrm>
            <a:custGeom>
              <a:avLst/>
              <a:gdLst/>
              <a:ahLst/>
              <a:cxnLst/>
              <a:rect l="l" t="t" r="r" b="b"/>
              <a:pathLst>
                <a:path w="4127" h="9894" extrusionOk="0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063;p70">
              <a:extLst>
                <a:ext uri="{FF2B5EF4-FFF2-40B4-BE49-F238E27FC236}">
                  <a16:creationId xmlns:a16="http://schemas.microsoft.com/office/drawing/2014/main" id="{92F192C2-2E28-4E02-B187-5030D46C781E}"/>
                </a:ext>
              </a:extLst>
            </p:cNvPr>
            <p:cNvSpPr/>
            <p:nvPr/>
          </p:nvSpPr>
          <p:spPr>
            <a:xfrm>
              <a:off x="-65131525" y="1914325"/>
              <a:ext cx="316650" cy="316625"/>
            </a:xfrm>
            <a:custGeom>
              <a:avLst/>
              <a:gdLst/>
              <a:ahLst/>
              <a:cxnLst/>
              <a:rect l="l" t="t" r="r" b="b"/>
              <a:pathLst>
                <a:path w="12666" h="12665" extrusionOk="0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21B99CB3-30BF-4E14-833F-A2CD60AD9BED}"/>
              </a:ext>
            </a:extLst>
          </p:cNvPr>
          <p:cNvSpPr txBox="1"/>
          <p:nvPr/>
        </p:nvSpPr>
        <p:spPr>
          <a:xfrm>
            <a:off x="1133201" y="1663924"/>
            <a:ext cx="49433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Себестоимость – от 12 000 руб. за м2  </a:t>
            </a:r>
            <a:endParaRPr lang="ru-RU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C5D749-BF4B-4441-A081-D1EC45936EF8}"/>
              </a:ext>
            </a:extLst>
          </p:cNvPr>
          <p:cNvSpPr txBox="1"/>
          <p:nvPr/>
        </p:nvSpPr>
        <p:spPr>
          <a:xfrm>
            <a:off x="1150956" y="907634"/>
            <a:ext cx="57451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Стартовые вложения – 1 000 000 руб.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34AD67-3570-4728-8040-1FE3225D4C91}"/>
              </a:ext>
            </a:extLst>
          </p:cNvPr>
          <p:cNvSpPr txBox="1"/>
          <p:nvPr/>
        </p:nvSpPr>
        <p:spPr>
          <a:xfrm>
            <a:off x="1150957" y="2420331"/>
            <a:ext cx="54708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/>
              <a:t>Валовая прибыль – 8 000 руб. за м2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DC53A5-62C9-4A9E-8D46-5E11C9764BDE}"/>
              </a:ext>
            </a:extLst>
          </p:cNvPr>
          <p:cNvSpPr txBox="1"/>
          <p:nvPr/>
        </p:nvSpPr>
        <p:spPr>
          <a:xfrm>
            <a:off x="3707456" y="2771055"/>
            <a:ext cx="24348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Срок окупаемости – 3 года   </a:t>
            </a:r>
            <a:r>
              <a:rPr lang="ru-RU" sz="1400" dirty="0"/>
              <a:t> 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4F38775E-4133-4983-9B7B-067A571DD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815010"/>
            <a:ext cx="2546729" cy="379724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8A493CC-E7FD-407A-909A-8C7F00036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7462" y="-42756"/>
            <a:ext cx="656627" cy="582900"/>
          </a:xfrm>
          <a:prstGeom prst="rect">
            <a:avLst/>
          </a:prstGeom>
        </p:spPr>
      </p:pic>
      <p:grpSp>
        <p:nvGrpSpPr>
          <p:cNvPr id="26" name="Google Shape;11061;p70">
            <a:extLst>
              <a:ext uri="{FF2B5EF4-FFF2-40B4-BE49-F238E27FC236}">
                <a16:creationId xmlns:a16="http://schemas.microsoft.com/office/drawing/2014/main" id="{6A6BE579-B68A-4DF8-8037-507F5AB8B55F}"/>
              </a:ext>
            </a:extLst>
          </p:cNvPr>
          <p:cNvGrpSpPr/>
          <p:nvPr/>
        </p:nvGrpSpPr>
        <p:grpSpPr>
          <a:xfrm>
            <a:off x="676449" y="3137043"/>
            <a:ext cx="366269" cy="366240"/>
            <a:chOff x="-65131525" y="1914325"/>
            <a:chExt cx="316650" cy="316625"/>
          </a:xfrm>
          <a:solidFill>
            <a:schemeClr val="accent1">
              <a:lumMod val="75000"/>
            </a:schemeClr>
          </a:solidFill>
        </p:grpSpPr>
        <p:sp>
          <p:nvSpPr>
            <p:cNvPr id="27" name="Google Shape;11062;p70">
              <a:extLst>
                <a:ext uri="{FF2B5EF4-FFF2-40B4-BE49-F238E27FC236}">
                  <a16:creationId xmlns:a16="http://schemas.microsoft.com/office/drawing/2014/main" id="{63AF9F94-DD7A-4202-8AC9-0DD496B12D82}"/>
                </a:ext>
              </a:extLst>
            </p:cNvPr>
            <p:cNvSpPr/>
            <p:nvPr/>
          </p:nvSpPr>
          <p:spPr>
            <a:xfrm>
              <a:off x="-65024400" y="1949750"/>
              <a:ext cx="103175" cy="247350"/>
            </a:xfrm>
            <a:custGeom>
              <a:avLst/>
              <a:gdLst/>
              <a:ahLst/>
              <a:cxnLst/>
              <a:rect l="l" t="t" r="r" b="b"/>
              <a:pathLst>
                <a:path w="4127" h="9894" extrusionOk="0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1063;p70">
              <a:extLst>
                <a:ext uri="{FF2B5EF4-FFF2-40B4-BE49-F238E27FC236}">
                  <a16:creationId xmlns:a16="http://schemas.microsoft.com/office/drawing/2014/main" id="{BCFFD4CC-57C2-4626-9766-53A3DB1BFFEF}"/>
                </a:ext>
              </a:extLst>
            </p:cNvPr>
            <p:cNvSpPr/>
            <p:nvPr/>
          </p:nvSpPr>
          <p:spPr>
            <a:xfrm>
              <a:off x="-65131525" y="1914325"/>
              <a:ext cx="316650" cy="316625"/>
            </a:xfrm>
            <a:custGeom>
              <a:avLst/>
              <a:gdLst/>
              <a:ahLst/>
              <a:cxnLst/>
              <a:rect l="l" t="t" r="r" b="b"/>
              <a:pathLst>
                <a:path w="12666" h="12665" extrusionOk="0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20FF40B-79A2-4516-A1DD-AAD44B170BE5}"/>
              </a:ext>
            </a:extLst>
          </p:cNvPr>
          <p:cNvSpPr txBox="1"/>
          <p:nvPr/>
        </p:nvSpPr>
        <p:spPr>
          <a:xfrm>
            <a:off x="1150957" y="3126389"/>
            <a:ext cx="54708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Маржинальная прибыль – 2 200 000 руб. </a:t>
            </a:r>
            <a:endParaRPr lang="ru-RU" sz="1400" dirty="0"/>
          </a:p>
        </p:txBody>
      </p:sp>
      <p:grpSp>
        <p:nvGrpSpPr>
          <p:cNvPr id="30" name="Google Shape;11061;p70">
            <a:extLst>
              <a:ext uri="{FF2B5EF4-FFF2-40B4-BE49-F238E27FC236}">
                <a16:creationId xmlns:a16="http://schemas.microsoft.com/office/drawing/2014/main" id="{8BAE25FD-587B-4418-BA7A-55CE20156918}"/>
              </a:ext>
            </a:extLst>
          </p:cNvPr>
          <p:cNvGrpSpPr/>
          <p:nvPr/>
        </p:nvGrpSpPr>
        <p:grpSpPr>
          <a:xfrm>
            <a:off x="6076599" y="1215411"/>
            <a:ext cx="366269" cy="366240"/>
            <a:chOff x="-65131525" y="1914325"/>
            <a:chExt cx="316650" cy="316625"/>
          </a:xfrm>
          <a:solidFill>
            <a:schemeClr val="accent1">
              <a:lumMod val="75000"/>
            </a:schemeClr>
          </a:solidFill>
        </p:grpSpPr>
        <p:sp>
          <p:nvSpPr>
            <p:cNvPr id="31" name="Google Shape;11062;p70">
              <a:extLst>
                <a:ext uri="{FF2B5EF4-FFF2-40B4-BE49-F238E27FC236}">
                  <a16:creationId xmlns:a16="http://schemas.microsoft.com/office/drawing/2014/main" id="{F1055A8D-3C63-497D-8F5C-97A7E782E8D1}"/>
                </a:ext>
              </a:extLst>
            </p:cNvPr>
            <p:cNvSpPr/>
            <p:nvPr/>
          </p:nvSpPr>
          <p:spPr>
            <a:xfrm>
              <a:off x="-65024400" y="1949750"/>
              <a:ext cx="103175" cy="247350"/>
            </a:xfrm>
            <a:custGeom>
              <a:avLst/>
              <a:gdLst/>
              <a:ahLst/>
              <a:cxnLst/>
              <a:rect l="l" t="t" r="r" b="b"/>
              <a:pathLst>
                <a:path w="4127" h="9894" extrusionOk="0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1063;p70">
              <a:extLst>
                <a:ext uri="{FF2B5EF4-FFF2-40B4-BE49-F238E27FC236}">
                  <a16:creationId xmlns:a16="http://schemas.microsoft.com/office/drawing/2014/main" id="{B7E1ED71-DC21-4DDB-AACC-5F27C6A06B2C}"/>
                </a:ext>
              </a:extLst>
            </p:cNvPr>
            <p:cNvSpPr/>
            <p:nvPr/>
          </p:nvSpPr>
          <p:spPr>
            <a:xfrm>
              <a:off x="-65131525" y="1914325"/>
              <a:ext cx="316650" cy="316625"/>
            </a:xfrm>
            <a:custGeom>
              <a:avLst/>
              <a:gdLst/>
              <a:ahLst/>
              <a:cxnLst/>
              <a:rect l="l" t="t" r="r" b="b"/>
              <a:pathLst>
                <a:path w="12666" h="12665" extrusionOk="0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C8627FA1-ACBB-47A6-BCE8-DA12C4439605}"/>
              </a:ext>
            </a:extLst>
          </p:cNvPr>
          <p:cNvSpPr txBox="1"/>
          <p:nvPr/>
        </p:nvSpPr>
        <p:spPr>
          <a:xfrm>
            <a:off x="2645639" y="1250576"/>
            <a:ext cx="34929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Маркетинговый бюджет – 200 000 руб.</a:t>
            </a:r>
            <a:endParaRPr lang="ru-RU" sz="1400" dirty="0"/>
          </a:p>
        </p:txBody>
      </p:sp>
      <p:grpSp>
        <p:nvGrpSpPr>
          <p:cNvPr id="38" name="Google Shape;11061;p70">
            <a:extLst>
              <a:ext uri="{FF2B5EF4-FFF2-40B4-BE49-F238E27FC236}">
                <a16:creationId xmlns:a16="http://schemas.microsoft.com/office/drawing/2014/main" id="{143B89A1-7173-4F9B-AE64-CD1ACD9BA801}"/>
              </a:ext>
            </a:extLst>
          </p:cNvPr>
          <p:cNvGrpSpPr/>
          <p:nvPr/>
        </p:nvGrpSpPr>
        <p:grpSpPr>
          <a:xfrm>
            <a:off x="6076599" y="3490723"/>
            <a:ext cx="366269" cy="366240"/>
            <a:chOff x="-65131525" y="1914325"/>
            <a:chExt cx="316650" cy="316625"/>
          </a:xfrm>
          <a:solidFill>
            <a:schemeClr val="accent1">
              <a:lumMod val="75000"/>
            </a:schemeClr>
          </a:solidFill>
        </p:grpSpPr>
        <p:sp>
          <p:nvSpPr>
            <p:cNvPr id="39" name="Google Shape;11062;p70">
              <a:extLst>
                <a:ext uri="{FF2B5EF4-FFF2-40B4-BE49-F238E27FC236}">
                  <a16:creationId xmlns:a16="http://schemas.microsoft.com/office/drawing/2014/main" id="{FF615E28-D4BE-4D71-A915-BAC10720E02C}"/>
                </a:ext>
              </a:extLst>
            </p:cNvPr>
            <p:cNvSpPr/>
            <p:nvPr/>
          </p:nvSpPr>
          <p:spPr>
            <a:xfrm>
              <a:off x="-65024400" y="1949750"/>
              <a:ext cx="103175" cy="247350"/>
            </a:xfrm>
            <a:custGeom>
              <a:avLst/>
              <a:gdLst/>
              <a:ahLst/>
              <a:cxnLst/>
              <a:rect l="l" t="t" r="r" b="b"/>
              <a:pathLst>
                <a:path w="4127" h="9894" extrusionOk="0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1063;p70">
              <a:extLst>
                <a:ext uri="{FF2B5EF4-FFF2-40B4-BE49-F238E27FC236}">
                  <a16:creationId xmlns:a16="http://schemas.microsoft.com/office/drawing/2014/main" id="{2B643343-DFB6-4555-84BB-FE55BCD4FEB0}"/>
                </a:ext>
              </a:extLst>
            </p:cNvPr>
            <p:cNvSpPr/>
            <p:nvPr/>
          </p:nvSpPr>
          <p:spPr>
            <a:xfrm>
              <a:off x="-65131525" y="1914325"/>
              <a:ext cx="316650" cy="316625"/>
            </a:xfrm>
            <a:custGeom>
              <a:avLst/>
              <a:gdLst/>
              <a:ahLst/>
              <a:cxnLst/>
              <a:rect l="l" t="t" r="r" b="b"/>
              <a:pathLst>
                <a:path w="12666" h="12665" extrusionOk="0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B4F82861-43DC-40EA-867B-BAB5E4BAEA2F}"/>
              </a:ext>
            </a:extLst>
          </p:cNvPr>
          <p:cNvSpPr txBox="1"/>
          <p:nvPr/>
        </p:nvSpPr>
        <p:spPr>
          <a:xfrm>
            <a:off x="3465455" y="3537822"/>
            <a:ext cx="25467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Рентабельность – 220 % </a:t>
            </a:r>
            <a:endParaRPr lang="ru-RU" sz="1400" dirty="0"/>
          </a:p>
        </p:txBody>
      </p:sp>
      <p:grpSp>
        <p:nvGrpSpPr>
          <p:cNvPr id="42" name="Google Shape;11061;p70">
            <a:extLst>
              <a:ext uri="{FF2B5EF4-FFF2-40B4-BE49-F238E27FC236}">
                <a16:creationId xmlns:a16="http://schemas.microsoft.com/office/drawing/2014/main" id="{8CB9B253-CCD4-4F9C-BBDF-7C5172DCE242}"/>
              </a:ext>
            </a:extLst>
          </p:cNvPr>
          <p:cNvGrpSpPr/>
          <p:nvPr/>
        </p:nvGrpSpPr>
        <p:grpSpPr>
          <a:xfrm>
            <a:off x="653528" y="3943682"/>
            <a:ext cx="366269" cy="366240"/>
            <a:chOff x="-65131525" y="1914325"/>
            <a:chExt cx="316650" cy="316625"/>
          </a:xfrm>
          <a:solidFill>
            <a:schemeClr val="accent1">
              <a:lumMod val="75000"/>
            </a:schemeClr>
          </a:solidFill>
        </p:grpSpPr>
        <p:sp>
          <p:nvSpPr>
            <p:cNvPr id="43" name="Google Shape;11062;p70">
              <a:extLst>
                <a:ext uri="{FF2B5EF4-FFF2-40B4-BE49-F238E27FC236}">
                  <a16:creationId xmlns:a16="http://schemas.microsoft.com/office/drawing/2014/main" id="{C0A31471-023E-4202-A731-76558BAB50EA}"/>
                </a:ext>
              </a:extLst>
            </p:cNvPr>
            <p:cNvSpPr/>
            <p:nvPr/>
          </p:nvSpPr>
          <p:spPr>
            <a:xfrm>
              <a:off x="-65024400" y="1949750"/>
              <a:ext cx="103175" cy="247350"/>
            </a:xfrm>
            <a:custGeom>
              <a:avLst/>
              <a:gdLst/>
              <a:ahLst/>
              <a:cxnLst/>
              <a:rect l="l" t="t" r="r" b="b"/>
              <a:pathLst>
                <a:path w="4127" h="9894" extrusionOk="0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1063;p70">
              <a:extLst>
                <a:ext uri="{FF2B5EF4-FFF2-40B4-BE49-F238E27FC236}">
                  <a16:creationId xmlns:a16="http://schemas.microsoft.com/office/drawing/2014/main" id="{48F9C083-C7F1-49DF-AD19-C575CBB99083}"/>
                </a:ext>
              </a:extLst>
            </p:cNvPr>
            <p:cNvSpPr/>
            <p:nvPr/>
          </p:nvSpPr>
          <p:spPr>
            <a:xfrm>
              <a:off x="-65131525" y="1914325"/>
              <a:ext cx="316650" cy="316625"/>
            </a:xfrm>
            <a:custGeom>
              <a:avLst/>
              <a:gdLst/>
              <a:ahLst/>
              <a:cxnLst/>
              <a:rect l="l" t="t" r="r" b="b"/>
              <a:pathLst>
                <a:path w="12666" h="12665" extrusionOk="0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D8EAEDA6-AD9B-4A23-8E81-386647E8C396}"/>
              </a:ext>
            </a:extLst>
          </p:cNvPr>
          <p:cNvSpPr txBox="1"/>
          <p:nvPr/>
        </p:nvSpPr>
        <p:spPr>
          <a:xfrm>
            <a:off x="1128036" y="3933028"/>
            <a:ext cx="54708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Кол-во привлеченных клиентов – 1 000 чел.</a:t>
            </a:r>
            <a:endParaRPr lang="ru-RU" sz="1400" dirty="0"/>
          </a:p>
        </p:txBody>
      </p:sp>
      <p:grpSp>
        <p:nvGrpSpPr>
          <p:cNvPr id="46" name="Google Shape;11061;p70">
            <a:extLst>
              <a:ext uri="{FF2B5EF4-FFF2-40B4-BE49-F238E27FC236}">
                <a16:creationId xmlns:a16="http://schemas.microsoft.com/office/drawing/2014/main" id="{C2E5B66F-6021-44F0-8C5A-3275AF33DAA1}"/>
              </a:ext>
            </a:extLst>
          </p:cNvPr>
          <p:cNvGrpSpPr/>
          <p:nvPr/>
        </p:nvGrpSpPr>
        <p:grpSpPr>
          <a:xfrm>
            <a:off x="6076598" y="4298267"/>
            <a:ext cx="366269" cy="366240"/>
            <a:chOff x="-65131525" y="1914325"/>
            <a:chExt cx="316650" cy="316625"/>
          </a:xfrm>
          <a:solidFill>
            <a:schemeClr val="accent1">
              <a:lumMod val="75000"/>
            </a:schemeClr>
          </a:solidFill>
        </p:grpSpPr>
        <p:sp>
          <p:nvSpPr>
            <p:cNvPr id="47" name="Google Shape;11062;p70">
              <a:extLst>
                <a:ext uri="{FF2B5EF4-FFF2-40B4-BE49-F238E27FC236}">
                  <a16:creationId xmlns:a16="http://schemas.microsoft.com/office/drawing/2014/main" id="{8438C31C-D8E1-4112-BD4D-9FFE67E8FF4D}"/>
                </a:ext>
              </a:extLst>
            </p:cNvPr>
            <p:cNvSpPr/>
            <p:nvPr/>
          </p:nvSpPr>
          <p:spPr>
            <a:xfrm>
              <a:off x="-65024400" y="1949750"/>
              <a:ext cx="103175" cy="247350"/>
            </a:xfrm>
            <a:custGeom>
              <a:avLst/>
              <a:gdLst/>
              <a:ahLst/>
              <a:cxnLst/>
              <a:rect l="l" t="t" r="r" b="b"/>
              <a:pathLst>
                <a:path w="4127" h="9894" extrusionOk="0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1063;p70">
              <a:extLst>
                <a:ext uri="{FF2B5EF4-FFF2-40B4-BE49-F238E27FC236}">
                  <a16:creationId xmlns:a16="http://schemas.microsoft.com/office/drawing/2014/main" id="{D21717B5-0C77-4624-8C55-04F2D09EE210}"/>
                </a:ext>
              </a:extLst>
            </p:cNvPr>
            <p:cNvSpPr/>
            <p:nvPr/>
          </p:nvSpPr>
          <p:spPr>
            <a:xfrm>
              <a:off x="-65131525" y="1914325"/>
              <a:ext cx="316650" cy="316625"/>
            </a:xfrm>
            <a:custGeom>
              <a:avLst/>
              <a:gdLst/>
              <a:ahLst/>
              <a:cxnLst/>
              <a:rect l="l" t="t" r="r" b="b"/>
              <a:pathLst>
                <a:path w="12666" h="12665" extrusionOk="0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339217BA-F74F-4ED1-908A-9E41C8BB0C1D}"/>
              </a:ext>
            </a:extLst>
          </p:cNvPr>
          <p:cNvSpPr txBox="1"/>
          <p:nvPr/>
        </p:nvSpPr>
        <p:spPr>
          <a:xfrm>
            <a:off x="4464511" y="4328234"/>
            <a:ext cx="1677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Конверсия – 5 % </a:t>
            </a:r>
            <a:endParaRPr lang="ru-RU" sz="1400" dirty="0"/>
          </a:p>
        </p:txBody>
      </p:sp>
      <p:grpSp>
        <p:nvGrpSpPr>
          <p:cNvPr id="50" name="Google Shape;11061;p70">
            <a:extLst>
              <a:ext uri="{FF2B5EF4-FFF2-40B4-BE49-F238E27FC236}">
                <a16:creationId xmlns:a16="http://schemas.microsoft.com/office/drawing/2014/main" id="{D82565F5-4FA6-4828-B82F-FD6C0D732C28}"/>
              </a:ext>
            </a:extLst>
          </p:cNvPr>
          <p:cNvGrpSpPr/>
          <p:nvPr/>
        </p:nvGrpSpPr>
        <p:grpSpPr>
          <a:xfrm>
            <a:off x="676449" y="4700762"/>
            <a:ext cx="366269" cy="366240"/>
            <a:chOff x="-65131525" y="1914325"/>
            <a:chExt cx="316650" cy="316625"/>
          </a:xfrm>
          <a:solidFill>
            <a:schemeClr val="accent1">
              <a:lumMod val="75000"/>
            </a:schemeClr>
          </a:solidFill>
        </p:grpSpPr>
        <p:sp>
          <p:nvSpPr>
            <p:cNvPr id="51" name="Google Shape;11062;p70">
              <a:extLst>
                <a:ext uri="{FF2B5EF4-FFF2-40B4-BE49-F238E27FC236}">
                  <a16:creationId xmlns:a16="http://schemas.microsoft.com/office/drawing/2014/main" id="{A13CF429-EC0B-4867-AC5A-BC9598A9ED52}"/>
                </a:ext>
              </a:extLst>
            </p:cNvPr>
            <p:cNvSpPr/>
            <p:nvPr/>
          </p:nvSpPr>
          <p:spPr>
            <a:xfrm>
              <a:off x="-65024400" y="1949750"/>
              <a:ext cx="103175" cy="247350"/>
            </a:xfrm>
            <a:custGeom>
              <a:avLst/>
              <a:gdLst/>
              <a:ahLst/>
              <a:cxnLst/>
              <a:rect l="l" t="t" r="r" b="b"/>
              <a:pathLst>
                <a:path w="4127" h="9894" extrusionOk="0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1063;p70">
              <a:extLst>
                <a:ext uri="{FF2B5EF4-FFF2-40B4-BE49-F238E27FC236}">
                  <a16:creationId xmlns:a16="http://schemas.microsoft.com/office/drawing/2014/main" id="{325942C2-C9AA-4848-AA0B-D6DA709C2351}"/>
                </a:ext>
              </a:extLst>
            </p:cNvPr>
            <p:cNvSpPr/>
            <p:nvPr/>
          </p:nvSpPr>
          <p:spPr>
            <a:xfrm>
              <a:off x="-65131525" y="1914325"/>
              <a:ext cx="316650" cy="316625"/>
            </a:xfrm>
            <a:custGeom>
              <a:avLst/>
              <a:gdLst/>
              <a:ahLst/>
              <a:cxnLst/>
              <a:rect l="l" t="t" r="r" b="b"/>
              <a:pathLst>
                <a:path w="12666" h="12665" extrusionOk="0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13145E5A-8240-40D3-B7AE-0651E70D9698}"/>
              </a:ext>
            </a:extLst>
          </p:cNvPr>
          <p:cNvSpPr txBox="1"/>
          <p:nvPr/>
        </p:nvSpPr>
        <p:spPr>
          <a:xfrm>
            <a:off x="1150957" y="4690108"/>
            <a:ext cx="54708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Количество первых покупателей  – 50 чел.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35993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0" name="Google Shape;1870;p45"/>
          <p:cNvGrpSpPr/>
          <p:nvPr/>
        </p:nvGrpSpPr>
        <p:grpSpPr>
          <a:xfrm>
            <a:off x="1086812" y="-41318"/>
            <a:ext cx="1161527" cy="5226443"/>
            <a:chOff x="8057212" y="-41318"/>
            <a:chExt cx="1161527" cy="5226443"/>
          </a:xfrm>
        </p:grpSpPr>
        <p:sp>
          <p:nvSpPr>
            <p:cNvPr id="1871" name="Google Shape;1871;p45"/>
            <p:cNvSpPr/>
            <p:nvPr/>
          </p:nvSpPr>
          <p:spPr>
            <a:xfrm>
              <a:off x="8057222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45"/>
            <p:cNvSpPr/>
            <p:nvPr/>
          </p:nvSpPr>
          <p:spPr>
            <a:xfrm>
              <a:off x="8637939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45"/>
            <p:cNvSpPr/>
            <p:nvPr/>
          </p:nvSpPr>
          <p:spPr>
            <a:xfrm>
              <a:off x="8057212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45"/>
            <p:cNvSpPr/>
            <p:nvPr/>
          </p:nvSpPr>
          <p:spPr>
            <a:xfrm>
              <a:off x="8637925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45"/>
            <p:cNvSpPr/>
            <p:nvPr/>
          </p:nvSpPr>
          <p:spPr>
            <a:xfrm>
              <a:off x="8057222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45"/>
            <p:cNvSpPr/>
            <p:nvPr/>
          </p:nvSpPr>
          <p:spPr>
            <a:xfrm>
              <a:off x="8637939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45"/>
            <p:cNvSpPr/>
            <p:nvPr/>
          </p:nvSpPr>
          <p:spPr>
            <a:xfrm>
              <a:off x="8057222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45"/>
            <p:cNvSpPr/>
            <p:nvPr/>
          </p:nvSpPr>
          <p:spPr>
            <a:xfrm>
              <a:off x="8637939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45"/>
            <p:cNvSpPr/>
            <p:nvPr/>
          </p:nvSpPr>
          <p:spPr>
            <a:xfrm>
              <a:off x="8057222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45"/>
            <p:cNvSpPr/>
            <p:nvPr/>
          </p:nvSpPr>
          <p:spPr>
            <a:xfrm>
              <a:off x="8637939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45"/>
            <p:cNvSpPr/>
            <p:nvPr/>
          </p:nvSpPr>
          <p:spPr>
            <a:xfrm>
              <a:off x="805722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45"/>
            <p:cNvSpPr/>
            <p:nvPr/>
          </p:nvSpPr>
          <p:spPr>
            <a:xfrm>
              <a:off x="8637939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45"/>
            <p:cNvSpPr/>
            <p:nvPr/>
          </p:nvSpPr>
          <p:spPr>
            <a:xfrm>
              <a:off x="8057222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45"/>
            <p:cNvSpPr/>
            <p:nvPr/>
          </p:nvSpPr>
          <p:spPr>
            <a:xfrm>
              <a:off x="8637939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45"/>
            <p:cNvSpPr/>
            <p:nvPr/>
          </p:nvSpPr>
          <p:spPr>
            <a:xfrm>
              <a:off x="8057222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45"/>
            <p:cNvSpPr/>
            <p:nvPr/>
          </p:nvSpPr>
          <p:spPr>
            <a:xfrm>
              <a:off x="8637939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45"/>
            <p:cNvSpPr/>
            <p:nvPr/>
          </p:nvSpPr>
          <p:spPr>
            <a:xfrm>
              <a:off x="8057222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45"/>
            <p:cNvSpPr/>
            <p:nvPr/>
          </p:nvSpPr>
          <p:spPr>
            <a:xfrm>
              <a:off x="8637939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0" name="Google Shape;1890;p45"/>
          <p:cNvGrpSpPr/>
          <p:nvPr/>
        </p:nvGrpSpPr>
        <p:grpSpPr>
          <a:xfrm>
            <a:off x="-74738" y="-41318"/>
            <a:ext cx="1161527" cy="5226443"/>
            <a:chOff x="8057212" y="-41318"/>
            <a:chExt cx="1161527" cy="5226443"/>
          </a:xfrm>
        </p:grpSpPr>
        <p:sp>
          <p:nvSpPr>
            <p:cNvPr id="1891" name="Google Shape;1891;p45"/>
            <p:cNvSpPr/>
            <p:nvPr/>
          </p:nvSpPr>
          <p:spPr>
            <a:xfrm>
              <a:off x="8057222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45"/>
            <p:cNvSpPr/>
            <p:nvPr/>
          </p:nvSpPr>
          <p:spPr>
            <a:xfrm>
              <a:off x="8637939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45"/>
            <p:cNvSpPr/>
            <p:nvPr/>
          </p:nvSpPr>
          <p:spPr>
            <a:xfrm>
              <a:off x="8057212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45"/>
            <p:cNvSpPr/>
            <p:nvPr/>
          </p:nvSpPr>
          <p:spPr>
            <a:xfrm>
              <a:off x="8637925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45"/>
            <p:cNvSpPr/>
            <p:nvPr/>
          </p:nvSpPr>
          <p:spPr>
            <a:xfrm>
              <a:off x="8057222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45"/>
            <p:cNvSpPr/>
            <p:nvPr/>
          </p:nvSpPr>
          <p:spPr>
            <a:xfrm>
              <a:off x="8637939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45"/>
            <p:cNvSpPr/>
            <p:nvPr/>
          </p:nvSpPr>
          <p:spPr>
            <a:xfrm>
              <a:off x="8057222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45"/>
            <p:cNvSpPr/>
            <p:nvPr/>
          </p:nvSpPr>
          <p:spPr>
            <a:xfrm>
              <a:off x="8637939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45"/>
            <p:cNvSpPr/>
            <p:nvPr/>
          </p:nvSpPr>
          <p:spPr>
            <a:xfrm>
              <a:off x="8057222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45"/>
            <p:cNvSpPr/>
            <p:nvPr/>
          </p:nvSpPr>
          <p:spPr>
            <a:xfrm>
              <a:off x="8637939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45"/>
            <p:cNvSpPr/>
            <p:nvPr/>
          </p:nvSpPr>
          <p:spPr>
            <a:xfrm>
              <a:off x="805722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45"/>
            <p:cNvSpPr/>
            <p:nvPr/>
          </p:nvSpPr>
          <p:spPr>
            <a:xfrm>
              <a:off x="8637939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45"/>
            <p:cNvSpPr/>
            <p:nvPr/>
          </p:nvSpPr>
          <p:spPr>
            <a:xfrm>
              <a:off x="8057222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45"/>
            <p:cNvSpPr/>
            <p:nvPr/>
          </p:nvSpPr>
          <p:spPr>
            <a:xfrm>
              <a:off x="8637939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45"/>
            <p:cNvSpPr/>
            <p:nvPr/>
          </p:nvSpPr>
          <p:spPr>
            <a:xfrm>
              <a:off x="8057222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45"/>
            <p:cNvSpPr/>
            <p:nvPr/>
          </p:nvSpPr>
          <p:spPr>
            <a:xfrm>
              <a:off x="8637939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45"/>
            <p:cNvSpPr/>
            <p:nvPr/>
          </p:nvSpPr>
          <p:spPr>
            <a:xfrm>
              <a:off x="8057222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45"/>
            <p:cNvSpPr/>
            <p:nvPr/>
          </p:nvSpPr>
          <p:spPr>
            <a:xfrm>
              <a:off x="8637939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637;p34">
            <a:extLst>
              <a:ext uri="{FF2B5EF4-FFF2-40B4-BE49-F238E27FC236}">
                <a16:creationId xmlns:a16="http://schemas.microsoft.com/office/drawing/2014/main" id="{21695320-86C0-4191-8FC0-8E6000F23FD7}"/>
              </a:ext>
            </a:extLst>
          </p:cNvPr>
          <p:cNvSpPr txBox="1">
            <a:spLocks/>
          </p:cNvSpPr>
          <p:nvPr/>
        </p:nvSpPr>
        <p:spPr>
          <a:xfrm>
            <a:off x="2248278" y="64523"/>
            <a:ext cx="4483455" cy="581700"/>
          </a:xfrm>
          <a:prstGeom prst="rect">
            <a:avLst/>
          </a:prstGeom>
          <a:ln>
            <a:solidFill>
              <a:schemeClr val="accent2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400" dirty="0">
                <a:solidFill>
                  <a:schemeClr val="tx1"/>
                </a:solidFill>
                <a:latin typeface="Arial Black" panose="020B0A04020102020204" pitchFamily="34" charset="0"/>
              </a:rPr>
              <a:t>ПЛАН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РАЗВИТИЯ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9E751C83-2ADB-4BED-A67E-7F195B750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1851" y="4610678"/>
            <a:ext cx="607625" cy="580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47A721-E4F5-48FD-ACA4-E3599292848C}"/>
              </a:ext>
            </a:extLst>
          </p:cNvPr>
          <p:cNvSpPr txBox="1"/>
          <p:nvPr/>
        </p:nvSpPr>
        <p:spPr>
          <a:xfrm>
            <a:off x="183229" y="1837506"/>
            <a:ext cx="2387965" cy="2062103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4 квартал 2023 год</a:t>
            </a:r>
          </a:p>
          <a:p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</a:rPr>
              <a:t>Участие в </a:t>
            </a:r>
            <a:r>
              <a:rPr lang="ru-RU" sz="1000" dirty="0" err="1">
                <a:solidFill>
                  <a:schemeClr val="tx1"/>
                </a:solidFill>
              </a:rPr>
              <a:t>аксилерационной</a:t>
            </a:r>
            <a:r>
              <a:rPr lang="ru-RU" sz="1000" dirty="0">
                <a:solidFill>
                  <a:schemeClr val="tx1"/>
                </a:solidFill>
              </a:rPr>
              <a:t> программе Агро-Старт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</a:rPr>
              <a:t>Проработка идем проекта «Зеленая вертикаль»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</a:rPr>
              <a:t>Проведение проблемного интервью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</a:rPr>
              <a:t> Анализ рынка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</a:rPr>
              <a:t>Анализ конкурентов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</a:rPr>
              <a:t>Создание бизнес-модели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</a:rPr>
              <a:t>Расчет себестоимости продукта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CA5B18B-FA25-4B95-9275-D7BD577FD31A}"/>
              </a:ext>
            </a:extLst>
          </p:cNvPr>
          <p:cNvSpPr txBox="1"/>
          <p:nvPr/>
        </p:nvSpPr>
        <p:spPr>
          <a:xfrm>
            <a:off x="3335071" y="1760561"/>
            <a:ext cx="2387965" cy="2215991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2024 год</a:t>
            </a:r>
          </a:p>
          <a:p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</a:rPr>
              <a:t>Подача заявки на грант ФСИ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</a:rPr>
              <a:t>Создание функционального прототипа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</a:rPr>
              <a:t>Поиск индустриальных партнеров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</a:rPr>
              <a:t>Заключение контрактов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</a:rPr>
              <a:t>Создание сайта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</a:rPr>
              <a:t>Проведение пиар компаний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</a:rPr>
              <a:t>Получение обратной связи от первых заказчиков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</a:rPr>
              <a:t>Доработка функционального прототипа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27780AB-6F1A-4080-A61F-245BECD6509A}"/>
              </a:ext>
            </a:extLst>
          </p:cNvPr>
          <p:cNvSpPr txBox="1"/>
          <p:nvPr/>
        </p:nvSpPr>
        <p:spPr>
          <a:xfrm>
            <a:off x="6486914" y="2138930"/>
            <a:ext cx="2387965" cy="1446550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2025 год</a:t>
            </a:r>
          </a:p>
          <a:p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</a:rPr>
              <a:t>Выход проект на уровень </a:t>
            </a:r>
            <a:r>
              <a:rPr lang="en-US" sz="1000" dirty="0">
                <a:solidFill>
                  <a:schemeClr val="tx1"/>
                </a:solidFill>
              </a:rPr>
              <a:t>TRL3</a:t>
            </a:r>
            <a:endParaRPr lang="ru-RU" sz="1000" dirty="0">
              <a:solidFill>
                <a:schemeClr val="tx1"/>
              </a:solidFill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</a:rPr>
              <a:t>Подача заявки на патент технологии «Создание зеленых вертикальных поверхностей»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</a:rPr>
              <a:t>Первые продажи в сегменте </a:t>
            </a:r>
            <a:r>
              <a:rPr lang="en-US" sz="1000" dirty="0">
                <a:solidFill>
                  <a:schemeClr val="tx1"/>
                </a:solidFill>
              </a:rPr>
              <a:t>B2B </a:t>
            </a:r>
            <a:r>
              <a:rPr lang="ru-RU" sz="1000" dirty="0">
                <a:solidFill>
                  <a:schemeClr val="tx1"/>
                </a:solidFill>
              </a:rPr>
              <a:t>и</a:t>
            </a:r>
            <a:r>
              <a:rPr lang="en-US" sz="1000" dirty="0">
                <a:solidFill>
                  <a:schemeClr val="tx1"/>
                </a:solidFill>
              </a:rPr>
              <a:t> B2C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" name="Стрелка: шеврон 4">
            <a:extLst>
              <a:ext uri="{FF2B5EF4-FFF2-40B4-BE49-F238E27FC236}">
                <a16:creationId xmlns:a16="http://schemas.microsoft.com/office/drawing/2014/main" id="{03942B72-555F-4018-942D-B16E8EBC9787}"/>
              </a:ext>
            </a:extLst>
          </p:cNvPr>
          <p:cNvSpPr/>
          <p:nvPr/>
        </p:nvSpPr>
        <p:spPr>
          <a:xfrm>
            <a:off x="2829056" y="2690367"/>
            <a:ext cx="309186" cy="237234"/>
          </a:xfrm>
          <a:prstGeom prst="chevron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8" name="Стрелка: шеврон 47">
            <a:extLst>
              <a:ext uri="{FF2B5EF4-FFF2-40B4-BE49-F238E27FC236}">
                <a16:creationId xmlns:a16="http://schemas.microsoft.com/office/drawing/2014/main" id="{AF502954-13B8-4A87-993A-5C95D3F71AC4}"/>
              </a:ext>
            </a:extLst>
          </p:cNvPr>
          <p:cNvSpPr/>
          <p:nvPr/>
        </p:nvSpPr>
        <p:spPr>
          <a:xfrm>
            <a:off x="6014107" y="2690367"/>
            <a:ext cx="309186" cy="237234"/>
          </a:xfrm>
          <a:prstGeom prst="chevron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7" name="Google Shape;1657;p37"/>
          <p:cNvGrpSpPr/>
          <p:nvPr/>
        </p:nvGrpSpPr>
        <p:grpSpPr>
          <a:xfrm>
            <a:off x="-74738" y="-41318"/>
            <a:ext cx="1161527" cy="5226443"/>
            <a:chOff x="8057212" y="-41318"/>
            <a:chExt cx="1161527" cy="5226443"/>
          </a:xfrm>
        </p:grpSpPr>
        <p:sp>
          <p:nvSpPr>
            <p:cNvPr id="1658" name="Google Shape;1658;p37"/>
            <p:cNvSpPr/>
            <p:nvPr/>
          </p:nvSpPr>
          <p:spPr>
            <a:xfrm>
              <a:off x="8057222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37"/>
            <p:cNvSpPr/>
            <p:nvPr/>
          </p:nvSpPr>
          <p:spPr>
            <a:xfrm>
              <a:off x="8637939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37"/>
            <p:cNvSpPr/>
            <p:nvPr/>
          </p:nvSpPr>
          <p:spPr>
            <a:xfrm>
              <a:off x="8057212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37"/>
            <p:cNvSpPr/>
            <p:nvPr/>
          </p:nvSpPr>
          <p:spPr>
            <a:xfrm>
              <a:off x="8637925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37"/>
            <p:cNvSpPr/>
            <p:nvPr/>
          </p:nvSpPr>
          <p:spPr>
            <a:xfrm>
              <a:off x="8057222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37"/>
            <p:cNvSpPr/>
            <p:nvPr/>
          </p:nvSpPr>
          <p:spPr>
            <a:xfrm>
              <a:off x="8637939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37"/>
            <p:cNvSpPr/>
            <p:nvPr/>
          </p:nvSpPr>
          <p:spPr>
            <a:xfrm>
              <a:off x="8057222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37"/>
            <p:cNvSpPr/>
            <p:nvPr/>
          </p:nvSpPr>
          <p:spPr>
            <a:xfrm>
              <a:off x="8637939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37"/>
            <p:cNvSpPr/>
            <p:nvPr/>
          </p:nvSpPr>
          <p:spPr>
            <a:xfrm>
              <a:off x="8057222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37"/>
            <p:cNvSpPr/>
            <p:nvPr/>
          </p:nvSpPr>
          <p:spPr>
            <a:xfrm>
              <a:off x="8637939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37"/>
            <p:cNvSpPr/>
            <p:nvPr/>
          </p:nvSpPr>
          <p:spPr>
            <a:xfrm>
              <a:off x="805722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37"/>
            <p:cNvSpPr/>
            <p:nvPr/>
          </p:nvSpPr>
          <p:spPr>
            <a:xfrm>
              <a:off x="8637939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37"/>
            <p:cNvSpPr/>
            <p:nvPr/>
          </p:nvSpPr>
          <p:spPr>
            <a:xfrm>
              <a:off x="8057222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37"/>
            <p:cNvSpPr/>
            <p:nvPr/>
          </p:nvSpPr>
          <p:spPr>
            <a:xfrm>
              <a:off x="8637939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37"/>
            <p:cNvSpPr/>
            <p:nvPr/>
          </p:nvSpPr>
          <p:spPr>
            <a:xfrm>
              <a:off x="8057222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37"/>
            <p:cNvSpPr/>
            <p:nvPr/>
          </p:nvSpPr>
          <p:spPr>
            <a:xfrm>
              <a:off x="8637939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37"/>
            <p:cNvSpPr/>
            <p:nvPr/>
          </p:nvSpPr>
          <p:spPr>
            <a:xfrm>
              <a:off x="8057222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37"/>
            <p:cNvSpPr/>
            <p:nvPr/>
          </p:nvSpPr>
          <p:spPr>
            <a:xfrm>
              <a:off x="8637939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" name="Google Shape;1637;p34">
            <a:extLst>
              <a:ext uri="{FF2B5EF4-FFF2-40B4-BE49-F238E27FC236}">
                <a16:creationId xmlns:a16="http://schemas.microsoft.com/office/drawing/2014/main" id="{79EEF624-A619-4B2F-8A36-2C91DD59A506}"/>
              </a:ext>
            </a:extLst>
          </p:cNvPr>
          <p:cNvSpPr txBox="1">
            <a:spLocks/>
          </p:cNvSpPr>
          <p:nvPr/>
        </p:nvSpPr>
        <p:spPr>
          <a:xfrm>
            <a:off x="1100530" y="249082"/>
            <a:ext cx="8043470" cy="581700"/>
          </a:xfrm>
          <a:prstGeom prst="rect">
            <a:avLst/>
          </a:prstGeom>
          <a:ln>
            <a:solidFill>
              <a:schemeClr val="accent2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400" dirty="0">
                <a:solidFill>
                  <a:schemeClr val="tx1"/>
                </a:solidFill>
                <a:latin typeface="Arial Black" panose="020B0A04020102020204" pitchFamily="34" charset="0"/>
              </a:rPr>
              <a:t>НАША</a:t>
            </a:r>
            <a:r>
              <a:rPr lang="ru-RU" sz="2400" dirty="0">
                <a:solidFill>
                  <a:schemeClr val="accent1"/>
                </a:solidFill>
                <a:latin typeface="Arial Black" panose="020B0A04020102020204" pitchFamily="34" charset="0"/>
              </a:rPr>
              <a:t> КОМАНДА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16AA511-5BF3-4904-9807-674EDD593929}"/>
              </a:ext>
            </a:extLst>
          </p:cNvPr>
          <p:cNvSpPr txBox="1"/>
          <p:nvPr/>
        </p:nvSpPr>
        <p:spPr>
          <a:xfrm>
            <a:off x="1856160" y="2841256"/>
            <a:ext cx="2024999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Yu Gothic UI Light" panose="020B0300000000000000" pitchFamily="34" charset="-128"/>
                <a:ea typeface="Yu Gothic UI Light" panose="020B0300000000000000" pitchFamily="34" charset="-128"/>
                <a:cs typeface="+mn-cs"/>
                <a:sym typeface="Helvetica"/>
              </a:rPr>
              <a:t>ЖИЛКА ЮЛИЯ</a:t>
            </a: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9AC0DBB0-7F9A-4B1C-8FEA-903EA30A15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2" b="26237"/>
          <a:stretch/>
        </p:blipFill>
        <p:spPr bwMode="auto">
          <a:xfrm>
            <a:off x="1914262" y="1665499"/>
            <a:ext cx="1188534" cy="117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C3BAA20-FF13-4ECD-8BB2-41779C18799C}"/>
              </a:ext>
            </a:extLst>
          </p:cNvPr>
          <p:cNvSpPr txBox="1"/>
          <p:nvPr/>
        </p:nvSpPr>
        <p:spPr>
          <a:xfrm>
            <a:off x="1804369" y="3150010"/>
            <a:ext cx="23522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Yu Gothic UI Light" panose="020B0300000000000000" pitchFamily="34" charset="-128"/>
                <a:ea typeface="Yu Gothic UI Light" panose="020B0300000000000000" pitchFamily="34" charset="-128"/>
                <a:cs typeface="+mn-cs"/>
                <a:sym typeface="Helvetica"/>
              </a:rPr>
              <a:t>Лидер, мотиватор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8B3DFE5-704B-474E-B349-C30FE9BA38AB}"/>
              </a:ext>
            </a:extLst>
          </p:cNvPr>
          <p:cNvSpPr txBox="1"/>
          <p:nvPr/>
        </p:nvSpPr>
        <p:spPr>
          <a:xfrm>
            <a:off x="4265511" y="2841256"/>
            <a:ext cx="2024999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Yu Gothic UI Light" panose="020B0300000000000000" pitchFamily="34" charset="-128"/>
                <a:ea typeface="Yu Gothic UI Light" panose="020B0300000000000000" pitchFamily="34" charset="-128"/>
                <a:cs typeface="+mn-cs"/>
                <a:sym typeface="Helvetica"/>
              </a:rPr>
              <a:t>ХАРИНА ЮЛИЯ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845D005-2928-43EB-8283-97F87F7143A2}"/>
              </a:ext>
            </a:extLst>
          </p:cNvPr>
          <p:cNvSpPr txBox="1"/>
          <p:nvPr/>
        </p:nvSpPr>
        <p:spPr>
          <a:xfrm>
            <a:off x="4209604" y="3152845"/>
            <a:ext cx="21446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>
                <a:latin typeface="Yu Gothic UI Light" panose="020B0300000000000000" pitchFamily="34" charset="-128"/>
                <a:ea typeface="Yu Gothic UI Light" panose="020B0300000000000000" pitchFamily="34" charset="-128"/>
                <a:cs typeface="+mn-cs"/>
                <a:sym typeface="Helvetica"/>
              </a:rPr>
              <a:t>Менеджер по связам</a:t>
            </a:r>
            <a:br>
              <a:rPr lang="ru-RU" sz="1200" dirty="0">
                <a:latin typeface="Yu Gothic UI Light" panose="020B0300000000000000" pitchFamily="34" charset="-128"/>
                <a:ea typeface="Yu Gothic UI Light" panose="020B0300000000000000" pitchFamily="34" charset="-128"/>
                <a:cs typeface="+mn-cs"/>
                <a:sym typeface="Helvetica"/>
              </a:rPr>
            </a:br>
            <a:r>
              <a:rPr lang="ru-RU" sz="1200" dirty="0">
                <a:latin typeface="Yu Gothic UI Light" panose="020B0300000000000000" pitchFamily="34" charset="-128"/>
                <a:ea typeface="Yu Gothic UI Light" panose="020B0300000000000000" pitchFamily="34" charset="-128"/>
                <a:cs typeface="+mn-cs"/>
                <a:sym typeface="Helvetica"/>
              </a:rPr>
              <a:t>Маркетолог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Yu Gothic UI Light" panose="020B0300000000000000" pitchFamily="34" charset="-128"/>
              <a:ea typeface="Yu Gothic UI Light" panose="020B0300000000000000" pitchFamily="34" charset="-128"/>
              <a:cs typeface="+mn-cs"/>
              <a:sym typeface="Helvetica"/>
            </a:endParaRPr>
          </a:p>
        </p:txBody>
      </p:sp>
      <p:pic>
        <p:nvPicPr>
          <p:cNvPr id="36" name="Picture 6">
            <a:extLst>
              <a:ext uri="{FF2B5EF4-FFF2-40B4-BE49-F238E27FC236}">
                <a16:creationId xmlns:a16="http://schemas.microsoft.com/office/drawing/2014/main" id="{D8B9F2F1-F7ED-46F0-A60B-9B47246FE4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10707" r="3904" b="15835"/>
          <a:stretch/>
        </p:blipFill>
        <p:spPr bwMode="auto">
          <a:xfrm>
            <a:off x="4354451" y="1665423"/>
            <a:ext cx="1169232" cy="117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3E7448A-46D1-44D6-92F7-75B765E07D9F}"/>
              </a:ext>
            </a:extLst>
          </p:cNvPr>
          <p:cNvSpPr txBox="1"/>
          <p:nvPr/>
        </p:nvSpPr>
        <p:spPr>
          <a:xfrm>
            <a:off x="6613012" y="2844832"/>
            <a:ext cx="2024999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Yu Gothic UI Light" panose="020B0300000000000000" pitchFamily="34" charset="-128"/>
                <a:ea typeface="Yu Gothic UI Light" panose="020B0300000000000000" pitchFamily="34" charset="-128"/>
                <a:cs typeface="+mn-cs"/>
                <a:sym typeface="Helvetica"/>
              </a:rPr>
              <a:t>СЕМЫНИН ГРИГОРИЙ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9883DAE-CE5D-47C8-82B0-A5CF0F224655}"/>
              </a:ext>
            </a:extLst>
          </p:cNvPr>
          <p:cNvSpPr txBox="1"/>
          <p:nvPr/>
        </p:nvSpPr>
        <p:spPr>
          <a:xfrm>
            <a:off x="6613012" y="3149029"/>
            <a:ext cx="20821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hangingPunct="0">
              <a:buClrTx/>
            </a:pPr>
            <a:r>
              <a:rPr lang="ru-RU" sz="1200" dirty="0">
                <a:latin typeface="Yu Gothic UI Light" panose="020B0300000000000000" pitchFamily="34" charset="-128"/>
                <a:ea typeface="Yu Gothic UI Light" panose="020B0300000000000000" pitchFamily="34" charset="-128"/>
                <a:cs typeface="+mn-cs"/>
                <a:sym typeface="Helvetica"/>
              </a:rPr>
              <a:t>А</a:t>
            </a:r>
            <a:r>
              <a:rPr kumimoji="0" lang="ru-RU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Yu Gothic UI Light" panose="020B0300000000000000" pitchFamily="34" charset="-128"/>
                <a:ea typeface="Yu Gothic UI Light" panose="020B0300000000000000" pitchFamily="34" charset="-128"/>
                <a:cs typeface="+mn-cs"/>
                <a:sym typeface="Helvetica"/>
              </a:rPr>
              <a:t>налитик</a:t>
            </a:r>
          </a:p>
        </p:txBody>
      </p:sp>
      <p:pic>
        <p:nvPicPr>
          <p:cNvPr id="39" name="Picture 4">
            <a:extLst>
              <a:ext uri="{FF2B5EF4-FFF2-40B4-BE49-F238E27FC236}">
                <a16:creationId xmlns:a16="http://schemas.microsoft.com/office/drawing/2014/main" id="{2471B1BB-9F57-4A42-8FD8-E3ED2E9CD9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19" b="34460"/>
          <a:stretch/>
        </p:blipFill>
        <p:spPr bwMode="auto">
          <a:xfrm>
            <a:off x="6674862" y="1660926"/>
            <a:ext cx="1187542" cy="117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5D0870FA-98A0-4168-9785-C7A1339683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" t="16634" r="-510" b="62213"/>
          <a:stretch/>
        </p:blipFill>
        <p:spPr bwMode="auto">
          <a:xfrm>
            <a:off x="1914262" y="3636784"/>
            <a:ext cx="6022068" cy="99678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B92AA012-7CA1-4FD7-A4F0-F137C745D8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74738" y="-41124"/>
            <a:ext cx="594541" cy="58041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3" name="Google Shape;2113;p54"/>
          <p:cNvGrpSpPr/>
          <p:nvPr/>
        </p:nvGrpSpPr>
        <p:grpSpPr>
          <a:xfrm>
            <a:off x="5734112" y="-41318"/>
            <a:ext cx="3484627" cy="5226443"/>
            <a:chOff x="5734112" y="-41318"/>
            <a:chExt cx="3484627" cy="5226443"/>
          </a:xfrm>
        </p:grpSpPr>
        <p:sp>
          <p:nvSpPr>
            <p:cNvPr id="2114" name="Google Shape;2114;p54"/>
            <p:cNvSpPr/>
            <p:nvPr/>
          </p:nvSpPr>
          <p:spPr>
            <a:xfrm>
              <a:off x="8057222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54"/>
            <p:cNvSpPr/>
            <p:nvPr/>
          </p:nvSpPr>
          <p:spPr>
            <a:xfrm>
              <a:off x="8637939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54"/>
            <p:cNvSpPr/>
            <p:nvPr/>
          </p:nvSpPr>
          <p:spPr>
            <a:xfrm>
              <a:off x="8057212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54"/>
            <p:cNvSpPr/>
            <p:nvPr/>
          </p:nvSpPr>
          <p:spPr>
            <a:xfrm>
              <a:off x="8637925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54"/>
            <p:cNvSpPr/>
            <p:nvPr/>
          </p:nvSpPr>
          <p:spPr>
            <a:xfrm>
              <a:off x="8057222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54"/>
            <p:cNvSpPr/>
            <p:nvPr/>
          </p:nvSpPr>
          <p:spPr>
            <a:xfrm>
              <a:off x="8637939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54"/>
            <p:cNvSpPr/>
            <p:nvPr/>
          </p:nvSpPr>
          <p:spPr>
            <a:xfrm>
              <a:off x="8057222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54"/>
            <p:cNvSpPr/>
            <p:nvPr/>
          </p:nvSpPr>
          <p:spPr>
            <a:xfrm>
              <a:off x="8637939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54"/>
            <p:cNvSpPr/>
            <p:nvPr/>
          </p:nvSpPr>
          <p:spPr>
            <a:xfrm>
              <a:off x="8057222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54"/>
            <p:cNvSpPr/>
            <p:nvPr/>
          </p:nvSpPr>
          <p:spPr>
            <a:xfrm>
              <a:off x="8637939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54"/>
            <p:cNvSpPr/>
            <p:nvPr/>
          </p:nvSpPr>
          <p:spPr>
            <a:xfrm>
              <a:off x="805722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54"/>
            <p:cNvSpPr/>
            <p:nvPr/>
          </p:nvSpPr>
          <p:spPr>
            <a:xfrm>
              <a:off x="8637939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54"/>
            <p:cNvSpPr/>
            <p:nvPr/>
          </p:nvSpPr>
          <p:spPr>
            <a:xfrm>
              <a:off x="8057222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54"/>
            <p:cNvSpPr/>
            <p:nvPr/>
          </p:nvSpPr>
          <p:spPr>
            <a:xfrm>
              <a:off x="8637939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54"/>
            <p:cNvSpPr/>
            <p:nvPr/>
          </p:nvSpPr>
          <p:spPr>
            <a:xfrm>
              <a:off x="8057222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54"/>
            <p:cNvSpPr/>
            <p:nvPr/>
          </p:nvSpPr>
          <p:spPr>
            <a:xfrm>
              <a:off x="8637939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54"/>
            <p:cNvSpPr/>
            <p:nvPr/>
          </p:nvSpPr>
          <p:spPr>
            <a:xfrm>
              <a:off x="8057222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54"/>
            <p:cNvSpPr/>
            <p:nvPr/>
          </p:nvSpPr>
          <p:spPr>
            <a:xfrm>
              <a:off x="8637939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54"/>
            <p:cNvSpPr/>
            <p:nvPr/>
          </p:nvSpPr>
          <p:spPr>
            <a:xfrm>
              <a:off x="6895672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54"/>
            <p:cNvSpPr/>
            <p:nvPr/>
          </p:nvSpPr>
          <p:spPr>
            <a:xfrm>
              <a:off x="7476389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54"/>
            <p:cNvSpPr/>
            <p:nvPr/>
          </p:nvSpPr>
          <p:spPr>
            <a:xfrm>
              <a:off x="6895662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54"/>
            <p:cNvSpPr/>
            <p:nvPr/>
          </p:nvSpPr>
          <p:spPr>
            <a:xfrm>
              <a:off x="7476375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54"/>
            <p:cNvSpPr/>
            <p:nvPr/>
          </p:nvSpPr>
          <p:spPr>
            <a:xfrm>
              <a:off x="6895672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54"/>
            <p:cNvSpPr/>
            <p:nvPr/>
          </p:nvSpPr>
          <p:spPr>
            <a:xfrm>
              <a:off x="7476389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54"/>
            <p:cNvSpPr/>
            <p:nvPr/>
          </p:nvSpPr>
          <p:spPr>
            <a:xfrm>
              <a:off x="6895672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54"/>
            <p:cNvSpPr/>
            <p:nvPr/>
          </p:nvSpPr>
          <p:spPr>
            <a:xfrm>
              <a:off x="7476389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54"/>
            <p:cNvSpPr/>
            <p:nvPr/>
          </p:nvSpPr>
          <p:spPr>
            <a:xfrm>
              <a:off x="6895672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54"/>
            <p:cNvSpPr/>
            <p:nvPr/>
          </p:nvSpPr>
          <p:spPr>
            <a:xfrm>
              <a:off x="7476389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54"/>
            <p:cNvSpPr/>
            <p:nvPr/>
          </p:nvSpPr>
          <p:spPr>
            <a:xfrm>
              <a:off x="689567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54"/>
            <p:cNvSpPr/>
            <p:nvPr/>
          </p:nvSpPr>
          <p:spPr>
            <a:xfrm>
              <a:off x="7476389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54"/>
            <p:cNvSpPr/>
            <p:nvPr/>
          </p:nvSpPr>
          <p:spPr>
            <a:xfrm>
              <a:off x="6895672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54"/>
            <p:cNvSpPr/>
            <p:nvPr/>
          </p:nvSpPr>
          <p:spPr>
            <a:xfrm>
              <a:off x="7476389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54"/>
            <p:cNvSpPr/>
            <p:nvPr/>
          </p:nvSpPr>
          <p:spPr>
            <a:xfrm>
              <a:off x="6895672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54"/>
            <p:cNvSpPr/>
            <p:nvPr/>
          </p:nvSpPr>
          <p:spPr>
            <a:xfrm>
              <a:off x="7476389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54"/>
            <p:cNvSpPr/>
            <p:nvPr/>
          </p:nvSpPr>
          <p:spPr>
            <a:xfrm>
              <a:off x="6895672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54"/>
            <p:cNvSpPr/>
            <p:nvPr/>
          </p:nvSpPr>
          <p:spPr>
            <a:xfrm>
              <a:off x="7476389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54"/>
            <p:cNvSpPr/>
            <p:nvPr/>
          </p:nvSpPr>
          <p:spPr>
            <a:xfrm>
              <a:off x="5734122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54"/>
            <p:cNvSpPr/>
            <p:nvPr/>
          </p:nvSpPr>
          <p:spPr>
            <a:xfrm>
              <a:off x="6314839" y="460432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54"/>
            <p:cNvSpPr/>
            <p:nvPr/>
          </p:nvSpPr>
          <p:spPr>
            <a:xfrm>
              <a:off x="5734112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54"/>
            <p:cNvSpPr/>
            <p:nvPr/>
          </p:nvSpPr>
          <p:spPr>
            <a:xfrm>
              <a:off x="6314825" y="-41318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54"/>
            <p:cNvSpPr/>
            <p:nvPr/>
          </p:nvSpPr>
          <p:spPr>
            <a:xfrm>
              <a:off x="5734122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54"/>
            <p:cNvSpPr/>
            <p:nvPr/>
          </p:nvSpPr>
          <p:spPr>
            <a:xfrm>
              <a:off x="6314839" y="539400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54"/>
            <p:cNvSpPr/>
            <p:nvPr/>
          </p:nvSpPr>
          <p:spPr>
            <a:xfrm>
              <a:off x="5734122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54"/>
            <p:cNvSpPr/>
            <p:nvPr/>
          </p:nvSpPr>
          <p:spPr>
            <a:xfrm>
              <a:off x="6314839" y="1120101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54"/>
            <p:cNvSpPr/>
            <p:nvPr/>
          </p:nvSpPr>
          <p:spPr>
            <a:xfrm>
              <a:off x="5734122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54"/>
            <p:cNvSpPr/>
            <p:nvPr/>
          </p:nvSpPr>
          <p:spPr>
            <a:xfrm>
              <a:off x="6314839" y="1700802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54"/>
            <p:cNvSpPr/>
            <p:nvPr/>
          </p:nvSpPr>
          <p:spPr>
            <a:xfrm>
              <a:off x="5734122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54"/>
            <p:cNvSpPr/>
            <p:nvPr/>
          </p:nvSpPr>
          <p:spPr>
            <a:xfrm>
              <a:off x="6314839" y="2281503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54"/>
            <p:cNvSpPr/>
            <p:nvPr/>
          </p:nvSpPr>
          <p:spPr>
            <a:xfrm>
              <a:off x="5734122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54"/>
            <p:cNvSpPr/>
            <p:nvPr/>
          </p:nvSpPr>
          <p:spPr>
            <a:xfrm>
              <a:off x="6314839" y="2862205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54"/>
            <p:cNvSpPr/>
            <p:nvPr/>
          </p:nvSpPr>
          <p:spPr>
            <a:xfrm>
              <a:off x="5734122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54"/>
            <p:cNvSpPr/>
            <p:nvPr/>
          </p:nvSpPr>
          <p:spPr>
            <a:xfrm>
              <a:off x="6314839" y="3442906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54"/>
            <p:cNvSpPr/>
            <p:nvPr/>
          </p:nvSpPr>
          <p:spPr>
            <a:xfrm>
              <a:off x="5734122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54"/>
            <p:cNvSpPr/>
            <p:nvPr/>
          </p:nvSpPr>
          <p:spPr>
            <a:xfrm>
              <a:off x="6314839" y="4023607"/>
              <a:ext cx="580800" cy="580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70" name="Google Shape;2170;p54"/>
          <p:cNvGrpSpPr/>
          <p:nvPr/>
        </p:nvGrpSpPr>
        <p:grpSpPr>
          <a:xfrm>
            <a:off x="4823759" y="1122262"/>
            <a:ext cx="3812382" cy="2903617"/>
            <a:chOff x="720010" y="1419647"/>
            <a:chExt cx="4021500" cy="3062887"/>
          </a:xfrm>
        </p:grpSpPr>
        <p:sp>
          <p:nvSpPr>
            <p:cNvPr id="2171" name="Google Shape;2171;p54"/>
            <p:cNvSpPr/>
            <p:nvPr/>
          </p:nvSpPr>
          <p:spPr>
            <a:xfrm>
              <a:off x="720010" y="1419647"/>
              <a:ext cx="4021500" cy="25443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54"/>
            <p:cNvSpPr/>
            <p:nvPr/>
          </p:nvSpPr>
          <p:spPr>
            <a:xfrm>
              <a:off x="858158" y="1548119"/>
              <a:ext cx="3748500" cy="22857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54"/>
            <p:cNvSpPr/>
            <p:nvPr/>
          </p:nvSpPr>
          <p:spPr>
            <a:xfrm>
              <a:off x="2042408" y="3963886"/>
              <a:ext cx="1373274" cy="518648"/>
            </a:xfrm>
            <a:custGeom>
              <a:avLst/>
              <a:gdLst/>
              <a:ahLst/>
              <a:cxnLst/>
              <a:rect l="l" t="t" r="r" b="b"/>
              <a:pathLst>
                <a:path w="65999" h="24926" extrusionOk="0">
                  <a:moveTo>
                    <a:pt x="13372" y="0"/>
                  </a:moveTo>
                  <a:cubicBezTo>
                    <a:pt x="13051" y="1881"/>
                    <a:pt x="12653" y="8225"/>
                    <a:pt x="11445" y="11283"/>
                  </a:cubicBezTo>
                  <a:cubicBezTo>
                    <a:pt x="10237" y="14341"/>
                    <a:pt x="7883" y="16511"/>
                    <a:pt x="6125" y="18346"/>
                  </a:cubicBezTo>
                  <a:cubicBezTo>
                    <a:pt x="4367" y="20181"/>
                    <a:pt x="1875" y="21297"/>
                    <a:pt x="896" y="22291"/>
                  </a:cubicBezTo>
                  <a:cubicBezTo>
                    <a:pt x="-82" y="23285"/>
                    <a:pt x="-174" y="23896"/>
                    <a:pt x="254" y="24309"/>
                  </a:cubicBezTo>
                  <a:cubicBezTo>
                    <a:pt x="682" y="24722"/>
                    <a:pt x="805" y="24692"/>
                    <a:pt x="3465" y="24768"/>
                  </a:cubicBezTo>
                  <a:cubicBezTo>
                    <a:pt x="6125" y="24845"/>
                    <a:pt x="10925" y="24768"/>
                    <a:pt x="16215" y="24768"/>
                  </a:cubicBezTo>
                  <a:cubicBezTo>
                    <a:pt x="21505" y="24768"/>
                    <a:pt x="28630" y="24768"/>
                    <a:pt x="35204" y="24768"/>
                  </a:cubicBezTo>
                  <a:cubicBezTo>
                    <a:pt x="41778" y="24768"/>
                    <a:pt x="50783" y="24768"/>
                    <a:pt x="55660" y="24768"/>
                  </a:cubicBezTo>
                  <a:cubicBezTo>
                    <a:pt x="60537" y="24768"/>
                    <a:pt x="62754" y="25104"/>
                    <a:pt x="64466" y="24768"/>
                  </a:cubicBezTo>
                  <a:cubicBezTo>
                    <a:pt x="66178" y="24432"/>
                    <a:pt x="66056" y="23346"/>
                    <a:pt x="65934" y="22750"/>
                  </a:cubicBezTo>
                  <a:cubicBezTo>
                    <a:pt x="65812" y="22154"/>
                    <a:pt x="65353" y="22765"/>
                    <a:pt x="63732" y="21190"/>
                  </a:cubicBezTo>
                  <a:cubicBezTo>
                    <a:pt x="62111" y="19615"/>
                    <a:pt x="57999" y="16512"/>
                    <a:pt x="56210" y="13301"/>
                  </a:cubicBezTo>
                  <a:cubicBezTo>
                    <a:pt x="54421" y="10091"/>
                    <a:pt x="53505" y="4083"/>
                    <a:pt x="53000" y="1927"/>
                  </a:cubicBezTo>
                  <a:cubicBezTo>
                    <a:pt x="52496" y="-229"/>
                    <a:pt x="53153" y="627"/>
                    <a:pt x="53183" y="367"/>
                  </a:cubicBezTo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cxnSp>
          <p:nvCxnSpPr>
            <p:cNvPr id="2174" name="Google Shape;2174;p54"/>
            <p:cNvCxnSpPr/>
            <p:nvPr/>
          </p:nvCxnSpPr>
          <p:spPr>
            <a:xfrm>
              <a:off x="2057250" y="4433452"/>
              <a:ext cx="1353300" cy="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5" name="Google Shape;1637;p34">
            <a:extLst>
              <a:ext uri="{FF2B5EF4-FFF2-40B4-BE49-F238E27FC236}">
                <a16:creationId xmlns:a16="http://schemas.microsoft.com/office/drawing/2014/main" id="{A85C9E27-AF24-4AED-9499-50216A5DFC1F}"/>
              </a:ext>
            </a:extLst>
          </p:cNvPr>
          <p:cNvSpPr txBox="1">
            <a:spLocks/>
          </p:cNvSpPr>
          <p:nvPr/>
        </p:nvSpPr>
        <p:spPr>
          <a:xfrm>
            <a:off x="1094431" y="1119102"/>
            <a:ext cx="3731396" cy="581700"/>
          </a:xfrm>
          <a:prstGeom prst="rect">
            <a:avLst/>
          </a:prstGeom>
          <a:ln>
            <a:solidFill>
              <a:schemeClr val="accent2">
                <a:lumMod val="6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400" dirty="0">
                <a:solidFill>
                  <a:schemeClr val="tx1"/>
                </a:solidFill>
                <a:latin typeface="Arial Black" panose="020B0A04020102020204" pitchFamily="34" charset="0"/>
              </a:rPr>
              <a:t>Контакты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E600627-DBFD-4724-8E5A-C03316D56D98}"/>
              </a:ext>
            </a:extLst>
          </p:cNvPr>
          <p:cNvSpPr txBox="1"/>
          <p:nvPr/>
        </p:nvSpPr>
        <p:spPr>
          <a:xfrm>
            <a:off x="1043016" y="1991202"/>
            <a:ext cx="360910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Наша компания называется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lang="en-US" dirty="0" err="1"/>
              <a:t>GreenLife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.</a:t>
            </a: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Мы занимаемся озеленением любых помещений и зданий, оказываем услуги установки конструкций, предоставляем услуги дальнейшего ухода за растениями и помощи желающим ухаживать самим. 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 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D75910-854C-4700-905D-9CECF035E3DA}"/>
              </a:ext>
            </a:extLst>
          </p:cNvPr>
          <p:cNvSpPr/>
          <p:nvPr/>
        </p:nvSpPr>
        <p:spPr>
          <a:xfrm>
            <a:off x="4954723" y="1244053"/>
            <a:ext cx="3553578" cy="21668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1B9A4484-F8BB-4A43-96D3-DA2BD5E6F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3874" y="1705420"/>
            <a:ext cx="1334175" cy="1184373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3BED5EB6-1FD3-4144-B6FB-EEA0BF15EA67}"/>
              </a:ext>
            </a:extLst>
          </p:cNvPr>
          <p:cNvSpPr txBox="1"/>
          <p:nvPr/>
        </p:nvSpPr>
        <p:spPr>
          <a:xfrm>
            <a:off x="1086811" y="3733306"/>
            <a:ext cx="3485189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Телефон: +7 (951) - 576 - 23 76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E-mail: 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sym typeface="Helvetic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Chistyakova.jul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ia00@mail.ru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Наш сайт: </a:t>
            </a:r>
            <a:r>
              <a:rPr lang="en-US" dirty="0"/>
              <a:t>GreenLife42.ru</a:t>
            </a: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E8DB0C-1CBE-47BC-AF39-028D5FBDDF20}"/>
              </a:ext>
            </a:extLst>
          </p:cNvPr>
          <p:cNvSpPr txBox="1"/>
          <p:nvPr/>
        </p:nvSpPr>
        <p:spPr>
          <a:xfrm>
            <a:off x="5073860" y="2018806"/>
            <a:ext cx="1901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chemeClr val="accent1">
                    <a:lumMod val="75000"/>
                  </a:schemeClr>
                </a:solidFill>
                <a:latin typeface="Bebas Neue" panose="020B0604020202020204" charset="0"/>
              </a:rPr>
              <a:t>Green</a:t>
            </a:r>
            <a:r>
              <a:rPr lang="en-US" sz="4000" dirty="0" err="1">
                <a:solidFill>
                  <a:schemeClr val="tx1"/>
                </a:solidFill>
                <a:latin typeface="Bebas Neue" panose="020B0604020202020204" charset="0"/>
              </a:rPr>
              <a:t>LIFE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ern Plants Portfolio by Slidesgo">
  <a:themeElements>
    <a:clrScheme name="Simple Light">
      <a:dk1>
        <a:srgbClr val="191919"/>
      </a:dk1>
      <a:lt1>
        <a:srgbClr val="EFEFEF"/>
      </a:lt1>
      <a:dk2>
        <a:srgbClr val="999999"/>
      </a:dk2>
      <a:lt2>
        <a:srgbClr val="FFFFFF"/>
      </a:lt2>
      <a:accent1>
        <a:srgbClr val="357718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974</Words>
  <Application>Microsoft Office PowerPoint</Application>
  <PresentationFormat>Экран (16:9)</PresentationFormat>
  <Paragraphs>191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Bebas Neue</vt:lpstr>
      <vt:lpstr>Mako</vt:lpstr>
      <vt:lpstr>Dosis</vt:lpstr>
      <vt:lpstr>Arial</vt:lpstr>
      <vt:lpstr>Yu Gothic UI Light</vt:lpstr>
      <vt:lpstr>Roboto Condensed Light</vt:lpstr>
      <vt:lpstr>Arial Black</vt:lpstr>
      <vt:lpstr>Courier New</vt:lpstr>
      <vt:lpstr>Modern Plants Portfolio by Slidesgo</vt:lpstr>
      <vt:lpstr>Зеленая Вертикаль</vt:lpstr>
      <vt:lpstr>АКТУАЛЬНОСТЬ ПРОЕКТА</vt:lpstr>
      <vt:lpstr>ПРОБЛЕМА</vt:lpstr>
      <vt:lpstr>РЕШЕНИЕ</vt:lpstr>
      <vt:lpstr>Презентация PowerPoint</vt:lpstr>
      <vt:lpstr>СМЕТА                        ЦЕЛЕВАЯ АУДИТОРИЯ</vt:lpstr>
      <vt:lpstr> АНАЛИЗ РЫНКА </vt:lpstr>
      <vt:lpstr>Презентация PowerPoint</vt:lpstr>
      <vt:lpstr>ФИНАНСОВЫЙ ПЛАН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Зеленая Вертикаль</dc:title>
  <dc:creator>Danil</dc:creator>
  <cp:lastModifiedBy>Данил</cp:lastModifiedBy>
  <cp:revision>46</cp:revision>
  <dcterms:modified xsi:type="dcterms:W3CDTF">2023-12-05T18:15:34Z</dcterms:modified>
</cp:coreProperties>
</file>