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4" r:id="rId1"/>
  </p:sldMasterIdLst>
  <p:notesMasterIdLst>
    <p:notesMasterId r:id="rId8"/>
  </p:notesMasterIdLst>
  <p:sldIdLst>
    <p:sldId id="256" r:id="rId2"/>
    <p:sldId id="257" r:id="rId3"/>
    <p:sldId id="258" r:id="rId4"/>
    <p:sldId id="261" r:id="rId5"/>
    <p:sldId id="259" r:id="rId6"/>
    <p:sldId id="260" r:id="rId7"/>
  </p:sldIdLst>
  <p:sldSz cx="9144000" cy="5143500" type="screen16x9"/>
  <p:notesSz cx="6858000" cy="9144000"/>
  <p:embeddedFontLst>
    <p:embeddedFont>
      <p:font typeface="Arial Narrow" panose="020B0604020202020204" pitchFamily="34" charset="0"/>
      <p:regular r:id="rId9"/>
      <p:bold r:id="rId10"/>
      <p:italic r:id="rId11"/>
      <p:boldItalic r:id="rId12"/>
    </p:embeddedFont>
    <p:embeddedFont>
      <p:font typeface="Bebas Neue" panose="020B0606020202050201" pitchFamily="34" charset="0"/>
      <p:regular r:id="rId13"/>
    </p:embeddedFont>
    <p:embeddedFont>
      <p:font typeface="Georgia" panose="02040502050405020303" pitchFamily="18" charset="0"/>
      <p:regular r:id="rId14"/>
      <p:bold r:id="rId15"/>
      <p:italic r:id="rId16"/>
      <p:boldItalic r:id="rId17"/>
    </p:embeddedFont>
    <p:embeddedFont>
      <p:font typeface="Nunito" pitchFamily="2" charset="0"/>
      <p:regular r:id="rId18"/>
      <p:bold r:id="rId19"/>
      <p:italic r:id="rId20"/>
      <p:boldItalic r:id="rId21"/>
    </p:embeddedFont>
    <p:embeddedFont>
      <p:font typeface="Raleway" pitchFamily="2" charset="0"/>
      <p:regular r:id="rId22"/>
      <p:bold r:id="rId23"/>
      <p:italic r:id="rId24"/>
      <p:boldItalic r:id="rId25"/>
    </p:embeddedFont>
    <p:embeddedFont>
      <p:font typeface="Raleway Medium" panose="020F0502020204030204" pitchFamily="34" charset="0"/>
      <p:regular r:id="rId26"/>
      <p:bold r:id="rId27"/>
      <p:italic r:id="rId28"/>
      <p:boldItalic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1335"/>
  </p:normalViewPr>
  <p:slideViewPr>
    <p:cSldViewPr snapToGrid="0">
      <p:cViewPr varScale="1">
        <p:scale>
          <a:sx n="131" d="100"/>
          <a:sy n="131" d="100"/>
        </p:scale>
        <p:origin x="544" y="1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font" Target="fonts/font5.fntdata"/><Relationship Id="rId18" Type="http://schemas.openxmlformats.org/officeDocument/2006/relationships/font" Target="fonts/font10.fntdata"/><Relationship Id="rId26" Type="http://schemas.openxmlformats.org/officeDocument/2006/relationships/font" Target="fonts/font18.fntdata"/><Relationship Id="rId3" Type="http://schemas.openxmlformats.org/officeDocument/2006/relationships/slide" Target="slides/slide2.xml"/><Relationship Id="rId21" Type="http://schemas.openxmlformats.org/officeDocument/2006/relationships/font" Target="fonts/font13.fntdata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5" Type="http://schemas.openxmlformats.org/officeDocument/2006/relationships/font" Target="fonts/font17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font" Target="fonts/font12.fntdata"/><Relationship Id="rId29" Type="http://schemas.openxmlformats.org/officeDocument/2006/relationships/font" Target="fonts/font2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24" Type="http://schemas.openxmlformats.org/officeDocument/2006/relationships/font" Target="fonts/font16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23" Type="http://schemas.openxmlformats.org/officeDocument/2006/relationships/font" Target="fonts/font15.fntdata"/><Relationship Id="rId28" Type="http://schemas.openxmlformats.org/officeDocument/2006/relationships/font" Target="fonts/font20.fntdata"/><Relationship Id="rId10" Type="http://schemas.openxmlformats.org/officeDocument/2006/relationships/font" Target="fonts/font2.fntdata"/><Relationship Id="rId19" Type="http://schemas.openxmlformats.org/officeDocument/2006/relationships/font" Target="fonts/font11.fntdata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openxmlformats.org/officeDocument/2006/relationships/font" Target="fonts/font14.fntdata"/><Relationship Id="rId27" Type="http://schemas.openxmlformats.org/officeDocument/2006/relationships/font" Target="fonts/font19.fntdata"/><Relationship Id="rId30" Type="http://schemas.openxmlformats.org/officeDocument/2006/relationships/presProps" Target="presProps.xml"/><Relationship Id="rId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0" name="Google Shape;150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9" name="Google Shape;16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2" name="Google Shape;182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4" name="Google Shape;234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4" name="Google Shape;194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7" name="Google Shape;217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bit.ly/2TtBDfr" TargetMode="Externa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/>
          <p:nvPr/>
        </p:nvSpPr>
        <p:spPr>
          <a:xfrm>
            <a:off x="11400" y="0"/>
            <a:ext cx="9121200" cy="11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00"/>
              <a:buFont typeface="Arial"/>
              <a:buNone/>
            </a:pPr>
            <a:r>
              <a:rPr lang="ru-RU" sz="7900" b="0" i="0" u="none" strike="noStrike" cap="none">
                <a:solidFill>
                  <a:schemeClr val="accent3"/>
                </a:solidFill>
                <a:latin typeface="Bebas Neue"/>
                <a:ea typeface="Bebas Neue"/>
                <a:cs typeface="Bebas Neue"/>
                <a:sym typeface="Bebas Neue"/>
              </a:rPr>
              <a:t>ARTIFICIAL INTELLIGENCE (AI)</a:t>
            </a:r>
            <a:endParaRPr sz="1400" b="0" i="0" u="none" strike="noStrike" cap="none">
              <a:solidFill>
                <a:schemeClr val="accent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" name="Google Shape;10;p2"/>
          <p:cNvSpPr txBox="1"/>
          <p:nvPr/>
        </p:nvSpPr>
        <p:spPr>
          <a:xfrm>
            <a:off x="11400" y="2656728"/>
            <a:ext cx="9121200" cy="11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00"/>
              <a:buFont typeface="Arial"/>
              <a:buNone/>
            </a:pPr>
            <a:r>
              <a:rPr lang="ru-RU" sz="7900" b="0" i="0" u="none" strike="noStrike" cap="none">
                <a:solidFill>
                  <a:schemeClr val="accent3"/>
                </a:solidFill>
                <a:latin typeface="Bebas Neue"/>
                <a:ea typeface="Bebas Neue"/>
                <a:cs typeface="Bebas Neue"/>
                <a:sym typeface="Bebas Neue"/>
              </a:rPr>
              <a:t>ARTIFICIAL INTELLIGENCE (AI)</a:t>
            </a:r>
            <a:endParaRPr sz="1400" b="0" i="0" u="none" strike="noStrike" cap="none">
              <a:solidFill>
                <a:schemeClr val="accent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" name="Google Shape;11;p2"/>
          <p:cNvSpPr txBox="1"/>
          <p:nvPr/>
        </p:nvSpPr>
        <p:spPr>
          <a:xfrm>
            <a:off x="22675" y="3985092"/>
            <a:ext cx="9121200" cy="11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00"/>
              <a:buFont typeface="Arial"/>
              <a:buNone/>
            </a:pPr>
            <a:r>
              <a:rPr lang="ru-RU" sz="7900" b="0" i="0" u="none" strike="noStrike" cap="none">
                <a:solidFill>
                  <a:schemeClr val="accent3"/>
                </a:solidFill>
                <a:latin typeface="Bebas Neue"/>
                <a:ea typeface="Bebas Neue"/>
                <a:cs typeface="Bebas Neue"/>
                <a:sym typeface="Bebas Neue"/>
              </a:rPr>
              <a:t>ARTIFICIAL INTELLIGENCE (AI)</a:t>
            </a:r>
            <a:endParaRPr sz="1400" b="0" i="0" u="none" strike="noStrike" cap="none">
              <a:solidFill>
                <a:schemeClr val="accent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" name="Google Shape;12;p2"/>
          <p:cNvSpPr txBox="1"/>
          <p:nvPr/>
        </p:nvSpPr>
        <p:spPr>
          <a:xfrm>
            <a:off x="11400" y="1328364"/>
            <a:ext cx="9121200" cy="11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00"/>
              <a:buFont typeface="Arial"/>
              <a:buNone/>
            </a:pPr>
            <a:r>
              <a:rPr lang="ru-RU" sz="7900" b="0" i="0" u="none" strike="noStrike" cap="none">
                <a:solidFill>
                  <a:schemeClr val="accent3"/>
                </a:solidFill>
                <a:latin typeface="Bebas Neue"/>
                <a:ea typeface="Bebas Neue"/>
                <a:cs typeface="Bebas Neue"/>
                <a:sym typeface="Bebas Neue"/>
              </a:rPr>
              <a:t>ARTIFICIAL INTELLIGENCE (AI)</a:t>
            </a:r>
            <a:endParaRPr sz="1400" b="0" i="0" u="none" strike="noStrike" cap="none">
              <a:solidFill>
                <a:schemeClr val="accent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3" name="Google Shape;13;p2"/>
          <p:cNvSpPr/>
          <p:nvPr/>
        </p:nvSpPr>
        <p:spPr>
          <a:xfrm>
            <a:off x="708150" y="535050"/>
            <a:ext cx="7720800" cy="4073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14;p2"/>
          <p:cNvSpPr txBox="1">
            <a:spLocks noGrp="1"/>
          </p:cNvSpPr>
          <p:nvPr>
            <p:ph type="ctrTitle"/>
          </p:nvPr>
        </p:nvSpPr>
        <p:spPr>
          <a:xfrm>
            <a:off x="3356550" y="1165860"/>
            <a:ext cx="4412100" cy="18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000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ubTitle" idx="1"/>
          </p:nvPr>
        </p:nvSpPr>
        <p:spPr>
          <a:xfrm>
            <a:off x="3356550" y="3041885"/>
            <a:ext cx="4412100" cy="40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100" b="1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ubTitle" idx="2"/>
          </p:nvPr>
        </p:nvSpPr>
        <p:spPr>
          <a:xfrm>
            <a:off x="3356550" y="3840335"/>
            <a:ext cx="4412100" cy="40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accent2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">
    <p:bg>
      <p:bgPr>
        <a:solidFill>
          <a:schemeClr val="dk1"/>
        </a:solid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/>
        </p:nvSpPr>
        <p:spPr>
          <a:xfrm>
            <a:off x="11400" y="4030092"/>
            <a:ext cx="9121200" cy="11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00"/>
              <a:buFont typeface="Arial"/>
              <a:buNone/>
            </a:pPr>
            <a:r>
              <a:rPr lang="ru-RU" sz="7900" b="0" i="0" u="none" strike="noStrike" cap="none">
                <a:solidFill>
                  <a:schemeClr val="accent3"/>
                </a:solidFill>
                <a:latin typeface="Bebas Neue"/>
                <a:ea typeface="Bebas Neue"/>
                <a:cs typeface="Bebas Neue"/>
                <a:sym typeface="Bebas Neue"/>
              </a:rPr>
              <a:t>ARTIFICIAL INTELLIGENCE (AI)</a:t>
            </a:r>
            <a:endParaRPr sz="1400" b="0" i="0" u="none" strike="noStrike" cap="none">
              <a:solidFill>
                <a:schemeClr val="accent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9" name="Google Shape;19;p3"/>
          <p:cNvSpPr txBox="1">
            <a:spLocks noGrp="1"/>
          </p:cNvSpPr>
          <p:nvPr>
            <p:ph type="title"/>
          </p:nvPr>
        </p:nvSpPr>
        <p:spPr>
          <a:xfrm>
            <a:off x="720000" y="1621208"/>
            <a:ext cx="2336400" cy="7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500">
                <a:solidFill>
                  <a:schemeClr val="accen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title" idx="2"/>
          </p:nvPr>
        </p:nvSpPr>
        <p:spPr>
          <a:xfrm>
            <a:off x="720000" y="1158483"/>
            <a:ext cx="924600" cy="41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40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subTitle" idx="1"/>
          </p:nvPr>
        </p:nvSpPr>
        <p:spPr>
          <a:xfrm>
            <a:off x="720000" y="2261249"/>
            <a:ext cx="2336400" cy="4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title" idx="3"/>
          </p:nvPr>
        </p:nvSpPr>
        <p:spPr>
          <a:xfrm>
            <a:off x="3403800" y="1621216"/>
            <a:ext cx="2336400" cy="7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500">
                <a:solidFill>
                  <a:schemeClr val="accen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title" idx="4"/>
          </p:nvPr>
        </p:nvSpPr>
        <p:spPr>
          <a:xfrm>
            <a:off x="3403800" y="1158483"/>
            <a:ext cx="923400" cy="41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40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subTitle" idx="5"/>
          </p:nvPr>
        </p:nvSpPr>
        <p:spPr>
          <a:xfrm>
            <a:off x="3403800" y="2261249"/>
            <a:ext cx="2336400" cy="4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title" idx="6"/>
          </p:nvPr>
        </p:nvSpPr>
        <p:spPr>
          <a:xfrm>
            <a:off x="6087600" y="1621208"/>
            <a:ext cx="2336400" cy="7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500">
                <a:solidFill>
                  <a:schemeClr val="accen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title" idx="7"/>
          </p:nvPr>
        </p:nvSpPr>
        <p:spPr>
          <a:xfrm>
            <a:off x="6087600" y="1158483"/>
            <a:ext cx="923400" cy="41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40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27" name="Google Shape;27;p3"/>
          <p:cNvSpPr txBox="1">
            <a:spLocks noGrp="1"/>
          </p:cNvSpPr>
          <p:nvPr>
            <p:ph type="subTitle" idx="8"/>
          </p:nvPr>
        </p:nvSpPr>
        <p:spPr>
          <a:xfrm>
            <a:off x="6087600" y="2261249"/>
            <a:ext cx="2336400" cy="4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8" name="Google Shape;28;p3"/>
          <p:cNvSpPr txBox="1">
            <a:spLocks noGrp="1"/>
          </p:cNvSpPr>
          <p:nvPr>
            <p:ph type="title" idx="9"/>
          </p:nvPr>
        </p:nvSpPr>
        <p:spPr>
          <a:xfrm>
            <a:off x="720000" y="3475466"/>
            <a:ext cx="2336400" cy="7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9" name="Google Shape;29;p3"/>
          <p:cNvSpPr txBox="1">
            <a:spLocks noGrp="1"/>
          </p:cNvSpPr>
          <p:nvPr>
            <p:ph type="title" idx="13"/>
          </p:nvPr>
        </p:nvSpPr>
        <p:spPr>
          <a:xfrm>
            <a:off x="720000" y="3012741"/>
            <a:ext cx="923400" cy="4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40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30" name="Google Shape;30;p3"/>
          <p:cNvSpPr txBox="1">
            <a:spLocks noGrp="1"/>
          </p:cNvSpPr>
          <p:nvPr>
            <p:ph type="subTitle" idx="14"/>
          </p:nvPr>
        </p:nvSpPr>
        <p:spPr>
          <a:xfrm>
            <a:off x="720000" y="4115508"/>
            <a:ext cx="2336400" cy="4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1" name="Google Shape;31;p3"/>
          <p:cNvSpPr txBox="1">
            <a:spLocks noGrp="1"/>
          </p:cNvSpPr>
          <p:nvPr>
            <p:ph type="title" idx="15"/>
          </p:nvPr>
        </p:nvSpPr>
        <p:spPr>
          <a:xfrm>
            <a:off x="3403800" y="3475466"/>
            <a:ext cx="2336400" cy="7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2" name="Google Shape;32;p3"/>
          <p:cNvSpPr txBox="1">
            <a:spLocks noGrp="1"/>
          </p:cNvSpPr>
          <p:nvPr>
            <p:ph type="title" idx="16"/>
          </p:nvPr>
        </p:nvSpPr>
        <p:spPr>
          <a:xfrm>
            <a:off x="3403800" y="3012741"/>
            <a:ext cx="923400" cy="4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40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33" name="Google Shape;33;p3"/>
          <p:cNvSpPr txBox="1">
            <a:spLocks noGrp="1"/>
          </p:cNvSpPr>
          <p:nvPr>
            <p:ph type="subTitle" idx="17"/>
          </p:nvPr>
        </p:nvSpPr>
        <p:spPr>
          <a:xfrm>
            <a:off x="3403800" y="4115508"/>
            <a:ext cx="2336400" cy="4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3"/>
          <p:cNvSpPr txBox="1">
            <a:spLocks noGrp="1"/>
          </p:cNvSpPr>
          <p:nvPr>
            <p:ph type="title" idx="18"/>
          </p:nvPr>
        </p:nvSpPr>
        <p:spPr>
          <a:xfrm>
            <a:off x="6087600" y="3475466"/>
            <a:ext cx="2336400" cy="7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5" name="Google Shape;35;p3"/>
          <p:cNvSpPr txBox="1">
            <a:spLocks noGrp="1"/>
          </p:cNvSpPr>
          <p:nvPr>
            <p:ph type="title" idx="19"/>
          </p:nvPr>
        </p:nvSpPr>
        <p:spPr>
          <a:xfrm>
            <a:off x="6087600" y="3012741"/>
            <a:ext cx="923400" cy="4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40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36" name="Google Shape;36;p3"/>
          <p:cNvSpPr txBox="1">
            <a:spLocks noGrp="1"/>
          </p:cNvSpPr>
          <p:nvPr>
            <p:ph type="subTitle" idx="20"/>
          </p:nvPr>
        </p:nvSpPr>
        <p:spPr>
          <a:xfrm>
            <a:off x="6087600" y="4115508"/>
            <a:ext cx="2336400" cy="4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7" name="Google Shape;37;p3"/>
          <p:cNvSpPr txBox="1">
            <a:spLocks noGrp="1"/>
          </p:cNvSpPr>
          <p:nvPr>
            <p:ph type="title" idx="21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90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bg>
      <p:bgPr>
        <a:solidFill>
          <a:schemeClr val="dk1"/>
        </a:solidFill>
        <a:effectLst/>
      </p:bgPr>
    </p:bg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4"/>
          <p:cNvSpPr txBox="1"/>
          <p:nvPr/>
        </p:nvSpPr>
        <p:spPr>
          <a:xfrm>
            <a:off x="0" y="1635000"/>
            <a:ext cx="4709100" cy="350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00"/>
              <a:buFont typeface="Arial"/>
              <a:buNone/>
            </a:pPr>
            <a:r>
              <a:rPr lang="ru-RU" sz="7900" b="0" i="0" u="none" strike="noStrike" cap="none">
                <a:solidFill>
                  <a:schemeClr val="accent3"/>
                </a:solidFill>
                <a:latin typeface="Bebas Neue"/>
                <a:ea typeface="Bebas Neue"/>
                <a:cs typeface="Bebas Neue"/>
                <a:sym typeface="Bebas Neue"/>
              </a:rPr>
              <a:t>ARTIFICIAL INTELLIGENCE (AI)</a:t>
            </a:r>
            <a:endParaRPr sz="1400" b="0" i="0" u="none" strike="noStrike" cap="none">
              <a:solidFill>
                <a:schemeClr val="accent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0" name="Google Shape;40;p4"/>
          <p:cNvSpPr txBox="1">
            <a:spLocks noGrp="1"/>
          </p:cNvSpPr>
          <p:nvPr>
            <p:ph type="subTitle" idx="1"/>
          </p:nvPr>
        </p:nvSpPr>
        <p:spPr>
          <a:xfrm>
            <a:off x="2259450" y="1849425"/>
            <a:ext cx="4625100" cy="176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  <a:defRPr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○"/>
              <a:defRPr>
                <a:solidFill>
                  <a:schemeClr val="accent2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■"/>
              <a:defRPr>
                <a:solidFill>
                  <a:schemeClr val="accent2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  <a:defRPr>
                <a:solidFill>
                  <a:schemeClr val="accent2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○"/>
              <a:defRPr>
                <a:solidFill>
                  <a:schemeClr val="accent2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■"/>
              <a:defRPr>
                <a:solidFill>
                  <a:schemeClr val="accent2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  <a:defRPr>
                <a:solidFill>
                  <a:schemeClr val="accent2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○"/>
              <a:defRPr>
                <a:solidFill>
                  <a:schemeClr val="accent2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■"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41" name="Google Shape;41;p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90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accent1"/>
        </a:solidFill>
        <a:effectLst/>
      </p:bgPr>
    </p:bg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5"/>
          <p:cNvSpPr txBox="1">
            <a:spLocks noGrp="1"/>
          </p:cNvSpPr>
          <p:nvPr>
            <p:ph type="title"/>
          </p:nvPr>
        </p:nvSpPr>
        <p:spPr>
          <a:xfrm>
            <a:off x="2106050" y="2190967"/>
            <a:ext cx="49449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44" name="Google Shape;44;p5"/>
          <p:cNvSpPr txBox="1">
            <a:spLocks noGrp="1"/>
          </p:cNvSpPr>
          <p:nvPr>
            <p:ph type="title" idx="2"/>
          </p:nvPr>
        </p:nvSpPr>
        <p:spPr>
          <a:xfrm>
            <a:off x="3638942" y="1349167"/>
            <a:ext cx="18828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sp>
        <p:nvSpPr>
          <p:cNvPr id="45" name="Google Shape;45;p5"/>
          <p:cNvSpPr txBox="1">
            <a:spLocks noGrp="1"/>
          </p:cNvSpPr>
          <p:nvPr>
            <p:ph type="subTitle" idx="1"/>
          </p:nvPr>
        </p:nvSpPr>
        <p:spPr>
          <a:xfrm>
            <a:off x="1897842" y="3055967"/>
            <a:ext cx="5350800" cy="71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900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5"/>
          <p:cNvSpPr txBox="1"/>
          <p:nvPr/>
        </p:nvSpPr>
        <p:spPr>
          <a:xfrm rot="5400000">
            <a:off x="-577075" y="3689750"/>
            <a:ext cx="1763400" cy="11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00"/>
              <a:buFont typeface="Arial"/>
              <a:buNone/>
            </a:pPr>
            <a:r>
              <a:rPr lang="ru-RU" sz="79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/(AI)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BLANK_1_1_1_1">
    <p:bg>
      <p:bgPr>
        <a:solidFill>
          <a:schemeClr val="dk1"/>
        </a:solidFill>
        <a:effectLst/>
      </p:bgPr>
    </p:bg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6"/>
          <p:cNvSpPr txBox="1"/>
          <p:nvPr/>
        </p:nvSpPr>
        <p:spPr>
          <a:xfrm>
            <a:off x="11400" y="2656728"/>
            <a:ext cx="9121200" cy="11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00"/>
              <a:buFont typeface="Arial"/>
              <a:buNone/>
            </a:pPr>
            <a:r>
              <a:rPr lang="ru-RU" sz="7900" b="0" i="0" u="none" strike="noStrike" cap="none">
                <a:solidFill>
                  <a:schemeClr val="accent3"/>
                </a:solidFill>
                <a:latin typeface="Bebas Neue"/>
                <a:ea typeface="Bebas Neue"/>
                <a:cs typeface="Bebas Neue"/>
                <a:sym typeface="Bebas Neue"/>
              </a:rPr>
              <a:t>ARTIFICIAL INTELLIGENCE (AI)</a:t>
            </a:r>
            <a:endParaRPr sz="1400" b="0" i="0" u="none" strike="noStrike" cap="none">
              <a:solidFill>
                <a:schemeClr val="accent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9" name="Google Shape;49;p6"/>
          <p:cNvSpPr txBox="1"/>
          <p:nvPr/>
        </p:nvSpPr>
        <p:spPr>
          <a:xfrm>
            <a:off x="22675" y="3985092"/>
            <a:ext cx="9121200" cy="11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00"/>
              <a:buFont typeface="Arial"/>
              <a:buNone/>
            </a:pPr>
            <a:r>
              <a:rPr lang="ru-RU" sz="7900" b="0" i="0" u="none" strike="noStrike" cap="none">
                <a:solidFill>
                  <a:schemeClr val="accent3"/>
                </a:solidFill>
                <a:latin typeface="Bebas Neue"/>
                <a:ea typeface="Bebas Neue"/>
                <a:cs typeface="Bebas Neue"/>
                <a:sym typeface="Bebas Neue"/>
              </a:rPr>
              <a:t>ARTIFICIAL INTELLIGENCE (AI)</a:t>
            </a:r>
            <a:endParaRPr sz="1400" b="0" i="0" u="none" strike="noStrike" cap="none">
              <a:solidFill>
                <a:schemeClr val="accent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50" name="Google Shape;50;p6"/>
          <p:cNvSpPr txBox="1"/>
          <p:nvPr/>
        </p:nvSpPr>
        <p:spPr>
          <a:xfrm>
            <a:off x="11400" y="1328364"/>
            <a:ext cx="9121200" cy="11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00"/>
              <a:buFont typeface="Arial"/>
              <a:buNone/>
            </a:pPr>
            <a:r>
              <a:rPr lang="ru-RU" sz="7900" b="0" i="0" u="none" strike="noStrike" cap="none">
                <a:solidFill>
                  <a:schemeClr val="accent3"/>
                </a:solidFill>
                <a:latin typeface="Bebas Neue"/>
                <a:ea typeface="Bebas Neue"/>
                <a:cs typeface="Bebas Neue"/>
                <a:sym typeface="Bebas Neue"/>
              </a:rPr>
              <a:t>ARTIFICIAL INTELLIGENCE (AI)</a:t>
            </a:r>
            <a:endParaRPr sz="1400" b="0" i="0" u="none" strike="noStrike" cap="none">
              <a:solidFill>
                <a:schemeClr val="accent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51" name="Google Shape;51;p6"/>
          <p:cNvSpPr/>
          <p:nvPr/>
        </p:nvSpPr>
        <p:spPr>
          <a:xfrm>
            <a:off x="712400" y="1168200"/>
            <a:ext cx="7716600" cy="3440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" name="Google Shape;52;p6"/>
          <p:cNvSpPr txBox="1">
            <a:spLocks noGrp="1"/>
          </p:cNvSpPr>
          <p:nvPr>
            <p:ph type="title"/>
          </p:nvPr>
        </p:nvSpPr>
        <p:spPr>
          <a:xfrm>
            <a:off x="1195863" y="1454250"/>
            <a:ext cx="28671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53" name="Google Shape;53;p6"/>
          <p:cNvSpPr txBox="1">
            <a:spLocks noGrp="1"/>
          </p:cNvSpPr>
          <p:nvPr>
            <p:ph type="subTitle" idx="1"/>
          </p:nvPr>
        </p:nvSpPr>
        <p:spPr>
          <a:xfrm>
            <a:off x="1195863" y="2040775"/>
            <a:ext cx="2867100" cy="4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6"/>
          <p:cNvSpPr txBox="1">
            <a:spLocks noGrp="1"/>
          </p:cNvSpPr>
          <p:nvPr>
            <p:ph type="title" idx="2"/>
          </p:nvPr>
        </p:nvSpPr>
        <p:spPr>
          <a:xfrm>
            <a:off x="5081043" y="1454250"/>
            <a:ext cx="28671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55" name="Google Shape;55;p6"/>
          <p:cNvSpPr txBox="1">
            <a:spLocks noGrp="1"/>
          </p:cNvSpPr>
          <p:nvPr>
            <p:ph type="subTitle" idx="3"/>
          </p:nvPr>
        </p:nvSpPr>
        <p:spPr>
          <a:xfrm>
            <a:off x="5081043" y="2040775"/>
            <a:ext cx="2867100" cy="4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6"/>
          <p:cNvSpPr txBox="1">
            <a:spLocks noGrp="1"/>
          </p:cNvSpPr>
          <p:nvPr>
            <p:ph type="title" idx="4"/>
          </p:nvPr>
        </p:nvSpPr>
        <p:spPr>
          <a:xfrm>
            <a:off x="1195863" y="3268650"/>
            <a:ext cx="28671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57" name="Google Shape;57;p6"/>
          <p:cNvSpPr txBox="1">
            <a:spLocks noGrp="1"/>
          </p:cNvSpPr>
          <p:nvPr>
            <p:ph type="subTitle" idx="5"/>
          </p:nvPr>
        </p:nvSpPr>
        <p:spPr>
          <a:xfrm>
            <a:off x="1195863" y="3855175"/>
            <a:ext cx="2867100" cy="4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6"/>
          <p:cNvSpPr txBox="1">
            <a:spLocks noGrp="1"/>
          </p:cNvSpPr>
          <p:nvPr>
            <p:ph type="title" idx="6"/>
          </p:nvPr>
        </p:nvSpPr>
        <p:spPr>
          <a:xfrm>
            <a:off x="5081043" y="3268650"/>
            <a:ext cx="28671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59" name="Google Shape;59;p6"/>
          <p:cNvSpPr txBox="1">
            <a:spLocks noGrp="1"/>
          </p:cNvSpPr>
          <p:nvPr>
            <p:ph type="subTitle" idx="7"/>
          </p:nvPr>
        </p:nvSpPr>
        <p:spPr>
          <a:xfrm>
            <a:off x="5081043" y="3855175"/>
            <a:ext cx="2867100" cy="4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6"/>
          <p:cNvSpPr txBox="1">
            <a:spLocks noGrp="1"/>
          </p:cNvSpPr>
          <p:nvPr>
            <p:ph type="title" idx="8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BLANK_1_1_1_2">
    <p:bg>
      <p:bgPr>
        <a:solidFill>
          <a:schemeClr val="dk1"/>
        </a:solidFill>
        <a:effectLst/>
      </p:bgPr>
    </p:bg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7"/>
          <p:cNvSpPr txBox="1"/>
          <p:nvPr/>
        </p:nvSpPr>
        <p:spPr>
          <a:xfrm rot="5400000">
            <a:off x="-571525" y="3695550"/>
            <a:ext cx="1752300" cy="11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00"/>
              <a:buFont typeface="Arial"/>
              <a:buNone/>
            </a:pPr>
            <a:r>
              <a:rPr lang="ru-RU" sz="7900" b="0" i="0" u="none" strike="noStrike" cap="none">
                <a:solidFill>
                  <a:schemeClr val="accent3"/>
                </a:solidFill>
                <a:latin typeface="Bebas Neue"/>
                <a:ea typeface="Bebas Neue"/>
                <a:cs typeface="Bebas Neue"/>
                <a:sym typeface="Bebas Neue"/>
              </a:rPr>
              <a:t>/(AI)</a:t>
            </a:r>
            <a:endParaRPr sz="1400" b="0" i="0" u="none" strike="noStrike" cap="none">
              <a:solidFill>
                <a:schemeClr val="hlink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7"/>
          <p:cNvSpPr txBox="1"/>
          <p:nvPr/>
        </p:nvSpPr>
        <p:spPr>
          <a:xfrm>
            <a:off x="7751741" y="0"/>
            <a:ext cx="23706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00"/>
              <a:buFont typeface="Arial"/>
              <a:buNone/>
            </a:pPr>
            <a:r>
              <a:rPr lang="ru-RU" sz="7900" b="0" i="0" u="none" strike="noStrike" cap="none">
                <a:solidFill>
                  <a:schemeClr val="accent3"/>
                </a:solidFill>
                <a:latin typeface="Bebas Neue"/>
                <a:ea typeface="Bebas Neue"/>
                <a:cs typeface="Bebas Neue"/>
                <a:sym typeface="Bebas Neue"/>
              </a:rPr>
              <a:t>ARTIFICIAL INTELLIGENCE (AI)</a:t>
            </a:r>
            <a:endParaRPr sz="1400" b="0" i="0" u="none" strike="noStrike" cap="none">
              <a:solidFill>
                <a:schemeClr val="accent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4" name="Google Shape;64;p7"/>
          <p:cNvSpPr/>
          <p:nvPr/>
        </p:nvSpPr>
        <p:spPr>
          <a:xfrm>
            <a:off x="719509" y="1393266"/>
            <a:ext cx="7704000" cy="2964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7"/>
          <p:cNvSpPr txBox="1">
            <a:spLocks noGrp="1"/>
          </p:cNvSpPr>
          <p:nvPr>
            <p:ph type="title"/>
          </p:nvPr>
        </p:nvSpPr>
        <p:spPr>
          <a:xfrm>
            <a:off x="872400" y="2645013"/>
            <a:ext cx="2336400" cy="4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66" name="Google Shape;66;p7"/>
          <p:cNvSpPr txBox="1">
            <a:spLocks noGrp="1"/>
          </p:cNvSpPr>
          <p:nvPr>
            <p:ph type="subTitle" idx="1"/>
          </p:nvPr>
        </p:nvSpPr>
        <p:spPr>
          <a:xfrm>
            <a:off x="872400" y="3094224"/>
            <a:ext cx="2336400" cy="90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7" name="Google Shape;67;p7"/>
          <p:cNvSpPr txBox="1">
            <a:spLocks noGrp="1"/>
          </p:cNvSpPr>
          <p:nvPr>
            <p:ph type="title" idx="2"/>
          </p:nvPr>
        </p:nvSpPr>
        <p:spPr>
          <a:xfrm>
            <a:off x="3403800" y="2645013"/>
            <a:ext cx="2336400" cy="4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68" name="Google Shape;68;p7"/>
          <p:cNvSpPr txBox="1">
            <a:spLocks noGrp="1"/>
          </p:cNvSpPr>
          <p:nvPr>
            <p:ph type="subTitle" idx="3"/>
          </p:nvPr>
        </p:nvSpPr>
        <p:spPr>
          <a:xfrm>
            <a:off x="3403800" y="3094224"/>
            <a:ext cx="2336400" cy="90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9" name="Google Shape;69;p7"/>
          <p:cNvSpPr txBox="1">
            <a:spLocks noGrp="1"/>
          </p:cNvSpPr>
          <p:nvPr>
            <p:ph type="title" idx="4"/>
          </p:nvPr>
        </p:nvSpPr>
        <p:spPr>
          <a:xfrm>
            <a:off x="5935200" y="2645013"/>
            <a:ext cx="2336400" cy="4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70" name="Google Shape;70;p7"/>
          <p:cNvSpPr txBox="1">
            <a:spLocks noGrp="1"/>
          </p:cNvSpPr>
          <p:nvPr>
            <p:ph type="subTitle" idx="5"/>
          </p:nvPr>
        </p:nvSpPr>
        <p:spPr>
          <a:xfrm>
            <a:off x="5935200" y="3094224"/>
            <a:ext cx="2336400" cy="90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1" name="Google Shape;71;p7"/>
          <p:cNvSpPr txBox="1">
            <a:spLocks noGrp="1"/>
          </p:cNvSpPr>
          <p:nvPr>
            <p:ph type="title" idx="6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None/>
              <a:defRPr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None/>
              <a:defRPr>
                <a:solidFill>
                  <a:schemeClr val="accen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None/>
              <a:defRPr>
                <a:solidFill>
                  <a:schemeClr val="accen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None/>
              <a:defRPr>
                <a:solidFill>
                  <a:schemeClr val="accen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None/>
              <a:defRPr>
                <a:solidFill>
                  <a:schemeClr val="accen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None/>
              <a:defRPr>
                <a:solidFill>
                  <a:schemeClr val="accen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None/>
              <a:defRPr>
                <a:solidFill>
                  <a:schemeClr val="accen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None/>
              <a:defRPr>
                <a:solidFill>
                  <a:schemeClr val="accen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bg>
      <p:bgPr>
        <a:solidFill>
          <a:schemeClr val="dk1"/>
        </a:solidFill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8"/>
          <p:cNvSpPr txBox="1"/>
          <p:nvPr/>
        </p:nvSpPr>
        <p:spPr>
          <a:xfrm>
            <a:off x="11400" y="4030092"/>
            <a:ext cx="9121200" cy="11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00"/>
              <a:buFont typeface="Arial"/>
              <a:buNone/>
            </a:pPr>
            <a:r>
              <a:rPr lang="ru-RU" sz="7900" b="0" i="0" u="none" strike="noStrike" cap="none">
                <a:solidFill>
                  <a:schemeClr val="accent3"/>
                </a:solidFill>
                <a:latin typeface="Bebas Neue"/>
                <a:ea typeface="Bebas Neue"/>
                <a:cs typeface="Bebas Neue"/>
                <a:sym typeface="Bebas Neue"/>
              </a:rPr>
              <a:t>ARTIFICIAL INTELLIGENCE (AI)</a:t>
            </a:r>
            <a:endParaRPr sz="1400" b="0" i="0" u="none" strike="noStrike" cap="none">
              <a:solidFill>
                <a:schemeClr val="accent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74" name="Google Shape;74;p8"/>
          <p:cNvSpPr txBox="1">
            <a:spLocks noGrp="1"/>
          </p:cNvSpPr>
          <p:nvPr>
            <p:ph type="subTitle" idx="1"/>
          </p:nvPr>
        </p:nvSpPr>
        <p:spPr>
          <a:xfrm>
            <a:off x="1834113" y="1773447"/>
            <a:ext cx="2752200" cy="53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solidFill>
                  <a:schemeClr val="accent2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5" name="Google Shape;75;p8"/>
          <p:cNvSpPr txBox="1">
            <a:spLocks noGrp="1"/>
          </p:cNvSpPr>
          <p:nvPr>
            <p:ph type="subTitle" idx="2"/>
          </p:nvPr>
        </p:nvSpPr>
        <p:spPr>
          <a:xfrm>
            <a:off x="4572050" y="3532125"/>
            <a:ext cx="2752200" cy="53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solidFill>
                  <a:schemeClr val="accent2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6" name="Google Shape;76;p8"/>
          <p:cNvSpPr txBox="1">
            <a:spLocks noGrp="1"/>
          </p:cNvSpPr>
          <p:nvPr>
            <p:ph type="subTitle" idx="3"/>
          </p:nvPr>
        </p:nvSpPr>
        <p:spPr>
          <a:xfrm>
            <a:off x="5103350" y="1545297"/>
            <a:ext cx="2752200" cy="99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2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8"/>
          <p:cNvSpPr txBox="1">
            <a:spLocks noGrp="1"/>
          </p:cNvSpPr>
          <p:nvPr>
            <p:ph type="subTitle" idx="4"/>
          </p:nvPr>
        </p:nvSpPr>
        <p:spPr>
          <a:xfrm>
            <a:off x="1236966" y="3303975"/>
            <a:ext cx="2752200" cy="99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2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8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900"/>
              <a:buNone/>
              <a:defRPr sz="390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bg>
      <p:bgPr>
        <a:solidFill>
          <a:schemeClr val="dk1"/>
        </a:solidFill>
        <a:effectLst/>
      </p:bgPr>
    </p:bg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9"/>
          <p:cNvSpPr txBox="1"/>
          <p:nvPr/>
        </p:nvSpPr>
        <p:spPr>
          <a:xfrm>
            <a:off x="5382500" y="1655900"/>
            <a:ext cx="3754200" cy="350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00"/>
              <a:buFont typeface="Arial"/>
              <a:buNone/>
            </a:pPr>
            <a:r>
              <a:rPr lang="ru-RU" sz="7900" b="0" i="0" u="none" strike="noStrike" cap="none">
                <a:solidFill>
                  <a:schemeClr val="accent3"/>
                </a:solidFill>
                <a:latin typeface="Bebas Neue"/>
                <a:ea typeface="Bebas Neue"/>
                <a:cs typeface="Bebas Neue"/>
                <a:sym typeface="Bebas Neue"/>
              </a:rPr>
              <a:t>ARTIFICIAL INTELLIGENCE (AI)</a:t>
            </a:r>
            <a:endParaRPr sz="1400" b="0" i="0" u="none" strike="noStrike" cap="none">
              <a:solidFill>
                <a:schemeClr val="accent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1" name="Google Shape;81;p9"/>
          <p:cNvSpPr/>
          <p:nvPr/>
        </p:nvSpPr>
        <p:spPr>
          <a:xfrm>
            <a:off x="712400" y="1168200"/>
            <a:ext cx="7716600" cy="3975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9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900"/>
              <a:buNone/>
              <a:defRPr sz="390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0"/>
          <p:cNvSpPr txBox="1"/>
          <p:nvPr/>
        </p:nvSpPr>
        <p:spPr>
          <a:xfrm>
            <a:off x="11400" y="2656728"/>
            <a:ext cx="9121200" cy="11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00"/>
              <a:buFont typeface="Arial"/>
              <a:buNone/>
            </a:pPr>
            <a:r>
              <a:rPr lang="ru-RU" sz="7900" b="0" i="0" u="none" strike="noStrike" cap="none">
                <a:solidFill>
                  <a:schemeClr val="accent3"/>
                </a:solidFill>
                <a:latin typeface="Bebas Neue"/>
                <a:ea typeface="Bebas Neue"/>
                <a:cs typeface="Bebas Neue"/>
                <a:sym typeface="Bebas Neue"/>
              </a:rPr>
              <a:t>ARTIFICIAL INTELLIGENCE (AI)</a:t>
            </a:r>
            <a:endParaRPr sz="1400" b="0" i="0" u="none" strike="noStrike" cap="none">
              <a:solidFill>
                <a:schemeClr val="accent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5" name="Google Shape;85;p10"/>
          <p:cNvSpPr txBox="1"/>
          <p:nvPr/>
        </p:nvSpPr>
        <p:spPr>
          <a:xfrm>
            <a:off x="11400" y="1328364"/>
            <a:ext cx="9121200" cy="11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00"/>
              <a:buFont typeface="Arial"/>
              <a:buNone/>
            </a:pPr>
            <a:r>
              <a:rPr lang="ru-RU" sz="7900" b="0" i="0" u="none" strike="noStrike" cap="none">
                <a:solidFill>
                  <a:schemeClr val="accent3"/>
                </a:solidFill>
                <a:latin typeface="Bebas Neue"/>
                <a:ea typeface="Bebas Neue"/>
                <a:cs typeface="Bebas Neue"/>
                <a:sym typeface="Bebas Neue"/>
              </a:rPr>
              <a:t>ARTIFICIAL INTELLIGENCE (AI)</a:t>
            </a:r>
            <a:endParaRPr sz="1400" b="0" i="0" u="none" strike="noStrike" cap="none">
              <a:solidFill>
                <a:schemeClr val="accent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6" name="Google Shape;86;p10"/>
          <p:cNvSpPr txBox="1">
            <a:spLocks noGrp="1"/>
          </p:cNvSpPr>
          <p:nvPr>
            <p:ph type="title"/>
          </p:nvPr>
        </p:nvSpPr>
        <p:spPr>
          <a:xfrm>
            <a:off x="896000" y="1424283"/>
            <a:ext cx="3675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90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0"/>
          <p:cNvSpPr txBox="1">
            <a:spLocks noGrp="1"/>
          </p:cNvSpPr>
          <p:nvPr>
            <p:ph type="body" idx="1"/>
          </p:nvPr>
        </p:nvSpPr>
        <p:spPr>
          <a:xfrm>
            <a:off x="896000" y="2179726"/>
            <a:ext cx="3675900" cy="131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 sz="1400">
                <a:solidFill>
                  <a:srgbClr val="434343"/>
                </a:solidFill>
              </a:defRPr>
            </a:lvl1pPr>
            <a:lvl2pPr marL="914400" lvl="1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CUSTOM_3">
    <p:bg>
      <p:bgPr>
        <a:solidFill>
          <a:schemeClr val="accent1"/>
        </a:solid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1"/>
          <p:cNvSpPr txBox="1">
            <a:spLocks noGrp="1"/>
          </p:cNvSpPr>
          <p:nvPr>
            <p:ph type="title"/>
          </p:nvPr>
        </p:nvSpPr>
        <p:spPr>
          <a:xfrm>
            <a:off x="1039150" y="2190975"/>
            <a:ext cx="5106000" cy="146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90" name="Google Shape;90;p11"/>
          <p:cNvSpPr txBox="1">
            <a:spLocks noGrp="1"/>
          </p:cNvSpPr>
          <p:nvPr>
            <p:ph type="title" idx="2"/>
          </p:nvPr>
        </p:nvSpPr>
        <p:spPr>
          <a:xfrm>
            <a:off x="1039142" y="1349167"/>
            <a:ext cx="18828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sp>
        <p:nvSpPr>
          <p:cNvPr id="91" name="Google Shape;91;p11"/>
          <p:cNvSpPr txBox="1">
            <a:spLocks noGrp="1"/>
          </p:cNvSpPr>
          <p:nvPr>
            <p:ph type="subTitle" idx="1"/>
          </p:nvPr>
        </p:nvSpPr>
        <p:spPr>
          <a:xfrm>
            <a:off x="1039150" y="3685050"/>
            <a:ext cx="5106000" cy="71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900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1"/>
          <p:cNvSpPr txBox="1"/>
          <p:nvPr/>
        </p:nvSpPr>
        <p:spPr>
          <a:xfrm rot="5400000">
            <a:off x="7451475" y="309900"/>
            <a:ext cx="1763400" cy="11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00"/>
              <a:buFont typeface="Arial"/>
              <a:buNone/>
            </a:pPr>
            <a:r>
              <a:rPr lang="ru-RU" sz="79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/(AI)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ly title 3">
  <p:cSld name="CUSTOM_2_1_1">
    <p:bg>
      <p:bgPr>
        <a:solidFill>
          <a:schemeClr val="dk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2"/>
          <p:cNvSpPr txBox="1"/>
          <p:nvPr/>
        </p:nvSpPr>
        <p:spPr>
          <a:xfrm rot="5400000">
            <a:off x="-1536625" y="2730450"/>
            <a:ext cx="3682500" cy="11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00"/>
              <a:buFont typeface="Arial"/>
              <a:buNone/>
            </a:pPr>
            <a:r>
              <a:rPr lang="ru-RU" sz="7900" b="0" i="0" u="none" strike="noStrike" cap="none">
                <a:solidFill>
                  <a:schemeClr val="accent3"/>
                </a:solidFill>
                <a:latin typeface="Bebas Neue"/>
                <a:ea typeface="Bebas Neue"/>
                <a:cs typeface="Bebas Neue"/>
                <a:sym typeface="Bebas Neue"/>
              </a:rPr>
              <a:t>/(AI)/(AI)/</a:t>
            </a:r>
            <a:endParaRPr sz="1400" b="0" i="0" u="none" strike="noStrike" cap="none">
              <a:solidFill>
                <a:schemeClr val="hlink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12"/>
          <p:cNvSpPr txBox="1"/>
          <p:nvPr/>
        </p:nvSpPr>
        <p:spPr>
          <a:xfrm>
            <a:off x="7751741" y="0"/>
            <a:ext cx="23706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00"/>
              <a:buFont typeface="Arial"/>
              <a:buNone/>
            </a:pPr>
            <a:r>
              <a:rPr lang="ru-RU" sz="7900" b="0" i="0" u="none" strike="noStrike" cap="none">
                <a:solidFill>
                  <a:schemeClr val="accent3"/>
                </a:solidFill>
                <a:latin typeface="Bebas Neue"/>
                <a:ea typeface="Bebas Neue"/>
                <a:cs typeface="Bebas Neue"/>
                <a:sym typeface="Bebas Neue"/>
              </a:rPr>
              <a:t>ARTIFICIAL INTELLIGENCE (AI)</a:t>
            </a:r>
            <a:endParaRPr sz="1400" b="0" i="0" u="none" strike="noStrike" cap="none">
              <a:solidFill>
                <a:schemeClr val="accent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6" name="Google Shape;96;p12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90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12"/>
          <p:cNvSpPr/>
          <p:nvPr/>
        </p:nvSpPr>
        <p:spPr>
          <a:xfrm>
            <a:off x="4759000" y="1644550"/>
            <a:ext cx="3669900" cy="2964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2"/>
          <p:cNvSpPr/>
          <p:nvPr/>
        </p:nvSpPr>
        <p:spPr>
          <a:xfrm>
            <a:off x="719492" y="1644550"/>
            <a:ext cx="3669900" cy="2964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3">
  <p:cSld name="CUSTOM_4_1">
    <p:bg>
      <p:bgPr>
        <a:solidFill>
          <a:schemeClr val="dk1"/>
        </a:solidFill>
        <a:effectLst/>
      </p:bgPr>
    </p:bg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3"/>
          <p:cNvSpPr txBox="1"/>
          <p:nvPr/>
        </p:nvSpPr>
        <p:spPr>
          <a:xfrm rot="5400000">
            <a:off x="-1536625" y="2730450"/>
            <a:ext cx="3682500" cy="11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00"/>
              <a:buFont typeface="Arial"/>
              <a:buNone/>
            </a:pPr>
            <a:r>
              <a:rPr lang="ru-RU" sz="7900" b="0" i="0" u="none" strike="noStrike" cap="none">
                <a:solidFill>
                  <a:schemeClr val="accent3"/>
                </a:solidFill>
                <a:latin typeface="Bebas Neue"/>
                <a:ea typeface="Bebas Neue"/>
                <a:cs typeface="Bebas Neue"/>
                <a:sym typeface="Bebas Neue"/>
              </a:rPr>
              <a:t>/(AI)/(AI)/</a:t>
            </a:r>
            <a:endParaRPr sz="1400" b="0" i="0" u="none" strike="noStrike" cap="none">
              <a:solidFill>
                <a:schemeClr val="hlink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1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None/>
              <a:defRPr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None/>
              <a:defRPr>
                <a:solidFill>
                  <a:schemeClr val="accen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None/>
              <a:defRPr>
                <a:solidFill>
                  <a:schemeClr val="accen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None/>
              <a:defRPr>
                <a:solidFill>
                  <a:schemeClr val="accen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None/>
              <a:defRPr>
                <a:solidFill>
                  <a:schemeClr val="accen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None/>
              <a:defRPr>
                <a:solidFill>
                  <a:schemeClr val="accen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None/>
              <a:defRPr>
                <a:solidFill>
                  <a:schemeClr val="accen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None/>
              <a:defRPr>
                <a:solidFill>
                  <a:schemeClr val="accen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02" name="Google Shape;102;p13"/>
          <p:cNvSpPr txBox="1">
            <a:spLocks noGrp="1"/>
          </p:cNvSpPr>
          <p:nvPr>
            <p:ph type="title" idx="2"/>
          </p:nvPr>
        </p:nvSpPr>
        <p:spPr>
          <a:xfrm>
            <a:off x="731342" y="3034959"/>
            <a:ext cx="23055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03" name="Google Shape;103;p13"/>
          <p:cNvSpPr txBox="1">
            <a:spLocks noGrp="1"/>
          </p:cNvSpPr>
          <p:nvPr>
            <p:ph type="subTitle" idx="1"/>
          </p:nvPr>
        </p:nvSpPr>
        <p:spPr>
          <a:xfrm>
            <a:off x="731342" y="3545284"/>
            <a:ext cx="2305500" cy="4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13"/>
          <p:cNvSpPr txBox="1">
            <a:spLocks noGrp="1"/>
          </p:cNvSpPr>
          <p:nvPr>
            <p:ph type="title" idx="3"/>
          </p:nvPr>
        </p:nvSpPr>
        <p:spPr>
          <a:xfrm>
            <a:off x="3430611" y="3034959"/>
            <a:ext cx="23055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05" name="Google Shape;105;p13"/>
          <p:cNvSpPr txBox="1">
            <a:spLocks noGrp="1"/>
          </p:cNvSpPr>
          <p:nvPr>
            <p:ph type="subTitle" idx="4"/>
          </p:nvPr>
        </p:nvSpPr>
        <p:spPr>
          <a:xfrm>
            <a:off x="3430611" y="3545284"/>
            <a:ext cx="2305500" cy="4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3"/>
          <p:cNvSpPr txBox="1">
            <a:spLocks noGrp="1"/>
          </p:cNvSpPr>
          <p:nvPr>
            <p:ph type="title" idx="5"/>
          </p:nvPr>
        </p:nvSpPr>
        <p:spPr>
          <a:xfrm>
            <a:off x="6129887" y="3034959"/>
            <a:ext cx="23055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07" name="Google Shape;107;p13"/>
          <p:cNvSpPr txBox="1">
            <a:spLocks noGrp="1"/>
          </p:cNvSpPr>
          <p:nvPr>
            <p:ph type="subTitle" idx="6"/>
          </p:nvPr>
        </p:nvSpPr>
        <p:spPr>
          <a:xfrm>
            <a:off x="6129887" y="3545284"/>
            <a:ext cx="2305500" cy="4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BLANK_1_1_1_1_1_1_2">
    <p:bg>
      <p:bgPr>
        <a:solidFill>
          <a:schemeClr val="dk1"/>
        </a:solidFill>
        <a:effectLst/>
      </p:bgPr>
    </p:bg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4"/>
          <p:cNvSpPr txBox="1"/>
          <p:nvPr/>
        </p:nvSpPr>
        <p:spPr>
          <a:xfrm rot="5400000">
            <a:off x="-1536625" y="2730450"/>
            <a:ext cx="3682500" cy="11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00"/>
              <a:buFont typeface="Arial"/>
              <a:buNone/>
            </a:pPr>
            <a:r>
              <a:rPr lang="ru-RU" sz="7900" b="0" i="0" u="none" strike="noStrike" cap="none">
                <a:solidFill>
                  <a:schemeClr val="accent3"/>
                </a:solidFill>
                <a:latin typeface="Bebas Neue"/>
                <a:ea typeface="Bebas Neue"/>
                <a:cs typeface="Bebas Neue"/>
                <a:sym typeface="Bebas Neue"/>
              </a:rPr>
              <a:t>/(AI)/(AI)/</a:t>
            </a:r>
            <a:endParaRPr sz="1400" b="0" i="0" u="none" strike="noStrike" cap="none">
              <a:solidFill>
                <a:schemeClr val="hlink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14"/>
          <p:cNvSpPr txBox="1"/>
          <p:nvPr/>
        </p:nvSpPr>
        <p:spPr>
          <a:xfrm>
            <a:off x="7751741" y="0"/>
            <a:ext cx="23706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00"/>
              <a:buFont typeface="Arial"/>
              <a:buNone/>
            </a:pPr>
            <a:r>
              <a:rPr lang="ru-RU" sz="7900" b="0" i="0" u="none" strike="noStrike" cap="none">
                <a:solidFill>
                  <a:schemeClr val="accent3"/>
                </a:solidFill>
                <a:latin typeface="Bebas Neue"/>
                <a:ea typeface="Bebas Neue"/>
                <a:cs typeface="Bebas Neue"/>
                <a:sym typeface="Bebas Neue"/>
              </a:rPr>
              <a:t>ARTIFICIAL INTELLIGENCE (AI)</a:t>
            </a:r>
            <a:endParaRPr sz="1400" b="0" i="0" u="none" strike="noStrike" cap="none">
              <a:solidFill>
                <a:schemeClr val="accent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1" name="Google Shape;111;p14"/>
          <p:cNvSpPr/>
          <p:nvPr/>
        </p:nvSpPr>
        <p:spPr>
          <a:xfrm>
            <a:off x="1958925" y="535000"/>
            <a:ext cx="5239800" cy="4073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14"/>
          <p:cNvSpPr txBox="1">
            <a:spLocks noGrp="1"/>
          </p:cNvSpPr>
          <p:nvPr>
            <p:ph type="ctrTitle"/>
          </p:nvPr>
        </p:nvSpPr>
        <p:spPr>
          <a:xfrm>
            <a:off x="2429950" y="723341"/>
            <a:ext cx="4284000" cy="99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9100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3" name="Google Shape;113;p14"/>
          <p:cNvSpPr txBox="1">
            <a:spLocks noGrp="1"/>
          </p:cNvSpPr>
          <p:nvPr>
            <p:ph type="subTitle" idx="1"/>
          </p:nvPr>
        </p:nvSpPr>
        <p:spPr>
          <a:xfrm>
            <a:off x="2687700" y="2227616"/>
            <a:ext cx="3778800" cy="12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14" name="Google Shape;114;p14"/>
          <p:cNvSpPr txBox="1"/>
          <p:nvPr/>
        </p:nvSpPr>
        <p:spPr>
          <a:xfrm>
            <a:off x="2359091" y="3530100"/>
            <a:ext cx="4434600" cy="66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2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CREDITS: This presentation template was created by </a:t>
            </a:r>
            <a:r>
              <a:rPr lang="ru-RU" sz="1200" b="1" i="0" u="none" strike="noStrike" cap="none">
                <a:solidFill>
                  <a:schemeClr val="hlink"/>
                </a:solidFill>
                <a:uFill>
                  <a:noFill/>
                </a:uFill>
                <a:latin typeface="Raleway"/>
                <a:ea typeface="Raleway"/>
                <a:cs typeface="Raleway"/>
                <a:sym typeface="Raleway"/>
                <a:hlinkClick r:id="rId2"/>
              </a:rPr>
              <a:t>Slidesgo</a:t>
            </a:r>
            <a:r>
              <a:rPr lang="ru-RU" sz="12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, including icons by </a:t>
            </a:r>
            <a:r>
              <a:rPr lang="ru-RU" sz="1200" b="1" i="0" u="none" strike="noStrike" cap="none">
                <a:solidFill>
                  <a:schemeClr val="hlink"/>
                </a:solidFill>
                <a:uFill>
                  <a:noFill/>
                </a:uFill>
                <a:latin typeface="Raleway"/>
                <a:ea typeface="Raleway"/>
                <a:cs typeface="Raleway"/>
                <a:sym typeface="Raleway"/>
                <a:hlinkClick r:id="rId3"/>
              </a:rPr>
              <a:t>Flaticon</a:t>
            </a:r>
            <a:r>
              <a:rPr lang="ru-RU" sz="12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and infographics &amp; images by </a:t>
            </a:r>
            <a:r>
              <a:rPr lang="ru-RU" sz="1200" b="1" i="0" u="none" strike="noStrike" cap="none">
                <a:solidFill>
                  <a:schemeClr val="hlink"/>
                </a:solidFill>
                <a:uFill>
                  <a:noFill/>
                </a:uFill>
                <a:latin typeface="Raleway"/>
                <a:ea typeface="Raleway"/>
                <a:cs typeface="Raleway"/>
                <a:sym typeface="Raleway"/>
                <a:hlinkClick r:id="rId4"/>
              </a:rPr>
              <a:t>Freepik</a:t>
            </a:r>
            <a:endParaRPr sz="1200" b="1" i="0" u="none" strike="noStrike" cap="non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accent6"/>
        </a:solid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bg>
      <p:bgPr>
        <a:solidFill>
          <a:schemeClr val="dk1"/>
        </a:solidFill>
        <a:effectLst/>
      </p:bgPr>
    </p:bg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7" name="Google Shape;117;p16"/>
          <p:cNvGrpSpPr/>
          <p:nvPr/>
        </p:nvGrpSpPr>
        <p:grpSpPr>
          <a:xfrm>
            <a:off x="-457433" y="534990"/>
            <a:ext cx="2192659" cy="557097"/>
            <a:chOff x="2641350" y="846250"/>
            <a:chExt cx="413600" cy="105075"/>
          </a:xfrm>
        </p:grpSpPr>
        <p:sp>
          <p:nvSpPr>
            <p:cNvPr id="118" name="Google Shape;118;p16"/>
            <p:cNvSpPr/>
            <p:nvPr/>
          </p:nvSpPr>
          <p:spPr>
            <a:xfrm>
              <a:off x="2991475" y="846250"/>
              <a:ext cx="63475" cy="105075"/>
            </a:xfrm>
            <a:custGeom>
              <a:avLst/>
              <a:gdLst/>
              <a:ahLst/>
              <a:cxnLst/>
              <a:rect l="l" t="t" r="r" b="b"/>
              <a:pathLst>
                <a:path w="2539" h="4203" extrusionOk="0">
                  <a:moveTo>
                    <a:pt x="2092" y="1"/>
                  </a:moveTo>
                  <a:lnTo>
                    <a:pt x="1" y="2111"/>
                  </a:lnTo>
                  <a:lnTo>
                    <a:pt x="2092" y="4202"/>
                  </a:lnTo>
                  <a:lnTo>
                    <a:pt x="2538" y="3756"/>
                  </a:lnTo>
                  <a:lnTo>
                    <a:pt x="874" y="2111"/>
                  </a:lnTo>
                  <a:lnTo>
                    <a:pt x="2538" y="447"/>
                  </a:lnTo>
                  <a:lnTo>
                    <a:pt x="209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" name="Google Shape;119;p16"/>
            <p:cNvSpPr/>
            <p:nvPr/>
          </p:nvSpPr>
          <p:spPr>
            <a:xfrm>
              <a:off x="2874775" y="846250"/>
              <a:ext cx="63450" cy="105075"/>
            </a:xfrm>
            <a:custGeom>
              <a:avLst/>
              <a:gdLst/>
              <a:ahLst/>
              <a:cxnLst/>
              <a:rect l="l" t="t" r="r" b="b"/>
              <a:pathLst>
                <a:path w="2538" h="4203" extrusionOk="0">
                  <a:moveTo>
                    <a:pt x="2091" y="1"/>
                  </a:moveTo>
                  <a:lnTo>
                    <a:pt x="0" y="2111"/>
                  </a:lnTo>
                  <a:lnTo>
                    <a:pt x="2091" y="4202"/>
                  </a:lnTo>
                  <a:lnTo>
                    <a:pt x="2538" y="3756"/>
                  </a:lnTo>
                  <a:lnTo>
                    <a:pt x="894" y="2111"/>
                  </a:lnTo>
                  <a:lnTo>
                    <a:pt x="2538" y="447"/>
                  </a:lnTo>
                  <a:lnTo>
                    <a:pt x="209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" name="Google Shape;120;p16"/>
            <p:cNvSpPr/>
            <p:nvPr/>
          </p:nvSpPr>
          <p:spPr>
            <a:xfrm>
              <a:off x="2758075" y="846250"/>
              <a:ext cx="63450" cy="105075"/>
            </a:xfrm>
            <a:custGeom>
              <a:avLst/>
              <a:gdLst/>
              <a:ahLst/>
              <a:cxnLst/>
              <a:rect l="l" t="t" r="r" b="b"/>
              <a:pathLst>
                <a:path w="2538" h="4203" extrusionOk="0">
                  <a:moveTo>
                    <a:pt x="2111" y="1"/>
                  </a:moveTo>
                  <a:lnTo>
                    <a:pt x="0" y="2111"/>
                  </a:lnTo>
                  <a:lnTo>
                    <a:pt x="2111" y="4202"/>
                  </a:lnTo>
                  <a:lnTo>
                    <a:pt x="2537" y="3756"/>
                  </a:lnTo>
                  <a:lnTo>
                    <a:pt x="893" y="2111"/>
                  </a:lnTo>
                  <a:lnTo>
                    <a:pt x="2537" y="447"/>
                  </a:lnTo>
                  <a:lnTo>
                    <a:pt x="211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" name="Google Shape;121;p16"/>
            <p:cNvSpPr/>
            <p:nvPr/>
          </p:nvSpPr>
          <p:spPr>
            <a:xfrm>
              <a:off x="2641350" y="846250"/>
              <a:ext cx="63975" cy="105075"/>
            </a:xfrm>
            <a:custGeom>
              <a:avLst/>
              <a:gdLst/>
              <a:ahLst/>
              <a:cxnLst/>
              <a:rect l="l" t="t" r="r" b="b"/>
              <a:pathLst>
                <a:path w="2559" h="4203" extrusionOk="0">
                  <a:moveTo>
                    <a:pt x="2112" y="1"/>
                  </a:moveTo>
                  <a:lnTo>
                    <a:pt x="1" y="2111"/>
                  </a:lnTo>
                  <a:lnTo>
                    <a:pt x="2112" y="4202"/>
                  </a:lnTo>
                  <a:lnTo>
                    <a:pt x="2558" y="3756"/>
                  </a:lnTo>
                  <a:lnTo>
                    <a:pt x="894" y="2111"/>
                  </a:lnTo>
                  <a:lnTo>
                    <a:pt x="2558" y="447"/>
                  </a:lnTo>
                  <a:lnTo>
                    <a:pt x="211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2" name="Google Shape;122;p16"/>
          <p:cNvGrpSpPr/>
          <p:nvPr/>
        </p:nvGrpSpPr>
        <p:grpSpPr>
          <a:xfrm>
            <a:off x="2881200" y="4514854"/>
            <a:ext cx="3397850" cy="187275"/>
            <a:chOff x="-3237675" y="-1132050"/>
            <a:chExt cx="3397850" cy="187275"/>
          </a:xfrm>
        </p:grpSpPr>
        <p:sp>
          <p:nvSpPr>
            <p:cNvPr id="123" name="Google Shape;123;p16"/>
            <p:cNvSpPr/>
            <p:nvPr/>
          </p:nvSpPr>
          <p:spPr>
            <a:xfrm>
              <a:off x="-378750" y="-1132050"/>
              <a:ext cx="130425" cy="187275"/>
            </a:xfrm>
            <a:custGeom>
              <a:avLst/>
              <a:gdLst/>
              <a:ahLst/>
              <a:cxnLst/>
              <a:rect l="l" t="t" r="r" b="b"/>
              <a:pathLst>
                <a:path w="5217" h="7491" extrusionOk="0">
                  <a:moveTo>
                    <a:pt x="4040" y="0"/>
                  </a:moveTo>
                  <a:lnTo>
                    <a:pt x="0" y="6800"/>
                  </a:lnTo>
                  <a:lnTo>
                    <a:pt x="1157" y="7490"/>
                  </a:lnTo>
                  <a:lnTo>
                    <a:pt x="5217" y="690"/>
                  </a:lnTo>
                  <a:lnTo>
                    <a:pt x="404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" name="Google Shape;124;p16"/>
            <p:cNvSpPr/>
            <p:nvPr/>
          </p:nvSpPr>
          <p:spPr>
            <a:xfrm>
              <a:off x="29725" y="-1132050"/>
              <a:ext cx="130450" cy="187275"/>
            </a:xfrm>
            <a:custGeom>
              <a:avLst/>
              <a:gdLst/>
              <a:ahLst/>
              <a:cxnLst/>
              <a:rect l="l" t="t" r="r" b="b"/>
              <a:pathLst>
                <a:path w="5218" h="7491" extrusionOk="0">
                  <a:moveTo>
                    <a:pt x="4040" y="0"/>
                  </a:moveTo>
                  <a:lnTo>
                    <a:pt x="1" y="6800"/>
                  </a:lnTo>
                  <a:lnTo>
                    <a:pt x="1158" y="7490"/>
                  </a:lnTo>
                  <a:lnTo>
                    <a:pt x="5217" y="690"/>
                  </a:lnTo>
                  <a:lnTo>
                    <a:pt x="404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" name="Google Shape;125;p16"/>
            <p:cNvSpPr/>
            <p:nvPr/>
          </p:nvSpPr>
          <p:spPr>
            <a:xfrm>
              <a:off x="-787250" y="-1132050"/>
              <a:ext cx="130450" cy="187275"/>
            </a:xfrm>
            <a:custGeom>
              <a:avLst/>
              <a:gdLst/>
              <a:ahLst/>
              <a:cxnLst/>
              <a:rect l="l" t="t" r="r" b="b"/>
              <a:pathLst>
                <a:path w="5218" h="7491" extrusionOk="0">
                  <a:moveTo>
                    <a:pt x="4040" y="0"/>
                  </a:moveTo>
                  <a:lnTo>
                    <a:pt x="1" y="6800"/>
                  </a:lnTo>
                  <a:lnTo>
                    <a:pt x="1158" y="7490"/>
                  </a:lnTo>
                  <a:lnTo>
                    <a:pt x="5217" y="690"/>
                  </a:lnTo>
                  <a:lnTo>
                    <a:pt x="404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" name="Google Shape;126;p16"/>
            <p:cNvSpPr/>
            <p:nvPr/>
          </p:nvSpPr>
          <p:spPr>
            <a:xfrm>
              <a:off x="-1195725" y="-1132050"/>
              <a:ext cx="130425" cy="187275"/>
            </a:xfrm>
            <a:custGeom>
              <a:avLst/>
              <a:gdLst/>
              <a:ahLst/>
              <a:cxnLst/>
              <a:rect l="l" t="t" r="r" b="b"/>
              <a:pathLst>
                <a:path w="5217" h="7491" extrusionOk="0">
                  <a:moveTo>
                    <a:pt x="4060" y="0"/>
                  </a:moveTo>
                  <a:lnTo>
                    <a:pt x="0" y="6800"/>
                  </a:lnTo>
                  <a:lnTo>
                    <a:pt x="1157" y="7490"/>
                  </a:lnTo>
                  <a:lnTo>
                    <a:pt x="5217" y="690"/>
                  </a:lnTo>
                  <a:lnTo>
                    <a:pt x="406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" name="Google Shape;127;p16"/>
            <p:cNvSpPr/>
            <p:nvPr/>
          </p:nvSpPr>
          <p:spPr>
            <a:xfrm>
              <a:off x="-1604225" y="-1132050"/>
              <a:ext cx="130450" cy="187275"/>
            </a:xfrm>
            <a:custGeom>
              <a:avLst/>
              <a:gdLst/>
              <a:ahLst/>
              <a:cxnLst/>
              <a:rect l="l" t="t" r="r" b="b"/>
              <a:pathLst>
                <a:path w="5218" h="7491" extrusionOk="0">
                  <a:moveTo>
                    <a:pt x="4060" y="0"/>
                  </a:moveTo>
                  <a:lnTo>
                    <a:pt x="1" y="6800"/>
                  </a:lnTo>
                  <a:lnTo>
                    <a:pt x="1158" y="7490"/>
                  </a:lnTo>
                  <a:lnTo>
                    <a:pt x="5217" y="690"/>
                  </a:lnTo>
                  <a:lnTo>
                    <a:pt x="406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" name="Google Shape;128;p16"/>
            <p:cNvSpPr/>
            <p:nvPr/>
          </p:nvSpPr>
          <p:spPr>
            <a:xfrm>
              <a:off x="-2012725" y="-1132050"/>
              <a:ext cx="130450" cy="187275"/>
            </a:xfrm>
            <a:custGeom>
              <a:avLst/>
              <a:gdLst/>
              <a:ahLst/>
              <a:cxnLst/>
              <a:rect l="l" t="t" r="r" b="b"/>
              <a:pathLst>
                <a:path w="5218" h="7491" extrusionOk="0">
                  <a:moveTo>
                    <a:pt x="4060" y="0"/>
                  </a:moveTo>
                  <a:lnTo>
                    <a:pt x="1" y="6800"/>
                  </a:lnTo>
                  <a:lnTo>
                    <a:pt x="1178" y="7490"/>
                  </a:lnTo>
                  <a:lnTo>
                    <a:pt x="5217" y="690"/>
                  </a:lnTo>
                  <a:lnTo>
                    <a:pt x="406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" name="Google Shape;129;p16"/>
            <p:cNvSpPr/>
            <p:nvPr/>
          </p:nvSpPr>
          <p:spPr>
            <a:xfrm>
              <a:off x="-2421200" y="-1132050"/>
              <a:ext cx="130425" cy="187275"/>
            </a:xfrm>
            <a:custGeom>
              <a:avLst/>
              <a:gdLst/>
              <a:ahLst/>
              <a:cxnLst/>
              <a:rect l="l" t="t" r="r" b="b"/>
              <a:pathLst>
                <a:path w="5217" h="7491" extrusionOk="0">
                  <a:moveTo>
                    <a:pt x="4060" y="0"/>
                  </a:moveTo>
                  <a:lnTo>
                    <a:pt x="0" y="6800"/>
                  </a:lnTo>
                  <a:lnTo>
                    <a:pt x="1178" y="7490"/>
                  </a:lnTo>
                  <a:lnTo>
                    <a:pt x="5217" y="690"/>
                  </a:lnTo>
                  <a:lnTo>
                    <a:pt x="406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" name="Google Shape;130;p16"/>
            <p:cNvSpPr/>
            <p:nvPr/>
          </p:nvSpPr>
          <p:spPr>
            <a:xfrm>
              <a:off x="-2829175" y="-1132050"/>
              <a:ext cx="129925" cy="187275"/>
            </a:xfrm>
            <a:custGeom>
              <a:avLst/>
              <a:gdLst/>
              <a:ahLst/>
              <a:cxnLst/>
              <a:rect l="l" t="t" r="r" b="b"/>
              <a:pathLst>
                <a:path w="5197" h="7491" extrusionOk="0">
                  <a:moveTo>
                    <a:pt x="4039" y="0"/>
                  </a:moveTo>
                  <a:lnTo>
                    <a:pt x="0" y="6800"/>
                  </a:lnTo>
                  <a:lnTo>
                    <a:pt x="1157" y="7490"/>
                  </a:lnTo>
                  <a:lnTo>
                    <a:pt x="5196" y="690"/>
                  </a:lnTo>
                  <a:lnTo>
                    <a:pt x="403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" name="Google Shape;131;p16"/>
            <p:cNvSpPr/>
            <p:nvPr/>
          </p:nvSpPr>
          <p:spPr>
            <a:xfrm>
              <a:off x="-3237675" y="-1132050"/>
              <a:ext cx="129925" cy="187275"/>
            </a:xfrm>
            <a:custGeom>
              <a:avLst/>
              <a:gdLst/>
              <a:ahLst/>
              <a:cxnLst/>
              <a:rect l="l" t="t" r="r" b="b"/>
              <a:pathLst>
                <a:path w="5197" h="7491" extrusionOk="0">
                  <a:moveTo>
                    <a:pt x="4040" y="0"/>
                  </a:moveTo>
                  <a:lnTo>
                    <a:pt x="0" y="6800"/>
                  </a:lnTo>
                  <a:lnTo>
                    <a:pt x="1157" y="7490"/>
                  </a:lnTo>
                  <a:lnTo>
                    <a:pt x="5197" y="690"/>
                  </a:lnTo>
                  <a:lnTo>
                    <a:pt x="404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2" name="Google Shape;132;p16"/>
          <p:cNvSpPr txBox="1"/>
          <p:nvPr/>
        </p:nvSpPr>
        <p:spPr>
          <a:xfrm>
            <a:off x="7751741" y="0"/>
            <a:ext cx="23706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00"/>
              <a:buFont typeface="Arial"/>
              <a:buNone/>
            </a:pPr>
            <a:r>
              <a:rPr lang="ru-RU" sz="7900" b="0" i="0" u="none" strike="noStrike" cap="none">
                <a:solidFill>
                  <a:schemeClr val="accent3"/>
                </a:solidFill>
                <a:latin typeface="Bebas Neue"/>
                <a:ea typeface="Bebas Neue"/>
                <a:cs typeface="Bebas Neue"/>
                <a:sym typeface="Bebas Neue"/>
              </a:rPr>
              <a:t>ARTIFICIAL INTELLIGENCE (AI)</a:t>
            </a:r>
            <a:endParaRPr sz="1400" b="0" i="0" u="none" strike="noStrike" cap="none">
              <a:solidFill>
                <a:schemeClr val="accent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_1_1_1_1_1_1_1">
    <p:bg>
      <p:bgPr>
        <a:solidFill>
          <a:schemeClr val="accent1"/>
        </a:solidFill>
        <a:effectLst/>
      </p:bgPr>
    </p:bg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7"/>
          <p:cNvSpPr txBox="1"/>
          <p:nvPr/>
        </p:nvSpPr>
        <p:spPr>
          <a:xfrm>
            <a:off x="11400" y="2656728"/>
            <a:ext cx="9121200" cy="11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00"/>
              <a:buFont typeface="Arial"/>
              <a:buNone/>
            </a:pPr>
            <a:r>
              <a:rPr lang="ru-RU" sz="79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rPr>
              <a:t>ARTIFICIAL INTELLIGENCE (AI)</a:t>
            </a:r>
            <a:endParaRPr sz="1400" b="0" i="0" u="none" strike="noStrike" cap="non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35" name="Google Shape;135;p17"/>
          <p:cNvSpPr txBox="1"/>
          <p:nvPr/>
        </p:nvSpPr>
        <p:spPr>
          <a:xfrm>
            <a:off x="22675" y="3985092"/>
            <a:ext cx="9121200" cy="11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00"/>
              <a:buFont typeface="Arial"/>
              <a:buNone/>
            </a:pPr>
            <a:r>
              <a:rPr lang="ru-RU" sz="79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rPr>
              <a:t>ARTIFICIAL INTELLIGENCE (AI)</a:t>
            </a:r>
            <a:endParaRPr sz="1400" b="0" i="0" u="none" strike="noStrike" cap="non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36" name="Google Shape;136;p17"/>
          <p:cNvSpPr txBox="1"/>
          <p:nvPr/>
        </p:nvSpPr>
        <p:spPr>
          <a:xfrm>
            <a:off x="11400" y="1328364"/>
            <a:ext cx="9121200" cy="11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00"/>
              <a:buFont typeface="Arial"/>
              <a:buNone/>
            </a:pPr>
            <a:r>
              <a:rPr lang="ru-RU" sz="79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rPr>
              <a:t>ARTIFICIAL INTELLIGENCE (AI)</a:t>
            </a:r>
            <a:endParaRPr sz="1400" b="0" i="0" u="none" strike="noStrike" cap="non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37" name="Google Shape;137;p17"/>
          <p:cNvSpPr/>
          <p:nvPr/>
        </p:nvSpPr>
        <p:spPr>
          <a:xfrm>
            <a:off x="708150" y="535050"/>
            <a:ext cx="7720800" cy="4073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8" name="Google Shape;138;p17"/>
          <p:cNvGrpSpPr/>
          <p:nvPr/>
        </p:nvGrpSpPr>
        <p:grpSpPr>
          <a:xfrm>
            <a:off x="419564" y="436857"/>
            <a:ext cx="772605" cy="196301"/>
            <a:chOff x="2641350" y="846250"/>
            <a:chExt cx="413600" cy="105075"/>
          </a:xfrm>
        </p:grpSpPr>
        <p:sp>
          <p:nvSpPr>
            <p:cNvPr id="139" name="Google Shape;139;p17"/>
            <p:cNvSpPr/>
            <p:nvPr/>
          </p:nvSpPr>
          <p:spPr>
            <a:xfrm>
              <a:off x="2991475" y="846250"/>
              <a:ext cx="63475" cy="105075"/>
            </a:xfrm>
            <a:custGeom>
              <a:avLst/>
              <a:gdLst/>
              <a:ahLst/>
              <a:cxnLst/>
              <a:rect l="l" t="t" r="r" b="b"/>
              <a:pathLst>
                <a:path w="2539" h="4203" extrusionOk="0">
                  <a:moveTo>
                    <a:pt x="2092" y="1"/>
                  </a:moveTo>
                  <a:lnTo>
                    <a:pt x="1" y="2111"/>
                  </a:lnTo>
                  <a:lnTo>
                    <a:pt x="2092" y="4202"/>
                  </a:lnTo>
                  <a:lnTo>
                    <a:pt x="2538" y="3756"/>
                  </a:lnTo>
                  <a:lnTo>
                    <a:pt x="874" y="2111"/>
                  </a:lnTo>
                  <a:lnTo>
                    <a:pt x="2538" y="447"/>
                  </a:lnTo>
                  <a:lnTo>
                    <a:pt x="209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" name="Google Shape;140;p17"/>
            <p:cNvSpPr/>
            <p:nvPr/>
          </p:nvSpPr>
          <p:spPr>
            <a:xfrm>
              <a:off x="2874775" y="846250"/>
              <a:ext cx="63450" cy="105075"/>
            </a:xfrm>
            <a:custGeom>
              <a:avLst/>
              <a:gdLst/>
              <a:ahLst/>
              <a:cxnLst/>
              <a:rect l="l" t="t" r="r" b="b"/>
              <a:pathLst>
                <a:path w="2538" h="4203" extrusionOk="0">
                  <a:moveTo>
                    <a:pt x="2091" y="1"/>
                  </a:moveTo>
                  <a:lnTo>
                    <a:pt x="0" y="2111"/>
                  </a:lnTo>
                  <a:lnTo>
                    <a:pt x="2091" y="4202"/>
                  </a:lnTo>
                  <a:lnTo>
                    <a:pt x="2538" y="3756"/>
                  </a:lnTo>
                  <a:lnTo>
                    <a:pt x="894" y="2111"/>
                  </a:lnTo>
                  <a:lnTo>
                    <a:pt x="2538" y="447"/>
                  </a:lnTo>
                  <a:lnTo>
                    <a:pt x="209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" name="Google Shape;141;p17"/>
            <p:cNvSpPr/>
            <p:nvPr/>
          </p:nvSpPr>
          <p:spPr>
            <a:xfrm>
              <a:off x="2758075" y="846250"/>
              <a:ext cx="63450" cy="105075"/>
            </a:xfrm>
            <a:custGeom>
              <a:avLst/>
              <a:gdLst/>
              <a:ahLst/>
              <a:cxnLst/>
              <a:rect l="l" t="t" r="r" b="b"/>
              <a:pathLst>
                <a:path w="2538" h="4203" extrusionOk="0">
                  <a:moveTo>
                    <a:pt x="2111" y="1"/>
                  </a:moveTo>
                  <a:lnTo>
                    <a:pt x="0" y="2111"/>
                  </a:lnTo>
                  <a:lnTo>
                    <a:pt x="2111" y="4202"/>
                  </a:lnTo>
                  <a:lnTo>
                    <a:pt x="2537" y="3756"/>
                  </a:lnTo>
                  <a:lnTo>
                    <a:pt x="893" y="2111"/>
                  </a:lnTo>
                  <a:lnTo>
                    <a:pt x="2537" y="447"/>
                  </a:lnTo>
                  <a:lnTo>
                    <a:pt x="211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" name="Google Shape;142;p17"/>
            <p:cNvSpPr/>
            <p:nvPr/>
          </p:nvSpPr>
          <p:spPr>
            <a:xfrm>
              <a:off x="2641350" y="846250"/>
              <a:ext cx="63975" cy="105075"/>
            </a:xfrm>
            <a:custGeom>
              <a:avLst/>
              <a:gdLst/>
              <a:ahLst/>
              <a:cxnLst/>
              <a:rect l="l" t="t" r="r" b="b"/>
              <a:pathLst>
                <a:path w="2559" h="4203" extrusionOk="0">
                  <a:moveTo>
                    <a:pt x="2112" y="1"/>
                  </a:moveTo>
                  <a:lnTo>
                    <a:pt x="1" y="2111"/>
                  </a:lnTo>
                  <a:lnTo>
                    <a:pt x="2112" y="4202"/>
                  </a:lnTo>
                  <a:lnTo>
                    <a:pt x="2558" y="3756"/>
                  </a:lnTo>
                  <a:lnTo>
                    <a:pt x="894" y="2111"/>
                  </a:lnTo>
                  <a:lnTo>
                    <a:pt x="2558" y="447"/>
                  </a:lnTo>
                  <a:lnTo>
                    <a:pt x="211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3" name="Google Shape;143;p17"/>
          <p:cNvGrpSpPr/>
          <p:nvPr/>
        </p:nvGrpSpPr>
        <p:grpSpPr>
          <a:xfrm>
            <a:off x="7959731" y="436857"/>
            <a:ext cx="772605" cy="196301"/>
            <a:chOff x="2641350" y="846250"/>
            <a:chExt cx="413600" cy="105075"/>
          </a:xfrm>
        </p:grpSpPr>
        <p:sp>
          <p:nvSpPr>
            <p:cNvPr id="144" name="Google Shape;144;p17"/>
            <p:cNvSpPr/>
            <p:nvPr/>
          </p:nvSpPr>
          <p:spPr>
            <a:xfrm>
              <a:off x="2991475" y="846250"/>
              <a:ext cx="63475" cy="105075"/>
            </a:xfrm>
            <a:custGeom>
              <a:avLst/>
              <a:gdLst/>
              <a:ahLst/>
              <a:cxnLst/>
              <a:rect l="l" t="t" r="r" b="b"/>
              <a:pathLst>
                <a:path w="2539" h="4203" extrusionOk="0">
                  <a:moveTo>
                    <a:pt x="2092" y="1"/>
                  </a:moveTo>
                  <a:lnTo>
                    <a:pt x="1" y="2111"/>
                  </a:lnTo>
                  <a:lnTo>
                    <a:pt x="2092" y="4202"/>
                  </a:lnTo>
                  <a:lnTo>
                    <a:pt x="2538" y="3756"/>
                  </a:lnTo>
                  <a:lnTo>
                    <a:pt x="874" y="2111"/>
                  </a:lnTo>
                  <a:lnTo>
                    <a:pt x="2538" y="447"/>
                  </a:lnTo>
                  <a:lnTo>
                    <a:pt x="209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" name="Google Shape;145;p17"/>
            <p:cNvSpPr/>
            <p:nvPr/>
          </p:nvSpPr>
          <p:spPr>
            <a:xfrm>
              <a:off x="2874775" y="846250"/>
              <a:ext cx="63450" cy="105075"/>
            </a:xfrm>
            <a:custGeom>
              <a:avLst/>
              <a:gdLst/>
              <a:ahLst/>
              <a:cxnLst/>
              <a:rect l="l" t="t" r="r" b="b"/>
              <a:pathLst>
                <a:path w="2538" h="4203" extrusionOk="0">
                  <a:moveTo>
                    <a:pt x="2091" y="1"/>
                  </a:moveTo>
                  <a:lnTo>
                    <a:pt x="0" y="2111"/>
                  </a:lnTo>
                  <a:lnTo>
                    <a:pt x="2091" y="4202"/>
                  </a:lnTo>
                  <a:lnTo>
                    <a:pt x="2538" y="3756"/>
                  </a:lnTo>
                  <a:lnTo>
                    <a:pt x="894" y="2111"/>
                  </a:lnTo>
                  <a:lnTo>
                    <a:pt x="2538" y="447"/>
                  </a:lnTo>
                  <a:lnTo>
                    <a:pt x="209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" name="Google Shape;146;p17"/>
            <p:cNvSpPr/>
            <p:nvPr/>
          </p:nvSpPr>
          <p:spPr>
            <a:xfrm>
              <a:off x="2758075" y="846250"/>
              <a:ext cx="63450" cy="105075"/>
            </a:xfrm>
            <a:custGeom>
              <a:avLst/>
              <a:gdLst/>
              <a:ahLst/>
              <a:cxnLst/>
              <a:rect l="l" t="t" r="r" b="b"/>
              <a:pathLst>
                <a:path w="2538" h="4203" extrusionOk="0">
                  <a:moveTo>
                    <a:pt x="2111" y="1"/>
                  </a:moveTo>
                  <a:lnTo>
                    <a:pt x="0" y="2111"/>
                  </a:lnTo>
                  <a:lnTo>
                    <a:pt x="2111" y="4202"/>
                  </a:lnTo>
                  <a:lnTo>
                    <a:pt x="2537" y="3756"/>
                  </a:lnTo>
                  <a:lnTo>
                    <a:pt x="893" y="2111"/>
                  </a:lnTo>
                  <a:lnTo>
                    <a:pt x="2537" y="447"/>
                  </a:lnTo>
                  <a:lnTo>
                    <a:pt x="211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" name="Google Shape;147;p17"/>
            <p:cNvSpPr/>
            <p:nvPr/>
          </p:nvSpPr>
          <p:spPr>
            <a:xfrm>
              <a:off x="2641350" y="846250"/>
              <a:ext cx="63975" cy="105075"/>
            </a:xfrm>
            <a:custGeom>
              <a:avLst/>
              <a:gdLst/>
              <a:ahLst/>
              <a:cxnLst/>
              <a:rect l="l" t="t" r="r" b="b"/>
              <a:pathLst>
                <a:path w="2559" h="4203" extrusionOk="0">
                  <a:moveTo>
                    <a:pt x="2112" y="1"/>
                  </a:moveTo>
                  <a:lnTo>
                    <a:pt x="1" y="2111"/>
                  </a:lnTo>
                  <a:lnTo>
                    <a:pt x="2112" y="4202"/>
                  </a:lnTo>
                  <a:lnTo>
                    <a:pt x="2558" y="3756"/>
                  </a:lnTo>
                  <a:lnTo>
                    <a:pt x="894" y="2111"/>
                  </a:lnTo>
                  <a:lnTo>
                    <a:pt x="2558" y="447"/>
                  </a:lnTo>
                  <a:lnTo>
                    <a:pt x="211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5100" y="445025"/>
            <a:ext cx="7713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accen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5100" y="1152475"/>
            <a:ext cx="7713900" cy="34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aleway Medium"/>
              <a:buChar char="●"/>
              <a:defRPr sz="1400" b="0" i="0" u="none" strike="noStrike" cap="none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aleway Medium"/>
              <a:buChar char="○"/>
              <a:defRPr sz="1400" b="0" i="0" u="none" strike="noStrike" cap="none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aleway Medium"/>
              <a:buChar char="■"/>
              <a:defRPr sz="1400" b="0" i="0" u="none" strike="noStrike" cap="none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aleway Medium"/>
              <a:buChar char="●"/>
              <a:defRPr sz="1400" b="0" i="0" u="none" strike="noStrike" cap="none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aleway Medium"/>
              <a:buChar char="○"/>
              <a:defRPr sz="1400" b="0" i="0" u="none" strike="noStrike" cap="none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aleway Medium"/>
              <a:buChar char="■"/>
              <a:defRPr sz="1400" b="0" i="0" u="none" strike="noStrike" cap="none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aleway Medium"/>
              <a:buChar char="●"/>
              <a:defRPr sz="1400" b="0" i="0" u="none" strike="noStrike" cap="none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aleway Medium"/>
              <a:buChar char="○"/>
              <a:defRPr sz="1400" b="0" i="0" u="none" strike="noStrike" cap="none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aleway Medium"/>
              <a:buChar char="■"/>
              <a:defRPr sz="1400" b="0" i="0" u="none" strike="noStrike" cap="none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8"/>
          <p:cNvSpPr txBox="1">
            <a:spLocks noGrp="1"/>
          </p:cNvSpPr>
          <p:nvPr>
            <p:ph type="ctrTitle"/>
          </p:nvPr>
        </p:nvSpPr>
        <p:spPr>
          <a:xfrm>
            <a:off x="3356550" y="1165860"/>
            <a:ext cx="4412100" cy="18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ru-RU" sz="2800" dirty="0">
                <a:latin typeface="Georgia"/>
                <a:ea typeface="Georgia"/>
                <a:cs typeface="Georgia"/>
                <a:sym typeface="Georgia"/>
              </a:rPr>
              <a:t>Сервис по прогнозированию спроса на медицинские услуги по метеоусловиям</a:t>
            </a:r>
            <a:endParaRPr sz="2800" dirty="0"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53" name="Google Shape;153;p18"/>
          <p:cNvSpPr txBox="1">
            <a:spLocks noGrp="1"/>
          </p:cNvSpPr>
          <p:nvPr>
            <p:ph type="subTitle" idx="1"/>
          </p:nvPr>
        </p:nvSpPr>
        <p:spPr>
          <a:xfrm>
            <a:off x="3361114" y="3088183"/>
            <a:ext cx="4412100" cy="40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1800" dirty="0">
                <a:latin typeface="Georgia"/>
                <a:ea typeface="Georgia"/>
                <a:cs typeface="Georgia"/>
                <a:sym typeface="Georgia"/>
              </a:rPr>
              <a:t>Модуль цифровой экосистемы SMARTMED</a:t>
            </a:r>
            <a:endParaRPr sz="1800" dirty="0"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154" name="Google Shape;154;p18"/>
          <p:cNvGrpSpPr/>
          <p:nvPr/>
        </p:nvGrpSpPr>
        <p:grpSpPr>
          <a:xfrm>
            <a:off x="6779025" y="349504"/>
            <a:ext cx="913425" cy="370975"/>
            <a:chOff x="6514150" y="4420266"/>
            <a:chExt cx="913425" cy="370975"/>
          </a:xfrm>
        </p:grpSpPr>
        <p:sp>
          <p:nvSpPr>
            <p:cNvPr id="155" name="Google Shape;155;p18"/>
            <p:cNvSpPr/>
            <p:nvPr/>
          </p:nvSpPr>
          <p:spPr>
            <a:xfrm>
              <a:off x="6938875" y="4420266"/>
              <a:ext cx="488700" cy="370975"/>
            </a:xfrm>
            <a:custGeom>
              <a:avLst/>
              <a:gdLst/>
              <a:ahLst/>
              <a:cxnLst/>
              <a:rect l="l" t="t" r="r" b="b"/>
              <a:pathLst>
                <a:path w="19548" h="14839" extrusionOk="0">
                  <a:moveTo>
                    <a:pt x="8160" y="1"/>
                  </a:moveTo>
                  <a:lnTo>
                    <a:pt x="1" y="14838"/>
                  </a:lnTo>
                  <a:lnTo>
                    <a:pt x="11388" y="14838"/>
                  </a:lnTo>
                  <a:lnTo>
                    <a:pt x="1954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" name="Google Shape;156;p18"/>
            <p:cNvSpPr/>
            <p:nvPr/>
          </p:nvSpPr>
          <p:spPr>
            <a:xfrm>
              <a:off x="6514150" y="4420266"/>
              <a:ext cx="488700" cy="370975"/>
            </a:xfrm>
            <a:custGeom>
              <a:avLst/>
              <a:gdLst/>
              <a:ahLst/>
              <a:cxnLst/>
              <a:rect l="l" t="t" r="r" b="b"/>
              <a:pathLst>
                <a:path w="19548" h="14839" extrusionOk="0">
                  <a:moveTo>
                    <a:pt x="8160" y="1"/>
                  </a:moveTo>
                  <a:lnTo>
                    <a:pt x="1" y="14838"/>
                  </a:lnTo>
                  <a:lnTo>
                    <a:pt x="11388" y="14838"/>
                  </a:lnTo>
                  <a:lnTo>
                    <a:pt x="1954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57" name="Google Shape;157;p18"/>
          <p:cNvGrpSpPr/>
          <p:nvPr/>
        </p:nvGrpSpPr>
        <p:grpSpPr>
          <a:xfrm>
            <a:off x="3091863" y="1052012"/>
            <a:ext cx="537556" cy="136576"/>
            <a:chOff x="2641350" y="846250"/>
            <a:chExt cx="413600" cy="105075"/>
          </a:xfrm>
        </p:grpSpPr>
        <p:sp>
          <p:nvSpPr>
            <p:cNvPr id="158" name="Google Shape;158;p18"/>
            <p:cNvSpPr/>
            <p:nvPr/>
          </p:nvSpPr>
          <p:spPr>
            <a:xfrm>
              <a:off x="2991475" y="846250"/>
              <a:ext cx="63475" cy="105075"/>
            </a:xfrm>
            <a:custGeom>
              <a:avLst/>
              <a:gdLst/>
              <a:ahLst/>
              <a:cxnLst/>
              <a:rect l="l" t="t" r="r" b="b"/>
              <a:pathLst>
                <a:path w="2539" h="4203" extrusionOk="0">
                  <a:moveTo>
                    <a:pt x="2092" y="1"/>
                  </a:moveTo>
                  <a:lnTo>
                    <a:pt x="1" y="2111"/>
                  </a:lnTo>
                  <a:lnTo>
                    <a:pt x="2092" y="4202"/>
                  </a:lnTo>
                  <a:lnTo>
                    <a:pt x="2538" y="3756"/>
                  </a:lnTo>
                  <a:lnTo>
                    <a:pt x="874" y="2111"/>
                  </a:lnTo>
                  <a:lnTo>
                    <a:pt x="2538" y="447"/>
                  </a:lnTo>
                  <a:lnTo>
                    <a:pt x="209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" name="Google Shape;159;p18"/>
            <p:cNvSpPr/>
            <p:nvPr/>
          </p:nvSpPr>
          <p:spPr>
            <a:xfrm>
              <a:off x="2874775" y="846250"/>
              <a:ext cx="63450" cy="105075"/>
            </a:xfrm>
            <a:custGeom>
              <a:avLst/>
              <a:gdLst/>
              <a:ahLst/>
              <a:cxnLst/>
              <a:rect l="l" t="t" r="r" b="b"/>
              <a:pathLst>
                <a:path w="2538" h="4203" extrusionOk="0">
                  <a:moveTo>
                    <a:pt x="2091" y="1"/>
                  </a:moveTo>
                  <a:lnTo>
                    <a:pt x="0" y="2111"/>
                  </a:lnTo>
                  <a:lnTo>
                    <a:pt x="2091" y="4202"/>
                  </a:lnTo>
                  <a:lnTo>
                    <a:pt x="2538" y="3756"/>
                  </a:lnTo>
                  <a:lnTo>
                    <a:pt x="894" y="2111"/>
                  </a:lnTo>
                  <a:lnTo>
                    <a:pt x="2538" y="447"/>
                  </a:lnTo>
                  <a:lnTo>
                    <a:pt x="209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" name="Google Shape;160;p18"/>
            <p:cNvSpPr/>
            <p:nvPr/>
          </p:nvSpPr>
          <p:spPr>
            <a:xfrm>
              <a:off x="2758075" y="846250"/>
              <a:ext cx="63450" cy="105075"/>
            </a:xfrm>
            <a:custGeom>
              <a:avLst/>
              <a:gdLst/>
              <a:ahLst/>
              <a:cxnLst/>
              <a:rect l="l" t="t" r="r" b="b"/>
              <a:pathLst>
                <a:path w="2538" h="4203" extrusionOk="0">
                  <a:moveTo>
                    <a:pt x="2111" y="1"/>
                  </a:moveTo>
                  <a:lnTo>
                    <a:pt x="0" y="2111"/>
                  </a:lnTo>
                  <a:lnTo>
                    <a:pt x="2111" y="4202"/>
                  </a:lnTo>
                  <a:lnTo>
                    <a:pt x="2537" y="3756"/>
                  </a:lnTo>
                  <a:lnTo>
                    <a:pt x="893" y="2111"/>
                  </a:lnTo>
                  <a:lnTo>
                    <a:pt x="2537" y="447"/>
                  </a:lnTo>
                  <a:lnTo>
                    <a:pt x="211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" name="Google Shape;161;p18"/>
            <p:cNvSpPr/>
            <p:nvPr/>
          </p:nvSpPr>
          <p:spPr>
            <a:xfrm>
              <a:off x="2641350" y="846250"/>
              <a:ext cx="63975" cy="105075"/>
            </a:xfrm>
            <a:custGeom>
              <a:avLst/>
              <a:gdLst/>
              <a:ahLst/>
              <a:cxnLst/>
              <a:rect l="l" t="t" r="r" b="b"/>
              <a:pathLst>
                <a:path w="2559" h="4203" extrusionOk="0">
                  <a:moveTo>
                    <a:pt x="2112" y="1"/>
                  </a:moveTo>
                  <a:lnTo>
                    <a:pt x="1" y="2111"/>
                  </a:lnTo>
                  <a:lnTo>
                    <a:pt x="2112" y="4202"/>
                  </a:lnTo>
                  <a:lnTo>
                    <a:pt x="2558" y="3756"/>
                  </a:lnTo>
                  <a:lnTo>
                    <a:pt x="894" y="2111"/>
                  </a:lnTo>
                  <a:lnTo>
                    <a:pt x="2558" y="447"/>
                  </a:lnTo>
                  <a:lnTo>
                    <a:pt x="211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162" name="Google Shape;162;p18"/>
          <p:cNvCxnSpPr/>
          <p:nvPr/>
        </p:nvCxnSpPr>
        <p:spPr>
          <a:xfrm rot="10800000" flipH="1">
            <a:off x="3482276" y="3660814"/>
            <a:ext cx="4990500" cy="114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63" name="Google Shape;163;p18" descr="Picture backgroun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57612" y="406762"/>
            <a:ext cx="1313761" cy="1495087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18"/>
          <p:cNvSpPr txBox="1">
            <a:spLocks noGrp="1"/>
          </p:cNvSpPr>
          <p:nvPr>
            <p:ph type="subTitle" idx="1"/>
          </p:nvPr>
        </p:nvSpPr>
        <p:spPr>
          <a:xfrm>
            <a:off x="3369498" y="3849510"/>
            <a:ext cx="4874910" cy="6523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1200">
                <a:latin typeface="Georgia"/>
                <a:ea typeface="Georgia"/>
                <a:cs typeface="Georgia"/>
                <a:sym typeface="Georgia"/>
              </a:rPr>
              <a:t>Ивлева А.Н., Каледина П.В.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1200">
                <a:latin typeface="Georgia"/>
                <a:ea typeface="Georgia"/>
                <a:cs typeface="Georgia"/>
                <a:sym typeface="Georgia"/>
              </a:rPr>
              <a:t>Ментор: Смирнова Е.В.</a:t>
            </a:r>
            <a:endParaRPr/>
          </a:p>
        </p:txBody>
      </p:sp>
      <p:sp>
        <p:nvSpPr>
          <p:cNvPr id="165" name="Google Shape;165;p18"/>
          <p:cNvSpPr txBox="1">
            <a:spLocks noGrp="1"/>
          </p:cNvSpPr>
          <p:nvPr>
            <p:ph type="subTitle" idx="1"/>
          </p:nvPr>
        </p:nvSpPr>
        <p:spPr>
          <a:xfrm>
            <a:off x="756750" y="1454375"/>
            <a:ext cx="2518500" cy="220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1650" dirty="0">
                <a:latin typeface="Georgia"/>
                <a:ea typeface="Georgia"/>
                <a:cs typeface="Georgia"/>
                <a:sym typeface="Georgia"/>
              </a:rPr>
              <a:t>Ориентация продаж и управления коммуникациями с клиентами на результаты машинного анализа  метеорологических данных</a:t>
            </a:r>
            <a:endParaRPr sz="3600" dirty="0">
              <a:latin typeface="Georgia"/>
              <a:ea typeface="Georgia"/>
              <a:cs typeface="Georgia"/>
              <a:sym typeface="Georgia"/>
            </a:endParaRPr>
          </a:p>
        </p:txBody>
      </p:sp>
      <p:cxnSp>
        <p:nvCxnSpPr>
          <p:cNvPr id="166" name="Google Shape;166;p18"/>
          <p:cNvCxnSpPr/>
          <p:nvPr/>
        </p:nvCxnSpPr>
        <p:spPr>
          <a:xfrm>
            <a:off x="3306486" y="1383277"/>
            <a:ext cx="23400" cy="27924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9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ru-RU">
                <a:latin typeface="Georgia"/>
                <a:ea typeface="Georgia"/>
                <a:cs typeface="Georgia"/>
                <a:sym typeface="Georgia"/>
              </a:rPr>
              <a:t>НАША МИССИЯ</a:t>
            </a:r>
            <a:endParaRPr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72" name="Google Shape;172;p19"/>
          <p:cNvSpPr/>
          <p:nvPr/>
        </p:nvSpPr>
        <p:spPr>
          <a:xfrm>
            <a:off x="1958925" y="1168200"/>
            <a:ext cx="5239800" cy="3440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19"/>
          <p:cNvSpPr txBox="1">
            <a:spLocks noGrp="1"/>
          </p:cNvSpPr>
          <p:nvPr>
            <p:ph type="subTitle" idx="1"/>
          </p:nvPr>
        </p:nvSpPr>
        <p:spPr>
          <a:xfrm>
            <a:off x="2123725" y="1383425"/>
            <a:ext cx="4935300" cy="234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100"/>
              <a:buNone/>
            </a:pPr>
            <a:r>
              <a:rPr lang="ru-RU" sz="1600">
                <a:latin typeface="Arial Narrow"/>
                <a:ea typeface="Arial Narrow"/>
                <a:cs typeface="Arial Narrow"/>
                <a:sym typeface="Arial Narrow"/>
              </a:rPr>
              <a:t>Множество партнерских материалов, а также часть оказываемых сетью медицинских услуг не находят своего покупателя. </a:t>
            </a:r>
            <a:endParaRPr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100"/>
              <a:buNone/>
            </a:pPr>
            <a:endParaRPr sz="1600">
              <a:latin typeface="Arial Narrow"/>
              <a:ea typeface="Arial Narrow"/>
              <a:cs typeface="Arial Narrow"/>
              <a:sym typeface="Arial Narrow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100"/>
              <a:buNone/>
            </a:pPr>
            <a:endParaRPr sz="1600">
              <a:latin typeface="Arial Narrow"/>
              <a:ea typeface="Arial Narrow"/>
              <a:cs typeface="Arial Narrow"/>
              <a:sym typeface="Arial Narrow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100"/>
              <a:buNone/>
            </a:pPr>
            <a:r>
              <a:rPr lang="ru-RU" sz="1600">
                <a:latin typeface="Arial Narrow"/>
                <a:ea typeface="Arial Narrow"/>
                <a:cs typeface="Arial Narrow"/>
                <a:sym typeface="Arial Narrow"/>
              </a:rPr>
              <a:t>Предлагаемая нами концепция модуля прогнозирования призвана на основе предиктивной аналитики </a:t>
            </a:r>
            <a:r>
              <a:rPr lang="ru-RU" sz="1600" b="1">
                <a:latin typeface="Arial Narrow"/>
                <a:ea typeface="Arial Narrow"/>
                <a:cs typeface="Arial Narrow"/>
                <a:sym typeface="Arial Narrow"/>
              </a:rPr>
              <a:t>сегментировать потребительский спрос</a:t>
            </a:r>
            <a:r>
              <a:rPr lang="ru-RU" sz="1600">
                <a:latin typeface="Arial Narrow"/>
                <a:ea typeface="Arial Narrow"/>
                <a:cs typeface="Arial Narrow"/>
                <a:sym typeface="Arial Narrow"/>
              </a:rPr>
              <a:t>, решая тем самым проблему обработки и формирования маркетинговых трендов на отдельные медицинские товары и услуги. </a:t>
            </a:r>
            <a:endParaRPr sz="1600">
              <a:solidFill>
                <a:schemeClr val="accent2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cxnSp>
        <p:nvCxnSpPr>
          <p:cNvPr id="174" name="Google Shape;174;p19"/>
          <p:cNvCxnSpPr/>
          <p:nvPr/>
        </p:nvCxnSpPr>
        <p:spPr>
          <a:xfrm rot="10800000" flipH="1">
            <a:off x="3433500" y="4385825"/>
            <a:ext cx="4990500" cy="114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175" name="Google Shape;175;p19"/>
          <p:cNvGrpSpPr/>
          <p:nvPr/>
        </p:nvGrpSpPr>
        <p:grpSpPr>
          <a:xfrm>
            <a:off x="2178387" y="4323228"/>
            <a:ext cx="537556" cy="136576"/>
            <a:chOff x="2641350" y="846250"/>
            <a:chExt cx="413600" cy="105075"/>
          </a:xfrm>
        </p:grpSpPr>
        <p:sp>
          <p:nvSpPr>
            <p:cNvPr id="176" name="Google Shape;176;p19"/>
            <p:cNvSpPr/>
            <p:nvPr/>
          </p:nvSpPr>
          <p:spPr>
            <a:xfrm>
              <a:off x="2991475" y="846250"/>
              <a:ext cx="63475" cy="105075"/>
            </a:xfrm>
            <a:custGeom>
              <a:avLst/>
              <a:gdLst/>
              <a:ahLst/>
              <a:cxnLst/>
              <a:rect l="l" t="t" r="r" b="b"/>
              <a:pathLst>
                <a:path w="2539" h="4203" extrusionOk="0">
                  <a:moveTo>
                    <a:pt x="2092" y="1"/>
                  </a:moveTo>
                  <a:lnTo>
                    <a:pt x="1" y="2111"/>
                  </a:lnTo>
                  <a:lnTo>
                    <a:pt x="2092" y="4202"/>
                  </a:lnTo>
                  <a:lnTo>
                    <a:pt x="2538" y="3756"/>
                  </a:lnTo>
                  <a:lnTo>
                    <a:pt x="874" y="2111"/>
                  </a:lnTo>
                  <a:lnTo>
                    <a:pt x="2538" y="447"/>
                  </a:lnTo>
                  <a:lnTo>
                    <a:pt x="209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" name="Google Shape;177;p19"/>
            <p:cNvSpPr/>
            <p:nvPr/>
          </p:nvSpPr>
          <p:spPr>
            <a:xfrm>
              <a:off x="2874775" y="846250"/>
              <a:ext cx="63450" cy="105075"/>
            </a:xfrm>
            <a:custGeom>
              <a:avLst/>
              <a:gdLst/>
              <a:ahLst/>
              <a:cxnLst/>
              <a:rect l="l" t="t" r="r" b="b"/>
              <a:pathLst>
                <a:path w="2538" h="4203" extrusionOk="0">
                  <a:moveTo>
                    <a:pt x="2091" y="1"/>
                  </a:moveTo>
                  <a:lnTo>
                    <a:pt x="0" y="2111"/>
                  </a:lnTo>
                  <a:lnTo>
                    <a:pt x="2091" y="4202"/>
                  </a:lnTo>
                  <a:lnTo>
                    <a:pt x="2538" y="3756"/>
                  </a:lnTo>
                  <a:lnTo>
                    <a:pt x="894" y="2111"/>
                  </a:lnTo>
                  <a:lnTo>
                    <a:pt x="2538" y="447"/>
                  </a:lnTo>
                  <a:lnTo>
                    <a:pt x="209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" name="Google Shape;178;p19"/>
            <p:cNvSpPr/>
            <p:nvPr/>
          </p:nvSpPr>
          <p:spPr>
            <a:xfrm>
              <a:off x="2758075" y="846250"/>
              <a:ext cx="63450" cy="105075"/>
            </a:xfrm>
            <a:custGeom>
              <a:avLst/>
              <a:gdLst/>
              <a:ahLst/>
              <a:cxnLst/>
              <a:rect l="l" t="t" r="r" b="b"/>
              <a:pathLst>
                <a:path w="2538" h="4203" extrusionOk="0">
                  <a:moveTo>
                    <a:pt x="2111" y="1"/>
                  </a:moveTo>
                  <a:lnTo>
                    <a:pt x="0" y="2111"/>
                  </a:lnTo>
                  <a:lnTo>
                    <a:pt x="2111" y="4202"/>
                  </a:lnTo>
                  <a:lnTo>
                    <a:pt x="2537" y="3756"/>
                  </a:lnTo>
                  <a:lnTo>
                    <a:pt x="893" y="2111"/>
                  </a:lnTo>
                  <a:lnTo>
                    <a:pt x="2537" y="447"/>
                  </a:lnTo>
                  <a:lnTo>
                    <a:pt x="211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" name="Google Shape;179;p19"/>
            <p:cNvSpPr/>
            <p:nvPr/>
          </p:nvSpPr>
          <p:spPr>
            <a:xfrm>
              <a:off x="2641350" y="846250"/>
              <a:ext cx="63975" cy="105075"/>
            </a:xfrm>
            <a:custGeom>
              <a:avLst/>
              <a:gdLst/>
              <a:ahLst/>
              <a:cxnLst/>
              <a:rect l="l" t="t" r="r" b="b"/>
              <a:pathLst>
                <a:path w="2559" h="4203" extrusionOk="0">
                  <a:moveTo>
                    <a:pt x="2112" y="1"/>
                  </a:moveTo>
                  <a:lnTo>
                    <a:pt x="1" y="2111"/>
                  </a:lnTo>
                  <a:lnTo>
                    <a:pt x="2112" y="4202"/>
                  </a:lnTo>
                  <a:lnTo>
                    <a:pt x="2558" y="3756"/>
                  </a:lnTo>
                  <a:lnTo>
                    <a:pt x="894" y="2111"/>
                  </a:lnTo>
                  <a:lnTo>
                    <a:pt x="2558" y="447"/>
                  </a:lnTo>
                  <a:lnTo>
                    <a:pt x="211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0"/>
          <p:cNvSpPr txBox="1">
            <a:spLocks noGrp="1"/>
          </p:cNvSpPr>
          <p:nvPr>
            <p:ph type="title"/>
          </p:nvPr>
        </p:nvSpPr>
        <p:spPr>
          <a:xfrm>
            <a:off x="-2403100" y="151981"/>
            <a:ext cx="7659600" cy="39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900"/>
              <a:buNone/>
            </a:pPr>
            <a:r>
              <a:rPr lang="ru-RU" sz="4000" dirty="0"/>
              <a:t>MARKET TRENDS</a:t>
            </a:r>
            <a:endParaRPr sz="4000" dirty="0"/>
          </a:p>
        </p:txBody>
      </p:sp>
      <p:grpSp>
        <p:nvGrpSpPr>
          <p:cNvPr id="185" name="Google Shape;185;p20"/>
          <p:cNvGrpSpPr/>
          <p:nvPr/>
        </p:nvGrpSpPr>
        <p:grpSpPr>
          <a:xfrm>
            <a:off x="878338" y="983704"/>
            <a:ext cx="913425" cy="370975"/>
            <a:chOff x="6514150" y="4420266"/>
            <a:chExt cx="913425" cy="370975"/>
          </a:xfrm>
        </p:grpSpPr>
        <p:sp>
          <p:nvSpPr>
            <p:cNvPr id="186" name="Google Shape;186;p20"/>
            <p:cNvSpPr/>
            <p:nvPr/>
          </p:nvSpPr>
          <p:spPr>
            <a:xfrm>
              <a:off x="6938875" y="4420266"/>
              <a:ext cx="488700" cy="370975"/>
            </a:xfrm>
            <a:custGeom>
              <a:avLst/>
              <a:gdLst/>
              <a:ahLst/>
              <a:cxnLst/>
              <a:rect l="l" t="t" r="r" b="b"/>
              <a:pathLst>
                <a:path w="19548" h="14839" extrusionOk="0">
                  <a:moveTo>
                    <a:pt x="8160" y="1"/>
                  </a:moveTo>
                  <a:lnTo>
                    <a:pt x="1" y="14838"/>
                  </a:lnTo>
                  <a:lnTo>
                    <a:pt x="11388" y="14838"/>
                  </a:lnTo>
                  <a:lnTo>
                    <a:pt x="1954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" name="Google Shape;187;p20"/>
            <p:cNvSpPr/>
            <p:nvPr/>
          </p:nvSpPr>
          <p:spPr>
            <a:xfrm>
              <a:off x="6514150" y="4420266"/>
              <a:ext cx="488700" cy="370975"/>
            </a:xfrm>
            <a:custGeom>
              <a:avLst/>
              <a:gdLst/>
              <a:ahLst/>
              <a:cxnLst/>
              <a:rect l="l" t="t" r="r" b="b"/>
              <a:pathLst>
                <a:path w="19548" h="14839" extrusionOk="0">
                  <a:moveTo>
                    <a:pt x="8160" y="1"/>
                  </a:moveTo>
                  <a:lnTo>
                    <a:pt x="1" y="14838"/>
                  </a:lnTo>
                  <a:lnTo>
                    <a:pt x="11388" y="14838"/>
                  </a:lnTo>
                  <a:lnTo>
                    <a:pt x="1954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88" name="Google Shape;188;p20"/>
          <p:cNvSpPr txBox="1">
            <a:spLocks noGrp="1"/>
          </p:cNvSpPr>
          <p:nvPr>
            <p:ph type="subTitle" idx="4294967295"/>
          </p:nvPr>
        </p:nvSpPr>
        <p:spPr>
          <a:xfrm>
            <a:off x="5900250" y="3582725"/>
            <a:ext cx="2523900" cy="156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1450" dirty="0">
                <a:solidFill>
                  <a:schemeClr val="hlink"/>
                </a:solidFill>
                <a:latin typeface="Arial Narrow"/>
                <a:ea typeface="Arial Narrow"/>
                <a:cs typeface="Arial Narrow"/>
                <a:sym typeface="Arial Narrow"/>
              </a:rPr>
              <a:t>Применение нейросетевой предиктивной аналитики в маркетинге мед. учреждений является наиболее перспективной отраслью рынка инноваций в сфере здравоохранения.</a:t>
            </a:r>
            <a:endParaRPr sz="1450" dirty="0">
              <a:solidFill>
                <a:schemeClr val="hlink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450" dirty="0">
              <a:solidFill>
                <a:schemeClr val="hlink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1450" dirty="0">
                <a:solidFill>
                  <a:schemeClr val="hlink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endParaRPr sz="3400" dirty="0">
              <a:latin typeface="Arial Narrow"/>
              <a:ea typeface="Arial Narrow"/>
              <a:cs typeface="Arial Narrow"/>
              <a:sym typeface="Arial Narrow"/>
            </a:endParaRPr>
          </a:p>
        </p:txBody>
      </p:sp>
      <p:pic>
        <p:nvPicPr>
          <p:cNvPr id="189" name="Google Shape;189;p20"/>
          <p:cNvPicPr preferRelativeResize="0"/>
          <p:nvPr/>
        </p:nvPicPr>
        <p:blipFill rotWithShape="1">
          <a:blip r:embed="rId3">
            <a:alphaModFix/>
          </a:blip>
          <a:srcRect b="7209"/>
          <a:stretch/>
        </p:blipFill>
        <p:spPr>
          <a:xfrm>
            <a:off x="0" y="1305250"/>
            <a:ext cx="5707699" cy="3842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29472" y="112825"/>
            <a:ext cx="5707700" cy="1192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29472" y="1916824"/>
            <a:ext cx="5707701" cy="1309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6" name="Google Shape;236;p23"/>
          <p:cNvGrpSpPr/>
          <p:nvPr/>
        </p:nvGrpSpPr>
        <p:grpSpPr>
          <a:xfrm rot="10800000">
            <a:off x="4305271" y="4810771"/>
            <a:ext cx="537556" cy="136576"/>
            <a:chOff x="2641350" y="846250"/>
            <a:chExt cx="413600" cy="105075"/>
          </a:xfrm>
        </p:grpSpPr>
        <p:sp>
          <p:nvSpPr>
            <p:cNvPr id="237" name="Google Shape;237;p23"/>
            <p:cNvSpPr/>
            <p:nvPr/>
          </p:nvSpPr>
          <p:spPr>
            <a:xfrm>
              <a:off x="2991475" y="846250"/>
              <a:ext cx="63475" cy="105075"/>
            </a:xfrm>
            <a:custGeom>
              <a:avLst/>
              <a:gdLst/>
              <a:ahLst/>
              <a:cxnLst/>
              <a:rect l="l" t="t" r="r" b="b"/>
              <a:pathLst>
                <a:path w="2539" h="4203" extrusionOk="0">
                  <a:moveTo>
                    <a:pt x="2092" y="1"/>
                  </a:moveTo>
                  <a:lnTo>
                    <a:pt x="1" y="2111"/>
                  </a:lnTo>
                  <a:lnTo>
                    <a:pt x="2092" y="4202"/>
                  </a:lnTo>
                  <a:lnTo>
                    <a:pt x="2538" y="3756"/>
                  </a:lnTo>
                  <a:lnTo>
                    <a:pt x="874" y="2111"/>
                  </a:lnTo>
                  <a:lnTo>
                    <a:pt x="2538" y="447"/>
                  </a:lnTo>
                  <a:lnTo>
                    <a:pt x="209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" name="Google Shape;238;p23"/>
            <p:cNvSpPr/>
            <p:nvPr/>
          </p:nvSpPr>
          <p:spPr>
            <a:xfrm>
              <a:off x="2874775" y="846250"/>
              <a:ext cx="63450" cy="105075"/>
            </a:xfrm>
            <a:custGeom>
              <a:avLst/>
              <a:gdLst/>
              <a:ahLst/>
              <a:cxnLst/>
              <a:rect l="l" t="t" r="r" b="b"/>
              <a:pathLst>
                <a:path w="2538" h="4203" extrusionOk="0">
                  <a:moveTo>
                    <a:pt x="2091" y="1"/>
                  </a:moveTo>
                  <a:lnTo>
                    <a:pt x="0" y="2111"/>
                  </a:lnTo>
                  <a:lnTo>
                    <a:pt x="2091" y="4202"/>
                  </a:lnTo>
                  <a:lnTo>
                    <a:pt x="2538" y="3756"/>
                  </a:lnTo>
                  <a:lnTo>
                    <a:pt x="894" y="2111"/>
                  </a:lnTo>
                  <a:lnTo>
                    <a:pt x="2538" y="447"/>
                  </a:lnTo>
                  <a:lnTo>
                    <a:pt x="209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" name="Google Shape;239;p23"/>
            <p:cNvSpPr/>
            <p:nvPr/>
          </p:nvSpPr>
          <p:spPr>
            <a:xfrm>
              <a:off x="2758075" y="846250"/>
              <a:ext cx="63450" cy="105075"/>
            </a:xfrm>
            <a:custGeom>
              <a:avLst/>
              <a:gdLst/>
              <a:ahLst/>
              <a:cxnLst/>
              <a:rect l="l" t="t" r="r" b="b"/>
              <a:pathLst>
                <a:path w="2538" h="4203" extrusionOk="0">
                  <a:moveTo>
                    <a:pt x="2111" y="1"/>
                  </a:moveTo>
                  <a:lnTo>
                    <a:pt x="0" y="2111"/>
                  </a:lnTo>
                  <a:lnTo>
                    <a:pt x="2111" y="4202"/>
                  </a:lnTo>
                  <a:lnTo>
                    <a:pt x="2537" y="3756"/>
                  </a:lnTo>
                  <a:lnTo>
                    <a:pt x="893" y="2111"/>
                  </a:lnTo>
                  <a:lnTo>
                    <a:pt x="2537" y="447"/>
                  </a:lnTo>
                  <a:lnTo>
                    <a:pt x="211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" name="Google Shape;240;p23"/>
            <p:cNvSpPr/>
            <p:nvPr/>
          </p:nvSpPr>
          <p:spPr>
            <a:xfrm>
              <a:off x="2641350" y="846250"/>
              <a:ext cx="63975" cy="105075"/>
            </a:xfrm>
            <a:custGeom>
              <a:avLst/>
              <a:gdLst/>
              <a:ahLst/>
              <a:cxnLst/>
              <a:rect l="l" t="t" r="r" b="b"/>
              <a:pathLst>
                <a:path w="2559" h="4203" extrusionOk="0">
                  <a:moveTo>
                    <a:pt x="2112" y="1"/>
                  </a:moveTo>
                  <a:lnTo>
                    <a:pt x="1" y="2111"/>
                  </a:lnTo>
                  <a:lnTo>
                    <a:pt x="2112" y="4202"/>
                  </a:lnTo>
                  <a:lnTo>
                    <a:pt x="2558" y="3756"/>
                  </a:lnTo>
                  <a:lnTo>
                    <a:pt x="894" y="2111"/>
                  </a:lnTo>
                  <a:lnTo>
                    <a:pt x="2558" y="447"/>
                  </a:lnTo>
                  <a:lnTo>
                    <a:pt x="211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41" name="Google Shape;241;p23"/>
          <p:cNvGrpSpPr/>
          <p:nvPr/>
        </p:nvGrpSpPr>
        <p:grpSpPr>
          <a:xfrm>
            <a:off x="878338" y="983704"/>
            <a:ext cx="913425" cy="370975"/>
            <a:chOff x="6514150" y="4420266"/>
            <a:chExt cx="913425" cy="370975"/>
          </a:xfrm>
        </p:grpSpPr>
        <p:sp>
          <p:nvSpPr>
            <p:cNvPr id="242" name="Google Shape;242;p23"/>
            <p:cNvSpPr/>
            <p:nvPr/>
          </p:nvSpPr>
          <p:spPr>
            <a:xfrm>
              <a:off x="6938875" y="4420266"/>
              <a:ext cx="488700" cy="370975"/>
            </a:xfrm>
            <a:custGeom>
              <a:avLst/>
              <a:gdLst/>
              <a:ahLst/>
              <a:cxnLst/>
              <a:rect l="l" t="t" r="r" b="b"/>
              <a:pathLst>
                <a:path w="19548" h="14839" extrusionOk="0">
                  <a:moveTo>
                    <a:pt x="8160" y="1"/>
                  </a:moveTo>
                  <a:lnTo>
                    <a:pt x="1" y="14838"/>
                  </a:lnTo>
                  <a:lnTo>
                    <a:pt x="11388" y="14838"/>
                  </a:lnTo>
                  <a:lnTo>
                    <a:pt x="1954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" name="Google Shape;243;p23"/>
            <p:cNvSpPr/>
            <p:nvPr/>
          </p:nvSpPr>
          <p:spPr>
            <a:xfrm>
              <a:off x="6514150" y="4420266"/>
              <a:ext cx="488700" cy="370975"/>
            </a:xfrm>
            <a:custGeom>
              <a:avLst/>
              <a:gdLst/>
              <a:ahLst/>
              <a:cxnLst/>
              <a:rect l="l" t="t" r="r" b="b"/>
              <a:pathLst>
                <a:path w="19548" h="14839" extrusionOk="0">
                  <a:moveTo>
                    <a:pt x="8160" y="1"/>
                  </a:moveTo>
                  <a:lnTo>
                    <a:pt x="1" y="14838"/>
                  </a:lnTo>
                  <a:lnTo>
                    <a:pt x="11388" y="14838"/>
                  </a:lnTo>
                  <a:lnTo>
                    <a:pt x="1954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44" name="Google Shape;244;p23"/>
          <p:cNvPicPr preferRelativeResize="0"/>
          <p:nvPr/>
        </p:nvPicPr>
        <p:blipFill rotWithShape="1">
          <a:blip r:embed="rId3">
            <a:alphaModFix/>
          </a:blip>
          <a:srcRect r="32878"/>
          <a:stretch/>
        </p:blipFill>
        <p:spPr>
          <a:xfrm>
            <a:off x="678525" y="231025"/>
            <a:ext cx="3675899" cy="846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2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7650" y="1077590"/>
            <a:ext cx="3577625" cy="3534535"/>
          </a:xfrm>
          <a:prstGeom prst="rect">
            <a:avLst/>
          </a:prstGeom>
          <a:noFill/>
          <a:ln w="57150" cap="flat" cmpd="sng">
            <a:solidFill>
              <a:srgbClr val="BCC0E2"/>
            </a:solidFill>
            <a:prstDash val="solid"/>
            <a:miter lim="800000"/>
            <a:headEnd type="none" w="sm" len="sm"/>
            <a:tailEnd type="none" w="sm" len="sm"/>
          </a:ln>
        </p:spPr>
      </p:pic>
      <p:sp>
        <p:nvSpPr>
          <p:cNvPr id="246" name="Google Shape;246;p23"/>
          <p:cNvSpPr/>
          <p:nvPr/>
        </p:nvSpPr>
        <p:spPr>
          <a:xfrm>
            <a:off x="4757899" y="231026"/>
            <a:ext cx="3675900" cy="3623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" name="Google Shape;247;p23"/>
          <p:cNvSpPr txBox="1">
            <a:spLocks noGrp="1"/>
          </p:cNvSpPr>
          <p:nvPr>
            <p:ph type="title"/>
          </p:nvPr>
        </p:nvSpPr>
        <p:spPr>
          <a:xfrm>
            <a:off x="4757890" y="367959"/>
            <a:ext cx="3675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ru-RU" sz="3400">
                <a:latin typeface="Georgia"/>
                <a:ea typeface="Georgia"/>
                <a:cs typeface="Georgia"/>
                <a:sym typeface="Georgia"/>
              </a:rPr>
              <a:t>НАШ ПРОДУКТ</a:t>
            </a:r>
            <a:endParaRPr sz="3400"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48" name="Google Shape;248;p23"/>
          <p:cNvSpPr txBox="1">
            <a:spLocks noGrp="1"/>
          </p:cNvSpPr>
          <p:nvPr>
            <p:ph type="subTitle" idx="4294967295"/>
          </p:nvPr>
        </p:nvSpPr>
        <p:spPr>
          <a:xfrm>
            <a:off x="4572000" y="1146950"/>
            <a:ext cx="3728400" cy="332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1550">
                <a:solidFill>
                  <a:schemeClr val="hlink"/>
                </a:solidFill>
                <a:latin typeface="Arial Narrow"/>
                <a:ea typeface="Arial Narrow"/>
                <a:cs typeface="Arial Narrow"/>
                <a:sym typeface="Arial Narrow"/>
              </a:rPr>
              <a:t>    Представляет собой доп.модуль к цифровой экосистеме:</a:t>
            </a:r>
            <a:endParaRPr sz="1550">
              <a:solidFill>
                <a:schemeClr val="hlink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550">
              <a:solidFill>
                <a:schemeClr val="hlink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457200" lvl="0" indent="-32702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550"/>
              <a:buFont typeface="Arial Narrow"/>
              <a:buChar char="-"/>
            </a:pPr>
            <a:r>
              <a:rPr lang="ru-RU" sz="1550">
                <a:solidFill>
                  <a:schemeClr val="hlink"/>
                </a:solidFill>
                <a:latin typeface="Arial Narrow"/>
                <a:ea typeface="Arial Narrow"/>
                <a:cs typeface="Arial Narrow"/>
                <a:sym typeface="Arial Narrow"/>
              </a:rPr>
              <a:t>Увеличит интерес пользователей к приложению.</a:t>
            </a:r>
            <a:endParaRPr sz="1550">
              <a:solidFill>
                <a:schemeClr val="hlink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45720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550">
              <a:solidFill>
                <a:schemeClr val="hlink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457200" lvl="0" indent="-32702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550"/>
              <a:buFont typeface="Arial Narrow"/>
              <a:buChar char="-"/>
            </a:pPr>
            <a:r>
              <a:rPr lang="ru-RU" sz="1550">
                <a:solidFill>
                  <a:schemeClr val="hlink"/>
                </a:solidFill>
                <a:latin typeface="Arial Narrow"/>
                <a:ea typeface="Arial Narrow"/>
                <a:cs typeface="Arial Narrow"/>
                <a:sym typeface="Arial Narrow"/>
              </a:rPr>
              <a:t>Повысит стоимость “среднего чека” пользователя</a:t>
            </a:r>
            <a:endParaRPr sz="1550">
              <a:solidFill>
                <a:schemeClr val="hlink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550">
              <a:solidFill>
                <a:schemeClr val="hlink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457200" lvl="0" indent="-32702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550"/>
              <a:buFont typeface="Arial Narrow"/>
              <a:buChar char="-"/>
            </a:pPr>
            <a:r>
              <a:rPr lang="ru-RU" sz="1550">
                <a:solidFill>
                  <a:schemeClr val="hlink"/>
                </a:solidFill>
                <a:latin typeface="Arial Narrow"/>
                <a:ea typeface="Arial Narrow"/>
                <a:cs typeface="Arial Narrow"/>
                <a:sym typeface="Arial Narrow"/>
              </a:rPr>
              <a:t>Сохраняет маржинальность</a:t>
            </a:r>
            <a:endParaRPr sz="1550">
              <a:solidFill>
                <a:schemeClr val="hlink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550">
              <a:solidFill>
                <a:schemeClr val="hlink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457200" lvl="0" indent="-32702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550"/>
              <a:buFont typeface="Arial Narrow"/>
              <a:buChar char="-"/>
            </a:pPr>
            <a:r>
              <a:rPr lang="ru-RU" sz="1550">
                <a:solidFill>
                  <a:schemeClr val="hlink"/>
                </a:solidFill>
                <a:latin typeface="Arial Narrow"/>
                <a:ea typeface="Arial Narrow"/>
                <a:cs typeface="Arial Narrow"/>
                <a:sym typeface="Arial Narrow"/>
              </a:rPr>
              <a:t>Оптимизирует закупку мед.товаров</a:t>
            </a:r>
            <a:endParaRPr sz="1550">
              <a:solidFill>
                <a:schemeClr val="hlink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1550">
                <a:solidFill>
                  <a:schemeClr val="hlink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endParaRPr sz="3500"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1"/>
          <p:cNvSpPr/>
          <p:nvPr/>
        </p:nvSpPr>
        <p:spPr>
          <a:xfrm>
            <a:off x="2245494" y="262207"/>
            <a:ext cx="4404643" cy="4173606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21"/>
          <p:cNvSpPr txBox="1">
            <a:spLocks noGrp="1"/>
          </p:cNvSpPr>
          <p:nvPr>
            <p:ph type="title"/>
          </p:nvPr>
        </p:nvSpPr>
        <p:spPr>
          <a:xfrm>
            <a:off x="2558625" y="381027"/>
            <a:ext cx="3675900" cy="110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ru-RU" sz="3000">
                <a:latin typeface="Georgia"/>
                <a:ea typeface="Georgia"/>
                <a:cs typeface="Georgia"/>
                <a:sym typeface="Georgia"/>
              </a:rPr>
              <a:t>РАЗРАБОТАННЫЕ МОДУЛИ</a:t>
            </a:r>
            <a:endParaRPr sz="3000"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198" name="Google Shape;198;p21"/>
          <p:cNvGrpSpPr/>
          <p:nvPr/>
        </p:nvGrpSpPr>
        <p:grpSpPr>
          <a:xfrm rot="10800000">
            <a:off x="-369277" y="3791021"/>
            <a:ext cx="2159530" cy="548628"/>
            <a:chOff x="2641350" y="846250"/>
            <a:chExt cx="413600" cy="105075"/>
          </a:xfrm>
        </p:grpSpPr>
        <p:sp>
          <p:nvSpPr>
            <p:cNvPr id="199" name="Google Shape;199;p21"/>
            <p:cNvSpPr/>
            <p:nvPr/>
          </p:nvSpPr>
          <p:spPr>
            <a:xfrm>
              <a:off x="2991475" y="846250"/>
              <a:ext cx="63475" cy="105075"/>
            </a:xfrm>
            <a:custGeom>
              <a:avLst/>
              <a:gdLst/>
              <a:ahLst/>
              <a:cxnLst/>
              <a:rect l="l" t="t" r="r" b="b"/>
              <a:pathLst>
                <a:path w="2539" h="4203" extrusionOk="0">
                  <a:moveTo>
                    <a:pt x="2092" y="1"/>
                  </a:moveTo>
                  <a:lnTo>
                    <a:pt x="1" y="2111"/>
                  </a:lnTo>
                  <a:lnTo>
                    <a:pt x="2092" y="4202"/>
                  </a:lnTo>
                  <a:lnTo>
                    <a:pt x="2538" y="3756"/>
                  </a:lnTo>
                  <a:lnTo>
                    <a:pt x="874" y="2111"/>
                  </a:lnTo>
                  <a:lnTo>
                    <a:pt x="2538" y="447"/>
                  </a:lnTo>
                  <a:lnTo>
                    <a:pt x="209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" name="Google Shape;200;p21"/>
            <p:cNvSpPr/>
            <p:nvPr/>
          </p:nvSpPr>
          <p:spPr>
            <a:xfrm>
              <a:off x="2874775" y="846250"/>
              <a:ext cx="63450" cy="105075"/>
            </a:xfrm>
            <a:custGeom>
              <a:avLst/>
              <a:gdLst/>
              <a:ahLst/>
              <a:cxnLst/>
              <a:rect l="l" t="t" r="r" b="b"/>
              <a:pathLst>
                <a:path w="2538" h="4203" extrusionOk="0">
                  <a:moveTo>
                    <a:pt x="2091" y="1"/>
                  </a:moveTo>
                  <a:lnTo>
                    <a:pt x="0" y="2111"/>
                  </a:lnTo>
                  <a:lnTo>
                    <a:pt x="2091" y="4202"/>
                  </a:lnTo>
                  <a:lnTo>
                    <a:pt x="2538" y="3756"/>
                  </a:lnTo>
                  <a:lnTo>
                    <a:pt x="894" y="2111"/>
                  </a:lnTo>
                  <a:lnTo>
                    <a:pt x="2538" y="447"/>
                  </a:lnTo>
                  <a:lnTo>
                    <a:pt x="209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" name="Google Shape;201;p21"/>
            <p:cNvSpPr/>
            <p:nvPr/>
          </p:nvSpPr>
          <p:spPr>
            <a:xfrm>
              <a:off x="2758075" y="846250"/>
              <a:ext cx="63450" cy="105075"/>
            </a:xfrm>
            <a:custGeom>
              <a:avLst/>
              <a:gdLst/>
              <a:ahLst/>
              <a:cxnLst/>
              <a:rect l="l" t="t" r="r" b="b"/>
              <a:pathLst>
                <a:path w="2538" h="4203" extrusionOk="0">
                  <a:moveTo>
                    <a:pt x="2111" y="1"/>
                  </a:moveTo>
                  <a:lnTo>
                    <a:pt x="0" y="2111"/>
                  </a:lnTo>
                  <a:lnTo>
                    <a:pt x="2111" y="4202"/>
                  </a:lnTo>
                  <a:lnTo>
                    <a:pt x="2537" y="3756"/>
                  </a:lnTo>
                  <a:lnTo>
                    <a:pt x="893" y="2111"/>
                  </a:lnTo>
                  <a:lnTo>
                    <a:pt x="2537" y="447"/>
                  </a:lnTo>
                  <a:lnTo>
                    <a:pt x="211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" name="Google Shape;202;p21"/>
            <p:cNvSpPr/>
            <p:nvPr/>
          </p:nvSpPr>
          <p:spPr>
            <a:xfrm>
              <a:off x="2641350" y="846250"/>
              <a:ext cx="63975" cy="105075"/>
            </a:xfrm>
            <a:custGeom>
              <a:avLst/>
              <a:gdLst/>
              <a:ahLst/>
              <a:cxnLst/>
              <a:rect l="l" t="t" r="r" b="b"/>
              <a:pathLst>
                <a:path w="2559" h="4203" extrusionOk="0">
                  <a:moveTo>
                    <a:pt x="2112" y="1"/>
                  </a:moveTo>
                  <a:lnTo>
                    <a:pt x="1" y="2111"/>
                  </a:lnTo>
                  <a:lnTo>
                    <a:pt x="2112" y="4202"/>
                  </a:lnTo>
                  <a:lnTo>
                    <a:pt x="2558" y="3756"/>
                  </a:lnTo>
                  <a:lnTo>
                    <a:pt x="894" y="2111"/>
                  </a:lnTo>
                  <a:lnTo>
                    <a:pt x="2558" y="447"/>
                  </a:lnTo>
                  <a:lnTo>
                    <a:pt x="211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03" name="Google Shape;203;p21"/>
          <p:cNvSpPr/>
          <p:nvPr/>
        </p:nvSpPr>
        <p:spPr>
          <a:xfrm>
            <a:off x="6234515" y="118346"/>
            <a:ext cx="998400" cy="998400"/>
          </a:xfrm>
          <a:prstGeom prst="ellipse">
            <a:avLst/>
          </a:prstGeom>
          <a:solidFill>
            <a:srgbClr val="718AC6">
              <a:alpha val="3803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04" name="Google Shape;204;p21"/>
          <p:cNvGrpSpPr/>
          <p:nvPr/>
        </p:nvGrpSpPr>
        <p:grpSpPr>
          <a:xfrm>
            <a:off x="1688408" y="244449"/>
            <a:ext cx="537556" cy="136576"/>
            <a:chOff x="2641350" y="846250"/>
            <a:chExt cx="413600" cy="105075"/>
          </a:xfrm>
        </p:grpSpPr>
        <p:sp>
          <p:nvSpPr>
            <p:cNvPr id="205" name="Google Shape;205;p21"/>
            <p:cNvSpPr/>
            <p:nvPr/>
          </p:nvSpPr>
          <p:spPr>
            <a:xfrm>
              <a:off x="2991475" y="846250"/>
              <a:ext cx="63475" cy="105075"/>
            </a:xfrm>
            <a:custGeom>
              <a:avLst/>
              <a:gdLst/>
              <a:ahLst/>
              <a:cxnLst/>
              <a:rect l="l" t="t" r="r" b="b"/>
              <a:pathLst>
                <a:path w="2539" h="4203" extrusionOk="0">
                  <a:moveTo>
                    <a:pt x="2092" y="1"/>
                  </a:moveTo>
                  <a:lnTo>
                    <a:pt x="1" y="2111"/>
                  </a:lnTo>
                  <a:lnTo>
                    <a:pt x="2092" y="4202"/>
                  </a:lnTo>
                  <a:lnTo>
                    <a:pt x="2538" y="3756"/>
                  </a:lnTo>
                  <a:lnTo>
                    <a:pt x="874" y="2111"/>
                  </a:lnTo>
                  <a:lnTo>
                    <a:pt x="2538" y="447"/>
                  </a:lnTo>
                  <a:lnTo>
                    <a:pt x="209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" name="Google Shape;206;p21"/>
            <p:cNvSpPr/>
            <p:nvPr/>
          </p:nvSpPr>
          <p:spPr>
            <a:xfrm>
              <a:off x="2874775" y="846250"/>
              <a:ext cx="63450" cy="105075"/>
            </a:xfrm>
            <a:custGeom>
              <a:avLst/>
              <a:gdLst/>
              <a:ahLst/>
              <a:cxnLst/>
              <a:rect l="l" t="t" r="r" b="b"/>
              <a:pathLst>
                <a:path w="2538" h="4203" extrusionOk="0">
                  <a:moveTo>
                    <a:pt x="2091" y="1"/>
                  </a:moveTo>
                  <a:lnTo>
                    <a:pt x="0" y="2111"/>
                  </a:lnTo>
                  <a:lnTo>
                    <a:pt x="2091" y="4202"/>
                  </a:lnTo>
                  <a:lnTo>
                    <a:pt x="2538" y="3756"/>
                  </a:lnTo>
                  <a:lnTo>
                    <a:pt x="894" y="2111"/>
                  </a:lnTo>
                  <a:lnTo>
                    <a:pt x="2538" y="447"/>
                  </a:lnTo>
                  <a:lnTo>
                    <a:pt x="209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" name="Google Shape;207;p21"/>
            <p:cNvSpPr/>
            <p:nvPr/>
          </p:nvSpPr>
          <p:spPr>
            <a:xfrm>
              <a:off x="2758075" y="846250"/>
              <a:ext cx="63450" cy="105075"/>
            </a:xfrm>
            <a:custGeom>
              <a:avLst/>
              <a:gdLst/>
              <a:ahLst/>
              <a:cxnLst/>
              <a:rect l="l" t="t" r="r" b="b"/>
              <a:pathLst>
                <a:path w="2538" h="4203" extrusionOk="0">
                  <a:moveTo>
                    <a:pt x="2111" y="1"/>
                  </a:moveTo>
                  <a:lnTo>
                    <a:pt x="0" y="2111"/>
                  </a:lnTo>
                  <a:lnTo>
                    <a:pt x="2111" y="4202"/>
                  </a:lnTo>
                  <a:lnTo>
                    <a:pt x="2537" y="3756"/>
                  </a:lnTo>
                  <a:lnTo>
                    <a:pt x="893" y="2111"/>
                  </a:lnTo>
                  <a:lnTo>
                    <a:pt x="2537" y="447"/>
                  </a:lnTo>
                  <a:lnTo>
                    <a:pt x="211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" name="Google Shape;208;p21"/>
            <p:cNvSpPr/>
            <p:nvPr/>
          </p:nvSpPr>
          <p:spPr>
            <a:xfrm>
              <a:off x="2641350" y="846250"/>
              <a:ext cx="63975" cy="105075"/>
            </a:xfrm>
            <a:custGeom>
              <a:avLst/>
              <a:gdLst/>
              <a:ahLst/>
              <a:cxnLst/>
              <a:rect l="l" t="t" r="r" b="b"/>
              <a:pathLst>
                <a:path w="2559" h="4203" extrusionOk="0">
                  <a:moveTo>
                    <a:pt x="2112" y="1"/>
                  </a:moveTo>
                  <a:lnTo>
                    <a:pt x="1" y="2111"/>
                  </a:lnTo>
                  <a:lnTo>
                    <a:pt x="2112" y="4202"/>
                  </a:lnTo>
                  <a:lnTo>
                    <a:pt x="2558" y="3756"/>
                  </a:lnTo>
                  <a:lnTo>
                    <a:pt x="894" y="2111"/>
                  </a:lnTo>
                  <a:lnTo>
                    <a:pt x="2558" y="447"/>
                  </a:lnTo>
                  <a:lnTo>
                    <a:pt x="211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09" name="Google Shape;209;p21" descr="https://cdn.usegalileo.ai/screenshots/4eff1c9b-1be9-4a30-9212-52ac8f69597f.webp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21" descr="https://cdn.usegalileo.ai/screenshots/4eff1c9b-1be9-4a30-9212-52ac8f69597f.webp"/>
          <p:cNvSpPr/>
          <p:nvPr/>
        </p:nvSpPr>
        <p:spPr>
          <a:xfrm>
            <a:off x="307975" y="7937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21" descr="https://cdn.usegalileo.ai/screenshots/4eff1c9b-1be9-4a30-9212-52ac8f69597f.webp"/>
          <p:cNvSpPr/>
          <p:nvPr/>
        </p:nvSpPr>
        <p:spPr>
          <a:xfrm>
            <a:off x="460375" y="160337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21" descr="https://cdn.usegalileo.ai/screenshots/4eff1c9b-1be9-4a30-9212-52ac8f69597f.webp"/>
          <p:cNvSpPr/>
          <p:nvPr/>
        </p:nvSpPr>
        <p:spPr>
          <a:xfrm>
            <a:off x="612775" y="312737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21" descr="https://cdn.usegalileo.ai/screenshots/4eff1c9b-1be9-4a30-9212-52ac8f69597f.webp"/>
          <p:cNvSpPr/>
          <p:nvPr/>
        </p:nvSpPr>
        <p:spPr>
          <a:xfrm>
            <a:off x="765175" y="465137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21"/>
          <p:cNvSpPr txBox="1">
            <a:spLocks noGrp="1"/>
          </p:cNvSpPr>
          <p:nvPr>
            <p:ph type="subTitle" idx="4294967295"/>
          </p:nvPr>
        </p:nvSpPr>
        <p:spPr>
          <a:xfrm>
            <a:off x="2558625" y="1820925"/>
            <a:ext cx="3921000" cy="251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1550" dirty="0">
                <a:solidFill>
                  <a:schemeClr val="hlink"/>
                </a:solidFill>
                <a:latin typeface="Arial Narrow"/>
                <a:ea typeface="Arial Narrow"/>
                <a:cs typeface="Arial Narrow"/>
                <a:sym typeface="Arial Narrow"/>
              </a:rPr>
              <a:t>Интеграция с метеорологической станцией, представление прогноза.</a:t>
            </a:r>
            <a:endParaRPr sz="1550" dirty="0">
              <a:solidFill>
                <a:schemeClr val="hlink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550" dirty="0">
              <a:solidFill>
                <a:schemeClr val="hlink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550" dirty="0">
              <a:solidFill>
                <a:schemeClr val="hlink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1550" dirty="0">
                <a:solidFill>
                  <a:schemeClr val="hlink"/>
                </a:solidFill>
                <a:latin typeface="Arial Narrow"/>
                <a:ea typeface="Arial Narrow"/>
                <a:cs typeface="Arial Narrow"/>
                <a:sym typeface="Arial Narrow"/>
              </a:rPr>
              <a:t>Анализ активности пользователя в приложении</a:t>
            </a:r>
            <a:endParaRPr sz="1550" dirty="0">
              <a:solidFill>
                <a:schemeClr val="hlink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550" dirty="0">
              <a:solidFill>
                <a:schemeClr val="hlink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550" dirty="0">
              <a:solidFill>
                <a:schemeClr val="hlink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1550" dirty="0">
                <a:solidFill>
                  <a:schemeClr val="hlink"/>
                </a:solidFill>
                <a:latin typeface="Arial Narrow"/>
                <a:ea typeface="Arial Narrow"/>
                <a:cs typeface="Arial Narrow"/>
                <a:sym typeface="Arial Narrow"/>
              </a:rPr>
              <a:t>Кластеризация коэффициента метеозависимости</a:t>
            </a:r>
            <a:endParaRPr sz="1550" dirty="0">
              <a:solidFill>
                <a:schemeClr val="hlink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550" dirty="0">
              <a:solidFill>
                <a:schemeClr val="hlink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550" dirty="0">
              <a:solidFill>
                <a:schemeClr val="hlink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pic>
        <p:nvPicPr>
          <p:cNvPr id="2" name="Picture 6">
            <a:extLst>
              <a:ext uri="{FF2B5EF4-FFF2-40B4-BE49-F238E27FC236}">
                <a16:creationId xmlns:a16="http://schemas.microsoft.com/office/drawing/2014/main" id="{5EA3A422-5DC2-E295-E8DE-5105F8C27F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2756" y="312736"/>
            <a:ext cx="2169417" cy="4525007"/>
          </a:xfrm>
          <a:prstGeom prst="rect">
            <a:avLst/>
          </a:prstGeom>
          <a:noFill/>
          <a:ln w="57150">
            <a:solidFill>
              <a:schemeClr val="accent4">
                <a:lumMod val="9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74AE86E-7066-25C2-DD74-974A7AC424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55575" y="244449"/>
            <a:ext cx="2007918" cy="4813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2"/>
          <p:cNvSpPr/>
          <p:nvPr/>
        </p:nvSpPr>
        <p:spPr>
          <a:xfrm>
            <a:off x="2729700" y="374000"/>
            <a:ext cx="996600" cy="996600"/>
          </a:xfrm>
          <a:prstGeom prst="ellipse">
            <a:avLst/>
          </a:prstGeom>
          <a:solidFill>
            <a:srgbClr val="6E79E4">
              <a:alpha val="35686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22"/>
          <p:cNvSpPr txBox="1">
            <a:spLocks noGrp="1"/>
          </p:cNvSpPr>
          <p:nvPr>
            <p:ph type="ctrTitle"/>
          </p:nvPr>
        </p:nvSpPr>
        <p:spPr>
          <a:xfrm>
            <a:off x="2579174" y="1635646"/>
            <a:ext cx="4284000" cy="99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ru-RU" sz="5400" b="1">
                <a:latin typeface="Georgia"/>
                <a:ea typeface="Georgia"/>
                <a:cs typeface="Georgia"/>
                <a:sym typeface="Georgia"/>
              </a:rPr>
              <a:t>СПАСИБО</a:t>
            </a:r>
            <a:endParaRPr sz="5400" b="1"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21" name="Google Shape;221;p22"/>
          <p:cNvSpPr txBox="1">
            <a:spLocks noGrp="1"/>
          </p:cNvSpPr>
          <p:nvPr>
            <p:ph type="subTitle" idx="1"/>
          </p:nvPr>
        </p:nvSpPr>
        <p:spPr>
          <a:xfrm>
            <a:off x="2591750" y="3075806"/>
            <a:ext cx="3996474" cy="12798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100"/>
              <a:buFont typeface="Arial"/>
              <a:buNone/>
            </a:pPr>
            <a:r>
              <a:rPr lang="ru-RU" b="1">
                <a:solidFill>
                  <a:schemeClr val="accent2"/>
                </a:solidFill>
              </a:rPr>
              <a:t>Остались вопросы?</a:t>
            </a:r>
            <a:endParaRPr b="1">
              <a:solidFill>
                <a:schemeClr val="accent2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100"/>
              <a:buFont typeface="Arial"/>
              <a:buNone/>
            </a:pPr>
            <a:r>
              <a:rPr lang="ru-RU">
                <a:solidFill>
                  <a:schemeClr val="accent2"/>
                </a:solidFill>
              </a:rPr>
              <a:t>students1654@gmail.com </a:t>
            </a:r>
            <a:endParaRPr>
              <a:solidFill>
                <a:schemeClr val="accent2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100"/>
              <a:buFont typeface="Arial"/>
              <a:buNone/>
            </a:pPr>
            <a:r>
              <a:rPr lang="ru-RU">
                <a:solidFill>
                  <a:schemeClr val="accent2"/>
                </a:solidFill>
              </a:rPr>
              <a:t>+7 960 940 73 01</a:t>
            </a:r>
            <a:endParaRPr>
              <a:solidFill>
                <a:schemeClr val="accent2"/>
              </a:solidFill>
            </a:endParaRPr>
          </a:p>
        </p:txBody>
      </p:sp>
      <p:grpSp>
        <p:nvGrpSpPr>
          <p:cNvPr id="222" name="Google Shape;222;p22"/>
          <p:cNvGrpSpPr/>
          <p:nvPr/>
        </p:nvGrpSpPr>
        <p:grpSpPr>
          <a:xfrm>
            <a:off x="-267175" y="1108580"/>
            <a:ext cx="3397850" cy="187275"/>
            <a:chOff x="-3237675" y="-1132050"/>
            <a:chExt cx="3397850" cy="187275"/>
          </a:xfrm>
        </p:grpSpPr>
        <p:sp>
          <p:nvSpPr>
            <p:cNvPr id="223" name="Google Shape;223;p22"/>
            <p:cNvSpPr/>
            <p:nvPr/>
          </p:nvSpPr>
          <p:spPr>
            <a:xfrm>
              <a:off x="-378750" y="-1132050"/>
              <a:ext cx="130425" cy="187275"/>
            </a:xfrm>
            <a:custGeom>
              <a:avLst/>
              <a:gdLst/>
              <a:ahLst/>
              <a:cxnLst/>
              <a:rect l="l" t="t" r="r" b="b"/>
              <a:pathLst>
                <a:path w="5217" h="7491" extrusionOk="0">
                  <a:moveTo>
                    <a:pt x="4040" y="0"/>
                  </a:moveTo>
                  <a:lnTo>
                    <a:pt x="0" y="6800"/>
                  </a:lnTo>
                  <a:lnTo>
                    <a:pt x="1157" y="7490"/>
                  </a:lnTo>
                  <a:lnTo>
                    <a:pt x="5217" y="690"/>
                  </a:lnTo>
                  <a:lnTo>
                    <a:pt x="404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" name="Google Shape;224;p22"/>
            <p:cNvSpPr/>
            <p:nvPr/>
          </p:nvSpPr>
          <p:spPr>
            <a:xfrm>
              <a:off x="29725" y="-1132050"/>
              <a:ext cx="130450" cy="187275"/>
            </a:xfrm>
            <a:custGeom>
              <a:avLst/>
              <a:gdLst/>
              <a:ahLst/>
              <a:cxnLst/>
              <a:rect l="l" t="t" r="r" b="b"/>
              <a:pathLst>
                <a:path w="5218" h="7491" extrusionOk="0">
                  <a:moveTo>
                    <a:pt x="4040" y="0"/>
                  </a:moveTo>
                  <a:lnTo>
                    <a:pt x="1" y="6800"/>
                  </a:lnTo>
                  <a:lnTo>
                    <a:pt x="1158" y="7490"/>
                  </a:lnTo>
                  <a:lnTo>
                    <a:pt x="5217" y="690"/>
                  </a:lnTo>
                  <a:lnTo>
                    <a:pt x="404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" name="Google Shape;225;p22"/>
            <p:cNvSpPr/>
            <p:nvPr/>
          </p:nvSpPr>
          <p:spPr>
            <a:xfrm>
              <a:off x="-787250" y="-1132050"/>
              <a:ext cx="130450" cy="187275"/>
            </a:xfrm>
            <a:custGeom>
              <a:avLst/>
              <a:gdLst/>
              <a:ahLst/>
              <a:cxnLst/>
              <a:rect l="l" t="t" r="r" b="b"/>
              <a:pathLst>
                <a:path w="5218" h="7491" extrusionOk="0">
                  <a:moveTo>
                    <a:pt x="4040" y="0"/>
                  </a:moveTo>
                  <a:lnTo>
                    <a:pt x="1" y="6800"/>
                  </a:lnTo>
                  <a:lnTo>
                    <a:pt x="1158" y="7490"/>
                  </a:lnTo>
                  <a:lnTo>
                    <a:pt x="5217" y="690"/>
                  </a:lnTo>
                  <a:lnTo>
                    <a:pt x="404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" name="Google Shape;226;p22"/>
            <p:cNvSpPr/>
            <p:nvPr/>
          </p:nvSpPr>
          <p:spPr>
            <a:xfrm>
              <a:off x="-1195725" y="-1132050"/>
              <a:ext cx="130425" cy="187275"/>
            </a:xfrm>
            <a:custGeom>
              <a:avLst/>
              <a:gdLst/>
              <a:ahLst/>
              <a:cxnLst/>
              <a:rect l="l" t="t" r="r" b="b"/>
              <a:pathLst>
                <a:path w="5217" h="7491" extrusionOk="0">
                  <a:moveTo>
                    <a:pt x="4060" y="0"/>
                  </a:moveTo>
                  <a:lnTo>
                    <a:pt x="0" y="6800"/>
                  </a:lnTo>
                  <a:lnTo>
                    <a:pt x="1157" y="7490"/>
                  </a:lnTo>
                  <a:lnTo>
                    <a:pt x="5217" y="690"/>
                  </a:lnTo>
                  <a:lnTo>
                    <a:pt x="406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" name="Google Shape;227;p22"/>
            <p:cNvSpPr/>
            <p:nvPr/>
          </p:nvSpPr>
          <p:spPr>
            <a:xfrm>
              <a:off x="-1604225" y="-1132050"/>
              <a:ext cx="130450" cy="187275"/>
            </a:xfrm>
            <a:custGeom>
              <a:avLst/>
              <a:gdLst/>
              <a:ahLst/>
              <a:cxnLst/>
              <a:rect l="l" t="t" r="r" b="b"/>
              <a:pathLst>
                <a:path w="5218" h="7491" extrusionOk="0">
                  <a:moveTo>
                    <a:pt x="4060" y="0"/>
                  </a:moveTo>
                  <a:lnTo>
                    <a:pt x="1" y="6800"/>
                  </a:lnTo>
                  <a:lnTo>
                    <a:pt x="1158" y="7490"/>
                  </a:lnTo>
                  <a:lnTo>
                    <a:pt x="5217" y="690"/>
                  </a:lnTo>
                  <a:lnTo>
                    <a:pt x="406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" name="Google Shape;228;p22"/>
            <p:cNvSpPr/>
            <p:nvPr/>
          </p:nvSpPr>
          <p:spPr>
            <a:xfrm>
              <a:off x="-2012725" y="-1132050"/>
              <a:ext cx="130450" cy="187275"/>
            </a:xfrm>
            <a:custGeom>
              <a:avLst/>
              <a:gdLst/>
              <a:ahLst/>
              <a:cxnLst/>
              <a:rect l="l" t="t" r="r" b="b"/>
              <a:pathLst>
                <a:path w="5218" h="7491" extrusionOk="0">
                  <a:moveTo>
                    <a:pt x="4060" y="0"/>
                  </a:moveTo>
                  <a:lnTo>
                    <a:pt x="1" y="6800"/>
                  </a:lnTo>
                  <a:lnTo>
                    <a:pt x="1178" y="7490"/>
                  </a:lnTo>
                  <a:lnTo>
                    <a:pt x="5217" y="690"/>
                  </a:lnTo>
                  <a:lnTo>
                    <a:pt x="406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" name="Google Shape;229;p22"/>
            <p:cNvSpPr/>
            <p:nvPr/>
          </p:nvSpPr>
          <p:spPr>
            <a:xfrm>
              <a:off x="-2421200" y="-1132050"/>
              <a:ext cx="130425" cy="187275"/>
            </a:xfrm>
            <a:custGeom>
              <a:avLst/>
              <a:gdLst/>
              <a:ahLst/>
              <a:cxnLst/>
              <a:rect l="l" t="t" r="r" b="b"/>
              <a:pathLst>
                <a:path w="5217" h="7491" extrusionOk="0">
                  <a:moveTo>
                    <a:pt x="4060" y="0"/>
                  </a:moveTo>
                  <a:lnTo>
                    <a:pt x="0" y="6800"/>
                  </a:lnTo>
                  <a:lnTo>
                    <a:pt x="1178" y="7490"/>
                  </a:lnTo>
                  <a:lnTo>
                    <a:pt x="5217" y="690"/>
                  </a:lnTo>
                  <a:lnTo>
                    <a:pt x="406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" name="Google Shape;230;p22"/>
            <p:cNvSpPr/>
            <p:nvPr/>
          </p:nvSpPr>
          <p:spPr>
            <a:xfrm>
              <a:off x="-2829175" y="-1132050"/>
              <a:ext cx="129925" cy="187275"/>
            </a:xfrm>
            <a:custGeom>
              <a:avLst/>
              <a:gdLst/>
              <a:ahLst/>
              <a:cxnLst/>
              <a:rect l="l" t="t" r="r" b="b"/>
              <a:pathLst>
                <a:path w="5197" h="7491" extrusionOk="0">
                  <a:moveTo>
                    <a:pt x="4039" y="0"/>
                  </a:moveTo>
                  <a:lnTo>
                    <a:pt x="0" y="6800"/>
                  </a:lnTo>
                  <a:lnTo>
                    <a:pt x="1157" y="7490"/>
                  </a:lnTo>
                  <a:lnTo>
                    <a:pt x="5196" y="690"/>
                  </a:lnTo>
                  <a:lnTo>
                    <a:pt x="403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" name="Google Shape;231;p22"/>
            <p:cNvSpPr/>
            <p:nvPr/>
          </p:nvSpPr>
          <p:spPr>
            <a:xfrm>
              <a:off x="-3237675" y="-1132050"/>
              <a:ext cx="129925" cy="187275"/>
            </a:xfrm>
            <a:custGeom>
              <a:avLst/>
              <a:gdLst/>
              <a:ahLst/>
              <a:cxnLst/>
              <a:rect l="l" t="t" r="r" b="b"/>
              <a:pathLst>
                <a:path w="5197" h="7491" extrusionOk="0">
                  <a:moveTo>
                    <a:pt x="4040" y="0"/>
                  </a:moveTo>
                  <a:lnTo>
                    <a:pt x="0" y="6800"/>
                  </a:lnTo>
                  <a:lnTo>
                    <a:pt x="1157" y="7490"/>
                  </a:lnTo>
                  <a:lnTo>
                    <a:pt x="5197" y="690"/>
                  </a:lnTo>
                  <a:lnTo>
                    <a:pt x="404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Artificial Intelligence (AI) Startup Business Plan by Slidesgo">
  <a:themeElements>
    <a:clrScheme name="Simple Light">
      <a:dk1>
        <a:srgbClr val="191919"/>
      </a:dk1>
      <a:lt1>
        <a:srgbClr val="FFFFFF"/>
      </a:lt1>
      <a:dk2>
        <a:srgbClr val="C1C1C1"/>
      </a:dk2>
      <a:lt2>
        <a:srgbClr val="E7E7E7"/>
      </a:lt2>
      <a:accent1>
        <a:srgbClr val="6E79E4"/>
      </a:accent1>
      <a:accent2>
        <a:srgbClr val="3C3C3B"/>
      </a:accent2>
      <a:accent3>
        <a:srgbClr val="5C64B8"/>
      </a:accent3>
      <a:accent4>
        <a:srgbClr val="FFFFFF"/>
      </a:accent4>
      <a:accent5>
        <a:srgbClr val="FFFFFF"/>
      </a:accent5>
      <a:accent6>
        <a:srgbClr val="FFFFFF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179</Words>
  <Application>Microsoft Macintosh PowerPoint</Application>
  <PresentationFormat>Экран (16:9)</PresentationFormat>
  <Paragraphs>37</Paragraphs>
  <Slides>6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4" baseType="lpstr">
      <vt:lpstr>Georgia</vt:lpstr>
      <vt:lpstr>Arial Narrow</vt:lpstr>
      <vt:lpstr>Raleway Medium</vt:lpstr>
      <vt:lpstr>Raleway</vt:lpstr>
      <vt:lpstr>Arial</vt:lpstr>
      <vt:lpstr>Bebas Neue</vt:lpstr>
      <vt:lpstr>Nunito</vt:lpstr>
      <vt:lpstr>Artificial Intelligence (AI) Startup Business Plan by Slidesgo</vt:lpstr>
      <vt:lpstr>Сервис по прогнозированию спроса на медицинские услуги по метеоусловиям</vt:lpstr>
      <vt:lpstr>НАША МИССИЯ</vt:lpstr>
      <vt:lpstr>MARKET TRENDS</vt:lpstr>
      <vt:lpstr>НАШ ПРОДУКТ</vt:lpstr>
      <vt:lpstr>РАЗРАБОТАННЫЕ МОДУЛИ</vt:lpstr>
      <vt:lpstr>СПАСИБО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полина каледина</cp:lastModifiedBy>
  <cp:revision>2</cp:revision>
  <dcterms:modified xsi:type="dcterms:W3CDTF">2024-12-03T11:37:25Z</dcterms:modified>
</cp:coreProperties>
</file>