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90000"/>
  </p:normalViewPr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2159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9" cy="72009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slide" Target="slides/slide11.xml"  /><Relationship Id="rId14" Type="http://schemas.openxmlformats.org/officeDocument/2006/relationships/slide" Target="slides/slide12.xml"  /><Relationship Id="rId15" Type="http://schemas.openxmlformats.org/officeDocument/2006/relationships/slide" Target="slides/slide13.xml"  /><Relationship Id="rId16" Type="http://schemas.openxmlformats.org/officeDocument/2006/relationships/presProps" Target="presProps.xml"  /><Relationship Id="rId17" Type="http://schemas.openxmlformats.org/officeDocument/2006/relationships/viewProps" Target="viewProps.xml"  /><Relationship Id="rId18" Type="http://schemas.openxmlformats.org/officeDocument/2006/relationships/theme" Target="theme/theme1.xml"  /><Relationship Id="rId19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1A3D5110-9FE0-496F-B26A-071D02F2DE37}" type="datetime1">
              <a:rPr lang="ru-RU" altLang="en-US"/>
              <a:pPr lvl="0">
                <a:defRPr/>
              </a:pPr>
              <a:t>28-10</a:t>
            </a:fld>
            <a:endParaRPr lang="ru-RU" altLang="en-US"/>
          </a:p>
        </p:txBody>
      </p:sp>
      <p:sp>
        <p:nvSpPr>
          <p:cNvPr id="4" name="Образ слайда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5" name="Заметка к слайду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ru-RU" altLang="en-US"/>
              <a:pPr lvl="0">
                <a:defRPr/>
              </a:pPr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0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en-US" smtClean="0"/>
              <a:t>Образец подзаголовка</a:t>
            </a:r>
            <a:endParaRPr lang="ru-RU" alt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130E-E3B8-4EBE-931F-81B26B8448AA}" type="datetime1">
              <a:rPr lang="ru-RU" altLang="en-US" smtClean="0"/>
              <a:pPr/>
              <a:t>2009-12-07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36A-82A3-4C8B-9D31-CD724F3673ED}" type="datetime1">
              <a:rPr lang="ru-RU" altLang="en-US" smtClean="0"/>
              <a:pPr/>
              <a:t>2009-12-07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ru-RU" altLang="en-US" smtClean="0"/>
              <a:pPr/>
              <a:t>2009-12-07</a:t>
            </a:fld>
            <a:endParaRPr lang="ru-RU" alt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0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en-US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ru-RU" altLang="en-US" smtClean="0"/>
              <a:pPr/>
              <a:t>2009-12-07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ru-RU" altLang="en-US" smtClean="0"/>
              <a:pPr/>
              <a:t>2009-12-07</a:t>
            </a:fld>
            <a:endParaRPr lang="ru-RU" alt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ru-RU" altLang="en-US" smtClean="0"/>
              <a:pPr/>
              <a:t>2009-12-07</a:t>
            </a:fld>
            <a:endParaRPr lang="ru-RU" alt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bl" preserve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ru-RU" altLang="en-US" smtClean="0"/>
              <a:t>Вставка таблицы</a:t>
            </a:r>
            <a:endParaRPr lang="ru-RU" alt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E90-850C-410B-8B89-8394F580CFDA}" type="datetime1">
              <a:rPr lang="ru-RU" altLang="en-US" smtClean="0"/>
              <a:pPr/>
              <a:t>2009-12-07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ru-RU" altLang="en-US" smtClean="0"/>
              <a:pPr/>
              <a:t>2009-12-07</a:t>
            </a:fld>
            <a:endParaRPr lang="ru-RU" alt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0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en-US" smtClean="0"/>
              <a:t>Вставка картинки</a:t>
            </a:r>
            <a:endParaRPr lang="ru-RU" alt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ru-RU" altLang="en-US" smtClean="0"/>
              <a:t>Образец текста</a:t>
            </a:r>
            <a:endParaRPr lang="ru-RU" alt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ru-RU" altLang="en-US" smtClean="0"/>
              <a:pPr/>
              <a:t>2009-12-07</a:t>
            </a:fld>
            <a:endParaRPr lang="ru-RU" alt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Встави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ru-RU" altLang="en-US" smtClean="0"/>
              <a:pPr/>
              <a:t>2009-12-07</a:t>
            </a:fld>
            <a:endParaRPr lang="ru-RU" alt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Оглав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ru-RU" altLang="en-US" smtClean="0"/>
              <a:t>Введение</a:t>
            </a:r>
            <a:endParaRPr lang="ru-RU" altLang="en-US"/>
          </a:p>
          <a:p>
            <a:pPr lvl="0"/>
            <a:r>
              <a:rPr lang="ru-RU" altLang="en-US" smtClean="0"/>
              <a:t>Основной текст 1</a:t>
            </a:r>
            <a:endParaRPr lang="ru-RU" altLang="en-US"/>
          </a:p>
          <a:p>
            <a:pPr lvl="0"/>
            <a:r>
              <a:rPr lang="ru-RU" altLang="en-US" smtClean="0"/>
              <a:t>Основной текст 2</a:t>
            </a:r>
            <a:endParaRPr lang="ru-RU" altLang="en-US"/>
          </a:p>
          <a:p>
            <a:pPr lvl="0"/>
            <a:r>
              <a:rPr lang="ru-RU" altLang="en-US" smtClean="0"/>
              <a:t>Основной текст 3</a:t>
            </a:r>
            <a:endParaRPr lang="ru-RU" altLang="en-US"/>
          </a:p>
          <a:p>
            <a:pPr lvl="0"/>
            <a:r>
              <a:rPr lang="ru-RU" altLang="en-US" smtClean="0"/>
              <a:t>Заключение</a:t>
            </a:r>
            <a:endParaRPr lang="ru-RU" alt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ru-RU" altLang="en-US" smtClean="0"/>
              <a:pPr/>
              <a:t>2009-12-07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 idx="0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3" name="Манифест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ru-RU" alt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84A3-4F29-4053-ACFD-1BAF2D3F140C}" type="datetime1">
              <a:rPr lang="ru-RU" altLang="en-US" smtClean="0"/>
              <a:pPr/>
              <a:t>2009-12-07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D422D86A-5F52-4165-8473-F1B836277586}" type="datetime1">
              <a:rPr lang="ru-RU" altLang="en-US"/>
              <a:pPr lvl="0">
                <a:defRPr/>
              </a:pPr>
              <a:t>26-10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AD22CD3B-FDDF-4998-970C-76E6E0BEC65F}" type="slidenum">
              <a:rPr lang="ru-RU" altLang="en-US"/>
              <a:pPr lvl="0">
                <a:defRPr/>
              </a:pPr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0" hangingPunct="1">
        <a:defRPr>
          <a:solidFill>
            <a:schemeClr val="tx2"/>
          </a:solidFill>
        </a:defRPr>
      </a:lvl2pPr>
      <a:lvl3pPr rtl="0" eaLnBrk="1" latinLnBrk="0" hangingPunct="1">
        <a:defRPr>
          <a:solidFill>
            <a:schemeClr val="tx2"/>
          </a:solidFill>
        </a:defRPr>
      </a:lvl3pPr>
      <a:lvl4pPr rtl="0" eaLnBrk="1" latinLnBrk="0" hangingPunct="1">
        <a:defRPr>
          <a:solidFill>
            <a:schemeClr val="tx2"/>
          </a:solidFill>
        </a:defRPr>
      </a:lvl4pPr>
      <a:lvl5pPr rtl="0" eaLnBrk="1" latinLnBrk="0" hangingPunct="1">
        <a:defRPr>
          <a:solidFill>
            <a:schemeClr val="tx2"/>
          </a:solidFill>
        </a:defRPr>
      </a:lvl5pPr>
      <a:lvl6pPr rtl="0" eaLnBrk="1" latinLnBrk="0" hangingPunct="1">
        <a:defRPr>
          <a:solidFill>
            <a:schemeClr val="tx2"/>
          </a:solidFill>
        </a:defRPr>
      </a:lvl6pPr>
      <a:lvl7pPr rtl="0" eaLnBrk="1" latinLnBrk="0" hangingPunct="1">
        <a:defRPr>
          <a:solidFill>
            <a:schemeClr val="tx2"/>
          </a:solidFill>
        </a:defRPr>
      </a:lvl7pPr>
      <a:lvl8pPr rtl="0" eaLnBrk="1" latinLnBrk="0" hangingPunct="1">
        <a:defRPr>
          <a:solidFill>
            <a:schemeClr val="tx2"/>
          </a:solidFill>
        </a:defRPr>
      </a:lvl8pPr>
      <a:lvl9pPr rtl="0" eaLnBrk="1" latinLnBrk="0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2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3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5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6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7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8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9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0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1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2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3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Hancom Office">
  <a:themeElements>
    <a:clrScheme name="Hancom Office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Hancom Office">
      <a:maj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Hancom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Hancom Office">
  <a:themeElements>
    <a:clrScheme name="Hancom Office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Hancom Office">
      <a:maj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Hancom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0</ep:Words>
  <ep:PresentationFormat>Экран (4:3)</ep:PresentationFormat>
  <ep:Paragraphs>0</ep:Paragraphs>
  <ep:Slides>13</ep:Slides>
  <ep:Notes>0</ep:Notes>
  <ep:TotalTime>0</ep:TotalTime>
  <ep:HiddenSlides>0</ep:HiddenSlides>
  <ep:MMClips>0</ep:MMClips>
  <ep:HeadingPairs>
    <vt:vector size="4" baseType="variant">
      <vt:variant>
        <vt:lpstr>Темы</vt:lpstr>
      </vt:variant>
      <vt:variant>
        <vt:i4>1</vt:i4>
      </vt:variant>
      <vt:variant>
        <vt:lpstr>Заголовок слайда</vt:lpstr>
      </vt:variant>
      <vt:variant>
        <vt:i4>13</vt:i4>
      </vt:variant>
    </vt:vector>
  </ep:HeadingPairs>
  <ep:TitlesOfParts>
    <vt:vector size="14" baseType="lpstr">
      <vt:lpstr>Hancom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2024-10-26T10:28:49.923</dcterms:created>
  <dc:creator>HONOR12</dc:creator>
  <cp:lastModifiedBy>HONOR12</cp:lastModifiedBy>
  <dcterms:modified xsi:type="dcterms:W3CDTF">2024-10-28T11:46:10.943</dcterms:modified>
  <cp:revision>5</cp:revision>
  <cp:version>1100.0100.01</cp:version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