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8" r:id="rId12"/>
    <p:sldId id="267" r:id="rId13"/>
    <p:sldId id="270" r:id="rId14"/>
    <p:sldId id="269" r:id="rId15"/>
    <p:sldId id="257" r:id="rId16"/>
    <p:sldId id="271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orgii Konoplev" initials="O" lastIdx="3" clrIdx="0">
    <p:extLst>
      <p:ext uri="{19B8F6BF-5375-455C-9EA6-DF929625EA0E}">
        <p15:presenceInfo xmlns:p15="http://schemas.microsoft.com/office/powerpoint/2012/main" userId="Georgii Konople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EFF"/>
    <a:srgbClr val="FDF3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ladi\Desktop\&#1073;&#1077;&#1076;&#1099;%20&#1051;&#1101;&#1090;&#1080;\&#1040;&#1082;&#1089;&#1077;&#1083;&#1077;&#1088;&#1072;&#1090;&#1086;&#1088;\&#1057;&#1077;&#1073;&#1077;&#1089;&#1090;&#1086;&#1080;&#1084;&#1086;&#1089;&#1090;&#110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552481034315585"/>
          <c:y val="6.8243744547313301E-2"/>
          <c:w val="0.68946169490194054"/>
          <c:h val="0.7786937042426012"/>
        </c:manualLayout>
      </c:layout>
      <c:scatterChart>
        <c:scatterStyle val="smoothMarker"/>
        <c:varyColors val="0"/>
        <c:ser>
          <c:idx val="0"/>
          <c:order val="0"/>
          <c:tx>
            <c:v>День 1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Лист2!$CZ$44:$CZ$561</c:f>
              <c:numCache>
                <c:formatCode>General</c:formatCode>
                <c:ptCount val="518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  <c:pt idx="253">
                  <c:v>232</c:v>
                </c:pt>
                <c:pt idx="254">
                  <c:v>233</c:v>
                </c:pt>
                <c:pt idx="255">
                  <c:v>234</c:v>
                </c:pt>
                <c:pt idx="256">
                  <c:v>235</c:v>
                </c:pt>
                <c:pt idx="257">
                  <c:v>236</c:v>
                </c:pt>
                <c:pt idx="258">
                  <c:v>237</c:v>
                </c:pt>
                <c:pt idx="259">
                  <c:v>238</c:v>
                </c:pt>
                <c:pt idx="260">
                  <c:v>239</c:v>
                </c:pt>
                <c:pt idx="261">
                  <c:v>240</c:v>
                </c:pt>
                <c:pt idx="262">
                  <c:v>241</c:v>
                </c:pt>
                <c:pt idx="263">
                  <c:v>242</c:v>
                </c:pt>
                <c:pt idx="264">
                  <c:v>243</c:v>
                </c:pt>
                <c:pt idx="265">
                  <c:v>244</c:v>
                </c:pt>
                <c:pt idx="266">
                  <c:v>245</c:v>
                </c:pt>
                <c:pt idx="267">
                  <c:v>246</c:v>
                </c:pt>
                <c:pt idx="268">
                  <c:v>247</c:v>
                </c:pt>
                <c:pt idx="269">
                  <c:v>248</c:v>
                </c:pt>
                <c:pt idx="270">
                  <c:v>249</c:v>
                </c:pt>
                <c:pt idx="271">
                  <c:v>250</c:v>
                </c:pt>
                <c:pt idx="272">
                  <c:v>251</c:v>
                </c:pt>
                <c:pt idx="273">
                  <c:v>252</c:v>
                </c:pt>
                <c:pt idx="274">
                  <c:v>253</c:v>
                </c:pt>
                <c:pt idx="275">
                  <c:v>254</c:v>
                </c:pt>
                <c:pt idx="276">
                  <c:v>255</c:v>
                </c:pt>
                <c:pt idx="277">
                  <c:v>256</c:v>
                </c:pt>
                <c:pt idx="278">
                  <c:v>257</c:v>
                </c:pt>
                <c:pt idx="279">
                  <c:v>258</c:v>
                </c:pt>
                <c:pt idx="280">
                  <c:v>259</c:v>
                </c:pt>
                <c:pt idx="281">
                  <c:v>260</c:v>
                </c:pt>
                <c:pt idx="282">
                  <c:v>261</c:v>
                </c:pt>
                <c:pt idx="283">
                  <c:v>262</c:v>
                </c:pt>
                <c:pt idx="284">
                  <c:v>263</c:v>
                </c:pt>
                <c:pt idx="285">
                  <c:v>264</c:v>
                </c:pt>
                <c:pt idx="286">
                  <c:v>265</c:v>
                </c:pt>
                <c:pt idx="287">
                  <c:v>266</c:v>
                </c:pt>
                <c:pt idx="288">
                  <c:v>267</c:v>
                </c:pt>
                <c:pt idx="289">
                  <c:v>268</c:v>
                </c:pt>
                <c:pt idx="290">
                  <c:v>269</c:v>
                </c:pt>
                <c:pt idx="291">
                  <c:v>270</c:v>
                </c:pt>
                <c:pt idx="292">
                  <c:v>271</c:v>
                </c:pt>
                <c:pt idx="293">
                  <c:v>272</c:v>
                </c:pt>
                <c:pt idx="294">
                  <c:v>273</c:v>
                </c:pt>
                <c:pt idx="295">
                  <c:v>274</c:v>
                </c:pt>
                <c:pt idx="296">
                  <c:v>275</c:v>
                </c:pt>
                <c:pt idx="297">
                  <c:v>276</c:v>
                </c:pt>
                <c:pt idx="298">
                  <c:v>277</c:v>
                </c:pt>
                <c:pt idx="299">
                  <c:v>278</c:v>
                </c:pt>
                <c:pt idx="300">
                  <c:v>279</c:v>
                </c:pt>
                <c:pt idx="301">
                  <c:v>280</c:v>
                </c:pt>
                <c:pt idx="302">
                  <c:v>281</c:v>
                </c:pt>
                <c:pt idx="303">
                  <c:v>282</c:v>
                </c:pt>
                <c:pt idx="304">
                  <c:v>283</c:v>
                </c:pt>
                <c:pt idx="305">
                  <c:v>284</c:v>
                </c:pt>
                <c:pt idx="306">
                  <c:v>285</c:v>
                </c:pt>
                <c:pt idx="307">
                  <c:v>286</c:v>
                </c:pt>
                <c:pt idx="308">
                  <c:v>287</c:v>
                </c:pt>
                <c:pt idx="309">
                  <c:v>288</c:v>
                </c:pt>
                <c:pt idx="310">
                  <c:v>289</c:v>
                </c:pt>
                <c:pt idx="311">
                  <c:v>290</c:v>
                </c:pt>
                <c:pt idx="312">
                  <c:v>291</c:v>
                </c:pt>
                <c:pt idx="313">
                  <c:v>292</c:v>
                </c:pt>
                <c:pt idx="314">
                  <c:v>293</c:v>
                </c:pt>
                <c:pt idx="315">
                  <c:v>294</c:v>
                </c:pt>
                <c:pt idx="316">
                  <c:v>295</c:v>
                </c:pt>
                <c:pt idx="317">
                  <c:v>296</c:v>
                </c:pt>
                <c:pt idx="318">
                  <c:v>297</c:v>
                </c:pt>
                <c:pt idx="319">
                  <c:v>298</c:v>
                </c:pt>
                <c:pt idx="320">
                  <c:v>299</c:v>
                </c:pt>
                <c:pt idx="321">
                  <c:v>300</c:v>
                </c:pt>
                <c:pt idx="322">
                  <c:v>301</c:v>
                </c:pt>
                <c:pt idx="323">
                  <c:v>302</c:v>
                </c:pt>
                <c:pt idx="324">
                  <c:v>303</c:v>
                </c:pt>
                <c:pt idx="325">
                  <c:v>304</c:v>
                </c:pt>
                <c:pt idx="326">
                  <c:v>305</c:v>
                </c:pt>
                <c:pt idx="327">
                  <c:v>306</c:v>
                </c:pt>
                <c:pt idx="328">
                  <c:v>307</c:v>
                </c:pt>
                <c:pt idx="329">
                  <c:v>308</c:v>
                </c:pt>
                <c:pt idx="330">
                  <c:v>309</c:v>
                </c:pt>
                <c:pt idx="331">
                  <c:v>310</c:v>
                </c:pt>
                <c:pt idx="332">
                  <c:v>311</c:v>
                </c:pt>
                <c:pt idx="333">
                  <c:v>312</c:v>
                </c:pt>
                <c:pt idx="334">
                  <c:v>313</c:v>
                </c:pt>
                <c:pt idx="335">
                  <c:v>314</c:v>
                </c:pt>
                <c:pt idx="336">
                  <c:v>315</c:v>
                </c:pt>
                <c:pt idx="337">
                  <c:v>316</c:v>
                </c:pt>
                <c:pt idx="338">
                  <c:v>317</c:v>
                </c:pt>
                <c:pt idx="339">
                  <c:v>318</c:v>
                </c:pt>
                <c:pt idx="340">
                  <c:v>319</c:v>
                </c:pt>
                <c:pt idx="341">
                  <c:v>320</c:v>
                </c:pt>
                <c:pt idx="342">
                  <c:v>321</c:v>
                </c:pt>
                <c:pt idx="343">
                  <c:v>322</c:v>
                </c:pt>
                <c:pt idx="344">
                  <c:v>323</c:v>
                </c:pt>
                <c:pt idx="345">
                  <c:v>324</c:v>
                </c:pt>
                <c:pt idx="346">
                  <c:v>325</c:v>
                </c:pt>
                <c:pt idx="347">
                  <c:v>326</c:v>
                </c:pt>
                <c:pt idx="348">
                  <c:v>327</c:v>
                </c:pt>
                <c:pt idx="349">
                  <c:v>328</c:v>
                </c:pt>
                <c:pt idx="350">
                  <c:v>329</c:v>
                </c:pt>
                <c:pt idx="351">
                  <c:v>330</c:v>
                </c:pt>
                <c:pt idx="352">
                  <c:v>331</c:v>
                </c:pt>
                <c:pt idx="353">
                  <c:v>332</c:v>
                </c:pt>
                <c:pt idx="354">
                  <c:v>333</c:v>
                </c:pt>
                <c:pt idx="355">
                  <c:v>334</c:v>
                </c:pt>
                <c:pt idx="356">
                  <c:v>335</c:v>
                </c:pt>
                <c:pt idx="357">
                  <c:v>336</c:v>
                </c:pt>
                <c:pt idx="358">
                  <c:v>337</c:v>
                </c:pt>
                <c:pt idx="359">
                  <c:v>338</c:v>
                </c:pt>
                <c:pt idx="360">
                  <c:v>339</c:v>
                </c:pt>
                <c:pt idx="361">
                  <c:v>340</c:v>
                </c:pt>
                <c:pt idx="362">
                  <c:v>341</c:v>
                </c:pt>
                <c:pt idx="363">
                  <c:v>342</c:v>
                </c:pt>
                <c:pt idx="364">
                  <c:v>343</c:v>
                </c:pt>
                <c:pt idx="365">
                  <c:v>344</c:v>
                </c:pt>
                <c:pt idx="366">
                  <c:v>345</c:v>
                </c:pt>
                <c:pt idx="367">
                  <c:v>346</c:v>
                </c:pt>
                <c:pt idx="368">
                  <c:v>347</c:v>
                </c:pt>
                <c:pt idx="369">
                  <c:v>348</c:v>
                </c:pt>
                <c:pt idx="370">
                  <c:v>349</c:v>
                </c:pt>
                <c:pt idx="371">
                  <c:v>350</c:v>
                </c:pt>
                <c:pt idx="372">
                  <c:v>351</c:v>
                </c:pt>
                <c:pt idx="373">
                  <c:v>352</c:v>
                </c:pt>
                <c:pt idx="374">
                  <c:v>353</c:v>
                </c:pt>
                <c:pt idx="375">
                  <c:v>354</c:v>
                </c:pt>
                <c:pt idx="376">
                  <c:v>355</c:v>
                </c:pt>
                <c:pt idx="377">
                  <c:v>356</c:v>
                </c:pt>
                <c:pt idx="378">
                  <c:v>357</c:v>
                </c:pt>
                <c:pt idx="379">
                  <c:v>358</c:v>
                </c:pt>
                <c:pt idx="380">
                  <c:v>359</c:v>
                </c:pt>
                <c:pt idx="381">
                  <c:v>360</c:v>
                </c:pt>
                <c:pt idx="382">
                  <c:v>361</c:v>
                </c:pt>
                <c:pt idx="383">
                  <c:v>362</c:v>
                </c:pt>
                <c:pt idx="384">
                  <c:v>363</c:v>
                </c:pt>
                <c:pt idx="385">
                  <c:v>364</c:v>
                </c:pt>
                <c:pt idx="386">
                  <c:v>365</c:v>
                </c:pt>
                <c:pt idx="387">
                  <c:v>366</c:v>
                </c:pt>
                <c:pt idx="388">
                  <c:v>367</c:v>
                </c:pt>
                <c:pt idx="389">
                  <c:v>368</c:v>
                </c:pt>
                <c:pt idx="390">
                  <c:v>369</c:v>
                </c:pt>
                <c:pt idx="391">
                  <c:v>370</c:v>
                </c:pt>
                <c:pt idx="392">
                  <c:v>371</c:v>
                </c:pt>
                <c:pt idx="393">
                  <c:v>372</c:v>
                </c:pt>
                <c:pt idx="394">
                  <c:v>373</c:v>
                </c:pt>
                <c:pt idx="395">
                  <c:v>374</c:v>
                </c:pt>
                <c:pt idx="396">
                  <c:v>375</c:v>
                </c:pt>
                <c:pt idx="397">
                  <c:v>376</c:v>
                </c:pt>
                <c:pt idx="398">
                  <c:v>377</c:v>
                </c:pt>
                <c:pt idx="399">
                  <c:v>378</c:v>
                </c:pt>
                <c:pt idx="400">
                  <c:v>379</c:v>
                </c:pt>
                <c:pt idx="401">
                  <c:v>380</c:v>
                </c:pt>
                <c:pt idx="402">
                  <c:v>381</c:v>
                </c:pt>
                <c:pt idx="403">
                  <c:v>382</c:v>
                </c:pt>
                <c:pt idx="404">
                  <c:v>383</c:v>
                </c:pt>
                <c:pt idx="405">
                  <c:v>384</c:v>
                </c:pt>
                <c:pt idx="406">
                  <c:v>385</c:v>
                </c:pt>
                <c:pt idx="407">
                  <c:v>386</c:v>
                </c:pt>
                <c:pt idx="408">
                  <c:v>387</c:v>
                </c:pt>
                <c:pt idx="409">
                  <c:v>388</c:v>
                </c:pt>
                <c:pt idx="410">
                  <c:v>389</c:v>
                </c:pt>
                <c:pt idx="411">
                  <c:v>390</c:v>
                </c:pt>
                <c:pt idx="412">
                  <c:v>391</c:v>
                </c:pt>
                <c:pt idx="413">
                  <c:v>392</c:v>
                </c:pt>
                <c:pt idx="414">
                  <c:v>393</c:v>
                </c:pt>
                <c:pt idx="415">
                  <c:v>394</c:v>
                </c:pt>
                <c:pt idx="416">
                  <c:v>395</c:v>
                </c:pt>
                <c:pt idx="417">
                  <c:v>396</c:v>
                </c:pt>
                <c:pt idx="418">
                  <c:v>397</c:v>
                </c:pt>
                <c:pt idx="419">
                  <c:v>398</c:v>
                </c:pt>
                <c:pt idx="420">
                  <c:v>399</c:v>
                </c:pt>
                <c:pt idx="421">
                  <c:v>400</c:v>
                </c:pt>
                <c:pt idx="422">
                  <c:v>401</c:v>
                </c:pt>
                <c:pt idx="423">
                  <c:v>402</c:v>
                </c:pt>
                <c:pt idx="424">
                  <c:v>403</c:v>
                </c:pt>
                <c:pt idx="425">
                  <c:v>404</c:v>
                </c:pt>
                <c:pt idx="426">
                  <c:v>405</c:v>
                </c:pt>
                <c:pt idx="427">
                  <c:v>406</c:v>
                </c:pt>
                <c:pt idx="428">
                  <c:v>407</c:v>
                </c:pt>
                <c:pt idx="429">
                  <c:v>408</c:v>
                </c:pt>
                <c:pt idx="430">
                  <c:v>409</c:v>
                </c:pt>
                <c:pt idx="431">
                  <c:v>410</c:v>
                </c:pt>
                <c:pt idx="432">
                  <c:v>411</c:v>
                </c:pt>
                <c:pt idx="433">
                  <c:v>412</c:v>
                </c:pt>
                <c:pt idx="434">
                  <c:v>413</c:v>
                </c:pt>
                <c:pt idx="435">
                  <c:v>414</c:v>
                </c:pt>
                <c:pt idx="436">
                  <c:v>415</c:v>
                </c:pt>
                <c:pt idx="437">
                  <c:v>416</c:v>
                </c:pt>
                <c:pt idx="438">
                  <c:v>417</c:v>
                </c:pt>
                <c:pt idx="439">
                  <c:v>418</c:v>
                </c:pt>
                <c:pt idx="440">
                  <c:v>419</c:v>
                </c:pt>
                <c:pt idx="441">
                  <c:v>420</c:v>
                </c:pt>
                <c:pt idx="442">
                  <c:v>421</c:v>
                </c:pt>
                <c:pt idx="443">
                  <c:v>422</c:v>
                </c:pt>
                <c:pt idx="444">
                  <c:v>423</c:v>
                </c:pt>
                <c:pt idx="445">
                  <c:v>424</c:v>
                </c:pt>
                <c:pt idx="446">
                  <c:v>425</c:v>
                </c:pt>
                <c:pt idx="447">
                  <c:v>426</c:v>
                </c:pt>
                <c:pt idx="448">
                  <c:v>427</c:v>
                </c:pt>
                <c:pt idx="449">
                  <c:v>428</c:v>
                </c:pt>
                <c:pt idx="450">
                  <c:v>429</c:v>
                </c:pt>
                <c:pt idx="451">
                  <c:v>430</c:v>
                </c:pt>
                <c:pt idx="452">
                  <c:v>431</c:v>
                </c:pt>
                <c:pt idx="453">
                  <c:v>432</c:v>
                </c:pt>
                <c:pt idx="454">
                  <c:v>433</c:v>
                </c:pt>
                <c:pt idx="455">
                  <c:v>434</c:v>
                </c:pt>
                <c:pt idx="456">
                  <c:v>435</c:v>
                </c:pt>
                <c:pt idx="457">
                  <c:v>436</c:v>
                </c:pt>
                <c:pt idx="458">
                  <c:v>437</c:v>
                </c:pt>
                <c:pt idx="459">
                  <c:v>438</c:v>
                </c:pt>
                <c:pt idx="460">
                  <c:v>439</c:v>
                </c:pt>
                <c:pt idx="461">
                  <c:v>440</c:v>
                </c:pt>
                <c:pt idx="462">
                  <c:v>441</c:v>
                </c:pt>
                <c:pt idx="463">
                  <c:v>442</c:v>
                </c:pt>
                <c:pt idx="464">
                  <c:v>443</c:v>
                </c:pt>
                <c:pt idx="465">
                  <c:v>444</c:v>
                </c:pt>
                <c:pt idx="466">
                  <c:v>445</c:v>
                </c:pt>
                <c:pt idx="467">
                  <c:v>446</c:v>
                </c:pt>
                <c:pt idx="468">
                  <c:v>447</c:v>
                </c:pt>
                <c:pt idx="469">
                  <c:v>448</c:v>
                </c:pt>
                <c:pt idx="470">
                  <c:v>449</c:v>
                </c:pt>
                <c:pt idx="471">
                  <c:v>450</c:v>
                </c:pt>
                <c:pt idx="472">
                  <c:v>451</c:v>
                </c:pt>
                <c:pt idx="473">
                  <c:v>452</c:v>
                </c:pt>
                <c:pt idx="474">
                  <c:v>453</c:v>
                </c:pt>
                <c:pt idx="475">
                  <c:v>454</c:v>
                </c:pt>
                <c:pt idx="476">
                  <c:v>455</c:v>
                </c:pt>
                <c:pt idx="477">
                  <c:v>456</c:v>
                </c:pt>
                <c:pt idx="478">
                  <c:v>457</c:v>
                </c:pt>
                <c:pt idx="479">
                  <c:v>458</c:v>
                </c:pt>
                <c:pt idx="480">
                  <c:v>459</c:v>
                </c:pt>
                <c:pt idx="481">
                  <c:v>460</c:v>
                </c:pt>
                <c:pt idx="482">
                  <c:v>461</c:v>
                </c:pt>
                <c:pt idx="483">
                  <c:v>462</c:v>
                </c:pt>
                <c:pt idx="484">
                  <c:v>463</c:v>
                </c:pt>
                <c:pt idx="485">
                  <c:v>464</c:v>
                </c:pt>
                <c:pt idx="486">
                  <c:v>465</c:v>
                </c:pt>
                <c:pt idx="487">
                  <c:v>466</c:v>
                </c:pt>
                <c:pt idx="488">
                  <c:v>467</c:v>
                </c:pt>
                <c:pt idx="489">
                  <c:v>468</c:v>
                </c:pt>
                <c:pt idx="490">
                  <c:v>469</c:v>
                </c:pt>
                <c:pt idx="491">
                  <c:v>470</c:v>
                </c:pt>
                <c:pt idx="492">
                  <c:v>471</c:v>
                </c:pt>
                <c:pt idx="493">
                  <c:v>472</c:v>
                </c:pt>
                <c:pt idx="494">
                  <c:v>473</c:v>
                </c:pt>
                <c:pt idx="495">
                  <c:v>474</c:v>
                </c:pt>
                <c:pt idx="496">
                  <c:v>475</c:v>
                </c:pt>
                <c:pt idx="497">
                  <c:v>476</c:v>
                </c:pt>
                <c:pt idx="498">
                  <c:v>477</c:v>
                </c:pt>
                <c:pt idx="499">
                  <c:v>478</c:v>
                </c:pt>
                <c:pt idx="500">
                  <c:v>479</c:v>
                </c:pt>
                <c:pt idx="501">
                  <c:v>480</c:v>
                </c:pt>
                <c:pt idx="502">
                  <c:v>481</c:v>
                </c:pt>
                <c:pt idx="503">
                  <c:v>482</c:v>
                </c:pt>
                <c:pt idx="504">
                  <c:v>483</c:v>
                </c:pt>
                <c:pt idx="505">
                  <c:v>484</c:v>
                </c:pt>
                <c:pt idx="506">
                  <c:v>485</c:v>
                </c:pt>
                <c:pt idx="507">
                  <c:v>486</c:v>
                </c:pt>
                <c:pt idx="508">
                  <c:v>487</c:v>
                </c:pt>
                <c:pt idx="509">
                  <c:v>488</c:v>
                </c:pt>
                <c:pt idx="510">
                  <c:v>489</c:v>
                </c:pt>
                <c:pt idx="511">
                  <c:v>490</c:v>
                </c:pt>
                <c:pt idx="512">
                  <c:v>491</c:v>
                </c:pt>
                <c:pt idx="513">
                  <c:v>492</c:v>
                </c:pt>
                <c:pt idx="514">
                  <c:v>493</c:v>
                </c:pt>
                <c:pt idx="515">
                  <c:v>494</c:v>
                </c:pt>
                <c:pt idx="516">
                  <c:v>495</c:v>
                </c:pt>
                <c:pt idx="517">
                  <c:v>496</c:v>
                </c:pt>
              </c:numCache>
            </c:numRef>
          </c:xVal>
          <c:yVal>
            <c:numRef>
              <c:f>Лист2!$DA$44:$DA$561</c:f>
              <c:numCache>
                <c:formatCode>General</c:formatCode>
                <c:ptCount val="518"/>
                <c:pt idx="0">
                  <c:v>6.5814923605690606E-2</c:v>
                </c:pt>
                <c:pt idx="1">
                  <c:v>9.2458214484727616E-2</c:v>
                </c:pt>
                <c:pt idx="2">
                  <c:v>0.12606508766922897</c:v>
                </c:pt>
                <c:pt idx="3">
                  <c:v>0.16708881725568828</c:v>
                </c:pt>
                <c:pt idx="4">
                  <c:v>0.21608447525753402</c:v>
                </c:pt>
                <c:pt idx="5">
                  <c:v>0.273297403853138</c:v>
                </c:pt>
                <c:pt idx="6">
                  <c:v>0.33880367513973225</c:v>
                </c:pt>
                <c:pt idx="7">
                  <c:v>0.41203286179624016</c:v>
                </c:pt>
                <c:pt idx="8">
                  <c:v>0.49231251489286082</c:v>
                </c:pt>
                <c:pt idx="9">
                  <c:v>0.57853550551757604</c:v>
                </c:pt>
                <c:pt idx="10">
                  <c:v>0.66932176748235772</c:v>
                </c:pt>
                <c:pt idx="11">
                  <c:v>0.76288499264736864</c:v>
                </c:pt>
                <c:pt idx="12">
                  <c:v>0.85722816778454825</c:v>
                </c:pt>
                <c:pt idx="13">
                  <c:v>0.9503652022420348</c:v>
                </c:pt>
                <c:pt idx="14">
                  <c:v>1.0400408621080517</c:v>
                </c:pt>
                <c:pt idx="15">
                  <c:v>1.1241661701064165</c:v>
                </c:pt>
                <c:pt idx="16">
                  <c:v>1.2001127913232108</c:v>
                </c:pt>
                <c:pt idx="17">
                  <c:v>1.2659207079429551</c:v>
                </c:pt>
                <c:pt idx="18">
                  <c:v>1.3194993051963557</c:v>
                </c:pt>
                <c:pt idx="19">
                  <c:v>1.3591935246276199</c:v>
                </c:pt>
                <c:pt idx="20">
                  <c:v>1.3838721819811277</c:v>
                </c:pt>
                <c:pt idx="21">
                  <c:v>1.3930881091120506</c:v>
                </c:pt>
                <c:pt idx="22">
                  <c:v>1.3864951841713065</c:v>
                </c:pt>
                <c:pt idx="23">
                  <c:v>1.3645998118559959</c:v>
                </c:pt>
                <c:pt idx="24">
                  <c:v>1.3056336353745892</c:v>
                </c:pt>
                <c:pt idx="25">
                  <c:v>1.2512463931807221</c:v>
                </c:pt>
                <c:pt idx="26">
                  <c:v>1.187470154719054</c:v>
                </c:pt>
                <c:pt idx="27">
                  <c:v>1.1165990517464599</c:v>
                </c:pt>
                <c:pt idx="28">
                  <c:v>1.0409966505901551</c:v>
                </c:pt>
                <c:pt idx="29">
                  <c:v>0.96300572788468197</c:v>
                </c:pt>
                <c:pt idx="30">
                  <c:v>0.88458626085916425</c:v>
                </c:pt>
                <c:pt idx="31">
                  <c:v>0.80736934591315079</c:v>
                </c:pt>
                <c:pt idx="32">
                  <c:v>0.73301723751588799</c:v>
                </c:pt>
                <c:pt idx="33">
                  <c:v>0.66248227156135409</c:v>
                </c:pt>
                <c:pt idx="34">
                  <c:v>0.5968434714695513</c:v>
                </c:pt>
                <c:pt idx="35">
                  <c:v>0.53632335698721656</c:v>
                </c:pt>
                <c:pt idx="36">
                  <c:v>0.48109480524989984</c:v>
                </c:pt>
                <c:pt idx="37">
                  <c:v>0.43135224205933542</c:v>
                </c:pt>
                <c:pt idx="38">
                  <c:v>0.38688026275749626</c:v>
                </c:pt>
                <c:pt idx="39">
                  <c:v>0.34747206629605693</c:v>
                </c:pt>
                <c:pt idx="40">
                  <c:v>0.31287690750102876</c:v>
                </c:pt>
                <c:pt idx="41">
                  <c:v>0.28270953442286345</c:v>
                </c:pt>
                <c:pt idx="42">
                  <c:v>0.2566005105935234</c:v>
                </c:pt>
                <c:pt idx="43">
                  <c:v>0.23399825665410856</c:v>
                </c:pt>
                <c:pt idx="44">
                  <c:v>0.21460345708016673</c:v>
                </c:pt>
                <c:pt idx="45">
                  <c:v>0.19823543156584947</c:v>
                </c:pt>
                <c:pt idx="46">
                  <c:v>0.18396764219134729</c:v>
                </c:pt>
                <c:pt idx="47">
                  <c:v>0.17201090149926773</c:v>
                </c:pt>
                <c:pt idx="48">
                  <c:v>0.16194491850510798</c:v>
                </c:pt>
                <c:pt idx="49">
                  <c:v>0.15339202419688647</c:v>
                </c:pt>
                <c:pt idx="50">
                  <c:v>0.1462012947581891</c:v>
                </c:pt>
                <c:pt idx="51">
                  <c:v>0.14036273531876842</c:v>
                </c:pt>
                <c:pt idx="52">
                  <c:v>0.13564479541116026</c:v>
                </c:pt>
                <c:pt idx="53">
                  <c:v>0.13203506432442622</c:v>
                </c:pt>
                <c:pt idx="54">
                  <c:v>0.12923998392459429</c:v>
                </c:pt>
                <c:pt idx="55">
                  <c:v>0.12728720120097828</c:v>
                </c:pt>
                <c:pt idx="56">
                  <c:v>0.12595554344217194</c:v>
                </c:pt>
                <c:pt idx="57">
                  <c:v>0.12544104774333709</c:v>
                </c:pt>
                <c:pt idx="58">
                  <c:v>0.12552752452631261</c:v>
                </c:pt>
                <c:pt idx="59">
                  <c:v>0.12629619145572846</c:v>
                </c:pt>
                <c:pt idx="60">
                  <c:v>0.12771653431014399</c:v>
                </c:pt>
                <c:pt idx="61">
                  <c:v>0.12977156035141263</c:v>
                </c:pt>
                <c:pt idx="62">
                  <c:v>0.13245715592091098</c:v>
                </c:pt>
                <c:pt idx="63">
                  <c:v>0.13570474169134408</c:v>
                </c:pt>
                <c:pt idx="64">
                  <c:v>0.13949409873146268</c:v>
                </c:pt>
                <c:pt idx="65">
                  <c:v>0.14372982258504036</c:v>
                </c:pt>
                <c:pt idx="66">
                  <c:v>0.14863711862904877</c:v>
                </c:pt>
                <c:pt idx="67">
                  <c:v>0.15406076509107949</c:v>
                </c:pt>
                <c:pt idx="68">
                  <c:v>0.15982092906183659</c:v>
                </c:pt>
                <c:pt idx="69">
                  <c:v>0.16640777944274018</c:v>
                </c:pt>
                <c:pt idx="70">
                  <c:v>0.1736008006818226</c:v>
                </c:pt>
                <c:pt idx="71">
                  <c:v>0.18138197485906463</c:v>
                </c:pt>
                <c:pt idx="72">
                  <c:v>0.18965924112932453</c:v>
                </c:pt>
                <c:pt idx="73">
                  <c:v>0.19863895276461452</c:v>
                </c:pt>
                <c:pt idx="74">
                  <c:v>0.20795203910611521</c:v>
                </c:pt>
                <c:pt idx="75">
                  <c:v>0.2178860811876091</c:v>
                </c:pt>
                <c:pt idx="76">
                  <c:v>0.22828699718265841</c:v>
                </c:pt>
                <c:pt idx="77">
                  <c:v>0.23923336835284909</c:v>
                </c:pt>
                <c:pt idx="78">
                  <c:v>0.25070078984053079</c:v>
                </c:pt>
                <c:pt idx="79">
                  <c:v>0.26261705867180246</c:v>
                </c:pt>
                <c:pt idx="80">
                  <c:v>0.27484879415214059</c:v>
                </c:pt>
                <c:pt idx="81">
                  <c:v>0.28768022619190631</c:v>
                </c:pt>
                <c:pt idx="82">
                  <c:v>0.30086336011786563</c:v>
                </c:pt>
                <c:pt idx="83">
                  <c:v>0.31438025953836113</c:v>
                </c:pt>
                <c:pt idx="84">
                  <c:v>0.32839232862495132</c:v>
                </c:pt>
                <c:pt idx="85">
                  <c:v>0.34281231761550829</c:v>
                </c:pt>
                <c:pt idx="86">
                  <c:v>0.3574877808701572</c:v>
                </c:pt>
                <c:pt idx="87">
                  <c:v>0.3724992908954794</c:v>
                </c:pt>
                <c:pt idx="88">
                  <c:v>0.3877452007949177</c:v>
                </c:pt>
                <c:pt idx="89">
                  <c:v>0.40339430199700371</c:v>
                </c:pt>
                <c:pt idx="90">
                  <c:v>0.41937452364957223</c:v>
                </c:pt>
                <c:pt idx="91">
                  <c:v>0.44372981897136143</c:v>
                </c:pt>
                <c:pt idx="92">
                  <c:v>0.46007564232367815</c:v>
                </c:pt>
                <c:pt idx="93">
                  <c:v>0.47666881881632706</c:v>
                </c:pt>
                <c:pt idx="94">
                  <c:v>0.49344373435661915</c:v>
                </c:pt>
                <c:pt idx="95">
                  <c:v>0.51020930726704716</c:v>
                </c:pt>
                <c:pt idx="96">
                  <c:v>0.52686251965804876</c:v>
                </c:pt>
                <c:pt idx="97">
                  <c:v>0.54362651385505689</c:v>
                </c:pt>
                <c:pt idx="98">
                  <c:v>0.56037228044733134</c:v>
                </c:pt>
                <c:pt idx="99">
                  <c:v>0.5772712139853341</c:v>
                </c:pt>
                <c:pt idx="100">
                  <c:v>0.59397599035762894</c:v>
                </c:pt>
                <c:pt idx="101">
                  <c:v>0.61056021360553114</c:v>
                </c:pt>
                <c:pt idx="102">
                  <c:v>0.6271422812762103</c:v>
                </c:pt>
                <c:pt idx="103">
                  <c:v>0.64356189091152471</c:v>
                </c:pt>
                <c:pt idx="104">
                  <c:v>0.65968105365660534</c:v>
                </c:pt>
                <c:pt idx="105">
                  <c:v>0.67564461086677907</c:v>
                </c:pt>
                <c:pt idx="106">
                  <c:v>0.69165530203143499</c:v>
                </c:pt>
                <c:pt idx="107">
                  <c:v>0.70729318219161375</c:v>
                </c:pt>
                <c:pt idx="108">
                  <c:v>0.7227630719809639</c:v>
                </c:pt>
                <c:pt idx="109">
                  <c:v>0.73795865992284315</c:v>
                </c:pt>
                <c:pt idx="110">
                  <c:v>0.75285540682863472</c:v>
                </c:pt>
                <c:pt idx="111">
                  <c:v>0.76740154639891578</c:v>
                </c:pt>
                <c:pt idx="112">
                  <c:v>0.78159360297055469</c:v>
                </c:pt>
                <c:pt idx="113">
                  <c:v>0.79533650667692468</c:v>
                </c:pt>
                <c:pt idx="114">
                  <c:v>0.80891135562058225</c:v>
                </c:pt>
                <c:pt idx="115">
                  <c:v>0.82212952784442439</c:v>
                </c:pt>
                <c:pt idx="116">
                  <c:v>0.83450278721946969</c:v>
                </c:pt>
                <c:pt idx="117">
                  <c:v>0.846723699853971</c:v>
                </c:pt>
                <c:pt idx="118">
                  <c:v>0.85834601813833578</c:v>
                </c:pt>
                <c:pt idx="119">
                  <c:v>0.86987302353180229</c:v>
                </c:pt>
                <c:pt idx="120">
                  <c:v>0.88087255716573809</c:v>
                </c:pt>
                <c:pt idx="121">
                  <c:v>0.89137378548560886</c:v>
                </c:pt>
                <c:pt idx="122">
                  <c:v>0.90131950130681771</c:v>
                </c:pt>
                <c:pt idx="123">
                  <c:v>0.91095193975348177</c:v>
                </c:pt>
                <c:pt idx="124">
                  <c:v>0.91985730833917101</c:v>
                </c:pt>
                <c:pt idx="125">
                  <c:v>0.92840034095375235</c:v>
                </c:pt>
                <c:pt idx="126">
                  <c:v>0.93637785819015651</c:v>
                </c:pt>
                <c:pt idx="127">
                  <c:v>0.94385500307132197</c:v>
                </c:pt>
                <c:pt idx="128">
                  <c:v>0.95084976138608091</c:v>
                </c:pt>
                <c:pt idx="129">
                  <c:v>0.95728569814243925</c:v>
                </c:pt>
                <c:pt idx="130">
                  <c:v>0.96324379538739091</c:v>
                </c:pt>
                <c:pt idx="131">
                  <c:v>0.96893858852950099</c:v>
                </c:pt>
                <c:pt idx="132">
                  <c:v>0.97421191811358809</c:v>
                </c:pt>
                <c:pt idx="133">
                  <c:v>0.97881437859907361</c:v>
                </c:pt>
                <c:pt idx="134">
                  <c:v>0.98312018100461962</c:v>
                </c:pt>
                <c:pt idx="135">
                  <c:v>0.98678584561102811</c:v>
                </c:pt>
                <c:pt idx="136">
                  <c:v>0.98994870066844376</c:v>
                </c:pt>
                <c:pt idx="137">
                  <c:v>0.99271273655880088</c:v>
                </c:pt>
                <c:pt idx="138">
                  <c:v>0.9951081274454483</c:v>
                </c:pt>
                <c:pt idx="139">
                  <c:v>0.99701931520284393</c:v>
                </c:pt>
                <c:pt idx="140">
                  <c:v>0.99851538592636446</c:v>
                </c:pt>
                <c:pt idx="141">
                  <c:v>0.99940814492649788</c:v>
                </c:pt>
                <c:pt idx="142">
                  <c:v>0.99991839797052273</c:v>
                </c:pt>
                <c:pt idx="143">
                  <c:v>0.99999999226654235</c:v>
                </c:pt>
                <c:pt idx="144">
                  <c:v>0.99978852970134169</c:v>
                </c:pt>
                <c:pt idx="145">
                  <c:v>0.99923004476241362</c:v>
                </c:pt>
                <c:pt idx="146">
                  <c:v>0.99808748155989657</c:v>
                </c:pt>
                <c:pt idx="147">
                  <c:v>0.9965695492511577</c:v>
                </c:pt>
                <c:pt idx="148">
                  <c:v>0.99465781600157643</c:v>
                </c:pt>
                <c:pt idx="149">
                  <c:v>0.99222783617805166</c:v>
                </c:pt>
                <c:pt idx="150">
                  <c:v>0.98942122032649549</c:v>
                </c:pt>
                <c:pt idx="151">
                  <c:v>0.98650522594386314</c:v>
                </c:pt>
                <c:pt idx="152">
                  <c:v>0.98331125914796214</c:v>
                </c:pt>
                <c:pt idx="153">
                  <c:v>0.97977272920130976</c:v>
                </c:pt>
                <c:pt idx="154">
                  <c:v>0.97577021716289636</c:v>
                </c:pt>
                <c:pt idx="155">
                  <c:v>0.96918114877801054</c:v>
                </c:pt>
                <c:pt idx="156">
                  <c:v>0.9644312245820037</c:v>
                </c:pt>
                <c:pt idx="157">
                  <c:v>0.95945837348679863</c:v>
                </c:pt>
                <c:pt idx="158">
                  <c:v>0.95404750702420571</c:v>
                </c:pt>
                <c:pt idx="159">
                  <c:v>0.94842528112325675</c:v>
                </c:pt>
                <c:pt idx="160">
                  <c:v>0.94257656052387928</c:v>
                </c:pt>
                <c:pt idx="161">
                  <c:v>0.93645369367372955</c:v>
                </c:pt>
                <c:pt idx="162">
                  <c:v>0.93020384616051899</c:v>
                </c:pt>
                <c:pt idx="163">
                  <c:v>0.92370121424197538</c:v>
                </c:pt>
                <c:pt idx="164">
                  <c:v>0.91699508371863359</c:v>
                </c:pt>
                <c:pt idx="165">
                  <c:v>0.90998444533469347</c:v>
                </c:pt>
                <c:pt idx="166">
                  <c:v>0.90284333146282048</c:v>
                </c:pt>
                <c:pt idx="167">
                  <c:v>0.89531620178192906</c:v>
                </c:pt>
                <c:pt idx="168">
                  <c:v>0.88765650464981671</c:v>
                </c:pt>
                <c:pt idx="169">
                  <c:v>0.87984896757788633</c:v>
                </c:pt>
                <c:pt idx="170">
                  <c:v>0.87171301082080399</c:v>
                </c:pt>
                <c:pt idx="171">
                  <c:v>0.86358380347895403</c:v>
                </c:pt>
                <c:pt idx="172">
                  <c:v>0.85530297884273532</c:v>
                </c:pt>
                <c:pt idx="173">
                  <c:v>0.84706252739625298</c:v>
                </c:pt>
                <c:pt idx="174">
                  <c:v>0.83842954514646184</c:v>
                </c:pt>
                <c:pt idx="175">
                  <c:v>0.82987175724185613</c:v>
                </c:pt>
                <c:pt idx="176">
                  <c:v>0.82117679668077304</c:v>
                </c:pt>
                <c:pt idx="177">
                  <c:v>0.8124047221665569</c:v>
                </c:pt>
                <c:pt idx="178">
                  <c:v>0.80333419193600575</c:v>
                </c:pt>
                <c:pt idx="179">
                  <c:v>0.79433275330472741</c:v>
                </c:pt>
                <c:pt idx="180">
                  <c:v>0.78522742964964687</c:v>
                </c:pt>
                <c:pt idx="181">
                  <c:v>0.77593533414507732</c:v>
                </c:pt>
                <c:pt idx="182">
                  <c:v>0.76667209300284467</c:v>
                </c:pt>
                <c:pt idx="183">
                  <c:v>0.75728260206271447</c:v>
                </c:pt>
                <c:pt idx="184">
                  <c:v>0.74796823780578214</c:v>
                </c:pt>
                <c:pt idx="185">
                  <c:v>0.73847093021360788</c:v>
                </c:pt>
                <c:pt idx="186">
                  <c:v>0.72892373961182311</c:v>
                </c:pt>
                <c:pt idx="187">
                  <c:v>0.71956683540549382</c:v>
                </c:pt>
                <c:pt idx="188">
                  <c:v>0.71015626450551328</c:v>
                </c:pt>
                <c:pt idx="189">
                  <c:v>0.70079856813266006</c:v>
                </c:pt>
                <c:pt idx="190">
                  <c:v>0.69134777629018751</c:v>
                </c:pt>
                <c:pt idx="191">
                  <c:v>0.68184920569935947</c:v>
                </c:pt>
                <c:pt idx="192">
                  <c:v>0.67234118118294517</c:v>
                </c:pt>
                <c:pt idx="193">
                  <c:v>0.66287977119805941</c:v>
                </c:pt>
                <c:pt idx="194">
                  <c:v>0.65350696416400378</c:v>
                </c:pt>
                <c:pt idx="195">
                  <c:v>0.6440792028466632</c:v>
                </c:pt>
                <c:pt idx="196">
                  <c:v>0.6346815173017395</c:v>
                </c:pt>
                <c:pt idx="197">
                  <c:v>0.62531329052271933</c:v>
                </c:pt>
                <c:pt idx="198">
                  <c:v>0.61536350118722605</c:v>
                </c:pt>
                <c:pt idx="199">
                  <c:v>0.60603360782153448</c:v>
                </c:pt>
                <c:pt idx="200">
                  <c:v>0.59713440896087799</c:v>
                </c:pt>
                <c:pt idx="201">
                  <c:v>0.5874915222412096</c:v>
                </c:pt>
                <c:pt idx="202">
                  <c:v>0.57806941650114674</c:v>
                </c:pt>
                <c:pt idx="203">
                  <c:v>0.56901484237172084</c:v>
                </c:pt>
                <c:pt idx="204">
                  <c:v>0.5600970220094128</c:v>
                </c:pt>
                <c:pt idx="205">
                  <c:v>0.55118741817504591</c:v>
                </c:pt>
                <c:pt idx="206">
                  <c:v>0.54230850782627815</c:v>
                </c:pt>
                <c:pt idx="207">
                  <c:v>0.53356474027774603</c:v>
                </c:pt>
                <c:pt idx="208">
                  <c:v>0.52487369493324165</c:v>
                </c:pt>
                <c:pt idx="209">
                  <c:v>0.51615510206226456</c:v>
                </c:pt>
                <c:pt idx="210">
                  <c:v>0.50764659878931662</c:v>
                </c:pt>
                <c:pt idx="211">
                  <c:v>0.49918449861735797</c:v>
                </c:pt>
                <c:pt idx="212">
                  <c:v>0.49077855206394877</c:v>
                </c:pt>
                <c:pt idx="213">
                  <c:v>0.48234937927212052</c:v>
                </c:pt>
                <c:pt idx="214">
                  <c:v>0.47405480537668532</c:v>
                </c:pt>
                <c:pt idx="215">
                  <c:v>0.46586131920185009</c:v>
                </c:pt>
                <c:pt idx="216">
                  <c:v>0.45382743068782905</c:v>
                </c:pt>
                <c:pt idx="217">
                  <c:v>0.44595994572188047</c:v>
                </c:pt>
                <c:pt idx="218">
                  <c:v>0.4382760210992615</c:v>
                </c:pt>
                <c:pt idx="219">
                  <c:v>0.43064046059989036</c:v>
                </c:pt>
                <c:pt idx="220">
                  <c:v>0.42292262821605936</c:v>
                </c:pt>
                <c:pt idx="221">
                  <c:v>0.41549854180471318</c:v>
                </c:pt>
                <c:pt idx="222">
                  <c:v>0.40815329502741665</c:v>
                </c:pt>
                <c:pt idx="223">
                  <c:v>0.4008998522705301</c:v>
                </c:pt>
                <c:pt idx="224">
                  <c:v>0.39362048010291623</c:v>
                </c:pt>
                <c:pt idx="225">
                  <c:v>0.38662189140269165</c:v>
                </c:pt>
                <c:pt idx="226">
                  <c:v>0.37954847135300102</c:v>
                </c:pt>
                <c:pt idx="227">
                  <c:v>0.37271425196289099</c:v>
                </c:pt>
                <c:pt idx="228">
                  <c:v>0.36620172879343105</c:v>
                </c:pt>
                <c:pt idx="229">
                  <c:v>0.35949049438776431</c:v>
                </c:pt>
                <c:pt idx="230">
                  <c:v>0.35326395030479218</c:v>
                </c:pt>
                <c:pt idx="231">
                  <c:v>0.34667344606302042</c:v>
                </c:pt>
                <c:pt idx="232">
                  <c:v>0.34017685669138387</c:v>
                </c:pt>
                <c:pt idx="233">
                  <c:v>0.33392982658516518</c:v>
                </c:pt>
                <c:pt idx="234">
                  <c:v>0.32772469269720955</c:v>
                </c:pt>
                <c:pt idx="235">
                  <c:v>0.32165105354799328</c:v>
                </c:pt>
                <c:pt idx="236">
                  <c:v>0.31556517834223341</c:v>
                </c:pt>
                <c:pt idx="237">
                  <c:v>0.309692270372742</c:v>
                </c:pt>
                <c:pt idx="238">
                  <c:v>0.30374556088601229</c:v>
                </c:pt>
                <c:pt idx="239">
                  <c:v>0.29788531844390254</c:v>
                </c:pt>
                <c:pt idx="240">
                  <c:v>0.29233400576196772</c:v>
                </c:pt>
                <c:pt idx="241">
                  <c:v>0.28752109261940473</c:v>
                </c:pt>
                <c:pt idx="242">
                  <c:v>0.28203612555013685</c:v>
                </c:pt>
                <c:pt idx="243">
                  <c:v>0.27639863829761402</c:v>
                </c:pt>
                <c:pt idx="244">
                  <c:v>0.27111563224497515</c:v>
                </c:pt>
                <c:pt idx="245">
                  <c:v>0.26590900914550442</c:v>
                </c:pt>
                <c:pt idx="246">
                  <c:v>0.26092148180586683</c:v>
                </c:pt>
                <c:pt idx="247">
                  <c:v>0.25591508109735939</c:v>
                </c:pt>
                <c:pt idx="248">
                  <c:v>0.25115767886166385</c:v>
                </c:pt>
                <c:pt idx="249">
                  <c:v>0.24618399254777099</c:v>
                </c:pt>
                <c:pt idx="250">
                  <c:v>0.24181468301220083</c:v>
                </c:pt>
                <c:pt idx="251">
                  <c:v>0.23664795988840454</c:v>
                </c:pt>
                <c:pt idx="252">
                  <c:v>0.23144832474967403</c:v>
                </c:pt>
                <c:pt idx="253">
                  <c:v>0.22698416883735573</c:v>
                </c:pt>
                <c:pt idx="254">
                  <c:v>0.22252140862131142</c:v>
                </c:pt>
                <c:pt idx="255">
                  <c:v>0.21831658836133278</c:v>
                </c:pt>
                <c:pt idx="256">
                  <c:v>0.21394966905696297</c:v>
                </c:pt>
                <c:pt idx="257">
                  <c:v>0.20990962734060975</c:v>
                </c:pt>
                <c:pt idx="258">
                  <c:v>0.20585256263805113</c:v>
                </c:pt>
                <c:pt idx="259">
                  <c:v>0.20185883855231307</c:v>
                </c:pt>
                <c:pt idx="260">
                  <c:v>0.19820992802331555</c:v>
                </c:pt>
                <c:pt idx="261">
                  <c:v>0.19455605515252936</c:v>
                </c:pt>
                <c:pt idx="262">
                  <c:v>0.19079886669668719</c:v>
                </c:pt>
                <c:pt idx="263">
                  <c:v>0.18715974867615934</c:v>
                </c:pt>
                <c:pt idx="264">
                  <c:v>0.18345855916276665</c:v>
                </c:pt>
                <c:pt idx="265">
                  <c:v>0.17993706585400815</c:v>
                </c:pt>
                <c:pt idx="266">
                  <c:v>0.17644261976615933</c:v>
                </c:pt>
                <c:pt idx="267">
                  <c:v>0.17306294587472745</c:v>
                </c:pt>
                <c:pt idx="268">
                  <c:v>0.16976620849837312</c:v>
                </c:pt>
                <c:pt idx="269">
                  <c:v>0.16648311721499862</c:v>
                </c:pt>
                <c:pt idx="270">
                  <c:v>0.16330908830640878</c:v>
                </c:pt>
                <c:pt idx="271">
                  <c:v>0.16021345304983878</c:v>
                </c:pt>
                <c:pt idx="272">
                  <c:v>0.15707535638268744</c:v>
                </c:pt>
                <c:pt idx="273">
                  <c:v>0.15399644132576176</c:v>
                </c:pt>
                <c:pt idx="274">
                  <c:v>0.15100616744037715</c:v>
                </c:pt>
                <c:pt idx="275">
                  <c:v>0.14815138240090181</c:v>
                </c:pt>
                <c:pt idx="276">
                  <c:v>0.1453473978795275</c:v>
                </c:pt>
                <c:pt idx="277">
                  <c:v>0.14261628901061255</c:v>
                </c:pt>
                <c:pt idx="278">
                  <c:v>0.13982714397320417</c:v>
                </c:pt>
                <c:pt idx="279">
                  <c:v>0.13566065404549607</c:v>
                </c:pt>
                <c:pt idx="280">
                  <c:v>0.13305038374570521</c:v>
                </c:pt>
                <c:pt idx="281">
                  <c:v>0.13052156652874683</c:v>
                </c:pt>
                <c:pt idx="282">
                  <c:v>0.1280729583361373</c:v>
                </c:pt>
                <c:pt idx="283">
                  <c:v>0.12561652997522191</c:v>
                </c:pt>
                <c:pt idx="284">
                  <c:v>0.12289508408676569</c:v>
                </c:pt>
                <c:pt idx="285">
                  <c:v>0.12078865759529143</c:v>
                </c:pt>
                <c:pt idx="286">
                  <c:v>0.11851043763054288</c:v>
                </c:pt>
                <c:pt idx="287">
                  <c:v>0.11636481796089088</c:v>
                </c:pt>
                <c:pt idx="288">
                  <c:v>0.11431026545077479</c:v>
                </c:pt>
                <c:pt idx="289">
                  <c:v>0.11219285170556813</c:v>
                </c:pt>
                <c:pt idx="290">
                  <c:v>0.11007041045385724</c:v>
                </c:pt>
                <c:pt idx="291">
                  <c:v>0.10800460738736295</c:v>
                </c:pt>
                <c:pt idx="292">
                  <c:v>0.10599058471828419</c:v>
                </c:pt>
                <c:pt idx="293">
                  <c:v>0.10388983326895258</c:v>
                </c:pt>
                <c:pt idx="294">
                  <c:v>0.10191103434509305</c:v>
                </c:pt>
                <c:pt idx="295">
                  <c:v>9.986836676950811E-2</c:v>
                </c:pt>
                <c:pt idx="296">
                  <c:v>9.7934847829240529E-2</c:v>
                </c:pt>
                <c:pt idx="297">
                  <c:v>9.6069102607835036E-2</c:v>
                </c:pt>
                <c:pt idx="298">
                  <c:v>9.4171787851293653E-2</c:v>
                </c:pt>
                <c:pt idx="299">
                  <c:v>9.2394235583668341E-2</c:v>
                </c:pt>
                <c:pt idx="300">
                  <c:v>9.0627837483340787E-2</c:v>
                </c:pt>
                <c:pt idx="301">
                  <c:v>8.8829470890286533E-2</c:v>
                </c:pt>
                <c:pt idx="302">
                  <c:v>8.721482439610441E-2</c:v>
                </c:pt>
                <c:pt idx="303">
                  <c:v>8.556987059997824E-2</c:v>
                </c:pt>
                <c:pt idx="304">
                  <c:v>8.414398742495531E-2</c:v>
                </c:pt>
                <c:pt idx="305">
                  <c:v>8.2634087068539641E-2</c:v>
                </c:pt>
                <c:pt idx="306">
                  <c:v>8.1112630327490234E-2</c:v>
                </c:pt>
                <c:pt idx="307">
                  <c:v>7.9594149948723381E-2</c:v>
                </c:pt>
                <c:pt idx="308">
                  <c:v>7.8162223284604981E-2</c:v>
                </c:pt>
                <c:pt idx="309">
                  <c:v>7.6723279090303576E-2</c:v>
                </c:pt>
                <c:pt idx="310">
                  <c:v>7.5321377076257481E-2</c:v>
                </c:pt>
                <c:pt idx="311">
                  <c:v>7.3895498528487771E-2</c:v>
                </c:pt>
                <c:pt idx="312">
                  <c:v>7.2393714406145421E-2</c:v>
                </c:pt>
                <c:pt idx="313">
                  <c:v>7.1164120290875071E-2</c:v>
                </c:pt>
                <c:pt idx="314">
                  <c:v>6.9853547162106053E-2</c:v>
                </c:pt>
                <c:pt idx="315">
                  <c:v>6.8708669914150644E-2</c:v>
                </c:pt>
                <c:pt idx="316">
                  <c:v>6.7460411316090915E-2</c:v>
                </c:pt>
                <c:pt idx="317">
                  <c:v>6.6342624464151942E-2</c:v>
                </c:pt>
                <c:pt idx="318">
                  <c:v>6.5170888871508792E-2</c:v>
                </c:pt>
                <c:pt idx="319">
                  <c:v>6.3986036224002465E-2</c:v>
                </c:pt>
                <c:pt idx="320">
                  <c:v>6.281931551034442E-2</c:v>
                </c:pt>
                <c:pt idx="321">
                  <c:v>6.1659069520992565E-2</c:v>
                </c:pt>
                <c:pt idx="322">
                  <c:v>6.0415080163175219E-2</c:v>
                </c:pt>
                <c:pt idx="323">
                  <c:v>5.9221655518979899E-2</c:v>
                </c:pt>
                <c:pt idx="324">
                  <c:v>5.8278777301815021E-2</c:v>
                </c:pt>
                <c:pt idx="325">
                  <c:v>5.7492968329840931E-2</c:v>
                </c:pt>
                <c:pt idx="326">
                  <c:v>5.6034535515570735E-2</c:v>
                </c:pt>
                <c:pt idx="327">
                  <c:v>5.4909825042691401E-2</c:v>
                </c:pt>
                <c:pt idx="328">
                  <c:v>5.3781462019544597E-2</c:v>
                </c:pt>
                <c:pt idx="329">
                  <c:v>5.2803600986788435E-2</c:v>
                </c:pt>
                <c:pt idx="330">
                  <c:v>5.1847520209568697E-2</c:v>
                </c:pt>
                <c:pt idx="331">
                  <c:v>5.08471418231419E-2</c:v>
                </c:pt>
                <c:pt idx="332">
                  <c:v>5.0078465786005673E-2</c:v>
                </c:pt>
                <c:pt idx="333">
                  <c:v>4.9439946692946747E-2</c:v>
                </c:pt>
                <c:pt idx="334">
                  <c:v>4.8010613743380476E-2</c:v>
                </c:pt>
                <c:pt idx="335">
                  <c:v>4.7160964351291322E-2</c:v>
                </c:pt>
                <c:pt idx="336">
                  <c:v>4.6140086840113344E-2</c:v>
                </c:pt>
                <c:pt idx="337">
                  <c:v>4.5126696608398777E-2</c:v>
                </c:pt>
                <c:pt idx="338">
                  <c:v>4.4260640654628092E-2</c:v>
                </c:pt>
                <c:pt idx="339">
                  <c:v>4.3392523080872068E-2</c:v>
                </c:pt>
                <c:pt idx="340">
                  <c:v>4.2142252683244272E-2</c:v>
                </c:pt>
                <c:pt idx="341">
                  <c:v>4.1306535455920113E-2</c:v>
                </c:pt>
                <c:pt idx="342">
                  <c:v>4.0745238042379429E-2</c:v>
                </c:pt>
                <c:pt idx="343">
                  <c:v>4.0090534114850085E-2</c:v>
                </c:pt>
                <c:pt idx="344">
                  <c:v>3.961281049538775E-2</c:v>
                </c:pt>
                <c:pt idx="345">
                  <c:v>3.8811101768289683E-2</c:v>
                </c:pt>
                <c:pt idx="346">
                  <c:v>3.811163994528996E-2</c:v>
                </c:pt>
                <c:pt idx="347">
                  <c:v>3.7512204084030366E-2</c:v>
                </c:pt>
                <c:pt idx="348">
                  <c:v>3.69516386069208E-2</c:v>
                </c:pt>
                <c:pt idx="349">
                  <c:v>3.6261875011743251E-2</c:v>
                </c:pt>
                <c:pt idx="350">
                  <c:v>3.5448783026276028E-2</c:v>
                </c:pt>
                <c:pt idx="351">
                  <c:v>3.4709091145224309E-2</c:v>
                </c:pt>
                <c:pt idx="352">
                  <c:v>3.3966646401572487E-2</c:v>
                </c:pt>
                <c:pt idx="353">
                  <c:v>3.324951627472239E-2</c:v>
                </c:pt>
                <c:pt idx="354">
                  <c:v>3.2682870569937787E-2</c:v>
                </c:pt>
                <c:pt idx="355">
                  <c:v>3.2225262714229312E-2</c:v>
                </c:pt>
                <c:pt idx="356">
                  <c:v>3.1713779438114577E-2</c:v>
                </c:pt>
                <c:pt idx="357">
                  <c:v>3.1160519452179784E-2</c:v>
                </c:pt>
                <c:pt idx="358">
                  <c:v>3.0683358019649182E-2</c:v>
                </c:pt>
                <c:pt idx="359">
                  <c:v>3.0096327025575621E-2</c:v>
                </c:pt>
                <c:pt idx="360">
                  <c:v>2.9545610426246486E-2</c:v>
                </c:pt>
                <c:pt idx="361">
                  <c:v>2.9122731241750955E-2</c:v>
                </c:pt>
                <c:pt idx="362">
                  <c:v>2.8786056276783201E-2</c:v>
                </c:pt>
                <c:pt idx="363">
                  <c:v>2.8313960949552634E-2</c:v>
                </c:pt>
                <c:pt idx="364">
                  <c:v>2.772820756136737E-2</c:v>
                </c:pt>
                <c:pt idx="365">
                  <c:v>2.7163080542851666E-2</c:v>
                </c:pt>
                <c:pt idx="366">
                  <c:v>2.6795139323045378E-2</c:v>
                </c:pt>
                <c:pt idx="367">
                  <c:v>2.6327410467028946E-2</c:v>
                </c:pt>
                <c:pt idx="368">
                  <c:v>2.5888353468979743E-2</c:v>
                </c:pt>
                <c:pt idx="369">
                  <c:v>2.5303590886222509E-2</c:v>
                </c:pt>
                <c:pt idx="370">
                  <c:v>2.4834998863914486E-2</c:v>
                </c:pt>
                <c:pt idx="371">
                  <c:v>2.4419697351907615E-2</c:v>
                </c:pt>
                <c:pt idx="372">
                  <c:v>2.3856379603369136E-2</c:v>
                </c:pt>
                <c:pt idx="373">
                  <c:v>2.353738484933476E-2</c:v>
                </c:pt>
                <c:pt idx="374">
                  <c:v>2.3327752334789287E-2</c:v>
                </c:pt>
                <c:pt idx="375">
                  <c:v>2.3101925736121447E-2</c:v>
                </c:pt>
                <c:pt idx="376">
                  <c:v>2.2771338687780664E-2</c:v>
                </c:pt>
                <c:pt idx="377">
                  <c:v>2.2448909860947604E-2</c:v>
                </c:pt>
                <c:pt idx="378">
                  <c:v>2.2035590400295495E-2</c:v>
                </c:pt>
                <c:pt idx="379">
                  <c:v>2.1642458687797999E-2</c:v>
                </c:pt>
                <c:pt idx="380">
                  <c:v>2.1382312827997064E-2</c:v>
                </c:pt>
                <c:pt idx="381">
                  <c:v>2.102800328096598E-2</c:v>
                </c:pt>
                <c:pt idx="382">
                  <c:v>2.0719644642943975E-2</c:v>
                </c:pt>
                <c:pt idx="383">
                  <c:v>2.0272186886574572E-2</c:v>
                </c:pt>
                <c:pt idx="384">
                  <c:v>1.9939955489773023E-2</c:v>
                </c:pt>
                <c:pt idx="385">
                  <c:v>1.9556516821298213E-2</c:v>
                </c:pt>
                <c:pt idx="386">
                  <c:v>1.9260967067011109E-2</c:v>
                </c:pt>
                <c:pt idx="387">
                  <c:v>1.8998125325686566E-2</c:v>
                </c:pt>
                <c:pt idx="388">
                  <c:v>1.8702356139485874E-2</c:v>
                </c:pt>
                <c:pt idx="389">
                  <c:v>1.8429099612593734E-2</c:v>
                </c:pt>
                <c:pt idx="390">
                  <c:v>1.8114240448193764E-2</c:v>
                </c:pt>
                <c:pt idx="391">
                  <c:v>1.7770676539264056E-2</c:v>
                </c:pt>
                <c:pt idx="392">
                  <c:v>1.7448431601125022E-2</c:v>
                </c:pt>
                <c:pt idx="393">
                  <c:v>1.7112464148162622E-2</c:v>
                </c:pt>
                <c:pt idx="394">
                  <c:v>1.6928334143937161E-2</c:v>
                </c:pt>
                <c:pt idx="395">
                  <c:v>1.6679260919330512E-2</c:v>
                </c:pt>
                <c:pt idx="396">
                  <c:v>1.6536177201340294E-2</c:v>
                </c:pt>
                <c:pt idx="397">
                  <c:v>1.6202154372677743E-2</c:v>
                </c:pt>
                <c:pt idx="398">
                  <c:v>1.587985580528857E-2</c:v>
                </c:pt>
                <c:pt idx="399">
                  <c:v>1.5629413513238429E-2</c:v>
                </c:pt>
                <c:pt idx="400">
                  <c:v>1.5399643822694724E-2</c:v>
                </c:pt>
                <c:pt idx="401">
                  <c:v>1.5307503812857153E-2</c:v>
                </c:pt>
                <c:pt idx="402">
                  <c:v>1.5097511809967407E-2</c:v>
                </c:pt>
                <c:pt idx="403">
                  <c:v>1.4991028330496963E-2</c:v>
                </c:pt>
                <c:pt idx="404">
                  <c:v>1.4755647614376564E-2</c:v>
                </c:pt>
                <c:pt idx="405">
                  <c:v>1.4521789003158593E-2</c:v>
                </c:pt>
                <c:pt idx="406">
                  <c:v>1.4196464721567416E-2</c:v>
                </c:pt>
                <c:pt idx="407">
                  <c:v>1.4016183071953578E-2</c:v>
                </c:pt>
                <c:pt idx="408">
                  <c:v>1.3927393439821086E-2</c:v>
                </c:pt>
                <c:pt idx="409">
                  <c:v>1.3836216156322171E-2</c:v>
                </c:pt>
                <c:pt idx="410">
                  <c:v>1.3627868812170419E-2</c:v>
                </c:pt>
                <c:pt idx="411">
                  <c:v>1.3348112745203849E-2</c:v>
                </c:pt>
                <c:pt idx="412">
                  <c:v>1.3166710075207698E-2</c:v>
                </c:pt>
                <c:pt idx="413">
                  <c:v>1.3081543005662321E-2</c:v>
                </c:pt>
                <c:pt idx="414">
                  <c:v>1.3078554751464237E-2</c:v>
                </c:pt>
                <c:pt idx="415">
                  <c:v>1.287446726250799E-2</c:v>
                </c:pt>
                <c:pt idx="416">
                  <c:v>1.2636340987402682E-2</c:v>
                </c:pt>
                <c:pt idx="417">
                  <c:v>1.2426621477819751E-2</c:v>
                </c:pt>
                <c:pt idx="418">
                  <c:v>1.2317289016078301E-2</c:v>
                </c:pt>
                <c:pt idx="419">
                  <c:v>1.2259936605763263E-2</c:v>
                </c:pt>
                <c:pt idx="420">
                  <c:v>1.2103719139535295E-2</c:v>
                </c:pt>
                <c:pt idx="421">
                  <c:v>1.1906597393832635E-2</c:v>
                </c:pt>
                <c:pt idx="422">
                  <c:v>1.1681125224973814E-2</c:v>
                </c:pt>
                <c:pt idx="423">
                  <c:v>1.1434478019189056E-2</c:v>
                </c:pt>
                <c:pt idx="424">
                  <c:v>1.1269067768675948E-2</c:v>
                </c:pt>
                <c:pt idx="425">
                  <c:v>1.1106954743586897E-2</c:v>
                </c:pt>
                <c:pt idx="426">
                  <c:v>1.097978109198434E-2</c:v>
                </c:pt>
                <c:pt idx="427">
                  <c:v>1.0858883854126949E-2</c:v>
                </c:pt>
                <c:pt idx="428">
                  <c:v>1.0765454559919277E-2</c:v>
                </c:pt>
                <c:pt idx="429">
                  <c:v>1.0657702719885241E-2</c:v>
                </c:pt>
                <c:pt idx="430">
                  <c:v>1.0476835588786228E-2</c:v>
                </c:pt>
                <c:pt idx="431">
                  <c:v>1.0375962809967675E-2</c:v>
                </c:pt>
                <c:pt idx="432">
                  <c:v>1.0156924755360525E-2</c:v>
                </c:pt>
                <c:pt idx="433">
                  <c:v>9.9725211531866385E-3</c:v>
                </c:pt>
                <c:pt idx="434">
                  <c:v>9.8842042469282545E-3</c:v>
                </c:pt>
                <c:pt idx="435">
                  <c:v>9.8510863846278107E-3</c:v>
                </c:pt>
                <c:pt idx="436">
                  <c:v>9.6529870629079185E-3</c:v>
                </c:pt>
                <c:pt idx="437">
                  <c:v>9.5458901036132599E-3</c:v>
                </c:pt>
                <c:pt idx="438">
                  <c:v>9.3403630898187748E-3</c:v>
                </c:pt>
                <c:pt idx="439">
                  <c:v>9.182875878781185E-3</c:v>
                </c:pt>
                <c:pt idx="440">
                  <c:v>8.9842444320666678E-3</c:v>
                </c:pt>
                <c:pt idx="441">
                  <c:v>8.9660524205088486E-3</c:v>
                </c:pt>
                <c:pt idx="442">
                  <c:v>8.795472860580595E-3</c:v>
                </c:pt>
                <c:pt idx="443">
                  <c:v>8.5649743540907874E-3</c:v>
                </c:pt>
                <c:pt idx="444">
                  <c:v>8.3503029855868539E-3</c:v>
                </c:pt>
                <c:pt idx="445">
                  <c:v>8.0414540425937531E-3</c:v>
                </c:pt>
                <c:pt idx="446">
                  <c:v>8.0113467324119062E-3</c:v>
                </c:pt>
                <c:pt idx="447">
                  <c:v>7.9579893146918129E-3</c:v>
                </c:pt>
                <c:pt idx="448">
                  <c:v>7.9365275034612038E-3</c:v>
                </c:pt>
                <c:pt idx="449">
                  <c:v>7.9228159079578024E-3</c:v>
                </c:pt>
                <c:pt idx="450">
                  <c:v>7.9514315152810922E-3</c:v>
                </c:pt>
                <c:pt idx="451">
                  <c:v>7.9147678401208597E-3</c:v>
                </c:pt>
                <c:pt idx="452">
                  <c:v>7.8494902311263964E-3</c:v>
                </c:pt>
                <c:pt idx="453">
                  <c:v>7.7180470846225698E-3</c:v>
                </c:pt>
                <c:pt idx="454">
                  <c:v>7.5466769112564232E-3</c:v>
                </c:pt>
                <c:pt idx="455">
                  <c:v>7.4319413831821449E-3</c:v>
                </c:pt>
                <c:pt idx="456">
                  <c:v>7.4259812708643048E-3</c:v>
                </c:pt>
                <c:pt idx="457">
                  <c:v>7.2766860914659044E-3</c:v>
                </c:pt>
                <c:pt idx="458">
                  <c:v>7.3487993761444763E-3</c:v>
                </c:pt>
                <c:pt idx="459">
                  <c:v>7.2793679452221229E-3</c:v>
                </c:pt>
                <c:pt idx="460">
                  <c:v>7.2570192707540424E-3</c:v>
                </c:pt>
                <c:pt idx="461">
                  <c:v>7.1169731055853039E-3</c:v>
                </c:pt>
                <c:pt idx="462">
                  <c:v>6.9763405941073364E-3</c:v>
                </c:pt>
                <c:pt idx="463">
                  <c:v>6.9310542047758507E-3</c:v>
                </c:pt>
                <c:pt idx="464">
                  <c:v>6.7415772303946664E-3</c:v>
                </c:pt>
                <c:pt idx="465">
                  <c:v>6.7192343979426564E-3</c:v>
                </c:pt>
                <c:pt idx="466">
                  <c:v>6.7114889393392338E-3</c:v>
                </c:pt>
                <c:pt idx="467">
                  <c:v>6.7260861740950952E-3</c:v>
                </c:pt>
                <c:pt idx="468">
                  <c:v>6.6971897077686927E-3</c:v>
                </c:pt>
                <c:pt idx="469">
                  <c:v>6.6876569419427323E-3</c:v>
                </c:pt>
                <c:pt idx="470">
                  <c:v>6.5586710473324655E-3</c:v>
                </c:pt>
                <c:pt idx="471">
                  <c:v>6.5485431671297037E-3</c:v>
                </c:pt>
                <c:pt idx="472">
                  <c:v>6.5247130574667559E-3</c:v>
                </c:pt>
                <c:pt idx="473">
                  <c:v>6.3957373794536832E-3</c:v>
                </c:pt>
                <c:pt idx="474">
                  <c:v>6.241155939695475E-3</c:v>
                </c:pt>
                <c:pt idx="475">
                  <c:v>6.0782474185351078E-3</c:v>
                </c:pt>
                <c:pt idx="476">
                  <c:v>5.9939689147660178E-3</c:v>
                </c:pt>
                <c:pt idx="477">
                  <c:v>5.8962935554779782E-3</c:v>
                </c:pt>
                <c:pt idx="478">
                  <c:v>5.8185734885703106E-3</c:v>
                </c:pt>
                <c:pt idx="479">
                  <c:v>5.8129158205833817E-3</c:v>
                </c:pt>
                <c:pt idx="480">
                  <c:v>5.8114269631728277E-3</c:v>
                </c:pt>
                <c:pt idx="481">
                  <c:v>5.7396653137143086E-3</c:v>
                </c:pt>
                <c:pt idx="482">
                  <c:v>5.5625051558288131E-3</c:v>
                </c:pt>
                <c:pt idx="483">
                  <c:v>5.5124862262898641E-3</c:v>
                </c:pt>
                <c:pt idx="484">
                  <c:v>5.526777224907917E-3</c:v>
                </c:pt>
                <c:pt idx="485">
                  <c:v>5.5651847756638386E-3</c:v>
                </c:pt>
                <c:pt idx="486">
                  <c:v>5.6193733924691843E-3</c:v>
                </c:pt>
                <c:pt idx="487">
                  <c:v>5.6673106665217103E-3</c:v>
                </c:pt>
                <c:pt idx="488">
                  <c:v>5.7241818006906701E-3</c:v>
                </c:pt>
                <c:pt idx="489">
                  <c:v>5.6824959987434283E-3</c:v>
                </c:pt>
                <c:pt idx="490">
                  <c:v>5.7069118659638035E-3</c:v>
                </c:pt>
                <c:pt idx="491">
                  <c:v>5.6732656854051296E-3</c:v>
                </c:pt>
                <c:pt idx="492">
                  <c:v>5.6038907848618659E-3</c:v>
                </c:pt>
                <c:pt idx="493">
                  <c:v>5.6366425922777753E-3</c:v>
                </c:pt>
                <c:pt idx="494">
                  <c:v>5.6720746802490125E-3</c:v>
                </c:pt>
                <c:pt idx="495">
                  <c:v>5.6771364569239546E-3</c:v>
                </c:pt>
                <c:pt idx="496">
                  <c:v>5.6122275590933073E-3</c:v>
                </c:pt>
                <c:pt idx="497">
                  <c:v>5.5017680424814643E-3</c:v>
                </c:pt>
                <c:pt idx="498">
                  <c:v>5.406200039203256E-3</c:v>
                </c:pt>
                <c:pt idx="499">
                  <c:v>5.2472275894101935E-3</c:v>
                </c:pt>
                <c:pt idx="500">
                  <c:v>5.2204356896573189E-3</c:v>
                </c:pt>
                <c:pt idx="501">
                  <c:v>5.2912861388597892E-3</c:v>
                </c:pt>
                <c:pt idx="502">
                  <c:v>5.2049560844067023E-3</c:v>
                </c:pt>
                <c:pt idx="503">
                  <c:v>5.0695145071204999E-3</c:v>
                </c:pt>
                <c:pt idx="504">
                  <c:v>4.9945045476117306E-3</c:v>
                </c:pt>
                <c:pt idx="505">
                  <c:v>4.9534288240577684E-3</c:v>
                </c:pt>
                <c:pt idx="506">
                  <c:v>4.9525358826547254E-3</c:v>
                </c:pt>
                <c:pt idx="507">
                  <c:v>4.9322959814885959E-3</c:v>
                </c:pt>
                <c:pt idx="508">
                  <c:v>4.9064011042036157E-3</c:v>
                </c:pt>
                <c:pt idx="509">
                  <c:v>4.8159204143199711E-3</c:v>
                </c:pt>
                <c:pt idx="510">
                  <c:v>4.7828840490211529E-3</c:v>
                </c:pt>
                <c:pt idx="511">
                  <c:v>4.7992533528984022E-3</c:v>
                </c:pt>
                <c:pt idx="512">
                  <c:v>4.7325864576189163E-3</c:v>
                </c:pt>
                <c:pt idx="513">
                  <c:v>4.8510407358292621E-3</c:v>
                </c:pt>
                <c:pt idx="514">
                  <c:v>4.9037223423995854E-3</c:v>
                </c:pt>
                <c:pt idx="515">
                  <c:v>4.9248548914206103E-3</c:v>
                </c:pt>
                <c:pt idx="516">
                  <c:v>4.9543217658482575E-3</c:v>
                </c:pt>
                <c:pt idx="517">
                  <c:v>5.0326045026866852E-3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896-48AF-9E6B-FF3DD0F00DB5}"/>
            </c:ext>
          </c:extLst>
        </c:ser>
        <c:ser>
          <c:idx val="1"/>
          <c:order val="1"/>
          <c:tx>
            <c:v>День 2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Лист2!$CZ$44:$CZ$561</c:f>
              <c:numCache>
                <c:formatCode>General</c:formatCode>
                <c:ptCount val="518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  <c:pt idx="253">
                  <c:v>232</c:v>
                </c:pt>
                <c:pt idx="254">
                  <c:v>233</c:v>
                </c:pt>
                <c:pt idx="255">
                  <c:v>234</c:v>
                </c:pt>
                <c:pt idx="256">
                  <c:v>235</c:v>
                </c:pt>
                <c:pt idx="257">
                  <c:v>236</c:v>
                </c:pt>
                <c:pt idx="258">
                  <c:v>237</c:v>
                </c:pt>
                <c:pt idx="259">
                  <c:v>238</c:v>
                </c:pt>
                <c:pt idx="260">
                  <c:v>239</c:v>
                </c:pt>
                <c:pt idx="261">
                  <c:v>240</c:v>
                </c:pt>
                <c:pt idx="262">
                  <c:v>241</c:v>
                </c:pt>
                <c:pt idx="263">
                  <c:v>242</c:v>
                </c:pt>
                <c:pt idx="264">
                  <c:v>243</c:v>
                </c:pt>
                <c:pt idx="265">
                  <c:v>244</c:v>
                </c:pt>
                <c:pt idx="266">
                  <c:v>245</c:v>
                </c:pt>
                <c:pt idx="267">
                  <c:v>246</c:v>
                </c:pt>
                <c:pt idx="268">
                  <c:v>247</c:v>
                </c:pt>
                <c:pt idx="269">
                  <c:v>248</c:v>
                </c:pt>
                <c:pt idx="270">
                  <c:v>249</c:v>
                </c:pt>
                <c:pt idx="271">
                  <c:v>250</c:v>
                </c:pt>
                <c:pt idx="272">
                  <c:v>251</c:v>
                </c:pt>
                <c:pt idx="273">
                  <c:v>252</c:v>
                </c:pt>
                <c:pt idx="274">
                  <c:v>253</c:v>
                </c:pt>
                <c:pt idx="275">
                  <c:v>254</c:v>
                </c:pt>
                <c:pt idx="276">
                  <c:v>255</c:v>
                </c:pt>
                <c:pt idx="277">
                  <c:v>256</c:v>
                </c:pt>
                <c:pt idx="278">
                  <c:v>257</c:v>
                </c:pt>
                <c:pt idx="279">
                  <c:v>258</c:v>
                </c:pt>
                <c:pt idx="280">
                  <c:v>259</c:v>
                </c:pt>
                <c:pt idx="281">
                  <c:v>260</c:v>
                </c:pt>
                <c:pt idx="282">
                  <c:v>261</c:v>
                </c:pt>
                <c:pt idx="283">
                  <c:v>262</c:v>
                </c:pt>
                <c:pt idx="284">
                  <c:v>263</c:v>
                </c:pt>
                <c:pt idx="285">
                  <c:v>264</c:v>
                </c:pt>
                <c:pt idx="286">
                  <c:v>265</c:v>
                </c:pt>
                <c:pt idx="287">
                  <c:v>266</c:v>
                </c:pt>
                <c:pt idx="288">
                  <c:v>267</c:v>
                </c:pt>
                <c:pt idx="289">
                  <c:v>268</c:v>
                </c:pt>
                <c:pt idx="290">
                  <c:v>269</c:v>
                </c:pt>
                <c:pt idx="291">
                  <c:v>270</c:v>
                </c:pt>
                <c:pt idx="292">
                  <c:v>271</c:v>
                </c:pt>
                <c:pt idx="293">
                  <c:v>272</c:v>
                </c:pt>
                <c:pt idx="294">
                  <c:v>273</c:v>
                </c:pt>
                <c:pt idx="295">
                  <c:v>274</c:v>
                </c:pt>
                <c:pt idx="296">
                  <c:v>275</c:v>
                </c:pt>
                <c:pt idx="297">
                  <c:v>276</c:v>
                </c:pt>
                <c:pt idx="298">
                  <c:v>277</c:v>
                </c:pt>
                <c:pt idx="299">
                  <c:v>278</c:v>
                </c:pt>
                <c:pt idx="300">
                  <c:v>279</c:v>
                </c:pt>
                <c:pt idx="301">
                  <c:v>280</c:v>
                </c:pt>
                <c:pt idx="302">
                  <c:v>281</c:v>
                </c:pt>
                <c:pt idx="303">
                  <c:v>282</c:v>
                </c:pt>
                <c:pt idx="304">
                  <c:v>283</c:v>
                </c:pt>
                <c:pt idx="305">
                  <c:v>284</c:v>
                </c:pt>
                <c:pt idx="306">
                  <c:v>285</c:v>
                </c:pt>
                <c:pt idx="307">
                  <c:v>286</c:v>
                </c:pt>
                <c:pt idx="308">
                  <c:v>287</c:v>
                </c:pt>
                <c:pt idx="309">
                  <c:v>288</c:v>
                </c:pt>
                <c:pt idx="310">
                  <c:v>289</c:v>
                </c:pt>
                <c:pt idx="311">
                  <c:v>290</c:v>
                </c:pt>
                <c:pt idx="312">
                  <c:v>291</c:v>
                </c:pt>
                <c:pt idx="313">
                  <c:v>292</c:v>
                </c:pt>
                <c:pt idx="314">
                  <c:v>293</c:v>
                </c:pt>
                <c:pt idx="315">
                  <c:v>294</c:v>
                </c:pt>
                <c:pt idx="316">
                  <c:v>295</c:v>
                </c:pt>
                <c:pt idx="317">
                  <c:v>296</c:v>
                </c:pt>
                <c:pt idx="318">
                  <c:v>297</c:v>
                </c:pt>
                <c:pt idx="319">
                  <c:v>298</c:v>
                </c:pt>
                <c:pt idx="320">
                  <c:v>299</c:v>
                </c:pt>
                <c:pt idx="321">
                  <c:v>300</c:v>
                </c:pt>
                <c:pt idx="322">
                  <c:v>301</c:v>
                </c:pt>
                <c:pt idx="323">
                  <c:v>302</c:v>
                </c:pt>
                <c:pt idx="324">
                  <c:v>303</c:v>
                </c:pt>
                <c:pt idx="325">
                  <c:v>304</c:v>
                </c:pt>
                <c:pt idx="326">
                  <c:v>305</c:v>
                </c:pt>
                <c:pt idx="327">
                  <c:v>306</c:v>
                </c:pt>
                <c:pt idx="328">
                  <c:v>307</c:v>
                </c:pt>
                <c:pt idx="329">
                  <c:v>308</c:v>
                </c:pt>
                <c:pt idx="330">
                  <c:v>309</c:v>
                </c:pt>
                <c:pt idx="331">
                  <c:v>310</c:v>
                </c:pt>
                <c:pt idx="332">
                  <c:v>311</c:v>
                </c:pt>
                <c:pt idx="333">
                  <c:v>312</c:v>
                </c:pt>
                <c:pt idx="334">
                  <c:v>313</c:v>
                </c:pt>
                <c:pt idx="335">
                  <c:v>314</c:v>
                </c:pt>
                <c:pt idx="336">
                  <c:v>315</c:v>
                </c:pt>
                <c:pt idx="337">
                  <c:v>316</c:v>
                </c:pt>
                <c:pt idx="338">
                  <c:v>317</c:v>
                </c:pt>
                <c:pt idx="339">
                  <c:v>318</c:v>
                </c:pt>
                <c:pt idx="340">
                  <c:v>319</c:v>
                </c:pt>
                <c:pt idx="341">
                  <c:v>320</c:v>
                </c:pt>
                <c:pt idx="342">
                  <c:v>321</c:v>
                </c:pt>
                <c:pt idx="343">
                  <c:v>322</c:v>
                </c:pt>
                <c:pt idx="344">
                  <c:v>323</c:v>
                </c:pt>
                <c:pt idx="345">
                  <c:v>324</c:v>
                </c:pt>
                <c:pt idx="346">
                  <c:v>325</c:v>
                </c:pt>
                <c:pt idx="347">
                  <c:v>326</c:v>
                </c:pt>
                <c:pt idx="348">
                  <c:v>327</c:v>
                </c:pt>
                <c:pt idx="349">
                  <c:v>328</c:v>
                </c:pt>
                <c:pt idx="350">
                  <c:v>329</c:v>
                </c:pt>
                <c:pt idx="351">
                  <c:v>330</c:v>
                </c:pt>
                <c:pt idx="352">
                  <c:v>331</c:v>
                </c:pt>
                <c:pt idx="353">
                  <c:v>332</c:v>
                </c:pt>
                <c:pt idx="354">
                  <c:v>333</c:v>
                </c:pt>
                <c:pt idx="355">
                  <c:v>334</c:v>
                </c:pt>
                <c:pt idx="356">
                  <c:v>335</c:v>
                </c:pt>
                <c:pt idx="357">
                  <c:v>336</c:v>
                </c:pt>
                <c:pt idx="358">
                  <c:v>337</c:v>
                </c:pt>
                <c:pt idx="359">
                  <c:v>338</c:v>
                </c:pt>
                <c:pt idx="360">
                  <c:v>339</c:v>
                </c:pt>
                <c:pt idx="361">
                  <c:v>340</c:v>
                </c:pt>
                <c:pt idx="362">
                  <c:v>341</c:v>
                </c:pt>
                <c:pt idx="363">
                  <c:v>342</c:v>
                </c:pt>
                <c:pt idx="364">
                  <c:v>343</c:v>
                </c:pt>
                <c:pt idx="365">
                  <c:v>344</c:v>
                </c:pt>
                <c:pt idx="366">
                  <c:v>345</c:v>
                </c:pt>
                <c:pt idx="367">
                  <c:v>346</c:v>
                </c:pt>
                <c:pt idx="368">
                  <c:v>347</c:v>
                </c:pt>
                <c:pt idx="369">
                  <c:v>348</c:v>
                </c:pt>
                <c:pt idx="370">
                  <c:v>349</c:v>
                </c:pt>
                <c:pt idx="371">
                  <c:v>350</c:v>
                </c:pt>
                <c:pt idx="372">
                  <c:v>351</c:v>
                </c:pt>
                <c:pt idx="373">
                  <c:v>352</c:v>
                </c:pt>
                <c:pt idx="374">
                  <c:v>353</c:v>
                </c:pt>
                <c:pt idx="375">
                  <c:v>354</c:v>
                </c:pt>
                <c:pt idx="376">
                  <c:v>355</c:v>
                </c:pt>
                <c:pt idx="377">
                  <c:v>356</c:v>
                </c:pt>
                <c:pt idx="378">
                  <c:v>357</c:v>
                </c:pt>
                <c:pt idx="379">
                  <c:v>358</c:v>
                </c:pt>
                <c:pt idx="380">
                  <c:v>359</c:v>
                </c:pt>
                <c:pt idx="381">
                  <c:v>360</c:v>
                </c:pt>
                <c:pt idx="382">
                  <c:v>361</c:v>
                </c:pt>
                <c:pt idx="383">
                  <c:v>362</c:v>
                </c:pt>
                <c:pt idx="384">
                  <c:v>363</c:v>
                </c:pt>
                <c:pt idx="385">
                  <c:v>364</c:v>
                </c:pt>
                <c:pt idx="386">
                  <c:v>365</c:v>
                </c:pt>
                <c:pt idx="387">
                  <c:v>366</c:v>
                </c:pt>
                <c:pt idx="388">
                  <c:v>367</c:v>
                </c:pt>
                <c:pt idx="389">
                  <c:v>368</c:v>
                </c:pt>
                <c:pt idx="390">
                  <c:v>369</c:v>
                </c:pt>
                <c:pt idx="391">
                  <c:v>370</c:v>
                </c:pt>
                <c:pt idx="392">
                  <c:v>371</c:v>
                </c:pt>
                <c:pt idx="393">
                  <c:v>372</c:v>
                </c:pt>
                <c:pt idx="394">
                  <c:v>373</c:v>
                </c:pt>
                <c:pt idx="395">
                  <c:v>374</c:v>
                </c:pt>
                <c:pt idx="396">
                  <c:v>375</c:v>
                </c:pt>
                <c:pt idx="397">
                  <c:v>376</c:v>
                </c:pt>
                <c:pt idx="398">
                  <c:v>377</c:v>
                </c:pt>
                <c:pt idx="399">
                  <c:v>378</c:v>
                </c:pt>
                <c:pt idx="400">
                  <c:v>379</c:v>
                </c:pt>
                <c:pt idx="401">
                  <c:v>380</c:v>
                </c:pt>
                <c:pt idx="402">
                  <c:v>381</c:v>
                </c:pt>
                <c:pt idx="403">
                  <c:v>382</c:v>
                </c:pt>
                <c:pt idx="404">
                  <c:v>383</c:v>
                </c:pt>
                <c:pt idx="405">
                  <c:v>384</c:v>
                </c:pt>
                <c:pt idx="406">
                  <c:v>385</c:v>
                </c:pt>
                <c:pt idx="407">
                  <c:v>386</c:v>
                </c:pt>
                <c:pt idx="408">
                  <c:v>387</c:v>
                </c:pt>
                <c:pt idx="409">
                  <c:v>388</c:v>
                </c:pt>
                <c:pt idx="410">
                  <c:v>389</c:v>
                </c:pt>
                <c:pt idx="411">
                  <c:v>390</c:v>
                </c:pt>
                <c:pt idx="412">
                  <c:v>391</c:v>
                </c:pt>
                <c:pt idx="413">
                  <c:v>392</c:v>
                </c:pt>
                <c:pt idx="414">
                  <c:v>393</c:v>
                </c:pt>
                <c:pt idx="415">
                  <c:v>394</c:v>
                </c:pt>
                <c:pt idx="416">
                  <c:v>395</c:v>
                </c:pt>
                <c:pt idx="417">
                  <c:v>396</c:v>
                </c:pt>
                <c:pt idx="418">
                  <c:v>397</c:v>
                </c:pt>
                <c:pt idx="419">
                  <c:v>398</c:v>
                </c:pt>
                <c:pt idx="420">
                  <c:v>399</c:v>
                </c:pt>
                <c:pt idx="421">
                  <c:v>400</c:v>
                </c:pt>
                <c:pt idx="422">
                  <c:v>401</c:v>
                </c:pt>
                <c:pt idx="423">
                  <c:v>402</c:v>
                </c:pt>
                <c:pt idx="424">
                  <c:v>403</c:v>
                </c:pt>
                <c:pt idx="425">
                  <c:v>404</c:v>
                </c:pt>
                <c:pt idx="426">
                  <c:v>405</c:v>
                </c:pt>
                <c:pt idx="427">
                  <c:v>406</c:v>
                </c:pt>
                <c:pt idx="428">
                  <c:v>407</c:v>
                </c:pt>
                <c:pt idx="429">
                  <c:v>408</c:v>
                </c:pt>
                <c:pt idx="430">
                  <c:v>409</c:v>
                </c:pt>
                <c:pt idx="431">
                  <c:v>410</c:v>
                </c:pt>
                <c:pt idx="432">
                  <c:v>411</c:v>
                </c:pt>
                <c:pt idx="433">
                  <c:v>412</c:v>
                </c:pt>
                <c:pt idx="434">
                  <c:v>413</c:v>
                </c:pt>
                <c:pt idx="435">
                  <c:v>414</c:v>
                </c:pt>
                <c:pt idx="436">
                  <c:v>415</c:v>
                </c:pt>
                <c:pt idx="437">
                  <c:v>416</c:v>
                </c:pt>
                <c:pt idx="438">
                  <c:v>417</c:v>
                </c:pt>
                <c:pt idx="439">
                  <c:v>418</c:v>
                </c:pt>
                <c:pt idx="440">
                  <c:v>419</c:v>
                </c:pt>
                <c:pt idx="441">
                  <c:v>420</c:v>
                </c:pt>
                <c:pt idx="442">
                  <c:v>421</c:v>
                </c:pt>
                <c:pt idx="443">
                  <c:v>422</c:v>
                </c:pt>
                <c:pt idx="444">
                  <c:v>423</c:v>
                </c:pt>
                <c:pt idx="445">
                  <c:v>424</c:v>
                </c:pt>
                <c:pt idx="446">
                  <c:v>425</c:v>
                </c:pt>
                <c:pt idx="447">
                  <c:v>426</c:v>
                </c:pt>
                <c:pt idx="448">
                  <c:v>427</c:v>
                </c:pt>
                <c:pt idx="449">
                  <c:v>428</c:v>
                </c:pt>
                <c:pt idx="450">
                  <c:v>429</c:v>
                </c:pt>
                <c:pt idx="451">
                  <c:v>430</c:v>
                </c:pt>
                <c:pt idx="452">
                  <c:v>431</c:v>
                </c:pt>
                <c:pt idx="453">
                  <c:v>432</c:v>
                </c:pt>
                <c:pt idx="454">
                  <c:v>433</c:v>
                </c:pt>
                <c:pt idx="455">
                  <c:v>434</c:v>
                </c:pt>
                <c:pt idx="456">
                  <c:v>435</c:v>
                </c:pt>
                <c:pt idx="457">
                  <c:v>436</c:v>
                </c:pt>
                <c:pt idx="458">
                  <c:v>437</c:v>
                </c:pt>
                <c:pt idx="459">
                  <c:v>438</c:v>
                </c:pt>
                <c:pt idx="460">
                  <c:v>439</c:v>
                </c:pt>
                <c:pt idx="461">
                  <c:v>440</c:v>
                </c:pt>
                <c:pt idx="462">
                  <c:v>441</c:v>
                </c:pt>
                <c:pt idx="463">
                  <c:v>442</c:v>
                </c:pt>
                <c:pt idx="464">
                  <c:v>443</c:v>
                </c:pt>
                <c:pt idx="465">
                  <c:v>444</c:v>
                </c:pt>
                <c:pt idx="466">
                  <c:v>445</c:v>
                </c:pt>
                <c:pt idx="467">
                  <c:v>446</c:v>
                </c:pt>
                <c:pt idx="468">
                  <c:v>447</c:v>
                </c:pt>
                <c:pt idx="469">
                  <c:v>448</c:v>
                </c:pt>
                <c:pt idx="470">
                  <c:v>449</c:v>
                </c:pt>
                <c:pt idx="471">
                  <c:v>450</c:v>
                </c:pt>
                <c:pt idx="472">
                  <c:v>451</c:v>
                </c:pt>
                <c:pt idx="473">
                  <c:v>452</c:v>
                </c:pt>
                <c:pt idx="474">
                  <c:v>453</c:v>
                </c:pt>
                <c:pt idx="475">
                  <c:v>454</c:v>
                </c:pt>
                <c:pt idx="476">
                  <c:v>455</c:v>
                </c:pt>
                <c:pt idx="477">
                  <c:v>456</c:v>
                </c:pt>
                <c:pt idx="478">
                  <c:v>457</c:v>
                </c:pt>
                <c:pt idx="479">
                  <c:v>458</c:v>
                </c:pt>
                <c:pt idx="480">
                  <c:v>459</c:v>
                </c:pt>
                <c:pt idx="481">
                  <c:v>460</c:v>
                </c:pt>
                <c:pt idx="482">
                  <c:v>461</c:v>
                </c:pt>
                <c:pt idx="483">
                  <c:v>462</c:v>
                </c:pt>
                <c:pt idx="484">
                  <c:v>463</c:v>
                </c:pt>
                <c:pt idx="485">
                  <c:v>464</c:v>
                </c:pt>
                <c:pt idx="486">
                  <c:v>465</c:v>
                </c:pt>
                <c:pt idx="487">
                  <c:v>466</c:v>
                </c:pt>
                <c:pt idx="488">
                  <c:v>467</c:v>
                </c:pt>
                <c:pt idx="489">
                  <c:v>468</c:v>
                </c:pt>
                <c:pt idx="490">
                  <c:v>469</c:v>
                </c:pt>
                <c:pt idx="491">
                  <c:v>470</c:v>
                </c:pt>
                <c:pt idx="492">
                  <c:v>471</c:v>
                </c:pt>
                <c:pt idx="493">
                  <c:v>472</c:v>
                </c:pt>
                <c:pt idx="494">
                  <c:v>473</c:v>
                </c:pt>
                <c:pt idx="495">
                  <c:v>474</c:v>
                </c:pt>
                <c:pt idx="496">
                  <c:v>475</c:v>
                </c:pt>
                <c:pt idx="497">
                  <c:v>476</c:v>
                </c:pt>
                <c:pt idx="498">
                  <c:v>477</c:v>
                </c:pt>
                <c:pt idx="499">
                  <c:v>478</c:v>
                </c:pt>
                <c:pt idx="500">
                  <c:v>479</c:v>
                </c:pt>
                <c:pt idx="501">
                  <c:v>480</c:v>
                </c:pt>
                <c:pt idx="502">
                  <c:v>481</c:v>
                </c:pt>
                <c:pt idx="503">
                  <c:v>482</c:v>
                </c:pt>
                <c:pt idx="504">
                  <c:v>483</c:v>
                </c:pt>
                <c:pt idx="505">
                  <c:v>484</c:v>
                </c:pt>
                <c:pt idx="506">
                  <c:v>485</c:v>
                </c:pt>
                <c:pt idx="507">
                  <c:v>486</c:v>
                </c:pt>
                <c:pt idx="508">
                  <c:v>487</c:v>
                </c:pt>
                <c:pt idx="509">
                  <c:v>488</c:v>
                </c:pt>
                <c:pt idx="510">
                  <c:v>489</c:v>
                </c:pt>
                <c:pt idx="511">
                  <c:v>490</c:v>
                </c:pt>
                <c:pt idx="512">
                  <c:v>491</c:v>
                </c:pt>
                <c:pt idx="513">
                  <c:v>492</c:v>
                </c:pt>
                <c:pt idx="514">
                  <c:v>493</c:v>
                </c:pt>
                <c:pt idx="515">
                  <c:v>494</c:v>
                </c:pt>
                <c:pt idx="516">
                  <c:v>495</c:v>
                </c:pt>
                <c:pt idx="517">
                  <c:v>496</c:v>
                </c:pt>
              </c:numCache>
            </c:numRef>
          </c:xVal>
          <c:yVal>
            <c:numRef>
              <c:f>Лист2!$DB$44:$DB$561</c:f>
              <c:numCache>
                <c:formatCode>General</c:formatCode>
                <c:ptCount val="518"/>
                <c:pt idx="0">
                  <c:v>7.1493980723862108E-2</c:v>
                </c:pt>
                <c:pt idx="1">
                  <c:v>9.6198147453778346E-2</c:v>
                </c:pt>
                <c:pt idx="2">
                  <c:v>0.12639834434961589</c:v>
                </c:pt>
                <c:pt idx="3">
                  <c:v>0.16234001310723417</c:v>
                </c:pt>
                <c:pt idx="4">
                  <c:v>0.20419779157008661</c:v>
                </c:pt>
                <c:pt idx="5">
                  <c:v>0.25214719945554231</c:v>
                </c:pt>
                <c:pt idx="6">
                  <c:v>0.3060479434399957</c:v>
                </c:pt>
                <c:pt idx="7">
                  <c:v>0.365364971030539</c:v>
                </c:pt>
                <c:pt idx="8">
                  <c:v>0.42964622288275917</c:v>
                </c:pt>
                <c:pt idx="9">
                  <c:v>0.49774732145287359</c:v>
                </c:pt>
                <c:pt idx="10">
                  <c:v>0.56878217609114179</c:v>
                </c:pt>
                <c:pt idx="11">
                  <c:v>0.64141677538147446</c:v>
                </c:pt>
                <c:pt idx="12">
                  <c:v>0.71411075637508303</c:v>
                </c:pt>
                <c:pt idx="13">
                  <c:v>0.78552356631419706</c:v>
                </c:pt>
                <c:pt idx="14">
                  <c:v>0.85375388692709231</c:v>
                </c:pt>
                <c:pt idx="15">
                  <c:v>0.91734290650087069</c:v>
                </c:pt>
                <c:pt idx="16">
                  <c:v>0.97460353293066637</c:v>
                </c:pt>
                <c:pt idx="17">
                  <c:v>1.0240161483793784</c:v>
                </c:pt>
                <c:pt idx="18">
                  <c:v>1.0643934776768498</c:v>
                </c:pt>
                <c:pt idx="19">
                  <c:v>1.0944307835007754</c:v>
                </c:pt>
                <c:pt idx="20">
                  <c:v>1.1130880899451623</c:v>
                </c:pt>
                <c:pt idx="21">
                  <c:v>1.1203729647576011</c:v>
                </c:pt>
                <c:pt idx="22">
                  <c:v>1.1162166087546335</c:v>
                </c:pt>
                <c:pt idx="23">
                  <c:v>1.1008650191655356</c:v>
                </c:pt>
                <c:pt idx="24">
                  <c:v>1.0749168559115112</c:v>
                </c:pt>
                <c:pt idx="25">
                  <c:v>1.0391716468418009</c:v>
                </c:pt>
                <c:pt idx="26">
                  <c:v>0.9951502517705888</c:v>
                </c:pt>
                <c:pt idx="27">
                  <c:v>0.94461588762830473</c:v>
                </c:pt>
                <c:pt idx="28">
                  <c:v>0.88912577751404831</c:v>
                </c:pt>
                <c:pt idx="29">
                  <c:v>0.83031168359853502</c:v>
                </c:pt>
                <c:pt idx="30">
                  <c:v>0.76991411779200125</c:v>
                </c:pt>
                <c:pt idx="31">
                  <c:v>0.70891526722945208</c:v>
                </c:pt>
                <c:pt idx="32">
                  <c:v>0.64865880543897214</c:v>
                </c:pt>
                <c:pt idx="33">
                  <c:v>0.5905945263997634</c:v>
                </c:pt>
                <c:pt idx="34">
                  <c:v>0.53535859049445311</c:v>
                </c:pt>
                <c:pt idx="35">
                  <c:v>0.48345501766690557</c:v>
                </c:pt>
                <c:pt idx="36">
                  <c:v>0.43531321499582298</c:v>
                </c:pt>
                <c:pt idx="37">
                  <c:v>0.3912488924118227</c:v>
                </c:pt>
                <c:pt idx="38">
                  <c:v>0.351099084353932</c:v>
                </c:pt>
                <c:pt idx="39">
                  <c:v>0.31493711324734419</c:v>
                </c:pt>
                <c:pt idx="40">
                  <c:v>0.28275950079808826</c:v>
                </c:pt>
                <c:pt idx="41">
                  <c:v>0.25442888048016099</c:v>
                </c:pt>
                <c:pt idx="42">
                  <c:v>0.22932412392695911</c:v>
                </c:pt>
                <c:pt idx="43">
                  <c:v>0.20737333471120492</c:v>
                </c:pt>
                <c:pt idx="44">
                  <c:v>0.18838483183229363</c:v>
                </c:pt>
                <c:pt idx="45">
                  <c:v>0.1716775902353958</c:v>
                </c:pt>
                <c:pt idx="46">
                  <c:v>0.15750652096123546</c:v>
                </c:pt>
                <c:pt idx="47">
                  <c:v>0.14543950666481895</c:v>
                </c:pt>
                <c:pt idx="48">
                  <c:v>0.13503530582330725</c:v>
                </c:pt>
                <c:pt idx="49">
                  <c:v>0.12624399475212944</c:v>
                </c:pt>
                <c:pt idx="50">
                  <c:v>0.11871272673562373</c:v>
                </c:pt>
                <c:pt idx="51">
                  <c:v>0.1125355437137316</c:v>
                </c:pt>
                <c:pt idx="52">
                  <c:v>0.10738878553196488</c:v>
                </c:pt>
                <c:pt idx="53">
                  <c:v>0.10303357362927905</c:v>
                </c:pt>
                <c:pt idx="54">
                  <c:v>9.964919583132284E-2</c:v>
                </c:pt>
                <c:pt idx="55">
                  <c:v>9.6957807343374822E-2</c:v>
                </c:pt>
                <c:pt idx="56">
                  <c:v>9.4963469715489843E-2</c:v>
                </c:pt>
                <c:pt idx="57">
                  <c:v>9.3553327798292452E-2</c:v>
                </c:pt>
                <c:pt idx="58">
                  <c:v>9.2793434099249894E-2</c:v>
                </c:pt>
                <c:pt idx="59">
                  <c:v>9.2443379168873893E-2</c:v>
                </c:pt>
                <c:pt idx="60">
                  <c:v>9.2840705920483199E-2</c:v>
                </c:pt>
                <c:pt idx="61">
                  <c:v>9.3816848888949783E-2</c:v>
                </c:pt>
                <c:pt idx="62">
                  <c:v>9.5303625113402776E-2</c:v>
                </c:pt>
                <c:pt idx="63">
                  <c:v>9.716989864562621E-2</c:v>
                </c:pt>
                <c:pt idx="64">
                  <c:v>9.9398396085060417E-2</c:v>
                </c:pt>
                <c:pt idx="65">
                  <c:v>0.10232175866964625</c:v>
                </c:pt>
                <c:pt idx="66">
                  <c:v>0.10564604409663915</c:v>
                </c:pt>
                <c:pt idx="67">
                  <c:v>0.10943718841754263</c:v>
                </c:pt>
                <c:pt idx="68">
                  <c:v>0.11365672900339488</c:v>
                </c:pt>
                <c:pt idx="69">
                  <c:v>0.11829353312414541</c:v>
                </c:pt>
                <c:pt idx="70">
                  <c:v>0.12340603890822668</c:v>
                </c:pt>
                <c:pt idx="71">
                  <c:v>0.12901066607027337</c:v>
                </c:pt>
                <c:pt idx="72">
                  <c:v>0.13509149053710368</c:v>
                </c:pt>
                <c:pt idx="73">
                  <c:v>0.14184655547702535</c:v>
                </c:pt>
                <c:pt idx="74">
                  <c:v>0.14895879145356844</c:v>
                </c:pt>
                <c:pt idx="75">
                  <c:v>0.15658227203396749</c:v>
                </c:pt>
                <c:pt idx="76">
                  <c:v>0.16454283447594129</c:v>
                </c:pt>
                <c:pt idx="77">
                  <c:v>0.17305293870252189</c:v>
                </c:pt>
                <c:pt idx="78">
                  <c:v>0.1820997883714903</c:v>
                </c:pt>
                <c:pt idx="79">
                  <c:v>0.19164782616848505</c:v>
                </c:pt>
                <c:pt idx="80">
                  <c:v>0.2015936371651022</c:v>
                </c:pt>
                <c:pt idx="81">
                  <c:v>0.21195997215691073</c:v>
                </c:pt>
                <c:pt idx="82">
                  <c:v>0.22271323512289429</c:v>
                </c:pt>
                <c:pt idx="83">
                  <c:v>0.23374317884543117</c:v>
                </c:pt>
                <c:pt idx="84">
                  <c:v>0.24531366401018292</c:v>
                </c:pt>
                <c:pt idx="85">
                  <c:v>0.2567043859174154</c:v>
                </c:pt>
                <c:pt idx="86">
                  <c:v>0.26944563701422858</c:v>
                </c:pt>
                <c:pt idx="87">
                  <c:v>0.28191357982706367</c:v>
                </c:pt>
                <c:pt idx="88">
                  <c:v>0.29492419546343351</c:v>
                </c:pt>
                <c:pt idx="89">
                  <c:v>0.30819985306679581</c:v>
                </c:pt>
                <c:pt idx="90">
                  <c:v>0.32162848067994038</c:v>
                </c:pt>
                <c:pt idx="91">
                  <c:v>0.33535830008167167</c:v>
                </c:pt>
                <c:pt idx="92">
                  <c:v>0.34980427678295445</c:v>
                </c:pt>
                <c:pt idx="93">
                  <c:v>0.36433489958808057</c:v>
                </c:pt>
                <c:pt idx="94">
                  <c:v>0.378845930678258</c:v>
                </c:pt>
                <c:pt idx="95">
                  <c:v>0.39354399916792887</c:v>
                </c:pt>
                <c:pt idx="96">
                  <c:v>0.40851322133872509</c:v>
                </c:pt>
                <c:pt idx="97">
                  <c:v>0.4235796639537886</c:v>
                </c:pt>
                <c:pt idx="98">
                  <c:v>0.43870552514898525</c:v>
                </c:pt>
                <c:pt idx="99">
                  <c:v>0.45415472756647851</c:v>
                </c:pt>
                <c:pt idx="100">
                  <c:v>0.46955841225736139</c:v>
                </c:pt>
                <c:pt idx="101">
                  <c:v>0.4850985032275783</c:v>
                </c:pt>
                <c:pt idx="102">
                  <c:v>0.50055249644874156</c:v>
                </c:pt>
                <c:pt idx="103">
                  <c:v>0.51620137523526088</c:v>
                </c:pt>
                <c:pt idx="104">
                  <c:v>0.53175094673234513</c:v>
                </c:pt>
                <c:pt idx="105">
                  <c:v>0.54710136941027043</c:v>
                </c:pt>
                <c:pt idx="106">
                  <c:v>0.56261930220867273</c:v>
                </c:pt>
                <c:pt idx="107">
                  <c:v>0.5780742457030873</c:v>
                </c:pt>
                <c:pt idx="108">
                  <c:v>0.5933826406877466</c:v>
                </c:pt>
                <c:pt idx="109">
                  <c:v>0.60844882946871071</c:v>
                </c:pt>
                <c:pt idx="110">
                  <c:v>0.62349697874462828</c:v>
                </c:pt>
                <c:pt idx="111">
                  <c:v>0.63840369862110979</c:v>
                </c:pt>
                <c:pt idx="112">
                  <c:v>0.65307393480626252</c:v>
                </c:pt>
                <c:pt idx="113">
                  <c:v>0.6675139164549817</c:v>
                </c:pt>
                <c:pt idx="114">
                  <c:v>0.68176567211906713</c:v>
                </c:pt>
                <c:pt idx="115">
                  <c:v>0.69560982339078115</c:v>
                </c:pt>
                <c:pt idx="116">
                  <c:v>0.70950868082386553</c:v>
                </c:pt>
                <c:pt idx="117">
                  <c:v>0.7230952541893928</c:v>
                </c:pt>
                <c:pt idx="118">
                  <c:v>0.73643205344715701</c:v>
                </c:pt>
                <c:pt idx="119">
                  <c:v>0.74941313230836026</c:v>
                </c:pt>
                <c:pt idx="120">
                  <c:v>0.76207697789153506</c:v>
                </c:pt>
                <c:pt idx="121">
                  <c:v>0.77454867968786711</c:v>
                </c:pt>
                <c:pt idx="122">
                  <c:v>0.78685953296332356</c:v>
                </c:pt>
                <c:pt idx="123">
                  <c:v>0.79873271266616352</c:v>
                </c:pt>
                <c:pt idx="124">
                  <c:v>0.81034742520865977</c:v>
                </c:pt>
                <c:pt idx="125">
                  <c:v>0.82162668768803393</c:v>
                </c:pt>
                <c:pt idx="126">
                  <c:v>0.83241912458839507</c:v>
                </c:pt>
                <c:pt idx="127">
                  <c:v>0.84291807533359109</c:v>
                </c:pt>
                <c:pt idx="128">
                  <c:v>0.85796938267471279</c:v>
                </c:pt>
                <c:pt idx="129">
                  <c:v>0.86758092758500582</c:v>
                </c:pt>
                <c:pt idx="130">
                  <c:v>0.87679608074189064</c:v>
                </c:pt>
                <c:pt idx="131">
                  <c:v>0.88557003470165108</c:v>
                </c:pt>
                <c:pt idx="132">
                  <c:v>0.89399886658096528</c:v>
                </c:pt>
                <c:pt idx="133">
                  <c:v>0.90201992376236384</c:v>
                </c:pt>
                <c:pt idx="134">
                  <c:v>0.90994572259383266</c:v>
                </c:pt>
                <c:pt idx="135">
                  <c:v>0.91744480968634445</c:v>
                </c:pt>
                <c:pt idx="136">
                  <c:v>0.92456125639552089</c:v>
                </c:pt>
                <c:pt idx="137">
                  <c:v>0.93124680643182944</c:v>
                </c:pt>
                <c:pt idx="138">
                  <c:v>0.93774791374762967</c:v>
                </c:pt>
                <c:pt idx="139">
                  <c:v>0.94387665670672238</c:v>
                </c:pt>
                <c:pt idx="140">
                  <c:v>0.94960849722105101</c:v>
                </c:pt>
                <c:pt idx="141">
                  <c:v>0.95491486159562144</c:v>
                </c:pt>
                <c:pt idx="142">
                  <c:v>0.95999085336012457</c:v>
                </c:pt>
                <c:pt idx="143">
                  <c:v>0.96480222620187051</c:v>
                </c:pt>
                <c:pt idx="144">
                  <c:v>0.96919718667474264</c:v>
                </c:pt>
                <c:pt idx="145">
                  <c:v>0.97315160300071035</c:v>
                </c:pt>
                <c:pt idx="146">
                  <c:v>0.97678897878569704</c:v>
                </c:pt>
                <c:pt idx="147">
                  <c:v>0.98015585516370662</c:v>
                </c:pt>
                <c:pt idx="148">
                  <c:v>0.9832398719918336</c:v>
                </c:pt>
                <c:pt idx="149">
                  <c:v>0.98607487948264261</c:v>
                </c:pt>
                <c:pt idx="150">
                  <c:v>0.98852127135724233</c:v>
                </c:pt>
                <c:pt idx="151">
                  <c:v>0.99087572357801712</c:v>
                </c:pt>
                <c:pt idx="152">
                  <c:v>0.99297864835124372</c:v>
                </c:pt>
                <c:pt idx="153">
                  <c:v>0.99470150437788363</c:v>
                </c:pt>
                <c:pt idx="154">
                  <c:v>0.99614840827783968</c:v>
                </c:pt>
                <c:pt idx="155">
                  <c:v>0.99728721875613391</c:v>
                </c:pt>
                <c:pt idx="156">
                  <c:v>0.99832151219231047</c:v>
                </c:pt>
                <c:pt idx="157">
                  <c:v>0.99917153537117265</c:v>
                </c:pt>
                <c:pt idx="158">
                  <c:v>0.99975132527866495</c:v>
                </c:pt>
                <c:pt idx="159">
                  <c:v>1.000000945859072</c:v>
                </c:pt>
                <c:pt idx="160">
                  <c:v>0.99998818340599371</c:v>
                </c:pt>
                <c:pt idx="161">
                  <c:v>0.99991212067135171</c:v>
                </c:pt>
                <c:pt idx="162">
                  <c:v>0.999458859954233</c:v>
                </c:pt>
                <c:pt idx="163">
                  <c:v>0.99878424050532966</c:v>
                </c:pt>
                <c:pt idx="164">
                  <c:v>0.99797975570970188</c:v>
                </c:pt>
                <c:pt idx="165">
                  <c:v>0.9970664468236895</c:v>
                </c:pt>
                <c:pt idx="166">
                  <c:v>0.99614025412705987</c:v>
                </c:pt>
                <c:pt idx="167">
                  <c:v>0.99489199472320311</c:v>
                </c:pt>
                <c:pt idx="168">
                  <c:v>0.9934749047470105</c:v>
                </c:pt>
                <c:pt idx="169">
                  <c:v>0.99173008832888965</c:v>
                </c:pt>
                <c:pt idx="170">
                  <c:v>0.98987327149186066</c:v>
                </c:pt>
                <c:pt idx="171">
                  <c:v>0.98766760348653737</c:v>
                </c:pt>
                <c:pt idx="172">
                  <c:v>0.98548030492914029</c:v>
                </c:pt>
                <c:pt idx="173">
                  <c:v>0.98316588765357904</c:v>
                </c:pt>
                <c:pt idx="174">
                  <c:v>0.98078497903577355</c:v>
                </c:pt>
                <c:pt idx="175">
                  <c:v>0.97826497649815503</c:v>
                </c:pt>
                <c:pt idx="176">
                  <c:v>0.97572756049852116</c:v>
                </c:pt>
                <c:pt idx="177">
                  <c:v>0.97295233149191995</c:v>
                </c:pt>
                <c:pt idx="178">
                  <c:v>0.97010037515912684</c:v>
                </c:pt>
                <c:pt idx="179">
                  <c:v>0.96699839300240864</c:v>
                </c:pt>
                <c:pt idx="180">
                  <c:v>0.96368006831634545</c:v>
                </c:pt>
                <c:pt idx="181">
                  <c:v>0.96025320282569882</c:v>
                </c:pt>
                <c:pt idx="182">
                  <c:v>0.95676537655892269</c:v>
                </c:pt>
                <c:pt idx="183">
                  <c:v>0.95322187862021124</c:v>
                </c:pt>
                <c:pt idx="184">
                  <c:v>0.94931741802468184</c:v>
                </c:pt>
                <c:pt idx="185">
                  <c:v>0.94541466660478091</c:v>
                </c:pt>
                <c:pt idx="186">
                  <c:v>0.94146636164551467</c:v>
                </c:pt>
                <c:pt idx="187">
                  <c:v>0.93742408029615654</c:v>
                </c:pt>
                <c:pt idx="188">
                  <c:v>0.93328635220253398</c:v>
                </c:pt>
                <c:pt idx="189">
                  <c:v>0.92919028420644956</c:v>
                </c:pt>
                <c:pt idx="190">
                  <c:v>0.92508132953614064</c:v>
                </c:pt>
                <c:pt idx="191">
                  <c:v>0.92085455220732682</c:v>
                </c:pt>
                <c:pt idx="192">
                  <c:v>0.91645698431080014</c:v>
                </c:pt>
                <c:pt idx="193">
                  <c:v>0.91209540867707362</c:v>
                </c:pt>
                <c:pt idx="194">
                  <c:v>0.9075304265249442</c:v>
                </c:pt>
                <c:pt idx="195">
                  <c:v>0.90292078240268525</c:v>
                </c:pt>
                <c:pt idx="196">
                  <c:v>0.89826139622158441</c:v>
                </c:pt>
                <c:pt idx="197">
                  <c:v>0.89117167019086807</c:v>
                </c:pt>
                <c:pt idx="198">
                  <c:v>0.88636775897736275</c:v>
                </c:pt>
                <c:pt idx="199">
                  <c:v>0.88165587318106453</c:v>
                </c:pt>
                <c:pt idx="200">
                  <c:v>0.87682896403414634</c:v>
                </c:pt>
                <c:pt idx="201">
                  <c:v>0.8720272393099604</c:v>
                </c:pt>
                <c:pt idx="202">
                  <c:v>0.86711717628170404</c:v>
                </c:pt>
                <c:pt idx="203">
                  <c:v>0.8621043019208432</c:v>
                </c:pt>
                <c:pt idx="204">
                  <c:v>0.85706170580624486</c:v>
                </c:pt>
                <c:pt idx="205">
                  <c:v>0.85186189992733663</c:v>
                </c:pt>
                <c:pt idx="206">
                  <c:v>0.84666966316799341</c:v>
                </c:pt>
                <c:pt idx="207">
                  <c:v>0.8414968739316081</c:v>
                </c:pt>
                <c:pt idx="208">
                  <c:v>0.83623084321874863</c:v>
                </c:pt>
                <c:pt idx="209">
                  <c:v>0.83101252511724932</c:v>
                </c:pt>
                <c:pt idx="210">
                  <c:v>0.82578582305912196</c:v>
                </c:pt>
                <c:pt idx="211">
                  <c:v>0.82050742074956651</c:v>
                </c:pt>
                <c:pt idx="212">
                  <c:v>0.8151734695236722</c:v>
                </c:pt>
                <c:pt idx="213">
                  <c:v>0.80985904478845305</c:v>
                </c:pt>
                <c:pt idx="214">
                  <c:v>0.80453640042132801</c:v>
                </c:pt>
                <c:pt idx="215">
                  <c:v>0.79908972283675617</c:v>
                </c:pt>
                <c:pt idx="216">
                  <c:v>0.79366352053697442</c:v>
                </c:pt>
                <c:pt idx="217">
                  <c:v>0.78809024607577771</c:v>
                </c:pt>
                <c:pt idx="218">
                  <c:v>0.78274865943040206</c:v>
                </c:pt>
                <c:pt idx="219">
                  <c:v>0.7773862636339377</c:v>
                </c:pt>
                <c:pt idx="220">
                  <c:v>0.77193997028291572</c:v>
                </c:pt>
                <c:pt idx="221">
                  <c:v>0.76659283949326795</c:v>
                </c:pt>
                <c:pt idx="222">
                  <c:v>0.76115989792475858</c:v>
                </c:pt>
                <c:pt idx="223">
                  <c:v>0.75560236022012683</c:v>
                </c:pt>
                <c:pt idx="224">
                  <c:v>0.74984616873409204</c:v>
                </c:pt>
                <c:pt idx="225">
                  <c:v>0.74445715307839833</c:v>
                </c:pt>
                <c:pt idx="226">
                  <c:v>0.73895298444332014</c:v>
                </c:pt>
                <c:pt idx="227">
                  <c:v>0.73353429980671603</c:v>
                </c:pt>
                <c:pt idx="228">
                  <c:v>0.72808274843305543</c:v>
                </c:pt>
                <c:pt idx="229">
                  <c:v>0.72251048455726696</c:v>
                </c:pt>
                <c:pt idx="230">
                  <c:v>0.71695589968373474</c:v>
                </c:pt>
                <c:pt idx="231">
                  <c:v>0.7113559473892036</c:v>
                </c:pt>
                <c:pt idx="232">
                  <c:v>0.70574822329426956</c:v>
                </c:pt>
                <c:pt idx="233">
                  <c:v>0.7001999334584702</c:v>
                </c:pt>
                <c:pt idx="234">
                  <c:v>0.69464372434127819</c:v>
                </c:pt>
                <c:pt idx="235">
                  <c:v>0.68910462129127426</c:v>
                </c:pt>
                <c:pt idx="236">
                  <c:v>0.68359985560497105</c:v>
                </c:pt>
                <c:pt idx="237">
                  <c:v>0.67802508096293668</c:v>
                </c:pt>
                <c:pt idx="238">
                  <c:v>0.67235830202147007</c:v>
                </c:pt>
                <c:pt idx="239">
                  <c:v>0.66673559191524323</c:v>
                </c:pt>
                <c:pt idx="240">
                  <c:v>0.66124726414396573</c:v>
                </c:pt>
                <c:pt idx="241">
                  <c:v>0.65575065167414914</c:v>
                </c:pt>
                <c:pt idx="242">
                  <c:v>0.65024278236629629</c:v>
                </c:pt>
                <c:pt idx="243">
                  <c:v>0.64463513089668167</c:v>
                </c:pt>
                <c:pt idx="244">
                  <c:v>0.63922901093230244</c:v>
                </c:pt>
                <c:pt idx="245">
                  <c:v>0.63382528434737861</c:v>
                </c:pt>
                <c:pt idx="246">
                  <c:v>0.62821067533346586</c:v>
                </c:pt>
                <c:pt idx="247">
                  <c:v>0.62266308541267146</c:v>
                </c:pt>
                <c:pt idx="248">
                  <c:v>0.61718292152687015</c:v>
                </c:pt>
                <c:pt idx="249">
                  <c:v>0.61185752704825846</c:v>
                </c:pt>
                <c:pt idx="250">
                  <c:v>0.60642435174645071</c:v>
                </c:pt>
                <c:pt idx="251">
                  <c:v>0.60096771947880057</c:v>
                </c:pt>
                <c:pt idx="252">
                  <c:v>0.59554038838953183</c:v>
                </c:pt>
                <c:pt idx="253">
                  <c:v>0.59005479100106573</c:v>
                </c:pt>
                <c:pt idx="254">
                  <c:v>0.58460365884245746</c:v>
                </c:pt>
                <c:pt idx="255">
                  <c:v>0.57921010990371669</c:v>
                </c:pt>
                <c:pt idx="256">
                  <c:v>0.57387207307302146</c:v>
                </c:pt>
                <c:pt idx="257">
                  <c:v>0.56777180993926291</c:v>
                </c:pt>
                <c:pt idx="258">
                  <c:v>0.56211521986684332</c:v>
                </c:pt>
                <c:pt idx="259">
                  <c:v>0.55707717209570029</c:v>
                </c:pt>
                <c:pt idx="260">
                  <c:v>0.55194168837622493</c:v>
                </c:pt>
                <c:pt idx="261">
                  <c:v>0.54404437146499596</c:v>
                </c:pt>
                <c:pt idx="262">
                  <c:v>0.5387014732722748</c:v>
                </c:pt>
                <c:pt idx="263">
                  <c:v>0.53341143177916994</c:v>
                </c:pt>
                <c:pt idx="264">
                  <c:v>0.52811085368991362</c:v>
                </c:pt>
                <c:pt idx="265">
                  <c:v>0.52299022317667443</c:v>
                </c:pt>
                <c:pt idx="266">
                  <c:v>0.51783815084519258</c:v>
                </c:pt>
                <c:pt idx="267">
                  <c:v>0.51275499773200484</c:v>
                </c:pt>
                <c:pt idx="268">
                  <c:v>0.50757794001580903</c:v>
                </c:pt>
                <c:pt idx="269">
                  <c:v>0.50234865839044185</c:v>
                </c:pt>
                <c:pt idx="270">
                  <c:v>0.49718375511468399</c:v>
                </c:pt>
                <c:pt idx="271">
                  <c:v>0.49206607915020173</c:v>
                </c:pt>
                <c:pt idx="272">
                  <c:v>0.48691752819346962</c:v>
                </c:pt>
                <c:pt idx="273">
                  <c:v>0.48183548121375869</c:v>
                </c:pt>
                <c:pt idx="274">
                  <c:v>0.47668527878706379</c:v>
                </c:pt>
                <c:pt idx="275">
                  <c:v>0.47151960514309754</c:v>
                </c:pt>
                <c:pt idx="276">
                  <c:v>0.46640318591214097</c:v>
                </c:pt>
                <c:pt idx="277">
                  <c:v>0.46132685352898434</c:v>
                </c:pt>
                <c:pt idx="278">
                  <c:v>0.45632694122570272</c:v>
                </c:pt>
                <c:pt idx="279">
                  <c:v>0.4512569881900616</c:v>
                </c:pt>
                <c:pt idx="280">
                  <c:v>0.44621312012398323</c:v>
                </c:pt>
                <c:pt idx="281">
                  <c:v>0.44134052660037931</c:v>
                </c:pt>
                <c:pt idx="282">
                  <c:v>0.43645723520624996</c:v>
                </c:pt>
                <c:pt idx="283">
                  <c:v>0.43149694231954056</c:v>
                </c:pt>
                <c:pt idx="284">
                  <c:v>0.42663829364776196</c:v>
                </c:pt>
                <c:pt idx="285">
                  <c:v>0.42170964379933024</c:v>
                </c:pt>
                <c:pt idx="286">
                  <c:v>0.41685722588278329</c:v>
                </c:pt>
                <c:pt idx="287">
                  <c:v>0.41181648530339332</c:v>
                </c:pt>
                <c:pt idx="288">
                  <c:v>0.40696072700990105</c:v>
                </c:pt>
                <c:pt idx="289">
                  <c:v>0.40198109771362145</c:v>
                </c:pt>
                <c:pt idx="290">
                  <c:v>0.39706090691875701</c:v>
                </c:pt>
                <c:pt idx="291">
                  <c:v>0.39236039925694999</c:v>
                </c:pt>
                <c:pt idx="292">
                  <c:v>0.38761109275130512</c:v>
                </c:pt>
                <c:pt idx="293">
                  <c:v>0.38284288816353357</c:v>
                </c:pt>
                <c:pt idx="294">
                  <c:v>0.378191068678354</c:v>
                </c:pt>
                <c:pt idx="295">
                  <c:v>0.37354680883266028</c:v>
                </c:pt>
                <c:pt idx="296">
                  <c:v>0.36891046853581388</c:v>
                </c:pt>
                <c:pt idx="297">
                  <c:v>0.36438469365736986</c:v>
                </c:pt>
                <c:pt idx="298">
                  <c:v>0.35976543782705184</c:v>
                </c:pt>
                <c:pt idx="299">
                  <c:v>0.355205909436349</c:v>
                </c:pt>
                <c:pt idx="300">
                  <c:v>0.3505772361610538</c:v>
                </c:pt>
                <c:pt idx="301">
                  <c:v>0.34596524106667115</c:v>
                </c:pt>
                <c:pt idx="302">
                  <c:v>0.34141569644313502</c:v>
                </c:pt>
                <c:pt idx="303">
                  <c:v>0.33689506760638716</c:v>
                </c:pt>
                <c:pt idx="304">
                  <c:v>0.33235486301625711</c:v>
                </c:pt>
                <c:pt idx="305">
                  <c:v>0.3279376632026384</c:v>
                </c:pt>
                <c:pt idx="306">
                  <c:v>0.32348580734066618</c:v>
                </c:pt>
                <c:pt idx="307">
                  <c:v>0.31899232626537782</c:v>
                </c:pt>
                <c:pt idx="308">
                  <c:v>0.31435288480634876</c:v>
                </c:pt>
                <c:pt idx="309">
                  <c:v>0.30993430514228665</c:v>
                </c:pt>
                <c:pt idx="310">
                  <c:v>0.30551978160919724</c:v>
                </c:pt>
                <c:pt idx="311">
                  <c:v>0.30106613538026539</c:v>
                </c:pt>
                <c:pt idx="312">
                  <c:v>0.29669200927690625</c:v>
                </c:pt>
                <c:pt idx="313">
                  <c:v>0.29237788916804391</c:v>
                </c:pt>
                <c:pt idx="314">
                  <c:v>0.28811150524370394</c:v>
                </c:pt>
                <c:pt idx="315">
                  <c:v>0.28380579521761212</c:v>
                </c:pt>
                <c:pt idx="316">
                  <c:v>0.279594496694067</c:v>
                </c:pt>
                <c:pt idx="317">
                  <c:v>0.2754607680767957</c:v>
                </c:pt>
                <c:pt idx="318">
                  <c:v>0.27136900018314736</c:v>
                </c:pt>
                <c:pt idx="319">
                  <c:v>0.26726830821441183</c:v>
                </c:pt>
                <c:pt idx="320">
                  <c:v>0.26330237590733607</c:v>
                </c:pt>
                <c:pt idx="321">
                  <c:v>0.25942075166753081</c:v>
                </c:pt>
                <c:pt idx="322">
                  <c:v>0.25352725648345731</c:v>
                </c:pt>
                <c:pt idx="323">
                  <c:v>0.24943363232555824</c:v>
                </c:pt>
                <c:pt idx="324">
                  <c:v>0.24543198557909859</c:v>
                </c:pt>
                <c:pt idx="325">
                  <c:v>0.24135362813698447</c:v>
                </c:pt>
                <c:pt idx="326">
                  <c:v>0.23743333077255668</c:v>
                </c:pt>
                <c:pt idx="327">
                  <c:v>0.23357116408848289</c:v>
                </c:pt>
                <c:pt idx="328">
                  <c:v>0.22978648983161901</c:v>
                </c:pt>
                <c:pt idx="329">
                  <c:v>0.22601791141075367</c:v>
                </c:pt>
                <c:pt idx="330">
                  <c:v>0.22232337874078634</c:v>
                </c:pt>
                <c:pt idx="331">
                  <c:v>0.21873078148751315</c:v>
                </c:pt>
                <c:pt idx="332">
                  <c:v>0.21524723802856327</c:v>
                </c:pt>
                <c:pt idx="333">
                  <c:v>0.21173509460062356</c:v>
                </c:pt>
                <c:pt idx="334">
                  <c:v>0.20829576073898451</c:v>
                </c:pt>
                <c:pt idx="335">
                  <c:v>0.20478065612110294</c:v>
                </c:pt>
                <c:pt idx="336">
                  <c:v>0.20137193825189345</c:v>
                </c:pt>
                <c:pt idx="337">
                  <c:v>0.19799451267430512</c:v>
                </c:pt>
                <c:pt idx="338">
                  <c:v>0.19477220180318175</c:v>
                </c:pt>
                <c:pt idx="339">
                  <c:v>0.19150221978123713</c:v>
                </c:pt>
                <c:pt idx="340">
                  <c:v>0.18812405161305717</c:v>
                </c:pt>
                <c:pt idx="341">
                  <c:v>0.18478834697593211</c:v>
                </c:pt>
                <c:pt idx="342">
                  <c:v>0.18150133767623769</c:v>
                </c:pt>
                <c:pt idx="343">
                  <c:v>0.17777489727898485</c:v>
                </c:pt>
                <c:pt idx="344">
                  <c:v>0.17500582263014672</c:v>
                </c:pt>
                <c:pt idx="345">
                  <c:v>0.17179852510364496</c:v>
                </c:pt>
                <c:pt idx="346">
                  <c:v>0.16874662154245471</c:v>
                </c:pt>
                <c:pt idx="347">
                  <c:v>0.1657026995612946</c:v>
                </c:pt>
                <c:pt idx="348">
                  <c:v>0.16266461320080244</c:v>
                </c:pt>
                <c:pt idx="349">
                  <c:v>0.15973676524087699</c:v>
                </c:pt>
                <c:pt idx="350">
                  <c:v>0.15657804453759011</c:v>
                </c:pt>
                <c:pt idx="351">
                  <c:v>0.15365344453809127</c:v>
                </c:pt>
                <c:pt idx="352">
                  <c:v>0.15067321783949122</c:v>
                </c:pt>
                <c:pt idx="353">
                  <c:v>0.14796886966266398</c:v>
                </c:pt>
                <c:pt idx="354">
                  <c:v>0.14513312956068525</c:v>
                </c:pt>
                <c:pt idx="355">
                  <c:v>0.14240524962342932</c:v>
                </c:pt>
                <c:pt idx="356">
                  <c:v>0.13965546139753937</c:v>
                </c:pt>
                <c:pt idx="357">
                  <c:v>0.13693029934479434</c:v>
                </c:pt>
                <c:pt idx="358">
                  <c:v>0.13425409829939094</c:v>
                </c:pt>
                <c:pt idx="359">
                  <c:v>0.13160578270403128</c:v>
                </c:pt>
                <c:pt idx="360">
                  <c:v>0.12908027626817936</c:v>
                </c:pt>
                <c:pt idx="361">
                  <c:v>0.12645362073993535</c:v>
                </c:pt>
                <c:pt idx="362">
                  <c:v>0.12389423880608799</c:v>
                </c:pt>
                <c:pt idx="363">
                  <c:v>0.12142202621423151</c:v>
                </c:pt>
                <c:pt idx="364">
                  <c:v>0.11903566244514653</c:v>
                </c:pt>
                <c:pt idx="365">
                  <c:v>0.11663760808164303</c:v>
                </c:pt>
                <c:pt idx="366">
                  <c:v>0.11435204479773965</c:v>
                </c:pt>
                <c:pt idx="367">
                  <c:v>0.11210159573142121</c:v>
                </c:pt>
                <c:pt idx="368">
                  <c:v>0.10983542534700844</c:v>
                </c:pt>
                <c:pt idx="369">
                  <c:v>0.1076190913463074</c:v>
                </c:pt>
                <c:pt idx="370">
                  <c:v>0.10537460407767361</c:v>
                </c:pt>
                <c:pt idx="371">
                  <c:v>0.10325449143756479</c:v>
                </c:pt>
                <c:pt idx="372">
                  <c:v>0.10123846616312858</c:v>
                </c:pt>
                <c:pt idx="373">
                  <c:v>9.9187814376361871E-2</c:v>
                </c:pt>
                <c:pt idx="374">
                  <c:v>9.7193923179646008E-2</c:v>
                </c:pt>
                <c:pt idx="375">
                  <c:v>9.5254930393252737E-2</c:v>
                </c:pt>
                <c:pt idx="376">
                  <c:v>9.3367270832389021E-2</c:v>
                </c:pt>
                <c:pt idx="377">
                  <c:v>9.1337737684742695E-2</c:v>
                </c:pt>
                <c:pt idx="378">
                  <c:v>8.9467349765175369E-2</c:v>
                </c:pt>
                <c:pt idx="379">
                  <c:v>8.7624131589569082E-2</c:v>
                </c:pt>
                <c:pt idx="380">
                  <c:v>8.5768746772046892E-2</c:v>
                </c:pt>
                <c:pt idx="381">
                  <c:v>8.3958208889970631E-2</c:v>
                </c:pt>
                <c:pt idx="382">
                  <c:v>8.2130018626865531E-2</c:v>
                </c:pt>
                <c:pt idx="383">
                  <c:v>8.0464780123324656E-2</c:v>
                </c:pt>
                <c:pt idx="384">
                  <c:v>7.8709182597495098E-2</c:v>
                </c:pt>
                <c:pt idx="385">
                  <c:v>7.6981472790683639E-2</c:v>
                </c:pt>
                <c:pt idx="386">
                  <c:v>7.5312520935751762E-2</c:v>
                </c:pt>
                <c:pt idx="387">
                  <c:v>7.2359153798304973E-2</c:v>
                </c:pt>
                <c:pt idx="388">
                  <c:v>7.1134974547453891E-2</c:v>
                </c:pt>
                <c:pt idx="389">
                  <c:v>6.9850413963484528E-2</c:v>
                </c:pt>
                <c:pt idx="390">
                  <c:v>6.8435761060004499E-2</c:v>
                </c:pt>
                <c:pt idx="391">
                  <c:v>6.6893629625878137E-2</c:v>
                </c:pt>
                <c:pt idx="392">
                  <c:v>6.5429031380285829E-2</c:v>
                </c:pt>
                <c:pt idx="393">
                  <c:v>6.3915318365441967E-2</c:v>
                </c:pt>
                <c:pt idx="394">
                  <c:v>6.2663561794545547E-2</c:v>
                </c:pt>
                <c:pt idx="395">
                  <c:v>6.1383776816780762E-2</c:v>
                </c:pt>
                <c:pt idx="396">
                  <c:v>6.0100322218851691E-2</c:v>
                </c:pt>
                <c:pt idx="397">
                  <c:v>5.8627943977295198E-2</c:v>
                </c:pt>
                <c:pt idx="398">
                  <c:v>5.7274885509237608E-2</c:v>
                </c:pt>
                <c:pt idx="399">
                  <c:v>5.5922968758467417E-2</c:v>
                </c:pt>
                <c:pt idx="400">
                  <c:v>5.4757122641354065E-2</c:v>
                </c:pt>
                <c:pt idx="401">
                  <c:v>5.3521170017870302E-2</c:v>
                </c:pt>
                <c:pt idx="402">
                  <c:v>5.2356890922056899E-2</c:v>
                </c:pt>
                <c:pt idx="403">
                  <c:v>5.1198925397442266E-2</c:v>
                </c:pt>
                <c:pt idx="404">
                  <c:v>5.0216025866826518E-2</c:v>
                </c:pt>
                <c:pt idx="405">
                  <c:v>4.9179112225074102E-2</c:v>
                </c:pt>
                <c:pt idx="406">
                  <c:v>4.8032839530606546E-2</c:v>
                </c:pt>
                <c:pt idx="407">
                  <c:v>4.7004642252089765E-2</c:v>
                </c:pt>
                <c:pt idx="408">
                  <c:v>4.6054426566695651E-2</c:v>
                </c:pt>
                <c:pt idx="409">
                  <c:v>4.4980164316443659E-2</c:v>
                </c:pt>
                <c:pt idx="410">
                  <c:v>4.3977485526554727E-2</c:v>
                </c:pt>
                <c:pt idx="411">
                  <c:v>4.3120026181695324E-2</c:v>
                </c:pt>
                <c:pt idx="412">
                  <c:v>4.2125202073446284E-2</c:v>
                </c:pt>
                <c:pt idx="413">
                  <c:v>4.1066522607870054E-2</c:v>
                </c:pt>
                <c:pt idx="414">
                  <c:v>4.030388225805482E-2</c:v>
                </c:pt>
                <c:pt idx="415">
                  <c:v>3.9493313320972792E-2</c:v>
                </c:pt>
                <c:pt idx="416">
                  <c:v>3.8609112060115518E-2</c:v>
                </c:pt>
                <c:pt idx="417">
                  <c:v>3.7774404413066495E-2</c:v>
                </c:pt>
                <c:pt idx="418">
                  <c:v>3.7072029368024048E-2</c:v>
                </c:pt>
                <c:pt idx="419">
                  <c:v>3.6307051834326774E-2</c:v>
                </c:pt>
                <c:pt idx="420">
                  <c:v>3.53679752849929E-2</c:v>
                </c:pt>
                <c:pt idx="421">
                  <c:v>3.4510083233322407E-2</c:v>
                </c:pt>
                <c:pt idx="422">
                  <c:v>3.373829041120982E-2</c:v>
                </c:pt>
                <c:pt idx="423">
                  <c:v>3.2972097884576931E-2</c:v>
                </c:pt>
                <c:pt idx="424">
                  <c:v>3.2403627088239073E-2</c:v>
                </c:pt>
                <c:pt idx="425">
                  <c:v>3.1697239963686466E-2</c:v>
                </c:pt>
                <c:pt idx="426">
                  <c:v>3.118209596202897E-2</c:v>
                </c:pt>
                <c:pt idx="427">
                  <c:v>3.0596740632161095E-2</c:v>
                </c:pt>
                <c:pt idx="428">
                  <c:v>2.9958555039650701E-2</c:v>
                </c:pt>
                <c:pt idx="429">
                  <c:v>2.9340868679495462E-2</c:v>
                </c:pt>
                <c:pt idx="430">
                  <c:v>2.8900195059717287E-2</c:v>
                </c:pt>
                <c:pt idx="431">
                  <c:v>2.8440626487140078E-2</c:v>
                </c:pt>
                <c:pt idx="432">
                  <c:v>2.7899919808471535E-2</c:v>
                </c:pt>
                <c:pt idx="433">
                  <c:v>2.7371656375731659E-2</c:v>
                </c:pt>
                <c:pt idx="434">
                  <c:v>2.6870801574125615E-2</c:v>
                </c:pt>
                <c:pt idx="435">
                  <c:v>2.6329137313438507E-2</c:v>
                </c:pt>
                <c:pt idx="436">
                  <c:v>2.57889324529934E-2</c:v>
                </c:pt>
                <c:pt idx="437">
                  <c:v>2.5320348818536592E-2</c:v>
                </c:pt>
                <c:pt idx="438">
                  <c:v>2.478337560825266E-2</c:v>
                </c:pt>
                <c:pt idx="439">
                  <c:v>2.421229497457791E-2</c:v>
                </c:pt>
                <c:pt idx="440">
                  <c:v>2.3752675923322853E-2</c:v>
                </c:pt>
                <c:pt idx="441">
                  <c:v>2.3289162954114234E-2</c:v>
                </c:pt>
                <c:pt idx="442">
                  <c:v>2.2849992684944656E-2</c:v>
                </c:pt>
                <c:pt idx="443">
                  <c:v>2.2397955156872956E-2</c:v>
                </c:pt>
                <c:pt idx="444">
                  <c:v>2.1896534457821214E-2</c:v>
                </c:pt>
                <c:pt idx="445">
                  <c:v>2.1338128441816703E-2</c:v>
                </c:pt>
                <c:pt idx="446">
                  <c:v>2.0894356544010909E-2</c:v>
                </c:pt>
                <c:pt idx="447">
                  <c:v>2.041018968030504E-2</c:v>
                </c:pt>
                <c:pt idx="448">
                  <c:v>1.9953328935541692E-2</c:v>
                </c:pt>
                <c:pt idx="449">
                  <c:v>1.9548634292704328E-2</c:v>
                </c:pt>
                <c:pt idx="450">
                  <c:v>1.9188118668288356E-2</c:v>
                </c:pt>
                <c:pt idx="451">
                  <c:v>1.8937748166615198E-2</c:v>
                </c:pt>
                <c:pt idx="452">
                  <c:v>1.8489471454208109E-2</c:v>
                </c:pt>
                <c:pt idx="453">
                  <c:v>1.8245807803991737E-2</c:v>
                </c:pt>
                <c:pt idx="454">
                  <c:v>1.7927924011239542E-2</c:v>
                </c:pt>
                <c:pt idx="455">
                  <c:v>1.7670401115916261E-2</c:v>
                </c:pt>
                <c:pt idx="456">
                  <c:v>1.7470567538877671E-2</c:v>
                </c:pt>
                <c:pt idx="457">
                  <c:v>1.7226350348158174E-2</c:v>
                </c:pt>
                <c:pt idx="458">
                  <c:v>1.6844668550746796E-2</c:v>
                </c:pt>
                <c:pt idx="459">
                  <c:v>1.6694266413085263E-2</c:v>
                </c:pt>
                <c:pt idx="460">
                  <c:v>1.6455763596629064E-2</c:v>
                </c:pt>
                <c:pt idx="461">
                  <c:v>1.6166612483730552E-2</c:v>
                </c:pt>
                <c:pt idx="462">
                  <c:v>1.5953664443763834E-2</c:v>
                </c:pt>
                <c:pt idx="463">
                  <c:v>1.5662921564215209E-2</c:v>
                </c:pt>
                <c:pt idx="464">
                  <c:v>1.5469555086509013E-2</c:v>
                </c:pt>
                <c:pt idx="465">
                  <c:v>1.5321561374791969E-2</c:v>
                </c:pt>
                <c:pt idx="466">
                  <c:v>1.5049768037261269E-2</c:v>
                </c:pt>
                <c:pt idx="467">
                  <c:v>1.4766753476455214E-2</c:v>
                </c:pt>
                <c:pt idx="468">
                  <c:v>1.4554598410613811E-2</c:v>
                </c:pt>
                <c:pt idx="469">
                  <c:v>1.4476493262545213E-2</c:v>
                </c:pt>
                <c:pt idx="470">
                  <c:v>1.417799745966151E-2</c:v>
                </c:pt>
                <c:pt idx="471">
                  <c:v>1.3847116645375896E-2</c:v>
                </c:pt>
                <c:pt idx="472">
                  <c:v>1.3650927062304958E-2</c:v>
                </c:pt>
                <c:pt idx="473">
                  <c:v>1.3588401393208825E-2</c:v>
                </c:pt>
                <c:pt idx="474">
                  <c:v>1.3365109466660599E-2</c:v>
                </c:pt>
                <c:pt idx="475">
                  <c:v>1.3162015557364766E-2</c:v>
                </c:pt>
                <c:pt idx="476">
                  <c:v>1.297249965577967E-2</c:v>
                </c:pt>
                <c:pt idx="477">
                  <c:v>1.2938765496945961E-2</c:v>
                </c:pt>
                <c:pt idx="478">
                  <c:v>1.2793582035292616E-2</c:v>
                </c:pt>
                <c:pt idx="479">
                  <c:v>1.2443063367575325E-2</c:v>
                </c:pt>
                <c:pt idx="480">
                  <c:v>1.2253938002159801E-2</c:v>
                </c:pt>
                <c:pt idx="481">
                  <c:v>1.2038380719666866E-2</c:v>
                </c:pt>
                <c:pt idx="482">
                  <c:v>1.1963006614841025E-2</c:v>
                </c:pt>
                <c:pt idx="483">
                  <c:v>1.1896891036123208E-2</c:v>
                </c:pt>
                <c:pt idx="484">
                  <c:v>1.1835405273176683E-2</c:v>
                </c:pt>
                <c:pt idx="485">
                  <c:v>1.177160728753179E-2</c:v>
                </c:pt>
                <c:pt idx="486">
                  <c:v>1.1653932797505717E-2</c:v>
                </c:pt>
                <c:pt idx="487">
                  <c:v>1.1452974715692078E-2</c:v>
                </c:pt>
                <c:pt idx="488">
                  <c:v>1.1269549865962842E-2</c:v>
                </c:pt>
                <c:pt idx="489">
                  <c:v>1.1188913713479548E-2</c:v>
                </c:pt>
                <c:pt idx="490">
                  <c:v>1.1007492825205804E-2</c:v>
                </c:pt>
                <c:pt idx="491">
                  <c:v>1.0818486822380591E-2</c:v>
                </c:pt>
                <c:pt idx="492">
                  <c:v>1.0658901329569722E-2</c:v>
                </c:pt>
                <c:pt idx="493">
                  <c:v>1.0560115922846024E-2</c:v>
                </c:pt>
                <c:pt idx="494">
                  <c:v>1.0484460436540818E-2</c:v>
                </c:pt>
                <c:pt idx="495">
                  <c:v>1.0219851220897413E-2</c:v>
                </c:pt>
                <c:pt idx="496">
                  <c:v>1.0215887272000609E-2</c:v>
                </c:pt>
                <c:pt idx="497">
                  <c:v>1.010456919579489E-2</c:v>
                </c:pt>
                <c:pt idx="498">
                  <c:v>1.0172944935219608E-2</c:v>
                </c:pt>
                <c:pt idx="499">
                  <c:v>1.0192103723738155E-2</c:v>
                </c:pt>
                <c:pt idx="500">
                  <c:v>1.0081117121053265E-2</c:v>
                </c:pt>
                <c:pt idx="501">
                  <c:v>9.9840082874582663E-3</c:v>
                </c:pt>
                <c:pt idx="502">
                  <c:v>9.8433069273939078E-3</c:v>
                </c:pt>
                <c:pt idx="503">
                  <c:v>9.7752713644773497E-3</c:v>
                </c:pt>
                <c:pt idx="504">
                  <c:v>9.774280570348055E-3</c:v>
                </c:pt>
                <c:pt idx="505">
                  <c:v>9.762391074466855E-3</c:v>
                </c:pt>
                <c:pt idx="506">
                  <c:v>9.8304262519796452E-3</c:v>
                </c:pt>
                <c:pt idx="507">
                  <c:v>9.8898761319095238E-3</c:v>
                </c:pt>
                <c:pt idx="508">
                  <c:v>9.937767443377302E-3</c:v>
                </c:pt>
                <c:pt idx="509">
                  <c:v>9.861472106476513E-3</c:v>
                </c:pt>
                <c:pt idx="510">
                  <c:v>9.8462794013132529E-3</c:v>
                </c:pt>
                <c:pt idx="511">
                  <c:v>9.9014360112890595E-3</c:v>
                </c:pt>
                <c:pt idx="512">
                  <c:v>9.8981331826122881E-3</c:v>
                </c:pt>
                <c:pt idx="513">
                  <c:v>1.0002504888398454E-2</c:v>
                </c:pt>
                <c:pt idx="514">
                  <c:v>1.0028928865039319E-2</c:v>
                </c:pt>
                <c:pt idx="515">
                  <c:v>9.9110142415821528E-3</c:v>
                </c:pt>
                <c:pt idx="516">
                  <c:v>9.7914543963767073E-3</c:v>
                </c:pt>
                <c:pt idx="517">
                  <c:v>9.6395365905850572E-3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896-48AF-9E6B-FF3DD0F00DB5}"/>
            </c:ext>
          </c:extLst>
        </c:ser>
        <c:ser>
          <c:idx val="2"/>
          <c:order val="2"/>
          <c:tx>
            <c:v>День 8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Лист2!$CZ$44:$CZ$561</c:f>
              <c:numCache>
                <c:formatCode>General</c:formatCode>
                <c:ptCount val="518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  <c:pt idx="253">
                  <c:v>232</c:v>
                </c:pt>
                <c:pt idx="254">
                  <c:v>233</c:v>
                </c:pt>
                <c:pt idx="255">
                  <c:v>234</c:v>
                </c:pt>
                <c:pt idx="256">
                  <c:v>235</c:v>
                </c:pt>
                <c:pt idx="257">
                  <c:v>236</c:v>
                </c:pt>
                <c:pt idx="258">
                  <c:v>237</c:v>
                </c:pt>
                <c:pt idx="259">
                  <c:v>238</c:v>
                </c:pt>
                <c:pt idx="260">
                  <c:v>239</c:v>
                </c:pt>
                <c:pt idx="261">
                  <c:v>240</c:v>
                </c:pt>
                <c:pt idx="262">
                  <c:v>241</c:v>
                </c:pt>
                <c:pt idx="263">
                  <c:v>242</c:v>
                </c:pt>
                <c:pt idx="264">
                  <c:v>243</c:v>
                </c:pt>
                <c:pt idx="265">
                  <c:v>244</c:v>
                </c:pt>
                <c:pt idx="266">
                  <c:v>245</c:v>
                </c:pt>
                <c:pt idx="267">
                  <c:v>246</c:v>
                </c:pt>
                <c:pt idx="268">
                  <c:v>247</c:v>
                </c:pt>
                <c:pt idx="269">
                  <c:v>248</c:v>
                </c:pt>
                <c:pt idx="270">
                  <c:v>249</c:v>
                </c:pt>
                <c:pt idx="271">
                  <c:v>250</c:v>
                </c:pt>
                <c:pt idx="272">
                  <c:v>251</c:v>
                </c:pt>
                <c:pt idx="273">
                  <c:v>252</c:v>
                </c:pt>
                <c:pt idx="274">
                  <c:v>253</c:v>
                </c:pt>
                <c:pt idx="275">
                  <c:v>254</c:v>
                </c:pt>
                <c:pt idx="276">
                  <c:v>255</c:v>
                </c:pt>
                <c:pt idx="277">
                  <c:v>256</c:v>
                </c:pt>
                <c:pt idx="278">
                  <c:v>257</c:v>
                </c:pt>
                <c:pt idx="279">
                  <c:v>258</c:v>
                </c:pt>
                <c:pt idx="280">
                  <c:v>259</c:v>
                </c:pt>
                <c:pt idx="281">
                  <c:v>260</c:v>
                </c:pt>
                <c:pt idx="282">
                  <c:v>261</c:v>
                </c:pt>
                <c:pt idx="283">
                  <c:v>262</c:v>
                </c:pt>
                <c:pt idx="284">
                  <c:v>263</c:v>
                </c:pt>
                <c:pt idx="285">
                  <c:v>264</c:v>
                </c:pt>
                <c:pt idx="286">
                  <c:v>265</c:v>
                </c:pt>
                <c:pt idx="287">
                  <c:v>266</c:v>
                </c:pt>
                <c:pt idx="288">
                  <c:v>267</c:v>
                </c:pt>
                <c:pt idx="289">
                  <c:v>268</c:v>
                </c:pt>
                <c:pt idx="290">
                  <c:v>269</c:v>
                </c:pt>
                <c:pt idx="291">
                  <c:v>270</c:v>
                </c:pt>
                <c:pt idx="292">
                  <c:v>271</c:v>
                </c:pt>
                <c:pt idx="293">
                  <c:v>272</c:v>
                </c:pt>
                <c:pt idx="294">
                  <c:v>273</c:v>
                </c:pt>
                <c:pt idx="295">
                  <c:v>274</c:v>
                </c:pt>
                <c:pt idx="296">
                  <c:v>275</c:v>
                </c:pt>
                <c:pt idx="297">
                  <c:v>276</c:v>
                </c:pt>
                <c:pt idx="298">
                  <c:v>277</c:v>
                </c:pt>
                <c:pt idx="299">
                  <c:v>278</c:v>
                </c:pt>
                <c:pt idx="300">
                  <c:v>279</c:v>
                </c:pt>
                <c:pt idx="301">
                  <c:v>280</c:v>
                </c:pt>
                <c:pt idx="302">
                  <c:v>281</c:v>
                </c:pt>
                <c:pt idx="303">
                  <c:v>282</c:v>
                </c:pt>
                <c:pt idx="304">
                  <c:v>283</c:v>
                </c:pt>
                <c:pt idx="305">
                  <c:v>284</c:v>
                </c:pt>
                <c:pt idx="306">
                  <c:v>285</c:v>
                </c:pt>
                <c:pt idx="307">
                  <c:v>286</c:v>
                </c:pt>
                <c:pt idx="308">
                  <c:v>287</c:v>
                </c:pt>
                <c:pt idx="309">
                  <c:v>288</c:v>
                </c:pt>
                <c:pt idx="310">
                  <c:v>289</c:v>
                </c:pt>
                <c:pt idx="311">
                  <c:v>290</c:v>
                </c:pt>
                <c:pt idx="312">
                  <c:v>291</c:v>
                </c:pt>
                <c:pt idx="313">
                  <c:v>292</c:v>
                </c:pt>
                <c:pt idx="314">
                  <c:v>293</c:v>
                </c:pt>
                <c:pt idx="315">
                  <c:v>294</c:v>
                </c:pt>
                <c:pt idx="316">
                  <c:v>295</c:v>
                </c:pt>
                <c:pt idx="317">
                  <c:v>296</c:v>
                </c:pt>
                <c:pt idx="318">
                  <c:v>297</c:v>
                </c:pt>
                <c:pt idx="319">
                  <c:v>298</c:v>
                </c:pt>
                <c:pt idx="320">
                  <c:v>299</c:v>
                </c:pt>
                <c:pt idx="321">
                  <c:v>300</c:v>
                </c:pt>
                <c:pt idx="322">
                  <c:v>301</c:v>
                </c:pt>
                <c:pt idx="323">
                  <c:v>302</c:v>
                </c:pt>
                <c:pt idx="324">
                  <c:v>303</c:v>
                </c:pt>
                <c:pt idx="325">
                  <c:v>304</c:v>
                </c:pt>
                <c:pt idx="326">
                  <c:v>305</c:v>
                </c:pt>
                <c:pt idx="327">
                  <c:v>306</c:v>
                </c:pt>
                <c:pt idx="328">
                  <c:v>307</c:v>
                </c:pt>
                <c:pt idx="329">
                  <c:v>308</c:v>
                </c:pt>
                <c:pt idx="330">
                  <c:v>309</c:v>
                </c:pt>
                <c:pt idx="331">
                  <c:v>310</c:v>
                </c:pt>
                <c:pt idx="332">
                  <c:v>311</c:v>
                </c:pt>
                <c:pt idx="333">
                  <c:v>312</c:v>
                </c:pt>
                <c:pt idx="334">
                  <c:v>313</c:v>
                </c:pt>
                <c:pt idx="335">
                  <c:v>314</c:v>
                </c:pt>
                <c:pt idx="336">
                  <c:v>315</c:v>
                </c:pt>
                <c:pt idx="337">
                  <c:v>316</c:v>
                </c:pt>
                <c:pt idx="338">
                  <c:v>317</c:v>
                </c:pt>
                <c:pt idx="339">
                  <c:v>318</c:v>
                </c:pt>
                <c:pt idx="340">
                  <c:v>319</c:v>
                </c:pt>
                <c:pt idx="341">
                  <c:v>320</c:v>
                </c:pt>
                <c:pt idx="342">
                  <c:v>321</c:v>
                </c:pt>
                <c:pt idx="343">
                  <c:v>322</c:v>
                </c:pt>
                <c:pt idx="344">
                  <c:v>323</c:v>
                </c:pt>
                <c:pt idx="345">
                  <c:v>324</c:v>
                </c:pt>
                <c:pt idx="346">
                  <c:v>325</c:v>
                </c:pt>
                <c:pt idx="347">
                  <c:v>326</c:v>
                </c:pt>
                <c:pt idx="348">
                  <c:v>327</c:v>
                </c:pt>
                <c:pt idx="349">
                  <c:v>328</c:v>
                </c:pt>
                <c:pt idx="350">
                  <c:v>329</c:v>
                </c:pt>
                <c:pt idx="351">
                  <c:v>330</c:v>
                </c:pt>
                <c:pt idx="352">
                  <c:v>331</c:v>
                </c:pt>
                <c:pt idx="353">
                  <c:v>332</c:v>
                </c:pt>
                <c:pt idx="354">
                  <c:v>333</c:v>
                </c:pt>
                <c:pt idx="355">
                  <c:v>334</c:v>
                </c:pt>
                <c:pt idx="356">
                  <c:v>335</c:v>
                </c:pt>
                <c:pt idx="357">
                  <c:v>336</c:v>
                </c:pt>
                <c:pt idx="358">
                  <c:v>337</c:v>
                </c:pt>
                <c:pt idx="359">
                  <c:v>338</c:v>
                </c:pt>
                <c:pt idx="360">
                  <c:v>339</c:v>
                </c:pt>
                <c:pt idx="361">
                  <c:v>340</c:v>
                </c:pt>
                <c:pt idx="362">
                  <c:v>341</c:v>
                </c:pt>
                <c:pt idx="363">
                  <c:v>342</c:v>
                </c:pt>
                <c:pt idx="364">
                  <c:v>343</c:v>
                </c:pt>
                <c:pt idx="365">
                  <c:v>344</c:v>
                </c:pt>
                <c:pt idx="366">
                  <c:v>345</c:v>
                </c:pt>
                <c:pt idx="367">
                  <c:v>346</c:v>
                </c:pt>
                <c:pt idx="368">
                  <c:v>347</c:v>
                </c:pt>
                <c:pt idx="369">
                  <c:v>348</c:v>
                </c:pt>
                <c:pt idx="370">
                  <c:v>349</c:v>
                </c:pt>
                <c:pt idx="371">
                  <c:v>350</c:v>
                </c:pt>
                <c:pt idx="372">
                  <c:v>351</c:v>
                </c:pt>
                <c:pt idx="373">
                  <c:v>352</c:v>
                </c:pt>
                <c:pt idx="374">
                  <c:v>353</c:v>
                </c:pt>
                <c:pt idx="375">
                  <c:v>354</c:v>
                </c:pt>
                <c:pt idx="376">
                  <c:v>355</c:v>
                </c:pt>
                <c:pt idx="377">
                  <c:v>356</c:v>
                </c:pt>
                <c:pt idx="378">
                  <c:v>357</c:v>
                </c:pt>
                <c:pt idx="379">
                  <c:v>358</c:v>
                </c:pt>
                <c:pt idx="380">
                  <c:v>359</c:v>
                </c:pt>
                <c:pt idx="381">
                  <c:v>360</c:v>
                </c:pt>
                <c:pt idx="382">
                  <c:v>361</c:v>
                </c:pt>
                <c:pt idx="383">
                  <c:v>362</c:v>
                </c:pt>
                <c:pt idx="384">
                  <c:v>363</c:v>
                </c:pt>
                <c:pt idx="385">
                  <c:v>364</c:v>
                </c:pt>
                <c:pt idx="386">
                  <c:v>365</c:v>
                </c:pt>
                <c:pt idx="387">
                  <c:v>366</c:v>
                </c:pt>
                <c:pt idx="388">
                  <c:v>367</c:v>
                </c:pt>
                <c:pt idx="389">
                  <c:v>368</c:v>
                </c:pt>
                <c:pt idx="390">
                  <c:v>369</c:v>
                </c:pt>
                <c:pt idx="391">
                  <c:v>370</c:v>
                </c:pt>
                <c:pt idx="392">
                  <c:v>371</c:v>
                </c:pt>
                <c:pt idx="393">
                  <c:v>372</c:v>
                </c:pt>
                <c:pt idx="394">
                  <c:v>373</c:v>
                </c:pt>
                <c:pt idx="395">
                  <c:v>374</c:v>
                </c:pt>
                <c:pt idx="396">
                  <c:v>375</c:v>
                </c:pt>
                <c:pt idx="397">
                  <c:v>376</c:v>
                </c:pt>
                <c:pt idx="398">
                  <c:v>377</c:v>
                </c:pt>
                <c:pt idx="399">
                  <c:v>378</c:v>
                </c:pt>
                <c:pt idx="400">
                  <c:v>379</c:v>
                </c:pt>
                <c:pt idx="401">
                  <c:v>380</c:v>
                </c:pt>
                <c:pt idx="402">
                  <c:v>381</c:v>
                </c:pt>
                <c:pt idx="403">
                  <c:v>382</c:v>
                </c:pt>
                <c:pt idx="404">
                  <c:v>383</c:v>
                </c:pt>
                <c:pt idx="405">
                  <c:v>384</c:v>
                </c:pt>
                <c:pt idx="406">
                  <c:v>385</c:v>
                </c:pt>
                <c:pt idx="407">
                  <c:v>386</c:v>
                </c:pt>
                <c:pt idx="408">
                  <c:v>387</c:v>
                </c:pt>
                <c:pt idx="409">
                  <c:v>388</c:v>
                </c:pt>
                <c:pt idx="410">
                  <c:v>389</c:v>
                </c:pt>
                <c:pt idx="411">
                  <c:v>390</c:v>
                </c:pt>
                <c:pt idx="412">
                  <c:v>391</c:v>
                </c:pt>
                <c:pt idx="413">
                  <c:v>392</c:v>
                </c:pt>
                <c:pt idx="414">
                  <c:v>393</c:v>
                </c:pt>
                <c:pt idx="415">
                  <c:v>394</c:v>
                </c:pt>
                <c:pt idx="416">
                  <c:v>395</c:v>
                </c:pt>
                <c:pt idx="417">
                  <c:v>396</c:v>
                </c:pt>
                <c:pt idx="418">
                  <c:v>397</c:v>
                </c:pt>
                <c:pt idx="419">
                  <c:v>398</c:v>
                </c:pt>
                <c:pt idx="420">
                  <c:v>399</c:v>
                </c:pt>
                <c:pt idx="421">
                  <c:v>400</c:v>
                </c:pt>
                <c:pt idx="422">
                  <c:v>401</c:v>
                </c:pt>
                <c:pt idx="423">
                  <c:v>402</c:v>
                </c:pt>
                <c:pt idx="424">
                  <c:v>403</c:v>
                </c:pt>
                <c:pt idx="425">
                  <c:v>404</c:v>
                </c:pt>
                <c:pt idx="426">
                  <c:v>405</c:v>
                </c:pt>
                <c:pt idx="427">
                  <c:v>406</c:v>
                </c:pt>
                <c:pt idx="428">
                  <c:v>407</c:v>
                </c:pt>
                <c:pt idx="429">
                  <c:v>408</c:v>
                </c:pt>
                <c:pt idx="430">
                  <c:v>409</c:v>
                </c:pt>
                <c:pt idx="431">
                  <c:v>410</c:v>
                </c:pt>
                <c:pt idx="432">
                  <c:v>411</c:v>
                </c:pt>
                <c:pt idx="433">
                  <c:v>412</c:v>
                </c:pt>
                <c:pt idx="434">
                  <c:v>413</c:v>
                </c:pt>
                <c:pt idx="435">
                  <c:v>414</c:v>
                </c:pt>
                <c:pt idx="436">
                  <c:v>415</c:v>
                </c:pt>
                <c:pt idx="437">
                  <c:v>416</c:v>
                </c:pt>
                <c:pt idx="438">
                  <c:v>417</c:v>
                </c:pt>
                <c:pt idx="439">
                  <c:v>418</c:v>
                </c:pt>
                <c:pt idx="440">
                  <c:v>419</c:v>
                </c:pt>
                <c:pt idx="441">
                  <c:v>420</c:v>
                </c:pt>
                <c:pt idx="442">
                  <c:v>421</c:v>
                </c:pt>
                <c:pt idx="443">
                  <c:v>422</c:v>
                </c:pt>
                <c:pt idx="444">
                  <c:v>423</c:v>
                </c:pt>
                <c:pt idx="445">
                  <c:v>424</c:v>
                </c:pt>
                <c:pt idx="446">
                  <c:v>425</c:v>
                </c:pt>
                <c:pt idx="447">
                  <c:v>426</c:v>
                </c:pt>
                <c:pt idx="448">
                  <c:v>427</c:v>
                </c:pt>
                <c:pt idx="449">
                  <c:v>428</c:v>
                </c:pt>
                <c:pt idx="450">
                  <c:v>429</c:v>
                </c:pt>
                <c:pt idx="451">
                  <c:v>430</c:v>
                </c:pt>
                <c:pt idx="452">
                  <c:v>431</c:v>
                </c:pt>
                <c:pt idx="453">
                  <c:v>432</c:v>
                </c:pt>
                <c:pt idx="454">
                  <c:v>433</c:v>
                </c:pt>
                <c:pt idx="455">
                  <c:v>434</c:v>
                </c:pt>
                <c:pt idx="456">
                  <c:v>435</c:v>
                </c:pt>
                <c:pt idx="457">
                  <c:v>436</c:v>
                </c:pt>
                <c:pt idx="458">
                  <c:v>437</c:v>
                </c:pt>
                <c:pt idx="459">
                  <c:v>438</c:v>
                </c:pt>
                <c:pt idx="460">
                  <c:v>439</c:v>
                </c:pt>
                <c:pt idx="461">
                  <c:v>440</c:v>
                </c:pt>
                <c:pt idx="462">
                  <c:v>441</c:v>
                </c:pt>
                <c:pt idx="463">
                  <c:v>442</c:v>
                </c:pt>
                <c:pt idx="464">
                  <c:v>443</c:v>
                </c:pt>
                <c:pt idx="465">
                  <c:v>444</c:v>
                </c:pt>
                <c:pt idx="466">
                  <c:v>445</c:v>
                </c:pt>
                <c:pt idx="467">
                  <c:v>446</c:v>
                </c:pt>
                <c:pt idx="468">
                  <c:v>447</c:v>
                </c:pt>
                <c:pt idx="469">
                  <c:v>448</c:v>
                </c:pt>
                <c:pt idx="470">
                  <c:v>449</c:v>
                </c:pt>
                <c:pt idx="471">
                  <c:v>450</c:v>
                </c:pt>
                <c:pt idx="472">
                  <c:v>451</c:v>
                </c:pt>
                <c:pt idx="473">
                  <c:v>452</c:v>
                </c:pt>
                <c:pt idx="474">
                  <c:v>453</c:v>
                </c:pt>
                <c:pt idx="475">
                  <c:v>454</c:v>
                </c:pt>
                <c:pt idx="476">
                  <c:v>455</c:v>
                </c:pt>
                <c:pt idx="477">
                  <c:v>456</c:v>
                </c:pt>
                <c:pt idx="478">
                  <c:v>457</c:v>
                </c:pt>
                <c:pt idx="479">
                  <c:v>458</c:v>
                </c:pt>
                <c:pt idx="480">
                  <c:v>459</c:v>
                </c:pt>
                <c:pt idx="481">
                  <c:v>460</c:v>
                </c:pt>
                <c:pt idx="482">
                  <c:v>461</c:v>
                </c:pt>
                <c:pt idx="483">
                  <c:v>462</c:v>
                </c:pt>
                <c:pt idx="484">
                  <c:v>463</c:v>
                </c:pt>
                <c:pt idx="485">
                  <c:v>464</c:v>
                </c:pt>
                <c:pt idx="486">
                  <c:v>465</c:v>
                </c:pt>
                <c:pt idx="487">
                  <c:v>466</c:v>
                </c:pt>
                <c:pt idx="488">
                  <c:v>467</c:v>
                </c:pt>
                <c:pt idx="489">
                  <c:v>468</c:v>
                </c:pt>
                <c:pt idx="490">
                  <c:v>469</c:v>
                </c:pt>
                <c:pt idx="491">
                  <c:v>470</c:v>
                </c:pt>
                <c:pt idx="492">
                  <c:v>471</c:v>
                </c:pt>
                <c:pt idx="493">
                  <c:v>472</c:v>
                </c:pt>
                <c:pt idx="494">
                  <c:v>473</c:v>
                </c:pt>
                <c:pt idx="495">
                  <c:v>474</c:v>
                </c:pt>
                <c:pt idx="496">
                  <c:v>475</c:v>
                </c:pt>
                <c:pt idx="497">
                  <c:v>476</c:v>
                </c:pt>
                <c:pt idx="498">
                  <c:v>477</c:v>
                </c:pt>
                <c:pt idx="499">
                  <c:v>478</c:v>
                </c:pt>
                <c:pt idx="500">
                  <c:v>479</c:v>
                </c:pt>
                <c:pt idx="501">
                  <c:v>480</c:v>
                </c:pt>
                <c:pt idx="502">
                  <c:v>481</c:v>
                </c:pt>
                <c:pt idx="503">
                  <c:v>482</c:v>
                </c:pt>
                <c:pt idx="504">
                  <c:v>483</c:v>
                </c:pt>
                <c:pt idx="505">
                  <c:v>484</c:v>
                </c:pt>
                <c:pt idx="506">
                  <c:v>485</c:v>
                </c:pt>
                <c:pt idx="507">
                  <c:v>486</c:v>
                </c:pt>
                <c:pt idx="508">
                  <c:v>487</c:v>
                </c:pt>
                <c:pt idx="509">
                  <c:v>488</c:v>
                </c:pt>
                <c:pt idx="510">
                  <c:v>489</c:v>
                </c:pt>
                <c:pt idx="511">
                  <c:v>490</c:v>
                </c:pt>
                <c:pt idx="512">
                  <c:v>491</c:v>
                </c:pt>
                <c:pt idx="513">
                  <c:v>492</c:v>
                </c:pt>
                <c:pt idx="514">
                  <c:v>493</c:v>
                </c:pt>
                <c:pt idx="515">
                  <c:v>494</c:v>
                </c:pt>
                <c:pt idx="516">
                  <c:v>495</c:v>
                </c:pt>
                <c:pt idx="517">
                  <c:v>496</c:v>
                </c:pt>
              </c:numCache>
            </c:numRef>
          </c:xVal>
          <c:yVal>
            <c:numRef>
              <c:f>Лист2!$DC$44:$DC$561</c:f>
              <c:numCache>
                <c:formatCode>General</c:formatCode>
                <c:ptCount val="518"/>
                <c:pt idx="0">
                  <c:v>0.12271330054498986</c:v>
                </c:pt>
                <c:pt idx="1">
                  <c:v>0.16071399957660981</c:v>
                </c:pt>
                <c:pt idx="2">
                  <c:v>0.20594797653741279</c:v>
                </c:pt>
                <c:pt idx="3">
                  <c:v>0.25868787692316797</c:v>
                </c:pt>
                <c:pt idx="4">
                  <c:v>0.3189986343451553</c:v>
                </c:pt>
                <c:pt idx="5">
                  <c:v>0.3864506752457762</c:v>
                </c:pt>
                <c:pt idx="6">
                  <c:v>0.46088205987838937</c:v>
                </c:pt>
                <c:pt idx="7">
                  <c:v>0.54128006933355255</c:v>
                </c:pt>
                <c:pt idx="8">
                  <c:v>0.62665798777534498</c:v>
                </c:pt>
                <c:pt idx="9">
                  <c:v>0.71585894916323356</c:v>
                </c:pt>
                <c:pt idx="10">
                  <c:v>0.80745718736356653</c:v>
                </c:pt>
                <c:pt idx="11">
                  <c:v>0.89969256710736978</c:v>
                </c:pt>
                <c:pt idx="12">
                  <c:v>0.99095431151441105</c:v>
                </c:pt>
                <c:pt idx="13">
                  <c:v>1.0792076825543109</c:v>
                </c:pt>
                <c:pt idx="14">
                  <c:v>1.162613206631399</c:v>
                </c:pt>
                <c:pt idx="15">
                  <c:v>1.2392925659772038</c:v>
                </c:pt>
                <c:pt idx="16">
                  <c:v>1.3075716246209055</c:v>
                </c:pt>
                <c:pt idx="17">
                  <c:v>1.3658816879685998</c:v>
                </c:pt>
                <c:pt idx="18">
                  <c:v>1.4126018763154828</c:v>
                </c:pt>
                <c:pt idx="19">
                  <c:v>1.4470552618881596</c:v>
                </c:pt>
                <c:pt idx="20">
                  <c:v>1.4675032861200994</c:v>
                </c:pt>
                <c:pt idx="21">
                  <c:v>1.474067827539</c:v>
                </c:pt>
                <c:pt idx="22">
                  <c:v>1.4666692885922004</c:v>
                </c:pt>
                <c:pt idx="23">
                  <c:v>1.4455327793973265</c:v>
                </c:pt>
                <c:pt idx="24">
                  <c:v>1.4114054418467226</c:v>
                </c:pt>
                <c:pt idx="25">
                  <c:v>1.3655321723480505</c:v>
                </c:pt>
                <c:pt idx="26">
                  <c:v>1.309812642272786</c:v>
                </c:pt>
                <c:pt idx="27">
                  <c:v>1.2457390697681086</c:v>
                </c:pt>
                <c:pt idx="28">
                  <c:v>1.1754029242526776</c:v>
                </c:pt>
                <c:pt idx="29">
                  <c:v>1.1007129048898592</c:v>
                </c:pt>
                <c:pt idx="30">
                  <c:v>1.0235786061803336</c:v>
                </c:pt>
                <c:pt idx="31">
                  <c:v>0.94568166514964758</c:v>
                </c:pt>
                <c:pt idx="32">
                  <c:v>0.86869252086150073</c:v>
                </c:pt>
                <c:pt idx="33">
                  <c:v>0.79387763696978808</c:v>
                </c:pt>
                <c:pt idx="34">
                  <c:v>0.72213146979069942</c:v>
                </c:pt>
                <c:pt idx="35">
                  <c:v>0.65461097626423248</c:v>
                </c:pt>
                <c:pt idx="36">
                  <c:v>0.59192201745376083</c:v>
                </c:pt>
                <c:pt idx="37">
                  <c:v>0.53382929159043024</c:v>
                </c:pt>
                <c:pt idx="38">
                  <c:v>0.48097447698402435</c:v>
                </c:pt>
                <c:pt idx="39">
                  <c:v>0.43302277017052382</c:v>
                </c:pt>
                <c:pt idx="40">
                  <c:v>0.39009309969134526</c:v>
                </c:pt>
                <c:pt idx="41">
                  <c:v>0.35179014839450023</c:v>
                </c:pt>
                <c:pt idx="42">
                  <c:v>0.31798553564214982</c:v>
                </c:pt>
                <c:pt idx="43">
                  <c:v>0.28820250029061367</c:v>
                </c:pt>
                <c:pt idx="44">
                  <c:v>0.26233055376713732</c:v>
                </c:pt>
                <c:pt idx="45">
                  <c:v>0.23989206087488263</c:v>
                </c:pt>
                <c:pt idx="46">
                  <c:v>0.2203157065757341</c:v>
                </c:pt>
                <c:pt idx="47">
                  <c:v>0.20332692349994624</c:v>
                </c:pt>
                <c:pt idx="48">
                  <c:v>0.18860209886940704</c:v>
                </c:pt>
                <c:pt idx="49">
                  <c:v>0.17586388561828556</c:v>
                </c:pt>
                <c:pt idx="50">
                  <c:v>0.16542130962460197</c:v>
                </c:pt>
                <c:pt idx="51">
                  <c:v>0.15557860052659364</c:v>
                </c:pt>
                <c:pt idx="52">
                  <c:v>0.14422191705597043</c:v>
                </c:pt>
                <c:pt idx="53">
                  <c:v>0.13824857956981282</c:v>
                </c:pt>
                <c:pt idx="54">
                  <c:v>0.13307023612157198</c:v>
                </c:pt>
                <c:pt idx="55">
                  <c:v>0.12881387644362191</c:v>
                </c:pt>
                <c:pt idx="56">
                  <c:v>0.12534397005280012</c:v>
                </c:pt>
                <c:pt idx="57">
                  <c:v>0.1226530321102013</c:v>
                </c:pt>
                <c:pt idx="58">
                  <c:v>0.1205165099496391</c:v>
                </c:pt>
                <c:pt idx="59">
                  <c:v>0.11899635133482177</c:v>
                </c:pt>
                <c:pt idx="60">
                  <c:v>0.11799512308060937</c:v>
                </c:pt>
                <c:pt idx="61">
                  <c:v>0.11744364519120454</c:v>
                </c:pt>
                <c:pt idx="62">
                  <c:v>0.11757776670741137</c:v>
                </c:pt>
                <c:pt idx="63">
                  <c:v>0.11821239641533879</c:v>
                </c:pt>
                <c:pt idx="64">
                  <c:v>0.11909190231439781</c:v>
                </c:pt>
                <c:pt idx="65">
                  <c:v>0.12069679071498519</c:v>
                </c:pt>
                <c:pt idx="66">
                  <c:v>0.12262454211510254</c:v>
                </c:pt>
                <c:pt idx="67">
                  <c:v>0.12503535908605742</c:v>
                </c:pt>
                <c:pt idx="68">
                  <c:v>0.12797831813559529</c:v>
                </c:pt>
                <c:pt idx="69">
                  <c:v>0.13133736527780618</c:v>
                </c:pt>
                <c:pt idx="70">
                  <c:v>0.13534342439095742</c:v>
                </c:pt>
                <c:pt idx="71">
                  <c:v>0.13897855586827285</c:v>
                </c:pt>
                <c:pt idx="72">
                  <c:v>0.14238099033165097</c:v>
                </c:pt>
                <c:pt idx="73">
                  <c:v>0.14751160966236046</c:v>
                </c:pt>
                <c:pt idx="74">
                  <c:v>0.15317513354351905</c:v>
                </c:pt>
                <c:pt idx="75">
                  <c:v>0.15933792252409112</c:v>
                </c:pt>
                <c:pt idx="76">
                  <c:v>0.16590453897901461</c:v>
                </c:pt>
                <c:pt idx="77">
                  <c:v>0.17271452456885583</c:v>
                </c:pt>
                <c:pt idx="78">
                  <c:v>0.18001545968878582</c:v>
                </c:pt>
                <c:pt idx="79">
                  <c:v>0.18775141034110182</c:v>
                </c:pt>
                <c:pt idx="80">
                  <c:v>0.19586556352096204</c:v>
                </c:pt>
                <c:pt idx="81">
                  <c:v>0.20427099800757126</c:v>
                </c:pt>
                <c:pt idx="82">
                  <c:v>0.21304172549621697</c:v>
                </c:pt>
                <c:pt idx="83">
                  <c:v>0.22221450476668639</c:v>
                </c:pt>
                <c:pt idx="84">
                  <c:v>0.23162405515294293</c:v>
                </c:pt>
                <c:pt idx="85">
                  <c:v>0.241328404070771</c:v>
                </c:pt>
                <c:pt idx="86">
                  <c:v>0.25147419568657697</c:v>
                </c:pt>
                <c:pt idx="87">
                  <c:v>0.26182283561526903</c:v>
                </c:pt>
                <c:pt idx="88">
                  <c:v>0.27247491691032805</c:v>
                </c:pt>
                <c:pt idx="89">
                  <c:v>0.28347661171369587</c:v>
                </c:pt>
                <c:pt idx="90">
                  <c:v>0.29468288848037838</c:v>
                </c:pt>
                <c:pt idx="91">
                  <c:v>0.30613632169340355</c:v>
                </c:pt>
                <c:pt idx="92">
                  <c:v>0.31793354274363989</c:v>
                </c:pt>
                <c:pt idx="93">
                  <c:v>0.32984130924890687</c:v>
                </c:pt>
                <c:pt idx="94">
                  <c:v>0.34184456701456895</c:v>
                </c:pt>
                <c:pt idx="95">
                  <c:v>0.35413873476257374</c:v>
                </c:pt>
                <c:pt idx="96">
                  <c:v>0.36648495960967342</c:v>
                </c:pt>
                <c:pt idx="97">
                  <c:v>0.37894074908554437</c:v>
                </c:pt>
                <c:pt idx="98">
                  <c:v>0.39149276392279242</c:v>
                </c:pt>
                <c:pt idx="99">
                  <c:v>0.40424142092958837</c:v>
                </c:pt>
                <c:pt idx="100">
                  <c:v>0.41714237147177302</c:v>
                </c:pt>
                <c:pt idx="101">
                  <c:v>0.43001209059609702</c:v>
                </c:pt>
                <c:pt idx="102">
                  <c:v>0.44306648751367589</c:v>
                </c:pt>
                <c:pt idx="103">
                  <c:v>0.45606538557230036</c:v>
                </c:pt>
                <c:pt idx="104">
                  <c:v>0.46912384572461435</c:v>
                </c:pt>
                <c:pt idx="105">
                  <c:v>0.48191391203887202</c:v>
                </c:pt>
                <c:pt idx="106">
                  <c:v>0.49480430870327602</c:v>
                </c:pt>
                <c:pt idx="107">
                  <c:v>0.50766034939178784</c:v>
                </c:pt>
                <c:pt idx="108">
                  <c:v>0.52052563580339206</c:v>
                </c:pt>
                <c:pt idx="109">
                  <c:v>0.53314679116246677</c:v>
                </c:pt>
                <c:pt idx="110">
                  <c:v>0.54586447979174679</c:v>
                </c:pt>
                <c:pt idx="111">
                  <c:v>0.55829258303581186</c:v>
                </c:pt>
                <c:pt idx="112">
                  <c:v>0.57067447146193939</c:v>
                </c:pt>
                <c:pt idx="113">
                  <c:v>0.58302283492559148</c:v>
                </c:pt>
                <c:pt idx="114">
                  <c:v>0.59518630383832671</c:v>
                </c:pt>
                <c:pt idx="115">
                  <c:v>0.60707997200625519</c:v>
                </c:pt>
                <c:pt idx="116">
                  <c:v>0.62475749918844714</c:v>
                </c:pt>
                <c:pt idx="117">
                  <c:v>0.63635031409513643</c:v>
                </c:pt>
                <c:pt idx="118">
                  <c:v>0.64776629199161651</c:v>
                </c:pt>
                <c:pt idx="119">
                  <c:v>0.65912095138890003</c:v>
                </c:pt>
                <c:pt idx="120">
                  <c:v>0.67036794614388873</c:v>
                </c:pt>
                <c:pt idx="121">
                  <c:v>0.68127616205220931</c:v>
                </c:pt>
                <c:pt idx="122">
                  <c:v>0.69200207775104006</c:v>
                </c:pt>
                <c:pt idx="123">
                  <c:v>0.70247004101759392</c:v>
                </c:pt>
                <c:pt idx="124">
                  <c:v>0.71245528162112293</c:v>
                </c:pt>
                <c:pt idx="125">
                  <c:v>0.72246236413330334</c:v>
                </c:pt>
                <c:pt idx="126">
                  <c:v>0.73225564169534607</c:v>
                </c:pt>
                <c:pt idx="127">
                  <c:v>0.74189166756593983</c:v>
                </c:pt>
                <c:pt idx="128">
                  <c:v>0.75120799227070933</c:v>
                </c:pt>
                <c:pt idx="129">
                  <c:v>0.76020831062494265</c:v>
                </c:pt>
                <c:pt idx="130">
                  <c:v>0.76919752965039501</c:v>
                </c:pt>
                <c:pt idx="131">
                  <c:v>0.77793743261659543</c:v>
                </c:pt>
                <c:pt idx="132">
                  <c:v>0.78643285294353482</c:v>
                </c:pt>
                <c:pt idx="133">
                  <c:v>0.79469657008444128</c:v>
                </c:pt>
                <c:pt idx="134">
                  <c:v>0.80266944615906821</c:v>
                </c:pt>
                <c:pt idx="135">
                  <c:v>0.81043454194483799</c:v>
                </c:pt>
                <c:pt idx="136">
                  <c:v>0.8179126277927361</c:v>
                </c:pt>
                <c:pt idx="137">
                  <c:v>0.82521019727110201</c:v>
                </c:pt>
                <c:pt idx="138">
                  <c:v>0.83233240645812645</c:v>
                </c:pt>
                <c:pt idx="139">
                  <c:v>0.8393112766641595</c:v>
                </c:pt>
                <c:pt idx="140">
                  <c:v>0.84587568934878909</c:v>
                </c:pt>
                <c:pt idx="141">
                  <c:v>0.85224028337077262</c:v>
                </c:pt>
                <c:pt idx="142">
                  <c:v>0.85863913423902705</c:v>
                </c:pt>
                <c:pt idx="143">
                  <c:v>0.86468433540146117</c:v>
                </c:pt>
                <c:pt idx="144">
                  <c:v>0.87052823108675415</c:v>
                </c:pt>
                <c:pt idx="145">
                  <c:v>0.8762794899228169</c:v>
                </c:pt>
                <c:pt idx="146">
                  <c:v>0.88169223447485379</c:v>
                </c:pt>
                <c:pt idx="147">
                  <c:v>0.8871624649680272</c:v>
                </c:pt>
                <c:pt idx="148">
                  <c:v>0.89241437301409021</c:v>
                </c:pt>
                <c:pt idx="149">
                  <c:v>0.89743986307332002</c:v>
                </c:pt>
                <c:pt idx="150">
                  <c:v>0.90238044592982369</c:v>
                </c:pt>
                <c:pt idx="151">
                  <c:v>0.90709584644432284</c:v>
                </c:pt>
                <c:pt idx="152">
                  <c:v>0.91180283974494958</c:v>
                </c:pt>
                <c:pt idx="153">
                  <c:v>0.91627099352391528</c:v>
                </c:pt>
                <c:pt idx="154">
                  <c:v>0.92062046616228854</c:v>
                </c:pt>
                <c:pt idx="155">
                  <c:v>0.92469337602120671</c:v>
                </c:pt>
                <c:pt idx="156">
                  <c:v>0.92878210146671203</c:v>
                </c:pt>
                <c:pt idx="157">
                  <c:v>0.93238670950875402</c:v>
                </c:pt>
                <c:pt idx="158">
                  <c:v>0.93584560871769928</c:v>
                </c:pt>
                <c:pt idx="159">
                  <c:v>0.93925222466844893</c:v>
                </c:pt>
                <c:pt idx="160">
                  <c:v>0.9428128768734324</c:v>
                </c:pt>
                <c:pt idx="161">
                  <c:v>0.94615547103372777</c:v>
                </c:pt>
                <c:pt idx="162">
                  <c:v>0.94926972421320133</c:v>
                </c:pt>
                <c:pt idx="163">
                  <c:v>0.95230753744670782</c:v>
                </c:pt>
                <c:pt idx="164">
                  <c:v>0.95518117441367811</c:v>
                </c:pt>
                <c:pt idx="165">
                  <c:v>0.95804217440892481</c:v>
                </c:pt>
                <c:pt idx="166">
                  <c:v>0.96082997074195609</c:v>
                </c:pt>
                <c:pt idx="167">
                  <c:v>0.96356101191975552</c:v>
                </c:pt>
                <c:pt idx="168">
                  <c:v>0.96579329937480951</c:v>
                </c:pt>
                <c:pt idx="169">
                  <c:v>0.96824069441641503</c:v>
                </c:pt>
                <c:pt idx="170">
                  <c:v>0.97060629669144316</c:v>
                </c:pt>
                <c:pt idx="171">
                  <c:v>0.97282798202562371</c:v>
                </c:pt>
                <c:pt idx="172">
                  <c:v>0.97511737561095879</c:v>
                </c:pt>
                <c:pt idx="173">
                  <c:v>0.97737905413567394</c:v>
                </c:pt>
                <c:pt idx="174">
                  <c:v>0.97964816889562956</c:v>
                </c:pt>
                <c:pt idx="175">
                  <c:v>0.98114897413728386</c:v>
                </c:pt>
                <c:pt idx="176">
                  <c:v>0.98339644907770696</c:v>
                </c:pt>
                <c:pt idx="177">
                  <c:v>0.98418085958781176</c:v>
                </c:pt>
                <c:pt idx="178">
                  <c:v>0.98669758570263055</c:v>
                </c:pt>
                <c:pt idx="179">
                  <c:v>0.98796645891701629</c:v>
                </c:pt>
                <c:pt idx="180">
                  <c:v>0.98923337709026582</c:v>
                </c:pt>
                <c:pt idx="181">
                  <c:v>0.99058762259764288</c:v>
                </c:pt>
                <c:pt idx="182">
                  <c:v>0.99180785081650547</c:v>
                </c:pt>
                <c:pt idx="183">
                  <c:v>0.99281981514683038</c:v>
                </c:pt>
                <c:pt idx="184">
                  <c:v>0.99389305769724978</c:v>
                </c:pt>
                <c:pt idx="185">
                  <c:v>0.99477201089535094</c:v>
                </c:pt>
                <c:pt idx="186">
                  <c:v>0.99559146364964257</c:v>
                </c:pt>
                <c:pt idx="187">
                  <c:v>0.99633175755547776</c:v>
                </c:pt>
                <c:pt idx="188">
                  <c:v>0.99696738891188919</c:v>
                </c:pt>
                <c:pt idx="189">
                  <c:v>0.99746436043014308</c:v>
                </c:pt>
                <c:pt idx="190">
                  <c:v>0.99780880530061888</c:v>
                </c:pt>
                <c:pt idx="191">
                  <c:v>0.99833987917626521</c:v>
                </c:pt>
                <c:pt idx="192">
                  <c:v>0.99885781822499009</c:v>
                </c:pt>
                <c:pt idx="193">
                  <c:v>0.99918655929948552</c:v>
                </c:pt>
                <c:pt idx="194">
                  <c:v>0.9994824655675596</c:v>
                </c:pt>
                <c:pt idx="195">
                  <c:v>0.9998547876434225</c:v>
                </c:pt>
                <c:pt idx="196">
                  <c:v>0.99995132521322272</c:v>
                </c:pt>
                <c:pt idx="197">
                  <c:v>0.99992374264599659</c:v>
                </c:pt>
                <c:pt idx="198">
                  <c:v>1.0000017172773332</c:v>
                </c:pt>
                <c:pt idx="199">
                  <c:v>0.9995895949385728</c:v>
                </c:pt>
                <c:pt idx="200">
                  <c:v>0.99932231095713031</c:v>
                </c:pt>
                <c:pt idx="201">
                  <c:v>0.99875814452794909</c:v>
                </c:pt>
                <c:pt idx="202">
                  <c:v>0.99827521107346751</c:v>
                </c:pt>
                <c:pt idx="203">
                  <c:v>0.99768903874687587</c:v>
                </c:pt>
                <c:pt idx="204">
                  <c:v>0.9971819532817463</c:v>
                </c:pt>
                <c:pt idx="205">
                  <c:v>0.99638472027294978</c:v>
                </c:pt>
                <c:pt idx="206">
                  <c:v>0.99544110338048442</c:v>
                </c:pt>
                <c:pt idx="207">
                  <c:v>0.99458359831878307</c:v>
                </c:pt>
                <c:pt idx="208">
                  <c:v>0.99329422421366798</c:v>
                </c:pt>
                <c:pt idx="209">
                  <c:v>0.99209437122895905</c:v>
                </c:pt>
                <c:pt idx="210">
                  <c:v>0.99093845922592461</c:v>
                </c:pt>
                <c:pt idx="211">
                  <c:v>0.98974772950402501</c:v>
                </c:pt>
                <c:pt idx="212">
                  <c:v>0.98836124186600494</c:v>
                </c:pt>
                <c:pt idx="213">
                  <c:v>0.98691279746977589</c:v>
                </c:pt>
                <c:pt idx="214">
                  <c:v>0.98544995660368118</c:v>
                </c:pt>
                <c:pt idx="215">
                  <c:v>0.98394113620058554</c:v>
                </c:pt>
                <c:pt idx="216">
                  <c:v>0.98238642530599574</c:v>
                </c:pt>
                <c:pt idx="217">
                  <c:v>0.98060125070966142</c:v>
                </c:pt>
                <c:pt idx="218">
                  <c:v>0.97875487398549188</c:v>
                </c:pt>
                <c:pt idx="219">
                  <c:v>0.97676865397625623</c:v>
                </c:pt>
                <c:pt idx="220">
                  <c:v>0.97481192434156083</c:v>
                </c:pt>
                <c:pt idx="221">
                  <c:v>0.97260409366559519</c:v>
                </c:pt>
                <c:pt idx="222">
                  <c:v>0.97046276384837638</c:v>
                </c:pt>
                <c:pt idx="223">
                  <c:v>0.96825220774253051</c:v>
                </c:pt>
                <c:pt idx="224">
                  <c:v>0.96603117963367457</c:v>
                </c:pt>
                <c:pt idx="225">
                  <c:v>0.96355526672310743</c:v>
                </c:pt>
                <c:pt idx="226">
                  <c:v>0.96112421947951554</c:v>
                </c:pt>
                <c:pt idx="227">
                  <c:v>0.95839913228744944</c:v>
                </c:pt>
                <c:pt idx="228">
                  <c:v>0.95584117637045207</c:v>
                </c:pt>
                <c:pt idx="229">
                  <c:v>0.95310452222095754</c:v>
                </c:pt>
                <c:pt idx="230">
                  <c:v>0.95041571561402316</c:v>
                </c:pt>
                <c:pt idx="231">
                  <c:v>0.94761066221312729</c:v>
                </c:pt>
                <c:pt idx="232">
                  <c:v>0.94455714722473494</c:v>
                </c:pt>
                <c:pt idx="233">
                  <c:v>0.94139686802577016</c:v>
                </c:pt>
                <c:pt idx="234">
                  <c:v>0.93816591061803922</c:v>
                </c:pt>
                <c:pt idx="235">
                  <c:v>0.93493009915117475</c:v>
                </c:pt>
                <c:pt idx="236">
                  <c:v>0.93155704171805032</c:v>
                </c:pt>
                <c:pt idx="237">
                  <c:v>0.9280689421047853</c:v>
                </c:pt>
                <c:pt idx="238">
                  <c:v>0.92467745047744165</c:v>
                </c:pt>
                <c:pt idx="239">
                  <c:v>0.92107078270111953</c:v>
                </c:pt>
                <c:pt idx="240">
                  <c:v>0.91570900311122894</c:v>
                </c:pt>
                <c:pt idx="241">
                  <c:v>0.91192137625802483</c:v>
                </c:pt>
                <c:pt idx="242">
                  <c:v>0.90807403547167287</c:v>
                </c:pt>
                <c:pt idx="243">
                  <c:v>0.90409344129707203</c:v>
                </c:pt>
                <c:pt idx="244">
                  <c:v>0.90014753583608487</c:v>
                </c:pt>
                <c:pt idx="245">
                  <c:v>0.89635289518039851</c:v>
                </c:pt>
                <c:pt idx="246">
                  <c:v>0.89235306010080229</c:v>
                </c:pt>
                <c:pt idx="247">
                  <c:v>0.88834534769929518</c:v>
                </c:pt>
                <c:pt idx="248">
                  <c:v>0.8843000157976495</c:v>
                </c:pt>
                <c:pt idx="249">
                  <c:v>0.88012602908104764</c:v>
                </c:pt>
                <c:pt idx="250">
                  <c:v>0.8760454857841784</c:v>
                </c:pt>
                <c:pt idx="251">
                  <c:v>0.87167062756561442</c:v>
                </c:pt>
                <c:pt idx="252">
                  <c:v>0.86719961688990466</c:v>
                </c:pt>
                <c:pt idx="253">
                  <c:v>0.86290221915412701</c:v>
                </c:pt>
                <c:pt idx="254">
                  <c:v>0.85842985372726888</c:v>
                </c:pt>
                <c:pt idx="255">
                  <c:v>0.85374365512531969</c:v>
                </c:pt>
                <c:pt idx="256">
                  <c:v>0.84914040383640366</c:v>
                </c:pt>
                <c:pt idx="257">
                  <c:v>0.84462807273236773</c:v>
                </c:pt>
                <c:pt idx="258">
                  <c:v>0.83993706210337005</c:v>
                </c:pt>
                <c:pt idx="259">
                  <c:v>0.8354022789692801</c:v>
                </c:pt>
                <c:pt idx="260">
                  <c:v>0.83076565278143588</c:v>
                </c:pt>
                <c:pt idx="261">
                  <c:v>0.82607755719920717</c:v>
                </c:pt>
                <c:pt idx="262">
                  <c:v>0.82138551537990034</c:v>
                </c:pt>
                <c:pt idx="263">
                  <c:v>0.81676169854588809</c:v>
                </c:pt>
                <c:pt idx="264">
                  <c:v>0.81187615703490235</c:v>
                </c:pt>
                <c:pt idx="265">
                  <c:v>0.80685464383935301</c:v>
                </c:pt>
                <c:pt idx="266">
                  <c:v>0.80174924318324503</c:v>
                </c:pt>
                <c:pt idx="267">
                  <c:v>0.79662668641674783</c:v>
                </c:pt>
                <c:pt idx="268">
                  <c:v>0.79147497367801889</c:v>
                </c:pt>
                <c:pt idx="269">
                  <c:v>0.78628802388929864</c:v>
                </c:pt>
                <c:pt idx="270">
                  <c:v>0.78122461866765391</c:v>
                </c:pt>
                <c:pt idx="271">
                  <c:v>0.77604814964227953</c:v>
                </c:pt>
                <c:pt idx="272">
                  <c:v>0.77083060102586209</c:v>
                </c:pt>
                <c:pt idx="273">
                  <c:v>0.76562172330222078</c:v>
                </c:pt>
                <c:pt idx="274">
                  <c:v>0.76021980715068893</c:v>
                </c:pt>
                <c:pt idx="275">
                  <c:v>0.75503292199788352</c:v>
                </c:pt>
                <c:pt idx="276">
                  <c:v>0.74971772081033816</c:v>
                </c:pt>
                <c:pt idx="277">
                  <c:v>0.74415472710144071</c:v>
                </c:pt>
                <c:pt idx="278">
                  <c:v>0.73871355842777786</c:v>
                </c:pt>
                <c:pt idx="279">
                  <c:v>0.7330533886229964</c:v>
                </c:pt>
                <c:pt idx="280">
                  <c:v>0.72743798857821917</c:v>
                </c:pt>
                <c:pt idx="281">
                  <c:v>0.72190288764659971</c:v>
                </c:pt>
                <c:pt idx="282">
                  <c:v>0.716344582320671</c:v>
                </c:pt>
                <c:pt idx="283">
                  <c:v>0.71077687009809254</c:v>
                </c:pt>
                <c:pt idx="284">
                  <c:v>0.70511187672359776</c:v>
                </c:pt>
                <c:pt idx="285">
                  <c:v>0.69968410832635664</c:v>
                </c:pt>
                <c:pt idx="286">
                  <c:v>0.69411420806735857</c:v>
                </c:pt>
                <c:pt idx="287">
                  <c:v>0.68852773332612605</c:v>
                </c:pt>
                <c:pt idx="288">
                  <c:v>0.68277418993844086</c:v>
                </c:pt>
                <c:pt idx="289">
                  <c:v>0.67701804492254924</c:v>
                </c:pt>
                <c:pt idx="290">
                  <c:v>0.67135990388155053</c:v>
                </c:pt>
                <c:pt idx="291">
                  <c:v>0.66561687467480557</c:v>
                </c:pt>
                <c:pt idx="292">
                  <c:v>0.65999157734556457</c:v>
                </c:pt>
                <c:pt idx="293">
                  <c:v>0.6543325380925018</c:v>
                </c:pt>
                <c:pt idx="294">
                  <c:v>0.64866287358017061</c:v>
                </c:pt>
                <c:pt idx="295">
                  <c:v>0.64282273906693566</c:v>
                </c:pt>
                <c:pt idx="296">
                  <c:v>0.63697934562533876</c:v>
                </c:pt>
                <c:pt idx="297">
                  <c:v>0.63116993533704246</c:v>
                </c:pt>
                <c:pt idx="298">
                  <c:v>0.62531016084179003</c:v>
                </c:pt>
                <c:pt idx="299">
                  <c:v>0.61959896009831161</c:v>
                </c:pt>
                <c:pt idx="300">
                  <c:v>0.61379221984068311</c:v>
                </c:pt>
                <c:pt idx="301">
                  <c:v>0.6076500423989819</c:v>
                </c:pt>
                <c:pt idx="302">
                  <c:v>0.60299835764853293</c:v>
                </c:pt>
                <c:pt idx="303">
                  <c:v>0.59740941440858175</c:v>
                </c:pt>
                <c:pt idx="304">
                  <c:v>0.58827575193941373</c:v>
                </c:pt>
                <c:pt idx="305">
                  <c:v>0.58229259892495311</c:v>
                </c:pt>
                <c:pt idx="306">
                  <c:v>0.57634988187936931</c:v>
                </c:pt>
                <c:pt idx="307">
                  <c:v>0.57049682448616812</c:v>
                </c:pt>
                <c:pt idx="308">
                  <c:v>0.5645961489034077</c:v>
                </c:pt>
                <c:pt idx="309">
                  <c:v>0.55870716581991142</c:v>
                </c:pt>
                <c:pt idx="310">
                  <c:v>0.55289780594633975</c:v>
                </c:pt>
                <c:pt idx="311">
                  <c:v>0.54690020180309851</c:v>
                </c:pt>
                <c:pt idx="312">
                  <c:v>0.54091960201091915</c:v>
                </c:pt>
                <c:pt idx="313">
                  <c:v>0.53494285802281893</c:v>
                </c:pt>
                <c:pt idx="314">
                  <c:v>0.52886795463690806</c:v>
                </c:pt>
                <c:pt idx="315">
                  <c:v>0.52314778427164399</c:v>
                </c:pt>
                <c:pt idx="316">
                  <c:v>0.5170971908342934</c:v>
                </c:pt>
                <c:pt idx="317">
                  <c:v>0.51092684002808419</c:v>
                </c:pt>
                <c:pt idx="318">
                  <c:v>0.50466951021642348</c:v>
                </c:pt>
                <c:pt idx="319">
                  <c:v>0.49889895743875845</c:v>
                </c:pt>
                <c:pt idx="320">
                  <c:v>0.4933063044309991</c:v>
                </c:pt>
                <c:pt idx="321">
                  <c:v>0.4874116800992398</c:v>
                </c:pt>
                <c:pt idx="322">
                  <c:v>0.48162540427744305</c:v>
                </c:pt>
                <c:pt idx="323">
                  <c:v>0.47582956269893989</c:v>
                </c:pt>
                <c:pt idx="324">
                  <c:v>0.46997048879004133</c:v>
                </c:pt>
                <c:pt idx="325">
                  <c:v>0.46433969500612415</c:v>
                </c:pt>
                <c:pt idx="326">
                  <c:v>0.45876954754371879</c:v>
                </c:pt>
                <c:pt idx="327">
                  <c:v>0.45307425924163414</c:v>
                </c:pt>
                <c:pt idx="328">
                  <c:v>0.44741705460362502</c:v>
                </c:pt>
                <c:pt idx="329">
                  <c:v>0.44164792598737207</c:v>
                </c:pt>
                <c:pt idx="330">
                  <c:v>0.43610909161441508</c:v>
                </c:pt>
                <c:pt idx="331">
                  <c:v>0.43049916940284272</c:v>
                </c:pt>
                <c:pt idx="332">
                  <c:v>0.42486064838339149</c:v>
                </c:pt>
                <c:pt idx="333">
                  <c:v>0.41920371034519466</c:v>
                </c:pt>
                <c:pt idx="334">
                  <c:v>0.41370627002728078</c:v>
                </c:pt>
                <c:pt idx="335">
                  <c:v>0.40822206485605156</c:v>
                </c:pt>
                <c:pt idx="336">
                  <c:v>0.4028913461850398</c:v>
                </c:pt>
                <c:pt idx="337">
                  <c:v>0.39766752647427517</c:v>
                </c:pt>
                <c:pt idx="338">
                  <c:v>0.39234140127844092</c:v>
                </c:pt>
                <c:pt idx="339">
                  <c:v>0.38699543275839765</c:v>
                </c:pt>
                <c:pt idx="340">
                  <c:v>0.38158288840544552</c:v>
                </c:pt>
                <c:pt idx="341">
                  <c:v>0.37604119730928359</c:v>
                </c:pt>
                <c:pt idx="342">
                  <c:v>0.37067042181352866</c:v>
                </c:pt>
                <c:pt idx="343">
                  <c:v>0.36534144831766419</c:v>
                </c:pt>
                <c:pt idx="344">
                  <c:v>0.36013443045674559</c:v>
                </c:pt>
                <c:pt idx="345">
                  <c:v>0.35496189927543509</c:v>
                </c:pt>
                <c:pt idx="346">
                  <c:v>0.34958107409526085</c:v>
                </c:pt>
                <c:pt idx="347">
                  <c:v>0.34429441051116516</c:v>
                </c:pt>
                <c:pt idx="348">
                  <c:v>0.33905524777162172</c:v>
                </c:pt>
                <c:pt idx="349">
                  <c:v>0.33407348689327548</c:v>
                </c:pt>
                <c:pt idx="350">
                  <c:v>0.32910425212465522</c:v>
                </c:pt>
                <c:pt idx="351">
                  <c:v>0.32419086208804965</c:v>
                </c:pt>
                <c:pt idx="352">
                  <c:v>0.3192682588270836</c:v>
                </c:pt>
                <c:pt idx="353">
                  <c:v>0.31427747635756537</c:v>
                </c:pt>
                <c:pt idx="354">
                  <c:v>0.30954837757550974</c:v>
                </c:pt>
                <c:pt idx="355">
                  <c:v>0.30483311229720655</c:v>
                </c:pt>
                <c:pt idx="356">
                  <c:v>0.29990435027518048</c:v>
                </c:pt>
                <c:pt idx="357">
                  <c:v>0.29494305753844308</c:v>
                </c:pt>
                <c:pt idx="358">
                  <c:v>0.29028167195500071</c:v>
                </c:pt>
                <c:pt idx="359">
                  <c:v>0.28551833313253505</c:v>
                </c:pt>
                <c:pt idx="360">
                  <c:v>0.28100645733554197</c:v>
                </c:pt>
                <c:pt idx="361">
                  <c:v>0.27644511959281703</c:v>
                </c:pt>
                <c:pt idx="362">
                  <c:v>0.27208760645689062</c:v>
                </c:pt>
                <c:pt idx="363">
                  <c:v>0.26770979281410168</c:v>
                </c:pt>
                <c:pt idx="364">
                  <c:v>0.26326876426361778</c:v>
                </c:pt>
                <c:pt idx="365">
                  <c:v>0.25898125103815151</c:v>
                </c:pt>
                <c:pt idx="366">
                  <c:v>0.25464436117828565</c:v>
                </c:pt>
                <c:pt idx="367">
                  <c:v>0.25051329579612103</c:v>
                </c:pt>
                <c:pt idx="368">
                  <c:v>0.24410102963276842</c:v>
                </c:pt>
                <c:pt idx="369">
                  <c:v>0.23997921498807759</c:v>
                </c:pt>
                <c:pt idx="370">
                  <c:v>0.23586537945538869</c:v>
                </c:pt>
                <c:pt idx="371">
                  <c:v>0.23187772209223351</c:v>
                </c:pt>
                <c:pt idx="372">
                  <c:v>0.22785632647209758</c:v>
                </c:pt>
                <c:pt idx="373">
                  <c:v>0.22401110871852092</c:v>
                </c:pt>
                <c:pt idx="374">
                  <c:v>0.22010440060076325</c:v>
                </c:pt>
                <c:pt idx="375">
                  <c:v>0.21620189197239337</c:v>
                </c:pt>
                <c:pt idx="376">
                  <c:v>0.21252859935828866</c:v>
                </c:pt>
                <c:pt idx="377">
                  <c:v>0.20887126638488879</c:v>
                </c:pt>
                <c:pt idx="378">
                  <c:v>0.20516438023271494</c:v>
                </c:pt>
                <c:pt idx="379">
                  <c:v>0.20155737984330452</c:v>
                </c:pt>
                <c:pt idx="380">
                  <c:v>0.19792271550252905</c:v>
                </c:pt>
                <c:pt idx="381">
                  <c:v>0.1943719861671647</c:v>
                </c:pt>
                <c:pt idx="382">
                  <c:v>0.19083112256548784</c:v>
                </c:pt>
                <c:pt idx="383">
                  <c:v>0.18747467428677397</c:v>
                </c:pt>
                <c:pt idx="384">
                  <c:v>0.18407689394989157</c:v>
                </c:pt>
                <c:pt idx="385">
                  <c:v>0.18088544411112764</c:v>
                </c:pt>
                <c:pt idx="386">
                  <c:v>0.17757455906706437</c:v>
                </c:pt>
                <c:pt idx="387">
                  <c:v>0.17417125646963078</c:v>
                </c:pt>
                <c:pt idx="388">
                  <c:v>0.17092610256688306</c:v>
                </c:pt>
                <c:pt idx="389">
                  <c:v>0.16796281672473912</c:v>
                </c:pt>
                <c:pt idx="390">
                  <c:v>0.16498540960434027</c:v>
                </c:pt>
                <c:pt idx="391">
                  <c:v>0.16206859632647336</c:v>
                </c:pt>
                <c:pt idx="392">
                  <c:v>0.15910012242878357</c:v>
                </c:pt>
                <c:pt idx="393">
                  <c:v>0.15605462437428208</c:v>
                </c:pt>
                <c:pt idx="394">
                  <c:v>0.15325950204805422</c:v>
                </c:pt>
                <c:pt idx="395">
                  <c:v>0.15053127124596896</c:v>
                </c:pt>
                <c:pt idx="396">
                  <c:v>0.14784718231040805</c:v>
                </c:pt>
                <c:pt idx="397">
                  <c:v>0.14510862592737178</c:v>
                </c:pt>
                <c:pt idx="398">
                  <c:v>0.14234194704785905</c:v>
                </c:pt>
                <c:pt idx="399">
                  <c:v>0.13964547788277268</c:v>
                </c:pt>
                <c:pt idx="400">
                  <c:v>0.13691718639354605</c:v>
                </c:pt>
                <c:pt idx="401">
                  <c:v>0.13434879470473968</c:v>
                </c:pt>
                <c:pt idx="402">
                  <c:v>0.13180850638728425</c:v>
                </c:pt>
                <c:pt idx="403">
                  <c:v>0.12939623329441383</c:v>
                </c:pt>
                <c:pt idx="404">
                  <c:v>0.12697252699900691</c:v>
                </c:pt>
                <c:pt idx="405">
                  <c:v>0.12476188463963228</c:v>
                </c:pt>
                <c:pt idx="406">
                  <c:v>0.1224744274575532</c:v>
                </c:pt>
                <c:pt idx="407">
                  <c:v>0.12040703444883954</c:v>
                </c:pt>
                <c:pt idx="408">
                  <c:v>0.11827838440594247</c:v>
                </c:pt>
                <c:pt idx="409">
                  <c:v>0.11595679391588513</c:v>
                </c:pt>
                <c:pt idx="410">
                  <c:v>0.11368807051742209</c:v>
                </c:pt>
                <c:pt idx="411">
                  <c:v>0.11152877423402276</c:v>
                </c:pt>
                <c:pt idx="412">
                  <c:v>0.10933005443774726</c:v>
                </c:pt>
                <c:pt idx="413">
                  <c:v>0.1073217183389511</c:v>
                </c:pt>
                <c:pt idx="414">
                  <c:v>0.1052831896941295</c:v>
                </c:pt>
                <c:pt idx="415">
                  <c:v>0.10331272066230786</c:v>
                </c:pt>
                <c:pt idx="416">
                  <c:v>0.1013391959765466</c:v>
                </c:pt>
                <c:pt idx="417">
                  <c:v>9.9581438323443322E-2</c:v>
                </c:pt>
                <c:pt idx="418">
                  <c:v>9.7909567979933651E-2</c:v>
                </c:pt>
                <c:pt idx="419">
                  <c:v>9.6173874288455974E-2</c:v>
                </c:pt>
                <c:pt idx="420">
                  <c:v>9.4424303017711125E-2</c:v>
                </c:pt>
                <c:pt idx="421">
                  <c:v>9.2833994499357017E-2</c:v>
                </c:pt>
                <c:pt idx="422">
                  <c:v>9.1147091153727933E-2</c:v>
                </c:pt>
                <c:pt idx="423">
                  <c:v>8.9398733796020077E-2</c:v>
                </c:pt>
                <c:pt idx="424">
                  <c:v>8.784852810771597E-2</c:v>
                </c:pt>
                <c:pt idx="425">
                  <c:v>8.6158003607460079E-2</c:v>
                </c:pt>
                <c:pt idx="426">
                  <c:v>8.4589087345254194E-2</c:v>
                </c:pt>
                <c:pt idx="427">
                  <c:v>8.3012597529396437E-2</c:v>
                </c:pt>
                <c:pt idx="428">
                  <c:v>8.1417782789117862E-2</c:v>
                </c:pt>
                <c:pt idx="429">
                  <c:v>7.9919456041866455E-2</c:v>
                </c:pt>
                <c:pt idx="430">
                  <c:v>7.8332113674436002E-2</c:v>
                </c:pt>
                <c:pt idx="431">
                  <c:v>7.6825721350293627E-2</c:v>
                </c:pt>
                <c:pt idx="432">
                  <c:v>7.4650609065119403E-2</c:v>
                </c:pt>
                <c:pt idx="433">
                  <c:v>7.3388355657120014E-2</c:v>
                </c:pt>
                <c:pt idx="434">
                  <c:v>7.2065291360169911E-2</c:v>
                </c:pt>
                <c:pt idx="435">
                  <c:v>7.0673301865573676E-2</c:v>
                </c:pt>
                <c:pt idx="436">
                  <c:v>6.938925680408646E-2</c:v>
                </c:pt>
                <c:pt idx="437">
                  <c:v>6.8136247790869076E-2</c:v>
                </c:pt>
                <c:pt idx="438">
                  <c:v>6.7038361213537442E-2</c:v>
                </c:pt>
                <c:pt idx="439">
                  <c:v>6.5692481657740956E-2</c:v>
                </c:pt>
                <c:pt idx="440">
                  <c:v>6.4757523956555971E-2</c:v>
                </c:pt>
                <c:pt idx="441">
                  <c:v>6.3728181669446715E-2</c:v>
                </c:pt>
                <c:pt idx="442">
                  <c:v>6.2849909377566321E-2</c:v>
                </c:pt>
                <c:pt idx="443">
                  <c:v>6.191572508012249E-2</c:v>
                </c:pt>
                <c:pt idx="444">
                  <c:v>6.0982267579100399E-2</c:v>
                </c:pt>
                <c:pt idx="445">
                  <c:v>5.9893761245242164E-2</c:v>
                </c:pt>
                <c:pt idx="446">
                  <c:v>5.8781941917745981E-2</c:v>
                </c:pt>
                <c:pt idx="447">
                  <c:v>5.7665673814723539E-2</c:v>
                </c:pt>
                <c:pt idx="448">
                  <c:v>5.6636944654092858E-2</c:v>
                </c:pt>
                <c:pt idx="449">
                  <c:v>5.5688894739574279E-2</c:v>
                </c:pt>
                <c:pt idx="450">
                  <c:v>5.4641513292280626E-2</c:v>
                </c:pt>
                <c:pt idx="451">
                  <c:v>5.3791812556101472E-2</c:v>
                </c:pt>
                <c:pt idx="452">
                  <c:v>5.3021138808792993E-2</c:v>
                </c:pt>
                <c:pt idx="453">
                  <c:v>5.2239374087708956E-2</c:v>
                </c:pt>
                <c:pt idx="454">
                  <c:v>5.1425622188834001E-2</c:v>
                </c:pt>
                <c:pt idx="455">
                  <c:v>5.0532803909609167E-2</c:v>
                </c:pt>
                <c:pt idx="456">
                  <c:v>4.9682815840512491E-2</c:v>
                </c:pt>
                <c:pt idx="457">
                  <c:v>4.8715973843186496E-2</c:v>
                </c:pt>
                <c:pt idx="458">
                  <c:v>4.7918301067443013E-2</c:v>
                </c:pt>
                <c:pt idx="459">
                  <c:v>4.6518604229327486E-2</c:v>
                </c:pt>
                <c:pt idx="460">
                  <c:v>4.6218398729009375E-2</c:v>
                </c:pt>
                <c:pt idx="461">
                  <c:v>4.5699759396823268E-2</c:v>
                </c:pt>
                <c:pt idx="462">
                  <c:v>4.5090407133004176E-2</c:v>
                </c:pt>
                <c:pt idx="463">
                  <c:v>4.4499585203084183E-2</c:v>
                </c:pt>
                <c:pt idx="464">
                  <c:v>4.3792702131185593E-2</c:v>
                </c:pt>
                <c:pt idx="465">
                  <c:v>4.3375595981120472E-2</c:v>
                </c:pt>
                <c:pt idx="466">
                  <c:v>4.2908779132711801E-2</c:v>
                </c:pt>
                <c:pt idx="467">
                  <c:v>4.2285324177038647E-2</c:v>
                </c:pt>
                <c:pt idx="468">
                  <c:v>4.1687442835585689E-2</c:v>
                </c:pt>
                <c:pt idx="469">
                  <c:v>4.1087596641195059E-2</c:v>
                </c:pt>
                <c:pt idx="470">
                  <c:v>4.0504481127366085E-2</c:v>
                </c:pt>
                <c:pt idx="471">
                  <c:v>3.990705236471577E-2</c:v>
                </c:pt>
                <c:pt idx="472">
                  <c:v>3.941589200444353E-2</c:v>
                </c:pt>
                <c:pt idx="473">
                  <c:v>3.8773272121651992E-2</c:v>
                </c:pt>
                <c:pt idx="474">
                  <c:v>3.8310539476378372E-2</c:v>
                </c:pt>
                <c:pt idx="475">
                  <c:v>3.7946901864125145E-2</c:v>
                </c:pt>
                <c:pt idx="476">
                  <c:v>3.7595298039679967E-2</c:v>
                </c:pt>
                <c:pt idx="477">
                  <c:v>3.7258188233796112E-2</c:v>
                </c:pt>
                <c:pt idx="478">
                  <c:v>3.6928522565914286E-2</c:v>
                </c:pt>
                <c:pt idx="479">
                  <c:v>3.6316509517715173E-2</c:v>
                </c:pt>
                <c:pt idx="480">
                  <c:v>3.5808849722124961E-2</c:v>
                </c:pt>
                <c:pt idx="481">
                  <c:v>3.5325583392898277E-2</c:v>
                </c:pt>
                <c:pt idx="482">
                  <c:v>3.4925459131211978E-2</c:v>
                </c:pt>
                <c:pt idx="483">
                  <c:v>3.4430060986359791E-2</c:v>
                </c:pt>
                <c:pt idx="484">
                  <c:v>3.3908035550163071E-2</c:v>
                </c:pt>
                <c:pt idx="485">
                  <c:v>3.3475447300032199E-2</c:v>
                </c:pt>
                <c:pt idx="486">
                  <c:v>3.2997582561031844E-2</c:v>
                </c:pt>
                <c:pt idx="487">
                  <c:v>3.2654803440477984E-2</c:v>
                </c:pt>
                <c:pt idx="488">
                  <c:v>3.2365150092665038E-2</c:v>
                </c:pt>
                <c:pt idx="489">
                  <c:v>3.1943740072178886E-2</c:v>
                </c:pt>
                <c:pt idx="490">
                  <c:v>3.1583545336631741E-2</c:v>
                </c:pt>
                <c:pt idx="491">
                  <c:v>3.1286997135770246E-2</c:v>
                </c:pt>
                <c:pt idx="492">
                  <c:v>3.0866131551879433E-2</c:v>
                </c:pt>
                <c:pt idx="493">
                  <c:v>3.0520150743670951E-2</c:v>
                </c:pt>
                <c:pt idx="494">
                  <c:v>3.0167899746630086E-2</c:v>
                </c:pt>
                <c:pt idx="495">
                  <c:v>2.9912261082081209E-2</c:v>
                </c:pt>
                <c:pt idx="496">
                  <c:v>2.9652437073625144E-2</c:v>
                </c:pt>
                <c:pt idx="497">
                  <c:v>2.9422832724828204E-2</c:v>
                </c:pt>
                <c:pt idx="498">
                  <c:v>2.9167977088411515E-2</c:v>
                </c:pt>
                <c:pt idx="499">
                  <c:v>2.8961234338106344E-2</c:v>
                </c:pt>
                <c:pt idx="500">
                  <c:v>2.8603250834028017E-2</c:v>
                </c:pt>
                <c:pt idx="501">
                  <c:v>2.8307078232757188E-2</c:v>
                </c:pt>
                <c:pt idx="502">
                  <c:v>2.8050589215850515E-2</c:v>
                </c:pt>
                <c:pt idx="503">
                  <c:v>2.7633459583239303E-2</c:v>
                </c:pt>
                <c:pt idx="504">
                  <c:v>2.7390372740125086E-2</c:v>
                </c:pt>
                <c:pt idx="505">
                  <c:v>2.7166249995963652E-2</c:v>
                </c:pt>
                <c:pt idx="506">
                  <c:v>2.687131036366306E-2</c:v>
                </c:pt>
                <c:pt idx="507">
                  <c:v>2.6711406124387587E-2</c:v>
                </c:pt>
                <c:pt idx="508">
                  <c:v>2.6502074247292753E-2</c:v>
                </c:pt>
                <c:pt idx="509">
                  <c:v>2.6302577624256203E-2</c:v>
                </c:pt>
                <c:pt idx="510">
                  <c:v>2.611081035847964E-2</c:v>
                </c:pt>
                <c:pt idx="511">
                  <c:v>2.591450175264556E-2</c:v>
                </c:pt>
                <c:pt idx="512">
                  <c:v>2.5772538776209698E-2</c:v>
                </c:pt>
                <c:pt idx="513">
                  <c:v>2.560359647721951E-2</c:v>
                </c:pt>
                <c:pt idx="514">
                  <c:v>2.5109457355144867E-2</c:v>
                </c:pt>
                <c:pt idx="515">
                  <c:v>2.5516676537968599E-2</c:v>
                </c:pt>
                <c:pt idx="516">
                  <c:v>2.5203020410687706E-2</c:v>
                </c:pt>
                <c:pt idx="517">
                  <c:v>2.496298783787846E-2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896-48AF-9E6B-FF3DD0F00DB5}"/>
            </c:ext>
          </c:extLst>
        </c:ser>
        <c:ser>
          <c:idx val="3"/>
          <c:order val="3"/>
          <c:tx>
            <c:v>День 10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Лист2!$CZ$44:$CZ$561</c:f>
              <c:numCache>
                <c:formatCode>General</c:formatCode>
                <c:ptCount val="518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  <c:pt idx="253">
                  <c:v>232</c:v>
                </c:pt>
                <c:pt idx="254">
                  <c:v>233</c:v>
                </c:pt>
                <c:pt idx="255">
                  <c:v>234</c:v>
                </c:pt>
                <c:pt idx="256">
                  <c:v>235</c:v>
                </c:pt>
                <c:pt idx="257">
                  <c:v>236</c:v>
                </c:pt>
                <c:pt idx="258">
                  <c:v>237</c:v>
                </c:pt>
                <c:pt idx="259">
                  <c:v>238</c:v>
                </c:pt>
                <c:pt idx="260">
                  <c:v>239</c:v>
                </c:pt>
                <c:pt idx="261">
                  <c:v>240</c:v>
                </c:pt>
                <c:pt idx="262">
                  <c:v>241</c:v>
                </c:pt>
                <c:pt idx="263">
                  <c:v>242</c:v>
                </c:pt>
                <c:pt idx="264">
                  <c:v>243</c:v>
                </c:pt>
                <c:pt idx="265">
                  <c:v>244</c:v>
                </c:pt>
                <c:pt idx="266">
                  <c:v>245</c:v>
                </c:pt>
                <c:pt idx="267">
                  <c:v>246</c:v>
                </c:pt>
                <c:pt idx="268">
                  <c:v>247</c:v>
                </c:pt>
                <c:pt idx="269">
                  <c:v>248</c:v>
                </c:pt>
                <c:pt idx="270">
                  <c:v>249</c:v>
                </c:pt>
                <c:pt idx="271">
                  <c:v>250</c:v>
                </c:pt>
                <c:pt idx="272">
                  <c:v>251</c:v>
                </c:pt>
                <c:pt idx="273">
                  <c:v>252</c:v>
                </c:pt>
                <c:pt idx="274">
                  <c:v>253</c:v>
                </c:pt>
                <c:pt idx="275">
                  <c:v>254</c:v>
                </c:pt>
                <c:pt idx="276">
                  <c:v>255</c:v>
                </c:pt>
                <c:pt idx="277">
                  <c:v>256</c:v>
                </c:pt>
                <c:pt idx="278">
                  <c:v>257</c:v>
                </c:pt>
                <c:pt idx="279">
                  <c:v>258</c:v>
                </c:pt>
                <c:pt idx="280">
                  <c:v>259</c:v>
                </c:pt>
                <c:pt idx="281">
                  <c:v>260</c:v>
                </c:pt>
                <c:pt idx="282">
                  <c:v>261</c:v>
                </c:pt>
                <c:pt idx="283">
                  <c:v>262</c:v>
                </c:pt>
                <c:pt idx="284">
                  <c:v>263</c:v>
                </c:pt>
                <c:pt idx="285">
                  <c:v>264</c:v>
                </c:pt>
                <c:pt idx="286">
                  <c:v>265</c:v>
                </c:pt>
                <c:pt idx="287">
                  <c:v>266</c:v>
                </c:pt>
                <c:pt idx="288">
                  <c:v>267</c:v>
                </c:pt>
                <c:pt idx="289">
                  <c:v>268</c:v>
                </c:pt>
                <c:pt idx="290">
                  <c:v>269</c:v>
                </c:pt>
                <c:pt idx="291">
                  <c:v>270</c:v>
                </c:pt>
                <c:pt idx="292">
                  <c:v>271</c:v>
                </c:pt>
                <c:pt idx="293">
                  <c:v>272</c:v>
                </c:pt>
                <c:pt idx="294">
                  <c:v>273</c:v>
                </c:pt>
                <c:pt idx="295">
                  <c:v>274</c:v>
                </c:pt>
                <c:pt idx="296">
                  <c:v>275</c:v>
                </c:pt>
                <c:pt idx="297">
                  <c:v>276</c:v>
                </c:pt>
                <c:pt idx="298">
                  <c:v>277</c:v>
                </c:pt>
                <c:pt idx="299">
                  <c:v>278</c:v>
                </c:pt>
                <c:pt idx="300">
                  <c:v>279</c:v>
                </c:pt>
                <c:pt idx="301">
                  <c:v>280</c:v>
                </c:pt>
                <c:pt idx="302">
                  <c:v>281</c:v>
                </c:pt>
                <c:pt idx="303">
                  <c:v>282</c:v>
                </c:pt>
                <c:pt idx="304">
                  <c:v>283</c:v>
                </c:pt>
                <c:pt idx="305">
                  <c:v>284</c:v>
                </c:pt>
                <c:pt idx="306">
                  <c:v>285</c:v>
                </c:pt>
                <c:pt idx="307">
                  <c:v>286</c:v>
                </c:pt>
                <c:pt idx="308">
                  <c:v>287</c:v>
                </c:pt>
                <c:pt idx="309">
                  <c:v>288</c:v>
                </c:pt>
                <c:pt idx="310">
                  <c:v>289</c:v>
                </c:pt>
                <c:pt idx="311">
                  <c:v>290</c:v>
                </c:pt>
                <c:pt idx="312">
                  <c:v>291</c:v>
                </c:pt>
                <c:pt idx="313">
                  <c:v>292</c:v>
                </c:pt>
                <c:pt idx="314">
                  <c:v>293</c:v>
                </c:pt>
                <c:pt idx="315">
                  <c:v>294</c:v>
                </c:pt>
                <c:pt idx="316">
                  <c:v>295</c:v>
                </c:pt>
                <c:pt idx="317">
                  <c:v>296</c:v>
                </c:pt>
                <c:pt idx="318">
                  <c:v>297</c:v>
                </c:pt>
                <c:pt idx="319">
                  <c:v>298</c:v>
                </c:pt>
                <c:pt idx="320">
                  <c:v>299</c:v>
                </c:pt>
                <c:pt idx="321">
                  <c:v>300</c:v>
                </c:pt>
                <c:pt idx="322">
                  <c:v>301</c:v>
                </c:pt>
                <c:pt idx="323">
                  <c:v>302</c:v>
                </c:pt>
                <c:pt idx="324">
                  <c:v>303</c:v>
                </c:pt>
                <c:pt idx="325">
                  <c:v>304</c:v>
                </c:pt>
                <c:pt idx="326">
                  <c:v>305</c:v>
                </c:pt>
                <c:pt idx="327">
                  <c:v>306</c:v>
                </c:pt>
                <c:pt idx="328">
                  <c:v>307</c:v>
                </c:pt>
                <c:pt idx="329">
                  <c:v>308</c:v>
                </c:pt>
                <c:pt idx="330">
                  <c:v>309</c:v>
                </c:pt>
                <c:pt idx="331">
                  <c:v>310</c:v>
                </c:pt>
                <c:pt idx="332">
                  <c:v>311</c:v>
                </c:pt>
                <c:pt idx="333">
                  <c:v>312</c:v>
                </c:pt>
                <c:pt idx="334">
                  <c:v>313</c:v>
                </c:pt>
                <c:pt idx="335">
                  <c:v>314</c:v>
                </c:pt>
                <c:pt idx="336">
                  <c:v>315</c:v>
                </c:pt>
                <c:pt idx="337">
                  <c:v>316</c:v>
                </c:pt>
                <c:pt idx="338">
                  <c:v>317</c:v>
                </c:pt>
                <c:pt idx="339">
                  <c:v>318</c:v>
                </c:pt>
                <c:pt idx="340">
                  <c:v>319</c:v>
                </c:pt>
                <c:pt idx="341">
                  <c:v>320</c:v>
                </c:pt>
                <c:pt idx="342">
                  <c:v>321</c:v>
                </c:pt>
                <c:pt idx="343">
                  <c:v>322</c:v>
                </c:pt>
                <c:pt idx="344">
                  <c:v>323</c:v>
                </c:pt>
                <c:pt idx="345">
                  <c:v>324</c:v>
                </c:pt>
                <c:pt idx="346">
                  <c:v>325</c:v>
                </c:pt>
                <c:pt idx="347">
                  <c:v>326</c:v>
                </c:pt>
                <c:pt idx="348">
                  <c:v>327</c:v>
                </c:pt>
                <c:pt idx="349">
                  <c:v>328</c:v>
                </c:pt>
                <c:pt idx="350">
                  <c:v>329</c:v>
                </c:pt>
                <c:pt idx="351">
                  <c:v>330</c:v>
                </c:pt>
                <c:pt idx="352">
                  <c:v>331</c:v>
                </c:pt>
                <c:pt idx="353">
                  <c:v>332</c:v>
                </c:pt>
                <c:pt idx="354">
                  <c:v>333</c:v>
                </c:pt>
                <c:pt idx="355">
                  <c:v>334</c:v>
                </c:pt>
                <c:pt idx="356">
                  <c:v>335</c:v>
                </c:pt>
                <c:pt idx="357">
                  <c:v>336</c:v>
                </c:pt>
                <c:pt idx="358">
                  <c:v>337</c:v>
                </c:pt>
                <c:pt idx="359">
                  <c:v>338</c:v>
                </c:pt>
                <c:pt idx="360">
                  <c:v>339</c:v>
                </c:pt>
                <c:pt idx="361">
                  <c:v>340</c:v>
                </c:pt>
                <c:pt idx="362">
                  <c:v>341</c:v>
                </c:pt>
                <c:pt idx="363">
                  <c:v>342</c:v>
                </c:pt>
                <c:pt idx="364">
                  <c:v>343</c:v>
                </c:pt>
                <c:pt idx="365">
                  <c:v>344</c:v>
                </c:pt>
                <c:pt idx="366">
                  <c:v>345</c:v>
                </c:pt>
                <c:pt idx="367">
                  <c:v>346</c:v>
                </c:pt>
                <c:pt idx="368">
                  <c:v>347</c:v>
                </c:pt>
                <c:pt idx="369">
                  <c:v>348</c:v>
                </c:pt>
                <c:pt idx="370">
                  <c:v>349</c:v>
                </c:pt>
                <c:pt idx="371">
                  <c:v>350</c:v>
                </c:pt>
                <c:pt idx="372">
                  <c:v>351</c:v>
                </c:pt>
                <c:pt idx="373">
                  <c:v>352</c:v>
                </c:pt>
                <c:pt idx="374">
                  <c:v>353</c:v>
                </c:pt>
                <c:pt idx="375">
                  <c:v>354</c:v>
                </c:pt>
                <c:pt idx="376">
                  <c:v>355</c:v>
                </c:pt>
                <c:pt idx="377">
                  <c:v>356</c:v>
                </c:pt>
                <c:pt idx="378">
                  <c:v>357</c:v>
                </c:pt>
                <c:pt idx="379">
                  <c:v>358</c:v>
                </c:pt>
                <c:pt idx="380">
                  <c:v>359</c:v>
                </c:pt>
                <c:pt idx="381">
                  <c:v>360</c:v>
                </c:pt>
                <c:pt idx="382">
                  <c:v>361</c:v>
                </c:pt>
                <c:pt idx="383">
                  <c:v>362</c:v>
                </c:pt>
                <c:pt idx="384">
                  <c:v>363</c:v>
                </c:pt>
                <c:pt idx="385">
                  <c:v>364</c:v>
                </c:pt>
                <c:pt idx="386">
                  <c:v>365</c:v>
                </c:pt>
                <c:pt idx="387">
                  <c:v>366</c:v>
                </c:pt>
                <c:pt idx="388">
                  <c:v>367</c:v>
                </c:pt>
                <c:pt idx="389">
                  <c:v>368</c:v>
                </c:pt>
                <c:pt idx="390">
                  <c:v>369</c:v>
                </c:pt>
                <c:pt idx="391">
                  <c:v>370</c:v>
                </c:pt>
                <c:pt idx="392">
                  <c:v>371</c:v>
                </c:pt>
                <c:pt idx="393">
                  <c:v>372</c:v>
                </c:pt>
                <c:pt idx="394">
                  <c:v>373</c:v>
                </c:pt>
                <c:pt idx="395">
                  <c:v>374</c:v>
                </c:pt>
                <c:pt idx="396">
                  <c:v>375</c:v>
                </c:pt>
                <c:pt idx="397">
                  <c:v>376</c:v>
                </c:pt>
                <c:pt idx="398">
                  <c:v>377</c:v>
                </c:pt>
                <c:pt idx="399">
                  <c:v>378</c:v>
                </c:pt>
                <c:pt idx="400">
                  <c:v>379</c:v>
                </c:pt>
                <c:pt idx="401">
                  <c:v>380</c:v>
                </c:pt>
                <c:pt idx="402">
                  <c:v>381</c:v>
                </c:pt>
                <c:pt idx="403">
                  <c:v>382</c:v>
                </c:pt>
                <c:pt idx="404">
                  <c:v>383</c:v>
                </c:pt>
                <c:pt idx="405">
                  <c:v>384</c:v>
                </c:pt>
                <c:pt idx="406">
                  <c:v>385</c:v>
                </c:pt>
                <c:pt idx="407">
                  <c:v>386</c:v>
                </c:pt>
                <c:pt idx="408">
                  <c:v>387</c:v>
                </c:pt>
                <c:pt idx="409">
                  <c:v>388</c:v>
                </c:pt>
                <c:pt idx="410">
                  <c:v>389</c:v>
                </c:pt>
                <c:pt idx="411">
                  <c:v>390</c:v>
                </c:pt>
                <c:pt idx="412">
                  <c:v>391</c:v>
                </c:pt>
                <c:pt idx="413">
                  <c:v>392</c:v>
                </c:pt>
                <c:pt idx="414">
                  <c:v>393</c:v>
                </c:pt>
                <c:pt idx="415">
                  <c:v>394</c:v>
                </c:pt>
                <c:pt idx="416">
                  <c:v>395</c:v>
                </c:pt>
                <c:pt idx="417">
                  <c:v>396</c:v>
                </c:pt>
                <c:pt idx="418">
                  <c:v>397</c:v>
                </c:pt>
                <c:pt idx="419">
                  <c:v>398</c:v>
                </c:pt>
                <c:pt idx="420">
                  <c:v>399</c:v>
                </c:pt>
                <c:pt idx="421">
                  <c:v>400</c:v>
                </c:pt>
                <c:pt idx="422">
                  <c:v>401</c:v>
                </c:pt>
                <c:pt idx="423">
                  <c:v>402</c:v>
                </c:pt>
                <c:pt idx="424">
                  <c:v>403</c:v>
                </c:pt>
                <c:pt idx="425">
                  <c:v>404</c:v>
                </c:pt>
                <c:pt idx="426">
                  <c:v>405</c:v>
                </c:pt>
                <c:pt idx="427">
                  <c:v>406</c:v>
                </c:pt>
                <c:pt idx="428">
                  <c:v>407</c:v>
                </c:pt>
                <c:pt idx="429">
                  <c:v>408</c:v>
                </c:pt>
                <c:pt idx="430">
                  <c:v>409</c:v>
                </c:pt>
                <c:pt idx="431">
                  <c:v>410</c:v>
                </c:pt>
                <c:pt idx="432">
                  <c:v>411</c:v>
                </c:pt>
                <c:pt idx="433">
                  <c:v>412</c:v>
                </c:pt>
                <c:pt idx="434">
                  <c:v>413</c:v>
                </c:pt>
                <c:pt idx="435">
                  <c:v>414</c:v>
                </c:pt>
                <c:pt idx="436">
                  <c:v>415</c:v>
                </c:pt>
                <c:pt idx="437">
                  <c:v>416</c:v>
                </c:pt>
                <c:pt idx="438">
                  <c:v>417</c:v>
                </c:pt>
                <c:pt idx="439">
                  <c:v>418</c:v>
                </c:pt>
                <c:pt idx="440">
                  <c:v>419</c:v>
                </c:pt>
                <c:pt idx="441">
                  <c:v>420</c:v>
                </c:pt>
                <c:pt idx="442">
                  <c:v>421</c:v>
                </c:pt>
                <c:pt idx="443">
                  <c:v>422</c:v>
                </c:pt>
                <c:pt idx="444">
                  <c:v>423</c:v>
                </c:pt>
                <c:pt idx="445">
                  <c:v>424</c:v>
                </c:pt>
                <c:pt idx="446">
                  <c:v>425</c:v>
                </c:pt>
                <c:pt idx="447">
                  <c:v>426</c:v>
                </c:pt>
                <c:pt idx="448">
                  <c:v>427</c:v>
                </c:pt>
                <c:pt idx="449">
                  <c:v>428</c:v>
                </c:pt>
                <c:pt idx="450">
                  <c:v>429</c:v>
                </c:pt>
                <c:pt idx="451">
                  <c:v>430</c:v>
                </c:pt>
                <c:pt idx="452">
                  <c:v>431</c:v>
                </c:pt>
                <c:pt idx="453">
                  <c:v>432</c:v>
                </c:pt>
                <c:pt idx="454">
                  <c:v>433</c:v>
                </c:pt>
                <c:pt idx="455">
                  <c:v>434</c:v>
                </c:pt>
                <c:pt idx="456">
                  <c:v>435</c:v>
                </c:pt>
                <c:pt idx="457">
                  <c:v>436</c:v>
                </c:pt>
                <c:pt idx="458">
                  <c:v>437</c:v>
                </c:pt>
                <c:pt idx="459">
                  <c:v>438</c:v>
                </c:pt>
                <c:pt idx="460">
                  <c:v>439</c:v>
                </c:pt>
                <c:pt idx="461">
                  <c:v>440</c:v>
                </c:pt>
                <c:pt idx="462">
                  <c:v>441</c:v>
                </c:pt>
                <c:pt idx="463">
                  <c:v>442</c:v>
                </c:pt>
                <c:pt idx="464">
                  <c:v>443</c:v>
                </c:pt>
                <c:pt idx="465">
                  <c:v>444</c:v>
                </c:pt>
                <c:pt idx="466">
                  <c:v>445</c:v>
                </c:pt>
                <c:pt idx="467">
                  <c:v>446</c:v>
                </c:pt>
                <c:pt idx="468">
                  <c:v>447</c:v>
                </c:pt>
                <c:pt idx="469">
                  <c:v>448</c:v>
                </c:pt>
                <c:pt idx="470">
                  <c:v>449</c:v>
                </c:pt>
                <c:pt idx="471">
                  <c:v>450</c:v>
                </c:pt>
                <c:pt idx="472">
                  <c:v>451</c:v>
                </c:pt>
                <c:pt idx="473">
                  <c:v>452</c:v>
                </c:pt>
                <c:pt idx="474">
                  <c:v>453</c:v>
                </c:pt>
                <c:pt idx="475">
                  <c:v>454</c:v>
                </c:pt>
                <c:pt idx="476">
                  <c:v>455</c:v>
                </c:pt>
                <c:pt idx="477">
                  <c:v>456</c:v>
                </c:pt>
                <c:pt idx="478">
                  <c:v>457</c:v>
                </c:pt>
                <c:pt idx="479">
                  <c:v>458</c:v>
                </c:pt>
                <c:pt idx="480">
                  <c:v>459</c:v>
                </c:pt>
                <c:pt idx="481">
                  <c:v>460</c:v>
                </c:pt>
                <c:pt idx="482">
                  <c:v>461</c:v>
                </c:pt>
                <c:pt idx="483">
                  <c:v>462</c:v>
                </c:pt>
                <c:pt idx="484">
                  <c:v>463</c:v>
                </c:pt>
                <c:pt idx="485">
                  <c:v>464</c:v>
                </c:pt>
                <c:pt idx="486">
                  <c:v>465</c:v>
                </c:pt>
                <c:pt idx="487">
                  <c:v>466</c:v>
                </c:pt>
                <c:pt idx="488">
                  <c:v>467</c:v>
                </c:pt>
                <c:pt idx="489">
                  <c:v>468</c:v>
                </c:pt>
                <c:pt idx="490">
                  <c:v>469</c:v>
                </c:pt>
                <c:pt idx="491">
                  <c:v>470</c:v>
                </c:pt>
                <c:pt idx="492">
                  <c:v>471</c:v>
                </c:pt>
                <c:pt idx="493">
                  <c:v>472</c:v>
                </c:pt>
                <c:pt idx="494">
                  <c:v>473</c:v>
                </c:pt>
                <c:pt idx="495">
                  <c:v>474</c:v>
                </c:pt>
                <c:pt idx="496">
                  <c:v>475</c:v>
                </c:pt>
                <c:pt idx="497">
                  <c:v>476</c:v>
                </c:pt>
                <c:pt idx="498">
                  <c:v>477</c:v>
                </c:pt>
                <c:pt idx="499">
                  <c:v>478</c:v>
                </c:pt>
                <c:pt idx="500">
                  <c:v>479</c:v>
                </c:pt>
                <c:pt idx="501">
                  <c:v>480</c:v>
                </c:pt>
                <c:pt idx="502">
                  <c:v>481</c:v>
                </c:pt>
                <c:pt idx="503">
                  <c:v>482</c:v>
                </c:pt>
                <c:pt idx="504">
                  <c:v>483</c:v>
                </c:pt>
                <c:pt idx="505">
                  <c:v>484</c:v>
                </c:pt>
                <c:pt idx="506">
                  <c:v>485</c:v>
                </c:pt>
                <c:pt idx="507">
                  <c:v>486</c:v>
                </c:pt>
                <c:pt idx="508">
                  <c:v>487</c:v>
                </c:pt>
                <c:pt idx="509">
                  <c:v>488</c:v>
                </c:pt>
                <c:pt idx="510">
                  <c:v>489</c:v>
                </c:pt>
                <c:pt idx="511">
                  <c:v>490</c:v>
                </c:pt>
                <c:pt idx="512">
                  <c:v>491</c:v>
                </c:pt>
                <c:pt idx="513">
                  <c:v>492</c:v>
                </c:pt>
                <c:pt idx="514">
                  <c:v>493</c:v>
                </c:pt>
                <c:pt idx="515">
                  <c:v>494</c:v>
                </c:pt>
                <c:pt idx="516">
                  <c:v>495</c:v>
                </c:pt>
                <c:pt idx="517">
                  <c:v>496</c:v>
                </c:pt>
              </c:numCache>
            </c:numRef>
          </c:xVal>
          <c:yVal>
            <c:numRef>
              <c:f>Лист2!$DD$44:$DD$561</c:f>
              <c:numCache>
                <c:formatCode>General</c:formatCode>
                <c:ptCount val="518"/>
                <c:pt idx="0">
                  <c:v>0.19702158881715331</c:v>
                </c:pt>
                <c:pt idx="1">
                  <c:v>0.24385262483832276</c:v>
                </c:pt>
                <c:pt idx="2">
                  <c:v>0.29712153331501667</c:v>
                </c:pt>
                <c:pt idx="3">
                  <c:v>0.35686050030883948</c:v>
                </c:pt>
                <c:pt idx="4">
                  <c:v>0.42246846528127541</c:v>
                </c:pt>
                <c:pt idx="5">
                  <c:v>0.49369010190024087</c:v>
                </c:pt>
                <c:pt idx="6">
                  <c:v>0.56959201842890061</c:v>
                </c:pt>
                <c:pt idx="7">
                  <c:v>0.64929781644151141</c:v>
                </c:pt>
                <c:pt idx="8">
                  <c:v>0.73173120462207131</c:v>
                </c:pt>
                <c:pt idx="9">
                  <c:v>0.81574510845778525</c:v>
                </c:pt>
                <c:pt idx="10">
                  <c:v>0.90012542244030069</c:v>
                </c:pt>
                <c:pt idx="11">
                  <c:v>0.98341642474308533</c:v>
                </c:pt>
                <c:pt idx="12">
                  <c:v>1.0643331507707445</c:v>
                </c:pt>
                <c:pt idx="13">
                  <c:v>1.1412435672675592</c:v>
                </c:pt>
                <c:pt idx="14">
                  <c:v>1.2126332622986502</c:v>
                </c:pt>
                <c:pt idx="15">
                  <c:v>1.2772114175386549</c:v>
                </c:pt>
                <c:pt idx="16">
                  <c:v>1.3335181696724874</c:v>
                </c:pt>
                <c:pt idx="17">
                  <c:v>1.3804922022600121</c:v>
                </c:pt>
                <c:pt idx="18">
                  <c:v>1.4168208472734392</c:v>
                </c:pt>
                <c:pt idx="19">
                  <c:v>1.4419911101161613</c:v>
                </c:pt>
                <c:pt idx="20">
                  <c:v>1.4552829532482352</c:v>
                </c:pt>
                <c:pt idx="21">
                  <c:v>1.4567064919047494</c:v>
                </c:pt>
                <c:pt idx="22">
                  <c:v>1.4459362148113242</c:v>
                </c:pt>
                <c:pt idx="23">
                  <c:v>1.4235855224130975</c:v>
                </c:pt>
                <c:pt idx="24">
                  <c:v>1.3904693552723186</c:v>
                </c:pt>
                <c:pt idx="25">
                  <c:v>1.3475792557424457</c:v>
                </c:pt>
                <c:pt idx="26">
                  <c:v>1.2961177962126789</c:v>
                </c:pt>
                <c:pt idx="27">
                  <c:v>1.2377516798995103</c:v>
                </c:pt>
                <c:pt idx="28">
                  <c:v>1.1738252140935728</c:v>
                </c:pt>
                <c:pt idx="29">
                  <c:v>1.071180229891088</c:v>
                </c:pt>
                <c:pt idx="30">
                  <c:v>1.0004738403211533</c:v>
                </c:pt>
                <c:pt idx="31">
                  <c:v>0.92938202556019367</c:v>
                </c:pt>
                <c:pt idx="32">
                  <c:v>0.85912565982942513</c:v>
                </c:pt>
                <c:pt idx="33">
                  <c:v>0.7909020801522243</c:v>
                </c:pt>
                <c:pt idx="34">
                  <c:v>0.72537867206941409</c:v>
                </c:pt>
                <c:pt idx="35">
                  <c:v>0.66317660360293496</c:v>
                </c:pt>
                <c:pt idx="36">
                  <c:v>0.60486338530815686</c:v>
                </c:pt>
                <c:pt idx="37">
                  <c:v>0.5506517591541007</c:v>
                </c:pt>
                <c:pt idx="38">
                  <c:v>0.50072400723375388</c:v>
                </c:pt>
                <c:pt idx="39">
                  <c:v>0.4550835717606741</c:v>
                </c:pt>
                <c:pt idx="40">
                  <c:v>0.41372084270812159</c:v>
                </c:pt>
                <c:pt idx="41">
                  <c:v>0.37666701273594522</c:v>
                </c:pt>
                <c:pt idx="42">
                  <c:v>0.34322155628145018</c:v>
                </c:pt>
                <c:pt idx="43">
                  <c:v>0.31351184857260805</c:v>
                </c:pt>
                <c:pt idx="44">
                  <c:v>0.28707932211399745</c:v>
                </c:pt>
                <c:pt idx="45">
                  <c:v>0.26373774793673183</c:v>
                </c:pt>
                <c:pt idx="46">
                  <c:v>0.24326360850615741</c:v>
                </c:pt>
                <c:pt idx="47">
                  <c:v>0.22506683174574038</c:v>
                </c:pt>
                <c:pt idx="48">
                  <c:v>0.20916403732867367</c:v>
                </c:pt>
                <c:pt idx="49">
                  <c:v>0.19536461578484399</c:v>
                </c:pt>
                <c:pt idx="50">
                  <c:v>0.1832834576952973</c:v>
                </c:pt>
                <c:pt idx="51">
                  <c:v>0.17288518262289482</c:v>
                </c:pt>
                <c:pt idx="52">
                  <c:v>0.16377800968701381</c:v>
                </c:pt>
                <c:pt idx="53">
                  <c:v>0.15591327880940867</c:v>
                </c:pt>
                <c:pt idx="54">
                  <c:v>0.14917881676969336</c:v>
                </c:pt>
                <c:pt idx="55">
                  <c:v>0.14323536451880342</c:v>
                </c:pt>
                <c:pt idx="56">
                  <c:v>0.13820969506720004</c:v>
                </c:pt>
                <c:pt idx="57">
                  <c:v>0.13384975136710425</c:v>
                </c:pt>
                <c:pt idx="58">
                  <c:v>0.13002830513873145</c:v>
                </c:pt>
                <c:pt idx="59">
                  <c:v>0.12672115393478811</c:v>
                </c:pt>
                <c:pt idx="60">
                  <c:v>0.12392760418323324</c:v>
                </c:pt>
                <c:pt idx="61">
                  <c:v>0.12145950878757981</c:v>
                </c:pt>
                <c:pt idx="62">
                  <c:v>0.11942956621603126</c:v>
                </c:pt>
                <c:pt idx="63">
                  <c:v>0.11773997555180578</c:v>
                </c:pt>
                <c:pt idx="64">
                  <c:v>0.11643155774058232</c:v>
                </c:pt>
                <c:pt idx="65">
                  <c:v>0.11541187681662825</c:v>
                </c:pt>
                <c:pt idx="66">
                  <c:v>0.11470330000769129</c:v>
                </c:pt>
                <c:pt idx="67">
                  <c:v>0.11422170869767391</c:v>
                </c:pt>
                <c:pt idx="68">
                  <c:v>0.11398109251639826</c:v>
                </c:pt>
                <c:pt idx="69">
                  <c:v>0.1140535724229919</c:v>
                </c:pt>
                <c:pt idx="70">
                  <c:v>0.11437366943762108</c:v>
                </c:pt>
                <c:pt idx="71">
                  <c:v>0.11493430655559303</c:v>
                </c:pt>
                <c:pt idx="72">
                  <c:v>0.11583348472003352</c:v>
                </c:pt>
                <c:pt idx="73">
                  <c:v>0.1170126382371356</c:v>
                </c:pt>
                <c:pt idx="74">
                  <c:v>0.11835600259643211</c:v>
                </c:pt>
                <c:pt idx="75">
                  <c:v>0.12002174935249335</c:v>
                </c:pt>
                <c:pt idx="76">
                  <c:v>0.12198811611044533</c:v>
                </c:pt>
                <c:pt idx="77">
                  <c:v>0.1241346433100369</c:v>
                </c:pt>
                <c:pt idx="78">
                  <c:v>0.12659034714406556</c:v>
                </c:pt>
                <c:pt idx="79">
                  <c:v>0.12937904773971415</c:v>
                </c:pt>
                <c:pt idx="80">
                  <c:v>0.13231351431098518</c:v>
                </c:pt>
                <c:pt idx="81">
                  <c:v>0.13552103670966648</c:v>
                </c:pt>
                <c:pt idx="82">
                  <c:v>0.13902123261770916</c:v>
                </c:pt>
                <c:pt idx="83">
                  <c:v>0.14295782732608261</c:v>
                </c:pt>
                <c:pt idx="84">
                  <c:v>0.14702096625500735</c:v>
                </c:pt>
                <c:pt idx="85">
                  <c:v>0.15149160949351062</c:v>
                </c:pt>
                <c:pt idx="86">
                  <c:v>0.15615728596804054</c:v>
                </c:pt>
                <c:pt idx="87">
                  <c:v>0.16115106164128143</c:v>
                </c:pt>
                <c:pt idx="88">
                  <c:v>0.16640237382127165</c:v>
                </c:pt>
                <c:pt idx="89">
                  <c:v>0.1718535460615426</c:v>
                </c:pt>
                <c:pt idx="90">
                  <c:v>0.17748947776978283</c:v>
                </c:pt>
                <c:pt idx="91">
                  <c:v>0.18342632173582213</c:v>
                </c:pt>
                <c:pt idx="92">
                  <c:v>0.18952057495362176</c:v>
                </c:pt>
                <c:pt idx="93">
                  <c:v>0.19580702257482938</c:v>
                </c:pt>
                <c:pt idx="94">
                  <c:v>0.20242324034527764</c:v>
                </c:pt>
                <c:pt idx="95">
                  <c:v>0.20907225704533705</c:v>
                </c:pt>
                <c:pt idx="96">
                  <c:v>0.21597962203748511</c:v>
                </c:pt>
                <c:pt idx="97">
                  <c:v>0.22308509844882093</c:v>
                </c:pt>
                <c:pt idx="98">
                  <c:v>0.23047487027301605</c:v>
                </c:pt>
                <c:pt idx="99">
                  <c:v>0.23808166751738805</c:v>
                </c:pt>
                <c:pt idx="100">
                  <c:v>0.24580532552033113</c:v>
                </c:pt>
                <c:pt idx="101">
                  <c:v>0.25774639834780327</c:v>
                </c:pt>
                <c:pt idx="102">
                  <c:v>0.26597614147202464</c:v>
                </c:pt>
                <c:pt idx="103">
                  <c:v>0.27429658157569453</c:v>
                </c:pt>
                <c:pt idx="104">
                  <c:v>0.28274882938252383</c:v>
                </c:pt>
                <c:pt idx="105">
                  <c:v>0.29122500638861848</c:v>
                </c:pt>
                <c:pt idx="106">
                  <c:v>0.29986081962919159</c:v>
                </c:pt>
                <c:pt idx="107">
                  <c:v>0.30865723623991009</c:v>
                </c:pt>
                <c:pt idx="108">
                  <c:v>0.31745636323588505</c:v>
                </c:pt>
                <c:pt idx="109">
                  <c:v>0.32637845322599074</c:v>
                </c:pt>
                <c:pt idx="110">
                  <c:v>0.33545711592059274</c:v>
                </c:pt>
                <c:pt idx="111">
                  <c:v>0.34459766355230137</c:v>
                </c:pt>
                <c:pt idx="112">
                  <c:v>0.3536397414239848</c:v>
                </c:pt>
                <c:pt idx="113">
                  <c:v>0.36277516048517966</c:v>
                </c:pt>
                <c:pt idx="114">
                  <c:v>0.37196009700764437</c:v>
                </c:pt>
                <c:pt idx="115">
                  <c:v>0.38111254590210686</c:v>
                </c:pt>
                <c:pt idx="116">
                  <c:v>0.39017913919040026</c:v>
                </c:pt>
                <c:pt idx="117">
                  <c:v>0.3993069174634668</c:v>
                </c:pt>
                <c:pt idx="118">
                  <c:v>0.40848284212531488</c:v>
                </c:pt>
                <c:pt idx="119">
                  <c:v>0.4177394332489841</c:v>
                </c:pt>
                <c:pt idx="120">
                  <c:v>0.42687413175545291</c:v>
                </c:pt>
                <c:pt idx="121">
                  <c:v>0.43601179280574937</c:v>
                </c:pt>
                <c:pt idx="122">
                  <c:v>0.44518347872899688</c:v>
                </c:pt>
                <c:pt idx="123">
                  <c:v>0.454340989745038</c:v>
                </c:pt>
                <c:pt idx="124">
                  <c:v>0.46339058787375137</c:v>
                </c:pt>
                <c:pt idx="125">
                  <c:v>0.47236883990193085</c:v>
                </c:pt>
                <c:pt idx="126">
                  <c:v>0.48123873454211441</c:v>
                </c:pt>
                <c:pt idx="127">
                  <c:v>0.4900790155732751</c:v>
                </c:pt>
                <c:pt idx="128">
                  <c:v>0.49880981471423447</c:v>
                </c:pt>
                <c:pt idx="129">
                  <c:v>0.50751814015172081</c:v>
                </c:pt>
                <c:pt idx="130">
                  <c:v>0.51604600544271328</c:v>
                </c:pt>
                <c:pt idx="131">
                  <c:v>0.52458907586223924</c:v>
                </c:pt>
                <c:pt idx="132">
                  <c:v>0.53302271188386685</c:v>
                </c:pt>
                <c:pt idx="133">
                  <c:v>0.54139482938176153</c:v>
                </c:pt>
                <c:pt idx="134">
                  <c:v>0.54961860224872516</c:v>
                </c:pt>
                <c:pt idx="135">
                  <c:v>0.55776334400948269</c:v>
                </c:pt>
                <c:pt idx="136">
                  <c:v>0.56578022408338424</c:v>
                </c:pt>
                <c:pt idx="137">
                  <c:v>0.5736697415725821</c:v>
                </c:pt>
                <c:pt idx="138">
                  <c:v>0.58151511620461116</c:v>
                </c:pt>
                <c:pt idx="139">
                  <c:v>0.58929161436240529</c:v>
                </c:pt>
                <c:pt idx="140">
                  <c:v>0.59690948373852593</c:v>
                </c:pt>
                <c:pt idx="141">
                  <c:v>0.60448643674559965</c:v>
                </c:pt>
                <c:pt idx="142">
                  <c:v>0.61195347343177975</c:v>
                </c:pt>
                <c:pt idx="143">
                  <c:v>0.61930200478380815</c:v>
                </c:pt>
                <c:pt idx="144">
                  <c:v>0.62663591744287084</c:v>
                </c:pt>
                <c:pt idx="145">
                  <c:v>0.63378673315019207</c:v>
                </c:pt>
                <c:pt idx="146">
                  <c:v>0.64079245550668729</c:v>
                </c:pt>
                <c:pt idx="147">
                  <c:v>0.6477937300523734</c:v>
                </c:pt>
                <c:pt idx="148">
                  <c:v>0.65471710284564932</c:v>
                </c:pt>
                <c:pt idx="149">
                  <c:v>0.66136675590032268</c:v>
                </c:pt>
                <c:pt idx="150">
                  <c:v>0.66812823824441281</c:v>
                </c:pt>
                <c:pt idx="151">
                  <c:v>0.67476147075306847</c:v>
                </c:pt>
                <c:pt idx="152">
                  <c:v>0.68131817909047276</c:v>
                </c:pt>
                <c:pt idx="153">
                  <c:v>0.6877743873412675</c:v>
                </c:pt>
                <c:pt idx="154">
                  <c:v>0.69405724310584893</c:v>
                </c:pt>
                <c:pt idx="155">
                  <c:v>0.70021939937120192</c:v>
                </c:pt>
                <c:pt idx="156">
                  <c:v>0.7063849993136907</c:v>
                </c:pt>
                <c:pt idx="157">
                  <c:v>0.71242130016642535</c:v>
                </c:pt>
                <c:pt idx="158">
                  <c:v>0.71842706975973214</c:v>
                </c:pt>
                <c:pt idx="159">
                  <c:v>0.72439747624625139</c:v>
                </c:pt>
                <c:pt idx="160">
                  <c:v>0.73030997266029452</c:v>
                </c:pt>
                <c:pt idx="161">
                  <c:v>0.73614647998645211</c:v>
                </c:pt>
                <c:pt idx="162">
                  <c:v>0.74187089005892382</c:v>
                </c:pt>
                <c:pt idx="163">
                  <c:v>0.74751275272197704</c:v>
                </c:pt>
                <c:pt idx="164">
                  <c:v>0.75577598728446227</c:v>
                </c:pt>
                <c:pt idx="165">
                  <c:v>0.76118953038120651</c:v>
                </c:pt>
                <c:pt idx="166">
                  <c:v>0.76652986799213441</c:v>
                </c:pt>
                <c:pt idx="167">
                  <c:v>0.77180449735364032</c:v>
                </c:pt>
                <c:pt idx="168">
                  <c:v>0.77703163241741169</c:v>
                </c:pt>
                <c:pt idx="169">
                  <c:v>0.78223923607215384</c:v>
                </c:pt>
                <c:pt idx="170">
                  <c:v>0.78742019708098865</c:v>
                </c:pt>
                <c:pt idx="171">
                  <c:v>0.79252907416869878</c:v>
                </c:pt>
                <c:pt idx="172">
                  <c:v>0.79748992709635758</c:v>
                </c:pt>
                <c:pt idx="173">
                  <c:v>0.80242520525691652</c:v>
                </c:pt>
                <c:pt idx="174">
                  <c:v>0.80727788159892255</c:v>
                </c:pt>
                <c:pt idx="175">
                  <c:v>0.81207269808102822</c:v>
                </c:pt>
                <c:pt idx="176">
                  <c:v>0.81685334912868224</c:v>
                </c:pt>
                <c:pt idx="177">
                  <c:v>0.82152852571677337</c:v>
                </c:pt>
                <c:pt idx="178">
                  <c:v>0.82611638690137845</c:v>
                </c:pt>
                <c:pt idx="179">
                  <c:v>0.83077046973187674</c:v>
                </c:pt>
                <c:pt idx="180">
                  <c:v>0.83530273450962855</c:v>
                </c:pt>
                <c:pt idx="181">
                  <c:v>0.83985431897089746</c:v>
                </c:pt>
                <c:pt idx="182">
                  <c:v>0.84439058119784116</c:v>
                </c:pt>
                <c:pt idx="183">
                  <c:v>0.84882100750563638</c:v>
                </c:pt>
                <c:pt idx="184">
                  <c:v>0.85314586249913404</c:v>
                </c:pt>
                <c:pt idx="185">
                  <c:v>0.85740089605739345</c:v>
                </c:pt>
                <c:pt idx="186">
                  <c:v>0.86162985065944619</c:v>
                </c:pt>
                <c:pt idx="187">
                  <c:v>0.8657479795220735</c:v>
                </c:pt>
                <c:pt idx="188">
                  <c:v>0.86992624163634602</c:v>
                </c:pt>
                <c:pt idx="189">
                  <c:v>0.87406724983774098</c:v>
                </c:pt>
                <c:pt idx="190">
                  <c:v>0.87800035085803119</c:v>
                </c:pt>
                <c:pt idx="191">
                  <c:v>0.88196469470107697</c:v>
                </c:pt>
                <c:pt idx="192">
                  <c:v>0.88595359615811042</c:v>
                </c:pt>
                <c:pt idx="193">
                  <c:v>0.88986921173070699</c:v>
                </c:pt>
                <c:pt idx="194">
                  <c:v>0.8936172185958392</c:v>
                </c:pt>
                <c:pt idx="195">
                  <c:v>0.89736063905633179</c:v>
                </c:pt>
                <c:pt idx="196">
                  <c:v>0.90108754280971504</c:v>
                </c:pt>
                <c:pt idx="197">
                  <c:v>0.90475838465784408</c:v>
                </c:pt>
                <c:pt idx="198">
                  <c:v>0.90839990776035384</c:v>
                </c:pt>
                <c:pt idx="199">
                  <c:v>0.91190673786032939</c:v>
                </c:pt>
                <c:pt idx="200">
                  <c:v>0.91541432979349779</c:v>
                </c:pt>
                <c:pt idx="201">
                  <c:v>0.91899598263130255</c:v>
                </c:pt>
                <c:pt idx="202">
                  <c:v>0.92239688243528462</c:v>
                </c:pt>
                <c:pt idx="203">
                  <c:v>0.92574229344518044</c:v>
                </c:pt>
                <c:pt idx="204">
                  <c:v>0.92903434869204538</c:v>
                </c:pt>
                <c:pt idx="205">
                  <c:v>0.93231279834644298</c:v>
                </c:pt>
                <c:pt idx="206">
                  <c:v>0.93559303027451823</c:v>
                </c:pt>
                <c:pt idx="207">
                  <c:v>0.93871147115545728</c:v>
                </c:pt>
                <c:pt idx="208">
                  <c:v>0.94189490004467835</c:v>
                </c:pt>
                <c:pt idx="209">
                  <c:v>0.94489274330511874</c:v>
                </c:pt>
                <c:pt idx="210">
                  <c:v>0.94775707770140905</c:v>
                </c:pt>
                <c:pt idx="211">
                  <c:v>0.95057251864181858</c:v>
                </c:pt>
                <c:pt idx="212">
                  <c:v>0.95284405478396939</c:v>
                </c:pt>
                <c:pt idx="213">
                  <c:v>0.95586739212571281</c:v>
                </c:pt>
                <c:pt idx="214">
                  <c:v>0.95851002019187515</c:v>
                </c:pt>
                <c:pt idx="215">
                  <c:v>0.96112388870306997</c:v>
                </c:pt>
                <c:pt idx="216">
                  <c:v>0.96361639411132505</c:v>
                </c:pt>
                <c:pt idx="217">
                  <c:v>0.96605522569247282</c:v>
                </c:pt>
                <c:pt idx="218">
                  <c:v>0.96845807738903722</c:v>
                </c:pt>
                <c:pt idx="219">
                  <c:v>0.97070366411243381</c:v>
                </c:pt>
                <c:pt idx="220">
                  <c:v>0.97289415814750158</c:v>
                </c:pt>
                <c:pt idx="221">
                  <c:v>0.9749829813517864</c:v>
                </c:pt>
                <c:pt idx="222">
                  <c:v>0.97699335770564177</c:v>
                </c:pt>
                <c:pt idx="223">
                  <c:v>0.97975889607022182</c:v>
                </c:pt>
                <c:pt idx="224">
                  <c:v>0.98153877408090762</c:v>
                </c:pt>
                <c:pt idx="225">
                  <c:v>0.98324214708106594</c:v>
                </c:pt>
                <c:pt idx="226">
                  <c:v>0.98483206310450033</c:v>
                </c:pt>
                <c:pt idx="227">
                  <c:v>0.98645988514772331</c:v>
                </c:pt>
                <c:pt idx="228">
                  <c:v>0.98796174775211099</c:v>
                </c:pt>
                <c:pt idx="229">
                  <c:v>0.98938145925126242</c:v>
                </c:pt>
                <c:pt idx="230">
                  <c:v>0.99068412559139452</c:v>
                </c:pt>
                <c:pt idx="231">
                  <c:v>0.99192410548652277</c:v>
                </c:pt>
                <c:pt idx="232">
                  <c:v>0.99305697798691284</c:v>
                </c:pt>
                <c:pt idx="233">
                  <c:v>0.99412073300375825</c:v>
                </c:pt>
                <c:pt idx="234">
                  <c:v>0.99538644709945001</c:v>
                </c:pt>
                <c:pt idx="235">
                  <c:v>0.99631823872255132</c:v>
                </c:pt>
                <c:pt idx="236">
                  <c:v>0.99725884789582642</c:v>
                </c:pt>
                <c:pt idx="237">
                  <c:v>0.99801017048003371</c:v>
                </c:pt>
                <c:pt idx="238">
                  <c:v>0.99850268485579052</c:v>
                </c:pt>
                <c:pt idx="239">
                  <c:v>0.9989252109965534</c:v>
                </c:pt>
                <c:pt idx="240">
                  <c:v>0.99944807988379092</c:v>
                </c:pt>
                <c:pt idx="241">
                  <c:v>0.99978803731283528</c:v>
                </c:pt>
                <c:pt idx="242">
                  <c:v>0.99971873237287801</c:v>
                </c:pt>
                <c:pt idx="243">
                  <c:v>0.99996894186364005</c:v>
                </c:pt>
                <c:pt idx="244">
                  <c:v>1.0000012017149249</c:v>
                </c:pt>
                <c:pt idx="245">
                  <c:v>0.99992927186687985</c:v>
                </c:pt>
                <c:pt idx="246">
                  <c:v>0.99972919330142607</c:v>
                </c:pt>
                <c:pt idx="247">
                  <c:v>0.99932213983512874</c:v>
                </c:pt>
                <c:pt idx="248">
                  <c:v>0.9989117058388256</c:v>
                </c:pt>
                <c:pt idx="249">
                  <c:v>0.9983776910107518</c:v>
                </c:pt>
                <c:pt idx="250">
                  <c:v>0.997708466821144</c:v>
                </c:pt>
                <c:pt idx="251">
                  <c:v>0.99705388494606317</c:v>
                </c:pt>
                <c:pt idx="252">
                  <c:v>0.99631214964259007</c:v>
                </c:pt>
                <c:pt idx="253">
                  <c:v>0.99547860175949621</c:v>
                </c:pt>
                <c:pt idx="254">
                  <c:v>0.9946963271074224</c:v>
                </c:pt>
                <c:pt idx="255">
                  <c:v>0.99328399710651771</c:v>
                </c:pt>
                <c:pt idx="256">
                  <c:v>0.99207678555817058</c:v>
                </c:pt>
                <c:pt idx="257">
                  <c:v>0.99060698412015724</c:v>
                </c:pt>
                <c:pt idx="258">
                  <c:v>0.98937842802275311</c:v>
                </c:pt>
                <c:pt idx="259">
                  <c:v>0.9880958733233739</c:v>
                </c:pt>
                <c:pt idx="260">
                  <c:v>0.98642876457284612</c:v>
                </c:pt>
                <c:pt idx="261">
                  <c:v>0.98494174159900583</c:v>
                </c:pt>
                <c:pt idx="262">
                  <c:v>0.98330771464272715</c:v>
                </c:pt>
                <c:pt idx="263">
                  <c:v>0.98150688834857636</c:v>
                </c:pt>
                <c:pt idx="264">
                  <c:v>0.97968142446839812</c:v>
                </c:pt>
                <c:pt idx="265">
                  <c:v>0.97776349023636133</c:v>
                </c:pt>
                <c:pt idx="266">
                  <c:v>0.97572895293091266</c:v>
                </c:pt>
                <c:pt idx="267">
                  <c:v>0.97349209213938337</c:v>
                </c:pt>
                <c:pt idx="268">
                  <c:v>0.97129648984339878</c:v>
                </c:pt>
                <c:pt idx="269">
                  <c:v>0.96893934227683276</c:v>
                </c:pt>
                <c:pt idx="270">
                  <c:v>0.96664161711519148</c:v>
                </c:pt>
                <c:pt idx="271">
                  <c:v>0.9641967681173027</c:v>
                </c:pt>
                <c:pt idx="272">
                  <c:v>0.96152038359583247</c:v>
                </c:pt>
                <c:pt idx="273">
                  <c:v>0.95890798460904236</c:v>
                </c:pt>
                <c:pt idx="274">
                  <c:v>0.95619896360708545</c:v>
                </c:pt>
                <c:pt idx="275">
                  <c:v>0.95340355924100728</c:v>
                </c:pt>
                <c:pt idx="276">
                  <c:v>0.95051843392207991</c:v>
                </c:pt>
                <c:pt idx="277">
                  <c:v>0.94748504452022808</c:v>
                </c:pt>
                <c:pt idx="278">
                  <c:v>0.94442715209375194</c:v>
                </c:pt>
                <c:pt idx="279">
                  <c:v>0.94128399808296903</c:v>
                </c:pt>
                <c:pt idx="280">
                  <c:v>0.93808125443190626</c:v>
                </c:pt>
                <c:pt idx="281">
                  <c:v>0.93487995812054059</c:v>
                </c:pt>
                <c:pt idx="282">
                  <c:v>0.93148138148801596</c:v>
                </c:pt>
                <c:pt idx="283">
                  <c:v>0.92636012478719287</c:v>
                </c:pt>
                <c:pt idx="284">
                  <c:v>0.92282946381279507</c:v>
                </c:pt>
                <c:pt idx="285">
                  <c:v>0.91914344383961644</c:v>
                </c:pt>
                <c:pt idx="286">
                  <c:v>0.91553665987419341</c:v>
                </c:pt>
                <c:pt idx="287">
                  <c:v>0.91180819011807901</c:v>
                </c:pt>
                <c:pt idx="288">
                  <c:v>0.90793135394748337</c:v>
                </c:pt>
                <c:pt idx="289">
                  <c:v>0.90400818980310138</c:v>
                </c:pt>
                <c:pt idx="290">
                  <c:v>0.90002678698293836</c:v>
                </c:pt>
                <c:pt idx="291">
                  <c:v>0.89581208361022069</c:v>
                </c:pt>
                <c:pt idx="292">
                  <c:v>0.89174943401361095</c:v>
                </c:pt>
                <c:pt idx="293">
                  <c:v>0.88766876014332208</c:v>
                </c:pt>
                <c:pt idx="294">
                  <c:v>0.883566987660661</c:v>
                </c:pt>
                <c:pt idx="295">
                  <c:v>0.87935422349368919</c:v>
                </c:pt>
                <c:pt idx="296">
                  <c:v>0.87505273130814321</c:v>
                </c:pt>
                <c:pt idx="297">
                  <c:v>0.87069500100198394</c:v>
                </c:pt>
                <c:pt idx="298">
                  <c:v>0.86630596666076309</c:v>
                </c:pt>
                <c:pt idx="299">
                  <c:v>0.86187073961188865</c:v>
                </c:pt>
                <c:pt idx="300">
                  <c:v>0.85730687931101235</c:v>
                </c:pt>
                <c:pt idx="301">
                  <c:v>0.85278672752033824</c:v>
                </c:pt>
                <c:pt idx="302">
                  <c:v>0.84810953103507414</c:v>
                </c:pt>
                <c:pt idx="303">
                  <c:v>0.8435041656446377</c:v>
                </c:pt>
                <c:pt idx="304">
                  <c:v>0.83875072806086581</c:v>
                </c:pt>
                <c:pt idx="305">
                  <c:v>0.83396245660427548</c:v>
                </c:pt>
                <c:pt idx="306">
                  <c:v>0.82917845249531397</c:v>
                </c:pt>
                <c:pt idx="307">
                  <c:v>0.82429923128514482</c:v>
                </c:pt>
                <c:pt idx="308">
                  <c:v>0.81938016515046608</c:v>
                </c:pt>
                <c:pt idx="309">
                  <c:v>0.81431699153104309</c:v>
                </c:pt>
                <c:pt idx="310">
                  <c:v>0.80924754920024389</c:v>
                </c:pt>
                <c:pt idx="311">
                  <c:v>0.8041973740885785</c:v>
                </c:pt>
                <c:pt idx="312">
                  <c:v>0.79917977373292137</c:v>
                </c:pt>
                <c:pt idx="313">
                  <c:v>0.79416118745267583</c:v>
                </c:pt>
                <c:pt idx="314">
                  <c:v>0.78898065977121201</c:v>
                </c:pt>
                <c:pt idx="315">
                  <c:v>0.78382501960058748</c:v>
                </c:pt>
                <c:pt idx="316">
                  <c:v>0.77859817978915757</c:v>
                </c:pt>
                <c:pt idx="317">
                  <c:v>0.77339950043497896</c:v>
                </c:pt>
                <c:pt idx="318">
                  <c:v>0.76809885232034469</c:v>
                </c:pt>
                <c:pt idx="319">
                  <c:v>0.76266691903490647</c:v>
                </c:pt>
                <c:pt idx="320">
                  <c:v>0.757250198783321</c:v>
                </c:pt>
                <c:pt idx="321">
                  <c:v>0.75177182785212304</c:v>
                </c:pt>
                <c:pt idx="322">
                  <c:v>0.74626147519363084</c:v>
                </c:pt>
                <c:pt idx="323">
                  <c:v>0.74068401278946072</c:v>
                </c:pt>
                <c:pt idx="324">
                  <c:v>0.73518956564161719</c:v>
                </c:pt>
                <c:pt idx="325">
                  <c:v>0.729648711052437</c:v>
                </c:pt>
                <c:pt idx="326">
                  <c:v>0.72411143919217846</c:v>
                </c:pt>
                <c:pt idx="327">
                  <c:v>0.71843582735145228</c:v>
                </c:pt>
                <c:pt idx="328">
                  <c:v>0.71274449945389495</c:v>
                </c:pt>
                <c:pt idx="329">
                  <c:v>0.70701885875768977</c:v>
                </c:pt>
                <c:pt idx="330">
                  <c:v>0.70134020771231043</c:v>
                </c:pt>
                <c:pt idx="331">
                  <c:v>0.69568725359492167</c:v>
                </c:pt>
                <c:pt idx="332">
                  <c:v>0.6900343468710296</c:v>
                </c:pt>
                <c:pt idx="333">
                  <c:v>0.68427585084638609</c:v>
                </c:pt>
                <c:pt idx="334">
                  <c:v>0.67844180670511811</c:v>
                </c:pt>
                <c:pt idx="335">
                  <c:v>0.67268555339591263</c:v>
                </c:pt>
                <c:pt idx="336">
                  <c:v>0.66699572549679387</c:v>
                </c:pt>
                <c:pt idx="337">
                  <c:v>0.66117493968643559</c:v>
                </c:pt>
                <c:pt idx="338">
                  <c:v>0.65526573354044149</c:v>
                </c:pt>
                <c:pt idx="339">
                  <c:v>0.64945745638403785</c:v>
                </c:pt>
                <c:pt idx="340">
                  <c:v>0.64373306924386819</c:v>
                </c:pt>
                <c:pt idx="341">
                  <c:v>0.63790549940451213</c:v>
                </c:pt>
                <c:pt idx="342">
                  <c:v>0.6320322766784624</c:v>
                </c:pt>
                <c:pt idx="343">
                  <c:v>0.62622483109753591</c:v>
                </c:pt>
                <c:pt idx="344">
                  <c:v>0.62029662415033893</c:v>
                </c:pt>
                <c:pt idx="345">
                  <c:v>0.6143461204914753</c:v>
                </c:pt>
                <c:pt idx="346">
                  <c:v>0.60840531021121458</c:v>
                </c:pt>
                <c:pt idx="347">
                  <c:v>0.59948966296192929</c:v>
                </c:pt>
                <c:pt idx="348">
                  <c:v>0.59349229762407896</c:v>
                </c:pt>
                <c:pt idx="349">
                  <c:v>0.58758140042165474</c:v>
                </c:pt>
                <c:pt idx="350">
                  <c:v>0.58159510203050513</c:v>
                </c:pt>
                <c:pt idx="351">
                  <c:v>0.57569137657791769</c:v>
                </c:pt>
                <c:pt idx="352">
                  <c:v>0.56979663523113089</c:v>
                </c:pt>
                <c:pt idx="353">
                  <c:v>0.56391549290623477</c:v>
                </c:pt>
                <c:pt idx="354">
                  <c:v>0.55790675938039203</c:v>
                </c:pt>
                <c:pt idx="355">
                  <c:v>0.55195852484113039</c:v>
                </c:pt>
                <c:pt idx="356">
                  <c:v>0.54597791304348309</c:v>
                </c:pt>
                <c:pt idx="357">
                  <c:v>0.54008501637006978</c:v>
                </c:pt>
                <c:pt idx="358">
                  <c:v>0.53431109923510123</c:v>
                </c:pt>
                <c:pt idx="359">
                  <c:v>0.52844586736935883</c:v>
                </c:pt>
                <c:pt idx="360">
                  <c:v>0.52252910002070652</c:v>
                </c:pt>
                <c:pt idx="361">
                  <c:v>0.51659453851623605</c:v>
                </c:pt>
                <c:pt idx="362">
                  <c:v>0.51078487356647639</c:v>
                </c:pt>
                <c:pt idx="363">
                  <c:v>0.50488676998814652</c:v>
                </c:pt>
                <c:pt idx="364">
                  <c:v>0.49903248318264221</c:v>
                </c:pt>
                <c:pt idx="365">
                  <c:v>0.49311938235138802</c:v>
                </c:pt>
                <c:pt idx="366">
                  <c:v>0.48723995712421636</c:v>
                </c:pt>
                <c:pt idx="367">
                  <c:v>0.48143224123072131</c:v>
                </c:pt>
                <c:pt idx="368">
                  <c:v>0.4756388723266266</c:v>
                </c:pt>
                <c:pt idx="369">
                  <c:v>0.46978586068922212</c:v>
                </c:pt>
                <c:pt idx="370">
                  <c:v>0.46403582043928415</c:v>
                </c:pt>
                <c:pt idx="371">
                  <c:v>0.45824715300221636</c:v>
                </c:pt>
                <c:pt idx="372">
                  <c:v>0.45235465896169613</c:v>
                </c:pt>
                <c:pt idx="373">
                  <c:v>0.44664197761080859</c:v>
                </c:pt>
                <c:pt idx="374">
                  <c:v>0.44095535337572922</c:v>
                </c:pt>
                <c:pt idx="375">
                  <c:v>0.43534767304856631</c:v>
                </c:pt>
                <c:pt idx="376">
                  <c:v>0.42972421592971138</c:v>
                </c:pt>
                <c:pt idx="377">
                  <c:v>0.42402220246902445</c:v>
                </c:pt>
                <c:pt idx="378">
                  <c:v>0.41841612863033945</c:v>
                </c:pt>
                <c:pt idx="379">
                  <c:v>0.41287286053356437</c:v>
                </c:pt>
                <c:pt idx="380">
                  <c:v>0.40728298725745121</c:v>
                </c:pt>
                <c:pt idx="381">
                  <c:v>0.40177850699605805</c:v>
                </c:pt>
                <c:pt idx="382">
                  <c:v>0.39632346988695205</c:v>
                </c:pt>
                <c:pt idx="383">
                  <c:v>0.39087381876154548</c:v>
                </c:pt>
                <c:pt idx="384">
                  <c:v>0.38541418807230904</c:v>
                </c:pt>
                <c:pt idx="385">
                  <c:v>0.3799420934169449</c:v>
                </c:pt>
                <c:pt idx="386">
                  <c:v>0.37450852587983641</c:v>
                </c:pt>
                <c:pt idx="387">
                  <c:v>0.36916992604726229</c:v>
                </c:pt>
                <c:pt idx="388">
                  <c:v>0.3639160646294588</c:v>
                </c:pt>
                <c:pt idx="389">
                  <c:v>0.35868627202454084</c:v>
                </c:pt>
                <c:pt idx="390">
                  <c:v>0.35346269262452001</c:v>
                </c:pt>
                <c:pt idx="391">
                  <c:v>0.34835651339734303</c:v>
                </c:pt>
                <c:pt idx="392">
                  <c:v>0.34326761837371222</c:v>
                </c:pt>
                <c:pt idx="393">
                  <c:v>0.33823635744906283</c:v>
                </c:pt>
                <c:pt idx="394">
                  <c:v>0.33307343393460048</c:v>
                </c:pt>
                <c:pt idx="395">
                  <c:v>0.3281109223025252</c:v>
                </c:pt>
                <c:pt idx="396">
                  <c:v>0.32327961906422631</c:v>
                </c:pt>
                <c:pt idx="397">
                  <c:v>0.31819606362292713</c:v>
                </c:pt>
                <c:pt idx="398">
                  <c:v>0.31309178166611079</c:v>
                </c:pt>
                <c:pt idx="399">
                  <c:v>0.30829984357486945</c:v>
                </c:pt>
                <c:pt idx="400">
                  <c:v>0.30360940573308476</c:v>
                </c:pt>
                <c:pt idx="401">
                  <c:v>0.29877214969242144</c:v>
                </c:pt>
                <c:pt idx="402">
                  <c:v>0.29403279462235371</c:v>
                </c:pt>
                <c:pt idx="403">
                  <c:v>0.28926279239321145</c:v>
                </c:pt>
                <c:pt idx="404">
                  <c:v>0.28459672544843062</c:v>
                </c:pt>
                <c:pt idx="405">
                  <c:v>0.27998780119396705</c:v>
                </c:pt>
                <c:pt idx="406">
                  <c:v>0.2754485248448767</c:v>
                </c:pt>
                <c:pt idx="407">
                  <c:v>0.27103554600912144</c:v>
                </c:pt>
                <c:pt idx="408">
                  <c:v>0.26442810675631306</c:v>
                </c:pt>
                <c:pt idx="409">
                  <c:v>0.26004406719476181</c:v>
                </c:pt>
                <c:pt idx="410">
                  <c:v>0.2557176276527055</c:v>
                </c:pt>
                <c:pt idx="411">
                  <c:v>0.25140542726257187</c:v>
                </c:pt>
                <c:pt idx="412">
                  <c:v>0.24715533588440541</c:v>
                </c:pt>
                <c:pt idx="413">
                  <c:v>0.24293500076715224</c:v>
                </c:pt>
                <c:pt idx="414">
                  <c:v>0.23875364703187563</c:v>
                </c:pt>
                <c:pt idx="415">
                  <c:v>0.23470238766271215</c:v>
                </c:pt>
                <c:pt idx="416">
                  <c:v>0.23060918890896864</c:v>
                </c:pt>
                <c:pt idx="417">
                  <c:v>0.22653136214312852</c:v>
                </c:pt>
                <c:pt idx="418">
                  <c:v>0.22251042749354374</c:v>
                </c:pt>
                <c:pt idx="419">
                  <c:v>0.21859387338450287</c:v>
                </c:pt>
                <c:pt idx="420">
                  <c:v>0.21466017901798073</c:v>
                </c:pt>
                <c:pt idx="421">
                  <c:v>0.21074153252145802</c:v>
                </c:pt>
                <c:pt idx="422">
                  <c:v>0.20706130412455601</c:v>
                </c:pt>
                <c:pt idx="423">
                  <c:v>0.20351216456796659</c:v>
                </c:pt>
                <c:pt idx="424">
                  <c:v>0.19992389452404108</c:v>
                </c:pt>
                <c:pt idx="425">
                  <c:v>0.19634269171616789</c:v>
                </c:pt>
                <c:pt idx="426">
                  <c:v>0.19277978311383939</c:v>
                </c:pt>
                <c:pt idx="427">
                  <c:v>0.18924890695060409</c:v>
                </c:pt>
                <c:pt idx="428">
                  <c:v>0.1858272731085463</c:v>
                </c:pt>
                <c:pt idx="429">
                  <c:v>0.18247933992288573</c:v>
                </c:pt>
                <c:pt idx="430">
                  <c:v>0.17913276391706479</c:v>
                </c:pt>
                <c:pt idx="431">
                  <c:v>0.1758064574212268</c:v>
                </c:pt>
                <c:pt idx="432">
                  <c:v>0.17247136184377065</c:v>
                </c:pt>
                <c:pt idx="433">
                  <c:v>0.16920491838829527</c:v>
                </c:pt>
                <c:pt idx="434">
                  <c:v>0.16601675538592403</c:v>
                </c:pt>
                <c:pt idx="435">
                  <c:v>0.16288560650835521</c:v>
                </c:pt>
                <c:pt idx="436">
                  <c:v>0.15974115541263195</c:v>
                </c:pt>
                <c:pt idx="437">
                  <c:v>0.15667586214912896</c:v>
                </c:pt>
                <c:pt idx="438">
                  <c:v>0.15369872918761207</c:v>
                </c:pt>
                <c:pt idx="439">
                  <c:v>0.15078862176842234</c:v>
                </c:pt>
                <c:pt idx="440">
                  <c:v>0.14786426203547562</c:v>
                </c:pt>
                <c:pt idx="441">
                  <c:v>0.14498999789697645</c:v>
                </c:pt>
                <c:pt idx="442">
                  <c:v>0.14223934880556646</c:v>
                </c:pt>
                <c:pt idx="443">
                  <c:v>0.13946208606357888</c:v>
                </c:pt>
                <c:pt idx="444">
                  <c:v>0.13666012655393417</c:v>
                </c:pt>
                <c:pt idx="445">
                  <c:v>0.1339271824924827</c:v>
                </c:pt>
                <c:pt idx="446">
                  <c:v>0.1313104964387283</c:v>
                </c:pt>
                <c:pt idx="447">
                  <c:v>0.12870366000025535</c:v>
                </c:pt>
                <c:pt idx="448">
                  <c:v>0.12611717294533847</c:v>
                </c:pt>
                <c:pt idx="449">
                  <c:v>0.12372635602750356</c:v>
                </c:pt>
                <c:pt idx="450">
                  <c:v>0.12135140630821492</c:v>
                </c:pt>
                <c:pt idx="451">
                  <c:v>0.11913018436160942</c:v>
                </c:pt>
                <c:pt idx="452">
                  <c:v>0.11679205701565451</c:v>
                </c:pt>
                <c:pt idx="453">
                  <c:v>0.1143876206629959</c:v>
                </c:pt>
                <c:pt idx="454">
                  <c:v>0.11207364852868336</c:v>
                </c:pt>
                <c:pt idx="455">
                  <c:v>0.10987036835962312</c:v>
                </c:pt>
                <c:pt idx="456">
                  <c:v>0.1076222733122254</c:v>
                </c:pt>
                <c:pt idx="457">
                  <c:v>0.10548661338914803</c:v>
                </c:pt>
                <c:pt idx="458">
                  <c:v>0.1033394822430426</c:v>
                </c:pt>
                <c:pt idx="459">
                  <c:v>0.10126320351516639</c:v>
                </c:pt>
                <c:pt idx="460">
                  <c:v>9.9135854514451907E-2</c:v>
                </c:pt>
                <c:pt idx="461">
                  <c:v>9.7161185399272793E-2</c:v>
                </c:pt>
                <c:pt idx="462">
                  <c:v>9.5276600308313877E-2</c:v>
                </c:pt>
                <c:pt idx="463">
                  <c:v>9.3407778228456348E-2</c:v>
                </c:pt>
                <c:pt idx="464">
                  <c:v>9.1511938829737238E-2</c:v>
                </c:pt>
                <c:pt idx="465">
                  <c:v>8.970592844026877E-2</c:v>
                </c:pt>
                <c:pt idx="466">
                  <c:v>8.7867187468157776E-2</c:v>
                </c:pt>
                <c:pt idx="467">
                  <c:v>8.6031069594095955E-2</c:v>
                </c:pt>
                <c:pt idx="468">
                  <c:v>8.4365740184670301E-2</c:v>
                </c:pt>
                <c:pt idx="469">
                  <c:v>8.2587394977464243E-2</c:v>
                </c:pt>
                <c:pt idx="470">
                  <c:v>8.0927634472821738E-2</c:v>
                </c:pt>
                <c:pt idx="471">
                  <c:v>7.9191398721326453E-2</c:v>
                </c:pt>
                <c:pt idx="472">
                  <c:v>7.7513531689913387E-2</c:v>
                </c:pt>
                <c:pt idx="473">
                  <c:v>7.584497871483474E-2</c:v>
                </c:pt>
                <c:pt idx="474">
                  <c:v>7.4298413411068909E-2</c:v>
                </c:pt>
                <c:pt idx="475">
                  <c:v>7.2711863183605979E-2</c:v>
                </c:pt>
                <c:pt idx="476">
                  <c:v>7.0372692621108943E-2</c:v>
                </c:pt>
                <c:pt idx="477">
                  <c:v>6.9014229760369403E-2</c:v>
                </c:pt>
                <c:pt idx="478">
                  <c:v>6.764435406083262E-2</c:v>
                </c:pt>
                <c:pt idx="479">
                  <c:v>6.635541641862433E-2</c:v>
                </c:pt>
                <c:pt idx="480">
                  <c:v>6.5079843466822981E-2</c:v>
                </c:pt>
                <c:pt idx="481">
                  <c:v>6.3781651070641085E-2</c:v>
                </c:pt>
                <c:pt idx="482">
                  <c:v>6.2455591739081676E-2</c:v>
                </c:pt>
                <c:pt idx="483">
                  <c:v>6.1154249559314242E-2</c:v>
                </c:pt>
                <c:pt idx="484">
                  <c:v>5.9840979144858406E-2</c:v>
                </c:pt>
                <c:pt idx="485">
                  <c:v>5.8727455535845297E-2</c:v>
                </c:pt>
                <c:pt idx="486">
                  <c:v>5.7605581437125623E-2</c:v>
                </c:pt>
                <c:pt idx="487">
                  <c:v>5.6498912884300173E-2</c:v>
                </c:pt>
                <c:pt idx="488">
                  <c:v>5.5448942070304062E-2</c:v>
                </c:pt>
                <c:pt idx="489">
                  <c:v>5.4424373563066376E-2</c:v>
                </c:pt>
                <c:pt idx="490">
                  <c:v>5.3339342236089535E-2</c:v>
                </c:pt>
                <c:pt idx="491">
                  <c:v>5.2279727007734603E-2</c:v>
                </c:pt>
                <c:pt idx="492">
                  <c:v>5.1188743689493492E-2</c:v>
                </c:pt>
                <c:pt idx="493">
                  <c:v>5.0246591916961778E-2</c:v>
                </c:pt>
                <c:pt idx="494">
                  <c:v>4.9257660834210293E-2</c:v>
                </c:pt>
                <c:pt idx="495">
                  <c:v>4.8355844882442441E-2</c:v>
                </c:pt>
                <c:pt idx="496">
                  <c:v>4.7444751129467555E-2</c:v>
                </c:pt>
                <c:pt idx="497">
                  <c:v>4.6570937970922349E-2</c:v>
                </c:pt>
                <c:pt idx="498">
                  <c:v>4.5648705140217662E-2</c:v>
                </c:pt>
                <c:pt idx="499">
                  <c:v>4.4732254241958515E-2</c:v>
                </c:pt>
                <c:pt idx="500">
                  <c:v>4.3910928052082E-2</c:v>
                </c:pt>
                <c:pt idx="501">
                  <c:v>4.3106222578208168E-2</c:v>
                </c:pt>
                <c:pt idx="502">
                  <c:v>4.2281454900171246E-2</c:v>
                </c:pt>
                <c:pt idx="503">
                  <c:v>4.1471867335394472E-2</c:v>
                </c:pt>
                <c:pt idx="504">
                  <c:v>4.0671491985843536E-2</c:v>
                </c:pt>
                <c:pt idx="505">
                  <c:v>3.9885306253484736E-2</c:v>
                </c:pt>
                <c:pt idx="506">
                  <c:v>3.9108300474087934E-2</c:v>
                </c:pt>
                <c:pt idx="507">
                  <c:v>3.838486377151383E-2</c:v>
                </c:pt>
                <c:pt idx="508">
                  <c:v>3.7616900753297905E-2</c:v>
                </c:pt>
                <c:pt idx="509">
                  <c:v>3.6909802261339962E-2</c:v>
                </c:pt>
                <c:pt idx="510">
                  <c:v>3.6301191275774719E-2</c:v>
                </c:pt>
                <c:pt idx="511">
                  <c:v>3.5715570814339632E-2</c:v>
                </c:pt>
                <c:pt idx="512">
                  <c:v>3.5153389381641705E-2</c:v>
                </c:pt>
                <c:pt idx="513">
                  <c:v>3.46250450424773E-2</c:v>
                </c:pt>
                <c:pt idx="514">
                  <c:v>3.4042412311817816E-2</c:v>
                </c:pt>
                <c:pt idx="515">
                  <c:v>3.336270839454665E-2</c:v>
                </c:pt>
                <c:pt idx="516">
                  <c:v>3.2722808231293726E-2</c:v>
                </c:pt>
                <c:pt idx="517">
                  <c:v>3.2125265310521817E-2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896-48AF-9E6B-FF3DD0F00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165992"/>
        <c:axId val="336167632"/>
      </c:scatterChart>
      <c:valAx>
        <c:axId val="336165992"/>
        <c:scaling>
          <c:orientation val="minMax"/>
          <c:max val="496"/>
          <c:min val="-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Palatino Linotype" panose="02040502050505030304" pitchFamily="18" charset="0"/>
                    <a:ea typeface="+mn-ea"/>
                    <a:cs typeface="Calibri" panose="020F0502020204030204" pitchFamily="34" charset="0"/>
                  </a:defRPr>
                </a:pPr>
                <a:r>
                  <a:rPr lang="ru-RU" b="1">
                    <a:solidFill>
                      <a:sysClr val="windowText" lastClr="000000"/>
                    </a:solidFill>
                  </a:rPr>
                  <a:t>Время</a:t>
                </a:r>
                <a:r>
                  <a:rPr lang="en-US" b="1">
                    <a:solidFill>
                      <a:sysClr val="windowText" lastClr="000000"/>
                    </a:solidFill>
                  </a:rPr>
                  <a:t>, </a:t>
                </a:r>
                <a:r>
                  <a:rPr lang="ru-RU" b="1">
                    <a:solidFill>
                      <a:sysClr val="windowText" lastClr="000000"/>
                    </a:solidFill>
                  </a:rPr>
                  <a:t>с</a:t>
                </a:r>
              </a:p>
            </c:rich>
          </c:tx>
          <c:layout>
            <c:manualLayout>
              <c:xMode val="edge"/>
              <c:yMode val="edge"/>
              <c:x val="0.39801482336142119"/>
              <c:y val="0.909809311378739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Palatino Linotype" panose="02040502050505030304" pitchFamily="18" charset="0"/>
                  <a:ea typeface="+mn-ea"/>
                  <a:cs typeface="Calibri" panose="020F050202020403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336167632"/>
        <c:crosses val="autoZero"/>
        <c:crossBetween val="midCat"/>
      </c:valAx>
      <c:valAx>
        <c:axId val="33616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alatino Linotype" panose="02040502050505030304" pitchFamily="18" charset="0"/>
                    <a:ea typeface="+mn-ea"/>
                    <a:cs typeface="Calibri" panose="020F0502020204030204" pitchFamily="34" charset="0"/>
                  </a:defRPr>
                </a:pPr>
                <a:r>
                  <a:rPr lang="ru-RU" b="1"/>
                  <a:t>о.е</a:t>
                </a:r>
                <a:r>
                  <a:rPr lang="en-US" b="1"/>
                  <a:t>.</a:t>
                </a:r>
                <a:endParaRPr lang="ru-RU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alatino Linotype" panose="02040502050505030304" pitchFamily="18" charset="0"/>
                  <a:ea typeface="+mn-ea"/>
                  <a:cs typeface="Calibri" panose="020F050202020403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336165992"/>
        <c:crossesAt val="0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Palatino Linotype" panose="02040502050505030304" pitchFamily="18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latin typeface="Palatino Linotype" panose="02040502050505030304" pitchFamily="18" charset="0"/>
          <a:cs typeface="Calibri" panose="020F0502020204030204" pitchFamily="34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Анализ рынка</a:t>
            </a:r>
          </a:p>
        </c:rich>
      </c:tx>
      <c:layout>
        <c:manualLayout>
          <c:xMode val="edge"/>
          <c:yMode val="edge"/>
          <c:x val="0.30530030252726803"/>
          <c:y val="1.77368604081153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Анализ рынка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C86-47BC-A871-6BFA63FCEE1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C86-47BC-A871-6BFA63FCEE1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C86-47BC-A871-6BFA63FCEE1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C86-47BC-A871-6BFA63FCEE1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C86-47BC-A871-6BFA63FCEE19}"/>
              </c:ext>
            </c:extLst>
          </c:dPt>
          <c:dLbls>
            <c:dLbl>
              <c:idx val="0"/>
              <c:layout>
                <c:manualLayout>
                  <c:x val="9.5268056273790563E-2"/>
                  <c:y val="-0.12634380187899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86-47BC-A871-6BFA63FCEE19}"/>
                </c:ext>
              </c:extLst>
            </c:dLbl>
            <c:dLbl>
              <c:idx val="1"/>
              <c:layout>
                <c:manualLayout>
                  <c:x val="8.5344300411937371E-2"/>
                  <c:y val="-5.685471084554600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86-47BC-A871-6BFA63FCEE19}"/>
                </c:ext>
              </c:extLst>
            </c:dLbl>
            <c:dLbl>
              <c:idx val="2"/>
              <c:layout>
                <c:manualLayout>
                  <c:x val="8.5344300411937371E-2"/>
                  <c:y val="8.212347122134414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C86-47BC-A871-6BFA63FCEE19}"/>
                </c:ext>
              </c:extLst>
            </c:dLbl>
            <c:dLbl>
              <c:idx val="3"/>
              <c:layout>
                <c:manualLayout>
                  <c:x val="-0.12305457268697959"/>
                  <c:y val="3.79031405636971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C86-47BC-A871-6BFA63FCEE19}"/>
                </c:ext>
              </c:extLst>
            </c:dLbl>
            <c:dLbl>
              <c:idx val="4"/>
              <c:layout>
                <c:manualLayout>
                  <c:x val="-2.3817014068447662E-2"/>
                  <c:y val="-0.1200266117850414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C86-47BC-A871-6BFA63FCEE19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Наборы для анализа</c:v>
                </c:pt>
                <c:pt idx="1">
                  <c:v>Электронный язык</c:v>
                </c:pt>
                <c:pt idx="2">
                  <c:v>Электронный нос</c:v>
                </c:pt>
                <c:pt idx="3">
                  <c:v>Лабораторные методы</c:v>
                </c:pt>
                <c:pt idx="4">
                  <c:v>Биосенсоры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156309000</c:v>
                </c:pt>
                <c:pt idx="1">
                  <c:v>40140000</c:v>
                </c:pt>
                <c:pt idx="2">
                  <c:v>55000000</c:v>
                </c:pt>
                <c:pt idx="3">
                  <c:v>870000000</c:v>
                </c:pt>
                <c:pt idx="4">
                  <c:v>50000000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C86-47BC-A871-6BFA63FCEE1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Уставной капитал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DB-4EEC-8482-805D8BB9EF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2DB-4EEC-8482-805D8BB9EFFA}"/>
              </c:ext>
            </c:extLst>
          </c:dPt>
          <c:cat>
            <c:strRef>
              <c:f>Лист1!$A$2:$A$3</c:f>
              <c:strCache>
                <c:ptCount val="2"/>
                <c:pt idx="0">
                  <c:v>Лялин Даниил Олегович</c:v>
                </c:pt>
                <c:pt idx="1">
                  <c:v>Степанова Оксана Владимировна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DB-4EEC-8482-805D8BB9E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Расходы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Лист1!$O$14:$O$39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xVal>
          <c:yVal>
            <c:numRef>
              <c:f>Лист1!$P$14:$P$39</c:f>
              <c:numCache>
                <c:formatCode>General</c:formatCode>
                <c:ptCount val="26"/>
                <c:pt idx="0">
                  <c:v>2928000</c:v>
                </c:pt>
                <c:pt idx="1">
                  <c:v>2992000</c:v>
                </c:pt>
                <c:pt idx="2">
                  <c:v>3056000</c:v>
                </c:pt>
                <c:pt idx="3">
                  <c:v>3120000</c:v>
                </c:pt>
                <c:pt idx="4">
                  <c:v>3184000</c:v>
                </c:pt>
                <c:pt idx="5">
                  <c:v>3248000</c:v>
                </c:pt>
                <c:pt idx="6">
                  <c:v>3312000</c:v>
                </c:pt>
                <c:pt idx="7">
                  <c:v>3376000</c:v>
                </c:pt>
                <c:pt idx="8">
                  <c:v>3440000</c:v>
                </c:pt>
                <c:pt idx="9">
                  <c:v>3504000</c:v>
                </c:pt>
                <c:pt idx="10">
                  <c:v>3568000</c:v>
                </c:pt>
                <c:pt idx="11">
                  <c:v>3632000</c:v>
                </c:pt>
                <c:pt idx="12">
                  <c:v>3696000</c:v>
                </c:pt>
                <c:pt idx="13">
                  <c:v>3760000</c:v>
                </c:pt>
                <c:pt idx="14">
                  <c:v>3824000</c:v>
                </c:pt>
                <c:pt idx="15">
                  <c:v>3888000</c:v>
                </c:pt>
                <c:pt idx="16">
                  <c:v>3952000</c:v>
                </c:pt>
                <c:pt idx="17">
                  <c:v>4016000</c:v>
                </c:pt>
                <c:pt idx="18">
                  <c:v>4080000</c:v>
                </c:pt>
                <c:pt idx="19">
                  <c:v>4144000</c:v>
                </c:pt>
                <c:pt idx="20">
                  <c:v>4208000</c:v>
                </c:pt>
                <c:pt idx="21">
                  <c:v>4272000</c:v>
                </c:pt>
                <c:pt idx="22">
                  <c:v>4336000</c:v>
                </c:pt>
                <c:pt idx="23">
                  <c:v>4400000</c:v>
                </c:pt>
                <c:pt idx="24">
                  <c:v>4464000</c:v>
                </c:pt>
                <c:pt idx="25">
                  <c:v>4528000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085-4F32-8B0E-5699324CCF45}"/>
            </c:ext>
          </c:extLst>
        </c:ser>
        <c:ser>
          <c:idx val="1"/>
          <c:order val="1"/>
          <c:tx>
            <c:v>Доход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Лист1!$O$14:$O$39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xVal>
          <c:yVal>
            <c:numRef>
              <c:f>Лист1!$Q$14:$Q$39</c:f>
              <c:numCache>
                <c:formatCode>General</c:formatCode>
                <c:ptCount val="26"/>
                <c:pt idx="0">
                  <c:v>210000</c:v>
                </c:pt>
                <c:pt idx="1">
                  <c:v>420000</c:v>
                </c:pt>
                <c:pt idx="2">
                  <c:v>630000</c:v>
                </c:pt>
                <c:pt idx="3">
                  <c:v>840000</c:v>
                </c:pt>
                <c:pt idx="4">
                  <c:v>1050000</c:v>
                </c:pt>
                <c:pt idx="5">
                  <c:v>1260000</c:v>
                </c:pt>
                <c:pt idx="6">
                  <c:v>1470000</c:v>
                </c:pt>
                <c:pt idx="7">
                  <c:v>1680000</c:v>
                </c:pt>
                <c:pt idx="8">
                  <c:v>1890000</c:v>
                </c:pt>
                <c:pt idx="9">
                  <c:v>2100000</c:v>
                </c:pt>
                <c:pt idx="10">
                  <c:v>2310000</c:v>
                </c:pt>
                <c:pt idx="11">
                  <c:v>2520000</c:v>
                </c:pt>
                <c:pt idx="12">
                  <c:v>2730000</c:v>
                </c:pt>
                <c:pt idx="13">
                  <c:v>2940000</c:v>
                </c:pt>
                <c:pt idx="14">
                  <c:v>3150000</c:v>
                </c:pt>
                <c:pt idx="15">
                  <c:v>3360000</c:v>
                </c:pt>
                <c:pt idx="16">
                  <c:v>3570000</c:v>
                </c:pt>
                <c:pt idx="17">
                  <c:v>3780000</c:v>
                </c:pt>
                <c:pt idx="18">
                  <c:v>3990000</c:v>
                </c:pt>
                <c:pt idx="19">
                  <c:v>4200000</c:v>
                </c:pt>
                <c:pt idx="20">
                  <c:v>4410000</c:v>
                </c:pt>
                <c:pt idx="21">
                  <c:v>4620000</c:v>
                </c:pt>
                <c:pt idx="22">
                  <c:v>4830000</c:v>
                </c:pt>
                <c:pt idx="23">
                  <c:v>5040000</c:v>
                </c:pt>
                <c:pt idx="24">
                  <c:v>5250000</c:v>
                </c:pt>
                <c:pt idx="25">
                  <c:v>5460000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085-4F32-8B0E-5699324CC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8773304"/>
        <c:axId val="318771504"/>
      </c:scatterChart>
      <c:valAx>
        <c:axId val="318773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>
                    <a:solidFill>
                      <a:schemeClr val="tx1"/>
                    </a:solidFill>
                  </a:rPr>
                  <a:t>Количество</a:t>
                </a:r>
                <a:r>
                  <a:rPr lang="ru-RU" baseline="0">
                    <a:solidFill>
                      <a:schemeClr val="tx1"/>
                    </a:solidFill>
                  </a:rPr>
                  <a:t> проданных устройств, шт</a:t>
                </a:r>
                <a:endParaRPr lang="ru-RU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8771504"/>
        <c:crosses val="autoZero"/>
        <c:crossBetween val="midCat"/>
      </c:valAx>
      <c:valAx>
        <c:axId val="31877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>
                    <a:solidFill>
                      <a:schemeClr val="tx1"/>
                    </a:solidFill>
                  </a:rPr>
                  <a:t>Сумма,</a:t>
                </a:r>
                <a:r>
                  <a:rPr lang="ru-RU" baseline="0">
                    <a:solidFill>
                      <a:schemeClr val="tx1"/>
                    </a:solidFill>
                  </a:rPr>
                  <a:t> руб.</a:t>
                </a:r>
                <a:endParaRPr lang="ru-RU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87733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341D77-5CFB-4125-B7C5-CBB9DF2460B4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5A8895-1918-4F14-9121-93328C957C9D}">
      <dgm:prSet phldrT="[Текст]"/>
      <dgm:spPr/>
      <dgm:t>
        <a:bodyPr/>
        <a:lstStyle/>
        <a:p>
          <a:pPr>
            <a:buSzPts val="1800"/>
          </a:pPr>
          <a:r>
            <a:rPr lang="ru-RU" b="1" dirty="0">
              <a:solidFill>
                <a:schemeClr val="tx1"/>
              </a:solidFill>
            </a:rPr>
            <a:t>Субъективные</a:t>
          </a:r>
          <a:r>
            <a:rPr lang="ru-RU" dirty="0">
              <a:solidFill>
                <a:schemeClr val="tx1"/>
              </a:solidFill>
            </a:rPr>
            <a:t> органолептические методы требуют обязательного </a:t>
          </a:r>
          <a:r>
            <a:rPr lang="ru-RU" b="1" dirty="0">
              <a:solidFill>
                <a:schemeClr val="tx1"/>
              </a:solidFill>
            </a:rPr>
            <a:t>лабораторного подтверждения</a:t>
          </a:r>
          <a:r>
            <a:rPr lang="ru-RU" dirty="0">
              <a:solidFill>
                <a:schemeClr val="tx1"/>
              </a:solidFill>
            </a:rPr>
            <a:t>. Анализ референтными лабораторными методами </a:t>
          </a:r>
          <a:r>
            <a:rPr lang="ru-RU" b="1" dirty="0">
              <a:solidFill>
                <a:schemeClr val="tx1"/>
              </a:solidFill>
            </a:rPr>
            <a:t>отнимает много времени</a:t>
          </a:r>
          <a:r>
            <a:rPr lang="ru-RU" dirty="0">
              <a:solidFill>
                <a:schemeClr val="tx1"/>
              </a:solidFill>
            </a:rPr>
            <a:t> и делает невозможным принятие оперативных решений.</a:t>
          </a:r>
        </a:p>
      </dgm:t>
    </dgm:pt>
    <dgm:pt modelId="{9BE349E6-F4A6-4FFA-A9DC-EE7E9AD7CB01}" type="parTrans" cxnId="{B6BF2C42-C3F2-4BCD-9C33-54BD8E679F1C}">
      <dgm:prSet/>
      <dgm:spPr/>
      <dgm:t>
        <a:bodyPr/>
        <a:lstStyle/>
        <a:p>
          <a:endParaRPr lang="ru-RU"/>
        </a:p>
      </dgm:t>
    </dgm:pt>
    <dgm:pt modelId="{030151BE-C3C9-4A1B-90C6-C5EB7BA4C12B}" type="sibTrans" cxnId="{B6BF2C42-C3F2-4BCD-9C33-54BD8E679F1C}">
      <dgm:prSet/>
      <dgm:spPr/>
      <dgm:t>
        <a:bodyPr/>
        <a:lstStyle/>
        <a:p>
          <a:endParaRPr lang="ru-RU"/>
        </a:p>
      </dgm:t>
    </dgm:pt>
    <dgm:pt modelId="{FE104DC8-188A-4CB2-9091-E2D6774ACD92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Объективные экспрессные </a:t>
          </a:r>
          <a:r>
            <a:rPr lang="ru-RU" dirty="0">
              <a:solidFill>
                <a:schemeClr val="tx1"/>
              </a:solidFill>
            </a:rPr>
            <a:t>методы </a:t>
          </a:r>
          <a:r>
            <a:rPr lang="ru-RU" baseline="0" dirty="0">
              <a:solidFill>
                <a:schemeClr val="tx1"/>
              </a:solidFill>
            </a:rPr>
            <a:t>характеризуются </a:t>
          </a:r>
          <a:r>
            <a:rPr lang="ru-RU" b="1" baseline="0" dirty="0">
              <a:solidFill>
                <a:schemeClr val="tx1"/>
              </a:solidFill>
            </a:rPr>
            <a:t>высокой стоимостью </a:t>
          </a:r>
          <a:r>
            <a:rPr lang="ru-RU" baseline="0" dirty="0">
              <a:solidFill>
                <a:schemeClr val="tx1"/>
              </a:solidFill>
            </a:rPr>
            <a:t>расходных материалов, </a:t>
          </a:r>
          <a:r>
            <a:rPr lang="ru-RU" b="1" baseline="0" dirty="0">
              <a:solidFill>
                <a:schemeClr val="tx1"/>
              </a:solidFill>
            </a:rPr>
            <a:t>низкой воспроизводимостью </a:t>
          </a:r>
          <a:r>
            <a:rPr lang="ru-RU" baseline="0" dirty="0">
              <a:solidFill>
                <a:schemeClr val="tx1"/>
              </a:solidFill>
            </a:rPr>
            <a:t>и, во многих случаях, способны детектировать только стадию </a:t>
          </a:r>
          <a:r>
            <a:rPr lang="ru-RU" b="1" baseline="0" dirty="0">
              <a:solidFill>
                <a:schemeClr val="tx1"/>
              </a:solidFill>
            </a:rPr>
            <a:t>выраженной</a:t>
          </a:r>
          <a:r>
            <a:rPr lang="ru-RU" baseline="0" dirty="0">
              <a:solidFill>
                <a:schemeClr val="tx1"/>
              </a:solidFill>
            </a:rPr>
            <a:t> бактериальной порчи.</a:t>
          </a:r>
          <a:endParaRPr lang="ru-RU" dirty="0">
            <a:solidFill>
              <a:schemeClr val="tx1"/>
            </a:solidFill>
          </a:endParaRPr>
        </a:p>
      </dgm:t>
    </dgm:pt>
    <dgm:pt modelId="{C085AE46-FB53-4A55-8BEF-1E698C15A4C0}" type="parTrans" cxnId="{3BFB6288-8ACF-4F64-BFBE-14B778E144E3}">
      <dgm:prSet/>
      <dgm:spPr/>
      <dgm:t>
        <a:bodyPr/>
        <a:lstStyle/>
        <a:p>
          <a:endParaRPr lang="ru-RU"/>
        </a:p>
      </dgm:t>
    </dgm:pt>
    <dgm:pt modelId="{27F7B16E-018B-43F9-AD24-2C4F92F8FA4B}" type="sibTrans" cxnId="{3BFB6288-8ACF-4F64-BFBE-14B778E144E3}">
      <dgm:prSet/>
      <dgm:spPr/>
      <dgm:t>
        <a:bodyPr/>
        <a:lstStyle/>
        <a:p>
          <a:endParaRPr lang="ru-RU"/>
        </a:p>
      </dgm:t>
    </dgm:pt>
    <dgm:pt modelId="{A685FC9F-9BE7-41D8-B5F2-AD9B9EE16842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Оптический сенсор на основе быстрой жидкостной хроматографии позволит </a:t>
          </a:r>
          <a:r>
            <a:rPr lang="ru-RU" b="1" dirty="0">
              <a:solidFill>
                <a:schemeClr val="tx1"/>
              </a:solidFill>
            </a:rPr>
            <a:t>оперативно</a:t>
          </a:r>
          <a:r>
            <a:rPr lang="ru-RU" dirty="0">
              <a:solidFill>
                <a:schemeClr val="tx1"/>
              </a:solidFill>
            </a:rPr>
            <a:t> (менее одного часа) определить свежесть рыбы с точностью до </a:t>
          </a:r>
          <a:r>
            <a:rPr lang="ru-RU" b="0" dirty="0">
              <a:solidFill>
                <a:schemeClr val="tx1"/>
              </a:solidFill>
            </a:rPr>
            <a:t>дня вылова</a:t>
          </a:r>
          <a:r>
            <a:rPr lang="ru-RU" dirty="0">
              <a:solidFill>
                <a:schemeClr val="tx1"/>
              </a:solidFill>
            </a:rPr>
            <a:t>. Сенсор имеет </a:t>
          </a:r>
          <a:r>
            <a:rPr lang="ru-RU" b="1" dirty="0">
              <a:solidFill>
                <a:schemeClr val="tx1"/>
              </a:solidFill>
            </a:rPr>
            <a:t>меньшую стоимость</a:t>
          </a:r>
          <a:r>
            <a:rPr lang="ru-RU" dirty="0">
              <a:solidFill>
                <a:schemeClr val="tx1"/>
              </a:solidFill>
            </a:rPr>
            <a:t>, чем другие экспресс-методы, предназначен для </a:t>
          </a:r>
          <a:r>
            <a:rPr lang="ru-RU" b="1" dirty="0">
              <a:solidFill>
                <a:schemeClr val="tx1"/>
              </a:solidFill>
            </a:rPr>
            <a:t>многократного</a:t>
          </a:r>
          <a:r>
            <a:rPr lang="ru-RU" dirty="0">
              <a:solidFill>
                <a:schemeClr val="tx1"/>
              </a:solidFill>
            </a:rPr>
            <a:t> применения, не требует дорогостоящих расходных материалов, может быть использован персоналом </a:t>
          </a:r>
          <a:r>
            <a:rPr lang="ru-RU" b="1" dirty="0">
              <a:solidFill>
                <a:schemeClr val="tx1"/>
              </a:solidFill>
            </a:rPr>
            <a:t>без</a:t>
          </a:r>
          <a:r>
            <a:rPr lang="ru-RU" dirty="0">
              <a:solidFill>
                <a:schemeClr val="tx1"/>
              </a:solidFill>
            </a:rPr>
            <a:t> специальной подготовки.</a:t>
          </a:r>
        </a:p>
      </dgm:t>
    </dgm:pt>
    <dgm:pt modelId="{D266FBAA-3C73-4993-8EF4-C8CC3C0F8FFE}" type="parTrans" cxnId="{0EAA8A54-097D-4D4E-AB58-34FB620CA21F}">
      <dgm:prSet/>
      <dgm:spPr/>
      <dgm:t>
        <a:bodyPr/>
        <a:lstStyle/>
        <a:p>
          <a:endParaRPr lang="ru-RU"/>
        </a:p>
      </dgm:t>
    </dgm:pt>
    <dgm:pt modelId="{B042D2AE-B8A3-4196-A270-55D2BC8371D9}" type="sibTrans" cxnId="{0EAA8A54-097D-4D4E-AB58-34FB620CA21F}">
      <dgm:prSet/>
      <dgm:spPr/>
      <dgm:t>
        <a:bodyPr/>
        <a:lstStyle/>
        <a:p>
          <a:endParaRPr lang="ru-RU"/>
        </a:p>
      </dgm:t>
    </dgm:pt>
    <dgm:pt modelId="{E89712C7-B68C-4AD1-BB15-2BD723FBA201}" type="pres">
      <dgm:prSet presAssocID="{10341D77-5CFB-4125-B7C5-CBB9DF2460B4}" presName="linear" presStyleCnt="0">
        <dgm:presLayoutVars>
          <dgm:dir/>
          <dgm:resizeHandles val="exact"/>
        </dgm:presLayoutVars>
      </dgm:prSet>
      <dgm:spPr/>
    </dgm:pt>
    <dgm:pt modelId="{9E150653-07E8-447B-8FA0-735EFCAD9CB0}" type="pres">
      <dgm:prSet presAssocID="{525A8895-1918-4F14-9121-93328C957C9D}" presName="comp" presStyleCnt="0"/>
      <dgm:spPr/>
    </dgm:pt>
    <dgm:pt modelId="{2BE961B5-6F41-40F6-85E0-818B33E233E3}" type="pres">
      <dgm:prSet presAssocID="{525A8895-1918-4F14-9121-93328C957C9D}" presName="box" presStyleLbl="node1" presStyleIdx="0" presStyleCnt="3" custLinFactNeighborX="112" custLinFactNeighborY="-1456"/>
      <dgm:spPr/>
    </dgm:pt>
    <dgm:pt modelId="{0064B191-E601-4889-99C7-38CF980E98AC}" type="pres">
      <dgm:prSet presAssocID="{525A8895-1918-4F14-9121-93328C957C9D}" presName="img" presStyleLbl="fgImgPlace1" presStyleIdx="0" presStyleCnt="3"/>
      <dgm:spPr>
        <a:solidFill>
          <a:schemeClr val="accent5">
            <a:lumMod val="20000"/>
            <a:lumOff val="80000"/>
          </a:schemeClr>
        </a:solidFill>
      </dgm:spPr>
    </dgm:pt>
    <dgm:pt modelId="{27AD4612-5BF1-4D01-B824-511789C6F38B}" type="pres">
      <dgm:prSet presAssocID="{525A8895-1918-4F14-9121-93328C957C9D}" presName="text" presStyleLbl="node1" presStyleIdx="0" presStyleCnt="3">
        <dgm:presLayoutVars>
          <dgm:bulletEnabled val="1"/>
        </dgm:presLayoutVars>
      </dgm:prSet>
      <dgm:spPr/>
    </dgm:pt>
    <dgm:pt modelId="{E96CF13E-B53D-4FE3-8F4C-7DB0EF2AF97A}" type="pres">
      <dgm:prSet presAssocID="{030151BE-C3C9-4A1B-90C6-C5EB7BA4C12B}" presName="spacer" presStyleCnt="0"/>
      <dgm:spPr/>
    </dgm:pt>
    <dgm:pt modelId="{95FEC45F-833E-4A1C-83A3-E0A6B17CF8B8}" type="pres">
      <dgm:prSet presAssocID="{FE104DC8-188A-4CB2-9091-E2D6774ACD92}" presName="comp" presStyleCnt="0"/>
      <dgm:spPr/>
    </dgm:pt>
    <dgm:pt modelId="{A46581F5-0705-4125-85FD-9AB1A4D6CC94}" type="pres">
      <dgm:prSet presAssocID="{FE104DC8-188A-4CB2-9091-E2D6774ACD92}" presName="box" presStyleLbl="node1" presStyleIdx="1" presStyleCnt="3"/>
      <dgm:spPr/>
    </dgm:pt>
    <dgm:pt modelId="{51E53574-53E8-4222-B005-DD912A7B1129}" type="pres">
      <dgm:prSet presAssocID="{FE104DC8-188A-4CB2-9091-E2D6774ACD92}" presName="img" presStyleLbl="fgImgPlace1" presStyleIdx="1" presStyleCnt="3"/>
      <dgm:spPr>
        <a:solidFill>
          <a:schemeClr val="accent5">
            <a:lumMod val="20000"/>
            <a:lumOff val="80000"/>
          </a:schemeClr>
        </a:solidFill>
      </dgm:spPr>
    </dgm:pt>
    <dgm:pt modelId="{EFE0D5FA-51B2-4FA9-A805-1BCF02493951}" type="pres">
      <dgm:prSet presAssocID="{FE104DC8-188A-4CB2-9091-E2D6774ACD92}" presName="text" presStyleLbl="node1" presStyleIdx="1" presStyleCnt="3">
        <dgm:presLayoutVars>
          <dgm:bulletEnabled val="1"/>
        </dgm:presLayoutVars>
      </dgm:prSet>
      <dgm:spPr/>
    </dgm:pt>
    <dgm:pt modelId="{DF8AE1C6-64F9-4D35-BC21-F227535DDE76}" type="pres">
      <dgm:prSet presAssocID="{27F7B16E-018B-43F9-AD24-2C4F92F8FA4B}" presName="spacer" presStyleCnt="0"/>
      <dgm:spPr/>
    </dgm:pt>
    <dgm:pt modelId="{BE08EB74-8631-4E81-B00F-51C92A5FEFB4}" type="pres">
      <dgm:prSet presAssocID="{A685FC9F-9BE7-41D8-B5F2-AD9B9EE16842}" presName="comp" presStyleCnt="0"/>
      <dgm:spPr/>
    </dgm:pt>
    <dgm:pt modelId="{E09A806D-0F26-49FB-9B58-4D4D0EA01175}" type="pres">
      <dgm:prSet presAssocID="{A685FC9F-9BE7-41D8-B5F2-AD9B9EE16842}" presName="box" presStyleLbl="node1" presStyleIdx="2" presStyleCnt="3"/>
      <dgm:spPr/>
    </dgm:pt>
    <dgm:pt modelId="{3FEEC0AA-31B2-44CB-B08B-F12655686081}" type="pres">
      <dgm:prSet presAssocID="{A685FC9F-9BE7-41D8-B5F2-AD9B9EE16842}" presName="img" presStyleLbl="fgImgPlace1" presStyleIdx="2" presStyleCnt="3"/>
      <dgm:spPr>
        <a:solidFill>
          <a:schemeClr val="accent5">
            <a:lumMod val="20000"/>
            <a:lumOff val="80000"/>
          </a:schemeClr>
        </a:solidFill>
      </dgm:spPr>
    </dgm:pt>
    <dgm:pt modelId="{D548453D-FF7C-4CD5-9D16-6AF6CE20ED4B}" type="pres">
      <dgm:prSet presAssocID="{A685FC9F-9BE7-41D8-B5F2-AD9B9EE16842}" presName="text" presStyleLbl="node1" presStyleIdx="2" presStyleCnt="3">
        <dgm:presLayoutVars>
          <dgm:bulletEnabled val="1"/>
        </dgm:presLayoutVars>
      </dgm:prSet>
      <dgm:spPr/>
    </dgm:pt>
  </dgm:ptLst>
  <dgm:cxnLst>
    <dgm:cxn modelId="{B6BF2C42-C3F2-4BCD-9C33-54BD8E679F1C}" srcId="{10341D77-5CFB-4125-B7C5-CBB9DF2460B4}" destId="{525A8895-1918-4F14-9121-93328C957C9D}" srcOrd="0" destOrd="0" parTransId="{9BE349E6-F4A6-4FFA-A9DC-EE7E9AD7CB01}" sibTransId="{030151BE-C3C9-4A1B-90C6-C5EB7BA4C12B}"/>
    <dgm:cxn modelId="{BD022765-189B-4008-8136-2AFE418D5B0C}" type="presOf" srcId="{525A8895-1918-4F14-9121-93328C957C9D}" destId="{27AD4612-5BF1-4D01-B824-511789C6F38B}" srcOrd="1" destOrd="0" presId="urn:microsoft.com/office/officeart/2005/8/layout/vList4"/>
    <dgm:cxn modelId="{EF66E66B-1638-4F67-96FE-82C2153FED0B}" type="presOf" srcId="{10341D77-5CFB-4125-B7C5-CBB9DF2460B4}" destId="{E89712C7-B68C-4AD1-BB15-2BD723FBA201}" srcOrd="0" destOrd="0" presId="urn:microsoft.com/office/officeart/2005/8/layout/vList4"/>
    <dgm:cxn modelId="{75BA9A6F-DF34-448A-AB3E-9291EB1DC1FA}" type="presOf" srcId="{525A8895-1918-4F14-9121-93328C957C9D}" destId="{2BE961B5-6F41-40F6-85E0-818B33E233E3}" srcOrd="0" destOrd="0" presId="urn:microsoft.com/office/officeart/2005/8/layout/vList4"/>
    <dgm:cxn modelId="{0EAA8A54-097D-4D4E-AB58-34FB620CA21F}" srcId="{10341D77-5CFB-4125-B7C5-CBB9DF2460B4}" destId="{A685FC9F-9BE7-41D8-B5F2-AD9B9EE16842}" srcOrd="2" destOrd="0" parTransId="{D266FBAA-3C73-4993-8EF4-C8CC3C0F8FFE}" sibTransId="{B042D2AE-B8A3-4196-A270-55D2BC8371D9}"/>
    <dgm:cxn modelId="{3BFB6288-8ACF-4F64-BFBE-14B778E144E3}" srcId="{10341D77-5CFB-4125-B7C5-CBB9DF2460B4}" destId="{FE104DC8-188A-4CB2-9091-E2D6774ACD92}" srcOrd="1" destOrd="0" parTransId="{C085AE46-FB53-4A55-8BEF-1E698C15A4C0}" sibTransId="{27F7B16E-018B-43F9-AD24-2C4F92F8FA4B}"/>
    <dgm:cxn modelId="{AEEB13A3-7E18-4595-851F-37A8282D4BBD}" type="presOf" srcId="{A685FC9F-9BE7-41D8-B5F2-AD9B9EE16842}" destId="{D548453D-FF7C-4CD5-9D16-6AF6CE20ED4B}" srcOrd="1" destOrd="0" presId="urn:microsoft.com/office/officeart/2005/8/layout/vList4"/>
    <dgm:cxn modelId="{3299F5A4-8881-4866-9F60-993E8A8D0476}" type="presOf" srcId="{FE104DC8-188A-4CB2-9091-E2D6774ACD92}" destId="{A46581F5-0705-4125-85FD-9AB1A4D6CC94}" srcOrd="0" destOrd="0" presId="urn:microsoft.com/office/officeart/2005/8/layout/vList4"/>
    <dgm:cxn modelId="{066E56D5-BFD4-4538-8EC9-F73131DAFC61}" type="presOf" srcId="{A685FC9F-9BE7-41D8-B5F2-AD9B9EE16842}" destId="{E09A806D-0F26-49FB-9B58-4D4D0EA01175}" srcOrd="0" destOrd="0" presId="urn:microsoft.com/office/officeart/2005/8/layout/vList4"/>
    <dgm:cxn modelId="{888C04DC-2507-4642-A200-1C953993E836}" type="presOf" srcId="{FE104DC8-188A-4CB2-9091-E2D6774ACD92}" destId="{EFE0D5FA-51B2-4FA9-A805-1BCF02493951}" srcOrd="1" destOrd="0" presId="urn:microsoft.com/office/officeart/2005/8/layout/vList4"/>
    <dgm:cxn modelId="{4D395645-BE5A-4868-A27B-BB073680A85F}" type="presParOf" srcId="{E89712C7-B68C-4AD1-BB15-2BD723FBA201}" destId="{9E150653-07E8-447B-8FA0-735EFCAD9CB0}" srcOrd="0" destOrd="0" presId="urn:microsoft.com/office/officeart/2005/8/layout/vList4"/>
    <dgm:cxn modelId="{719066BD-9D80-45B8-B34F-A47801A298E5}" type="presParOf" srcId="{9E150653-07E8-447B-8FA0-735EFCAD9CB0}" destId="{2BE961B5-6F41-40F6-85E0-818B33E233E3}" srcOrd="0" destOrd="0" presId="urn:microsoft.com/office/officeart/2005/8/layout/vList4"/>
    <dgm:cxn modelId="{394B010F-EC17-4BCC-9F10-7D15FF60E894}" type="presParOf" srcId="{9E150653-07E8-447B-8FA0-735EFCAD9CB0}" destId="{0064B191-E601-4889-99C7-38CF980E98AC}" srcOrd="1" destOrd="0" presId="urn:microsoft.com/office/officeart/2005/8/layout/vList4"/>
    <dgm:cxn modelId="{F44A6680-42E0-4853-BF44-A6FDD7D77509}" type="presParOf" srcId="{9E150653-07E8-447B-8FA0-735EFCAD9CB0}" destId="{27AD4612-5BF1-4D01-B824-511789C6F38B}" srcOrd="2" destOrd="0" presId="urn:microsoft.com/office/officeart/2005/8/layout/vList4"/>
    <dgm:cxn modelId="{E5A437B3-4D47-495F-90D4-150EDE1D1994}" type="presParOf" srcId="{E89712C7-B68C-4AD1-BB15-2BD723FBA201}" destId="{E96CF13E-B53D-4FE3-8F4C-7DB0EF2AF97A}" srcOrd="1" destOrd="0" presId="urn:microsoft.com/office/officeart/2005/8/layout/vList4"/>
    <dgm:cxn modelId="{944F5360-19BC-473B-876E-C46E8AE1329A}" type="presParOf" srcId="{E89712C7-B68C-4AD1-BB15-2BD723FBA201}" destId="{95FEC45F-833E-4A1C-83A3-E0A6B17CF8B8}" srcOrd="2" destOrd="0" presId="urn:microsoft.com/office/officeart/2005/8/layout/vList4"/>
    <dgm:cxn modelId="{B15C86F5-B51F-447B-B98C-5896D94FA2BE}" type="presParOf" srcId="{95FEC45F-833E-4A1C-83A3-E0A6B17CF8B8}" destId="{A46581F5-0705-4125-85FD-9AB1A4D6CC94}" srcOrd="0" destOrd="0" presId="urn:microsoft.com/office/officeart/2005/8/layout/vList4"/>
    <dgm:cxn modelId="{4E3A1A2F-8B50-43E3-8BC2-91D70B3027AC}" type="presParOf" srcId="{95FEC45F-833E-4A1C-83A3-E0A6B17CF8B8}" destId="{51E53574-53E8-4222-B005-DD912A7B1129}" srcOrd="1" destOrd="0" presId="urn:microsoft.com/office/officeart/2005/8/layout/vList4"/>
    <dgm:cxn modelId="{8FE9E2AA-27DE-4627-895E-BC398A3F6C7D}" type="presParOf" srcId="{95FEC45F-833E-4A1C-83A3-E0A6B17CF8B8}" destId="{EFE0D5FA-51B2-4FA9-A805-1BCF02493951}" srcOrd="2" destOrd="0" presId="urn:microsoft.com/office/officeart/2005/8/layout/vList4"/>
    <dgm:cxn modelId="{94EBFF0F-8A19-4A7C-AAF1-A280441045DC}" type="presParOf" srcId="{E89712C7-B68C-4AD1-BB15-2BD723FBA201}" destId="{DF8AE1C6-64F9-4D35-BC21-F227535DDE76}" srcOrd="3" destOrd="0" presId="urn:microsoft.com/office/officeart/2005/8/layout/vList4"/>
    <dgm:cxn modelId="{BA185B0C-3FBA-4A96-9F07-8EAC16C84017}" type="presParOf" srcId="{E89712C7-B68C-4AD1-BB15-2BD723FBA201}" destId="{BE08EB74-8631-4E81-B00F-51C92A5FEFB4}" srcOrd="4" destOrd="0" presId="urn:microsoft.com/office/officeart/2005/8/layout/vList4"/>
    <dgm:cxn modelId="{83564A34-B34C-4C5B-80A0-800195A19F95}" type="presParOf" srcId="{BE08EB74-8631-4E81-B00F-51C92A5FEFB4}" destId="{E09A806D-0F26-49FB-9B58-4D4D0EA01175}" srcOrd="0" destOrd="0" presId="urn:microsoft.com/office/officeart/2005/8/layout/vList4"/>
    <dgm:cxn modelId="{C2ED3A30-69C5-4DAA-9492-51BEFC7DFCB0}" type="presParOf" srcId="{BE08EB74-8631-4E81-B00F-51C92A5FEFB4}" destId="{3FEEC0AA-31B2-44CB-B08B-F12655686081}" srcOrd="1" destOrd="0" presId="urn:microsoft.com/office/officeart/2005/8/layout/vList4"/>
    <dgm:cxn modelId="{1F243C1C-CA7F-403E-9631-60AE238CEBFB}" type="presParOf" srcId="{BE08EB74-8631-4E81-B00F-51C92A5FEFB4}" destId="{D548453D-FF7C-4CD5-9D16-6AF6CE20ED4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FE1ACA-D6E0-4B61-BEEA-8D4C4A0F9218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C631F347-FEBB-48CD-96F3-E64226470DDD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E1734F54-06FA-479E-A520-0B7BBFFB483F}" type="parTrans" cxnId="{29B47606-5343-4ECE-841D-DDDF7702F989}">
      <dgm:prSet/>
      <dgm:spPr/>
      <dgm:t>
        <a:bodyPr/>
        <a:lstStyle/>
        <a:p>
          <a:endParaRPr lang="ru-RU"/>
        </a:p>
      </dgm:t>
    </dgm:pt>
    <dgm:pt modelId="{B488D96D-D480-48C1-9DB6-B6CC5D66FAFB}" type="sibTrans" cxnId="{29B47606-5343-4ECE-841D-DDDF7702F989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  <dgm:t>
        <a:bodyPr/>
        <a:lstStyle/>
        <a:p>
          <a:endParaRPr lang="ru-RU"/>
        </a:p>
      </dgm:t>
    </dgm:pt>
    <dgm:pt modelId="{FCECF603-F813-4E8F-89AA-6AEE81984017}" type="pres">
      <dgm:prSet presAssocID="{72FE1ACA-D6E0-4B61-BEEA-8D4C4A0F9218}" presName="Name0" presStyleCnt="0">
        <dgm:presLayoutVars>
          <dgm:chMax val="7"/>
          <dgm:chPref val="7"/>
          <dgm:dir/>
        </dgm:presLayoutVars>
      </dgm:prSet>
      <dgm:spPr/>
    </dgm:pt>
    <dgm:pt modelId="{D3FC8A93-0B9C-4C2C-B009-C44C3BCCEB2B}" type="pres">
      <dgm:prSet presAssocID="{72FE1ACA-D6E0-4B61-BEEA-8D4C4A0F9218}" presName="Name1" presStyleCnt="0"/>
      <dgm:spPr/>
    </dgm:pt>
    <dgm:pt modelId="{266169A1-75B1-4687-907E-0CB7D947AE7A}" type="pres">
      <dgm:prSet presAssocID="{B488D96D-D480-48C1-9DB6-B6CC5D66FAFB}" presName="picture_1" presStyleCnt="0"/>
      <dgm:spPr/>
    </dgm:pt>
    <dgm:pt modelId="{7A5B29C5-62B7-42A8-8709-2FDC81F9DE9D}" type="pres">
      <dgm:prSet presAssocID="{B488D96D-D480-48C1-9DB6-B6CC5D66FAFB}" presName="pictureRepeatNode" presStyleLbl="alignImgPlace1" presStyleIdx="0" presStyleCnt="1" custScaleX="131386" custScaleY="123186" custLinFactNeighborX="553" custLinFactNeighborY="11535"/>
      <dgm:spPr/>
    </dgm:pt>
    <dgm:pt modelId="{87EECBF4-F7BD-412D-A2C2-85D8CE768C97}" type="pres">
      <dgm:prSet presAssocID="{C631F347-FEBB-48CD-96F3-E64226470DDD}" presName="text_1" presStyleLbl="node1" presStyleIdx="0" presStyleCnt="0">
        <dgm:presLayoutVars>
          <dgm:bulletEnabled val="1"/>
        </dgm:presLayoutVars>
      </dgm:prSet>
      <dgm:spPr/>
    </dgm:pt>
  </dgm:ptLst>
  <dgm:cxnLst>
    <dgm:cxn modelId="{29B47606-5343-4ECE-841D-DDDF7702F989}" srcId="{72FE1ACA-D6E0-4B61-BEEA-8D4C4A0F9218}" destId="{C631F347-FEBB-48CD-96F3-E64226470DDD}" srcOrd="0" destOrd="0" parTransId="{E1734F54-06FA-479E-A520-0B7BBFFB483F}" sibTransId="{B488D96D-D480-48C1-9DB6-B6CC5D66FAFB}"/>
    <dgm:cxn modelId="{D6F95F16-0E74-469C-BD59-D12267CCEF79}" type="presOf" srcId="{B488D96D-D480-48C1-9DB6-B6CC5D66FAFB}" destId="{7A5B29C5-62B7-42A8-8709-2FDC81F9DE9D}" srcOrd="0" destOrd="0" presId="urn:microsoft.com/office/officeart/2008/layout/CircularPictureCallout"/>
    <dgm:cxn modelId="{AAEBF964-7A7B-458E-BC21-742B8D5B1B33}" type="presOf" srcId="{C631F347-FEBB-48CD-96F3-E64226470DDD}" destId="{87EECBF4-F7BD-412D-A2C2-85D8CE768C97}" srcOrd="0" destOrd="0" presId="urn:microsoft.com/office/officeart/2008/layout/CircularPictureCallout"/>
    <dgm:cxn modelId="{0F2CBFEE-FEDC-486D-A702-2778E6ADF430}" type="presOf" srcId="{72FE1ACA-D6E0-4B61-BEEA-8D4C4A0F9218}" destId="{FCECF603-F813-4E8F-89AA-6AEE81984017}" srcOrd="0" destOrd="0" presId="urn:microsoft.com/office/officeart/2008/layout/CircularPictureCallout"/>
    <dgm:cxn modelId="{08B74EA1-151A-41BB-A626-543CCE6823FE}" type="presParOf" srcId="{FCECF603-F813-4E8F-89AA-6AEE81984017}" destId="{D3FC8A93-0B9C-4C2C-B009-C44C3BCCEB2B}" srcOrd="0" destOrd="0" presId="urn:microsoft.com/office/officeart/2008/layout/CircularPictureCallout"/>
    <dgm:cxn modelId="{4980ED9E-4E17-4F62-8CCB-4F4A55F4391C}" type="presParOf" srcId="{D3FC8A93-0B9C-4C2C-B009-C44C3BCCEB2B}" destId="{266169A1-75B1-4687-907E-0CB7D947AE7A}" srcOrd="0" destOrd="0" presId="urn:microsoft.com/office/officeart/2008/layout/CircularPictureCallout"/>
    <dgm:cxn modelId="{3ADA69BC-EB57-466F-8C11-307BA706DC1D}" type="presParOf" srcId="{266169A1-75B1-4687-907E-0CB7D947AE7A}" destId="{7A5B29C5-62B7-42A8-8709-2FDC81F9DE9D}" srcOrd="0" destOrd="0" presId="urn:microsoft.com/office/officeart/2008/layout/CircularPictureCallout"/>
    <dgm:cxn modelId="{BBE1833C-490B-4B40-BAFD-D767631303D6}" type="presParOf" srcId="{D3FC8A93-0B9C-4C2C-B009-C44C3BCCEB2B}" destId="{87EECBF4-F7BD-412D-A2C2-85D8CE768C97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00308C-1A9D-49F1-8CE6-AC69DE488FE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EFD5F0-8B8A-446F-A90C-F0FE8EB13BB2}">
      <dgm:prSet phldrT="[Текст]"/>
      <dgm:spPr>
        <a:xfrm rot="5400000">
          <a:off x="-103692" y="103939"/>
          <a:ext cx="691284" cy="48389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1.01.2024 – 1.03.2024</a:t>
          </a:r>
        </a:p>
      </dgm:t>
    </dgm:pt>
    <dgm:pt modelId="{FDF7C1CF-E061-42CA-906C-CA58CFA1DEBC}" type="parTrans" cxnId="{577971B6-3607-479E-B769-66D5837ADC4B}">
      <dgm:prSet/>
      <dgm:spPr/>
      <dgm:t>
        <a:bodyPr/>
        <a:lstStyle/>
        <a:p>
          <a:endParaRPr lang="ru-RU"/>
        </a:p>
      </dgm:t>
    </dgm:pt>
    <dgm:pt modelId="{FEAA2B6B-8545-4413-8B99-71B4994260D6}" type="sibTrans" cxnId="{577971B6-3607-479E-B769-66D5837ADC4B}">
      <dgm:prSet/>
      <dgm:spPr/>
      <dgm:t>
        <a:bodyPr/>
        <a:lstStyle/>
        <a:p>
          <a:endParaRPr lang="ru-RU"/>
        </a:p>
      </dgm:t>
    </dgm:pt>
    <dgm:pt modelId="{22DB5607-6372-4238-94AA-9FC9FACD6C81}">
      <dgm:prSet phldrT="[Текст]"/>
      <dgm:spPr>
        <a:xfrm rot="5400000">
          <a:off x="2895503" y="-2411357"/>
          <a:ext cx="449334" cy="5272543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Создание функции </a:t>
          </a:r>
          <a:r>
            <a:rPr lang="ru-RU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автокалибровки</a:t>
          </a: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и тестирования</a:t>
          </a:r>
        </a:p>
      </dgm:t>
    </dgm:pt>
    <dgm:pt modelId="{52BFEB8F-2A97-4F29-97AE-1CD0CEDD9097}" type="parTrans" cxnId="{B9655D7B-70CD-49BC-A549-75AEE1CACF29}">
      <dgm:prSet/>
      <dgm:spPr/>
      <dgm:t>
        <a:bodyPr/>
        <a:lstStyle/>
        <a:p>
          <a:endParaRPr lang="ru-RU"/>
        </a:p>
      </dgm:t>
    </dgm:pt>
    <dgm:pt modelId="{C5250E5E-0774-4011-A11E-71801FF24C77}" type="sibTrans" cxnId="{B9655D7B-70CD-49BC-A549-75AEE1CACF29}">
      <dgm:prSet/>
      <dgm:spPr/>
      <dgm:t>
        <a:bodyPr/>
        <a:lstStyle/>
        <a:p>
          <a:endParaRPr lang="ru-RU"/>
        </a:p>
      </dgm:t>
    </dgm:pt>
    <dgm:pt modelId="{B42AB23A-26D3-4CE2-9E3D-AAEE7BF739E7}">
      <dgm:prSet phldrT="[Текст]"/>
      <dgm:spPr>
        <a:xfrm rot="5400000">
          <a:off x="-103692" y="693476"/>
          <a:ext cx="691284" cy="48389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rgbClr val="FFFFFF"/>
              </a:solidFill>
              <a:latin typeface="Arial"/>
              <a:ea typeface="+mn-ea"/>
              <a:cs typeface="+mn-cs"/>
            </a:rPr>
            <a:t>1.03.2021 – 1.09.2024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41D06AF-7189-4C0B-BAF2-8F9D0577572F}" type="parTrans" cxnId="{35803515-6F44-43E5-8316-2891D23C6542}">
      <dgm:prSet/>
      <dgm:spPr/>
      <dgm:t>
        <a:bodyPr/>
        <a:lstStyle/>
        <a:p>
          <a:endParaRPr lang="ru-RU"/>
        </a:p>
      </dgm:t>
    </dgm:pt>
    <dgm:pt modelId="{6ABB2BC9-9391-4383-87FA-368006583F92}" type="sibTrans" cxnId="{35803515-6F44-43E5-8316-2891D23C6542}">
      <dgm:prSet/>
      <dgm:spPr/>
      <dgm:t>
        <a:bodyPr/>
        <a:lstStyle/>
        <a:p>
          <a:endParaRPr lang="ru-RU"/>
        </a:p>
      </dgm:t>
    </dgm:pt>
    <dgm:pt modelId="{64801A6B-0C6F-45B4-A3DF-DE5BDEB0B034}">
      <dgm:prSet phldrT="[Текст]"/>
      <dgm:spPr>
        <a:xfrm rot="5400000">
          <a:off x="2895503" y="-1821820"/>
          <a:ext cx="449334" cy="5272543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Создание базы индексов </a:t>
          </a:r>
          <a:r>
            <a:rPr lang="ru-RU" dirty="0">
              <a:solidFill>
                <a:schemeClr val="tx1"/>
              </a:solidFill>
              <a:latin typeface="Arial"/>
              <a:ea typeface="+mn-ea"/>
              <a:cs typeface="+mn-cs"/>
            </a:rPr>
            <a:t>различных видов рыбы и консервов</a:t>
          </a:r>
        </a:p>
      </dgm:t>
    </dgm:pt>
    <dgm:pt modelId="{9D61FEC5-37B0-414F-89A8-312F763F3C3B}" type="parTrans" cxnId="{C6B832B4-ADB1-409B-ABD9-AB5128952EFC}">
      <dgm:prSet/>
      <dgm:spPr/>
      <dgm:t>
        <a:bodyPr/>
        <a:lstStyle/>
        <a:p>
          <a:endParaRPr lang="ru-RU"/>
        </a:p>
      </dgm:t>
    </dgm:pt>
    <dgm:pt modelId="{F170E5C8-55E3-455F-8CB1-7ABED400929B}" type="sibTrans" cxnId="{C6B832B4-ADB1-409B-ABD9-AB5128952EFC}">
      <dgm:prSet/>
      <dgm:spPr/>
      <dgm:t>
        <a:bodyPr/>
        <a:lstStyle/>
        <a:p>
          <a:endParaRPr lang="ru-RU"/>
        </a:p>
      </dgm:t>
    </dgm:pt>
    <dgm:pt modelId="{C2DCA82F-6540-4C8E-A093-0EB40A4F369D}">
      <dgm:prSet phldrT="[Текст]"/>
      <dgm:spPr>
        <a:xfrm rot="5400000">
          <a:off x="-103692" y="1283012"/>
          <a:ext cx="691284" cy="48389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1.09.2024 – 1.12.2024</a:t>
          </a:r>
        </a:p>
      </dgm:t>
    </dgm:pt>
    <dgm:pt modelId="{9F702D7F-2A86-4B00-9B4D-ADA3EDEAEB6B}" type="parTrans" cxnId="{40EDC9D9-25BD-4F6A-9E65-9F92C85B8525}">
      <dgm:prSet/>
      <dgm:spPr/>
      <dgm:t>
        <a:bodyPr/>
        <a:lstStyle/>
        <a:p>
          <a:endParaRPr lang="ru-RU"/>
        </a:p>
      </dgm:t>
    </dgm:pt>
    <dgm:pt modelId="{594E2144-8F79-4C7D-A893-5BE0F4B9C906}" type="sibTrans" cxnId="{40EDC9D9-25BD-4F6A-9E65-9F92C85B8525}">
      <dgm:prSet/>
      <dgm:spPr/>
      <dgm:t>
        <a:bodyPr/>
        <a:lstStyle/>
        <a:p>
          <a:endParaRPr lang="ru-RU"/>
        </a:p>
      </dgm:t>
    </dgm:pt>
    <dgm:pt modelId="{30B8CF1E-9C9E-4DF2-9F1B-4A47E54A784E}">
      <dgm:prSet phldrT="[Текст]"/>
      <dgm:spPr>
        <a:xfrm rot="5400000">
          <a:off x="2895503" y="-1232284"/>
          <a:ext cx="449334" cy="5272543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Добавление баз +</a:t>
          </a:r>
          <a:r>
            <a:rPr lang="en-US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тестирование</a:t>
          </a:r>
        </a:p>
      </dgm:t>
    </dgm:pt>
    <dgm:pt modelId="{E96A7FBB-35EB-4377-A5FF-92AB62F0D7A0}" type="parTrans" cxnId="{0F89363B-3363-4884-B17F-1A27ECAAC405}">
      <dgm:prSet/>
      <dgm:spPr/>
      <dgm:t>
        <a:bodyPr/>
        <a:lstStyle/>
        <a:p>
          <a:endParaRPr lang="ru-RU"/>
        </a:p>
      </dgm:t>
    </dgm:pt>
    <dgm:pt modelId="{E6A06E4E-6D18-4C0B-B933-543B54975C5B}" type="sibTrans" cxnId="{0F89363B-3363-4884-B17F-1A27ECAAC405}">
      <dgm:prSet/>
      <dgm:spPr/>
      <dgm:t>
        <a:bodyPr/>
        <a:lstStyle/>
        <a:p>
          <a:endParaRPr lang="ru-RU"/>
        </a:p>
      </dgm:t>
    </dgm:pt>
    <dgm:pt modelId="{F71895D0-428D-469E-9CD8-A030D0B1095E}">
      <dgm:prSet phldrT="[Текст]"/>
      <dgm:spPr>
        <a:xfrm rot="5400000">
          <a:off x="-103692" y="2462085"/>
          <a:ext cx="691284" cy="48389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1.12.2024 – 1.03.2025</a:t>
          </a:r>
        </a:p>
      </dgm:t>
    </dgm:pt>
    <dgm:pt modelId="{1AFD771D-ECA6-4802-94EA-D69306CAA571}" type="parTrans" cxnId="{8ED0F738-3F49-46AC-B5CF-24BFA254DF28}">
      <dgm:prSet/>
      <dgm:spPr/>
      <dgm:t>
        <a:bodyPr/>
        <a:lstStyle/>
        <a:p>
          <a:endParaRPr lang="ru-RU"/>
        </a:p>
      </dgm:t>
    </dgm:pt>
    <dgm:pt modelId="{2F8C25F3-541B-4CC3-8CDC-16F14FD15BD2}" type="sibTrans" cxnId="{8ED0F738-3F49-46AC-B5CF-24BFA254DF28}">
      <dgm:prSet/>
      <dgm:spPr/>
      <dgm:t>
        <a:bodyPr/>
        <a:lstStyle/>
        <a:p>
          <a:endParaRPr lang="ru-RU"/>
        </a:p>
      </dgm:t>
    </dgm:pt>
    <dgm:pt modelId="{78316D3A-82A2-479E-89C4-02F776EA6C83}">
      <dgm:prSet/>
      <dgm:spPr>
        <a:xfrm rot="5400000">
          <a:off x="2895503" y="-53211"/>
          <a:ext cx="449334" cy="5272543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Сборка</a:t>
          </a:r>
          <a:r>
            <a:rPr lang="ru-RU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небольшой партии из 10 сенсоров</a:t>
          </a:r>
          <a:endParaRPr lang="ru-RU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2E5D6E44-B511-496F-9D33-A9512F259869}" type="parTrans" cxnId="{6B8CDE46-4966-4182-848A-8EFC04B05D97}">
      <dgm:prSet/>
      <dgm:spPr/>
      <dgm:t>
        <a:bodyPr/>
        <a:lstStyle/>
        <a:p>
          <a:endParaRPr lang="ru-RU"/>
        </a:p>
      </dgm:t>
    </dgm:pt>
    <dgm:pt modelId="{3D57BDB3-60BF-4ACA-94F0-E77208046EE7}" type="sibTrans" cxnId="{6B8CDE46-4966-4182-848A-8EFC04B05D97}">
      <dgm:prSet/>
      <dgm:spPr/>
      <dgm:t>
        <a:bodyPr/>
        <a:lstStyle/>
        <a:p>
          <a:endParaRPr lang="ru-RU"/>
        </a:p>
      </dgm:t>
    </dgm:pt>
    <dgm:pt modelId="{AACEE6A8-1AFE-4CAF-968C-BF9BD8678A6F}">
      <dgm:prSet/>
      <dgm:spPr>
        <a:xfrm rot="5400000">
          <a:off x="-103692" y="3051621"/>
          <a:ext cx="691284" cy="48389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1.03.2025 – 1.06.2025</a:t>
          </a:r>
        </a:p>
      </dgm:t>
    </dgm:pt>
    <dgm:pt modelId="{867B80B1-9A14-48CD-B42B-AA737A0729B6}" type="parTrans" cxnId="{E6B8B86E-F72A-4286-9DBF-E59BDAB5D1E5}">
      <dgm:prSet/>
      <dgm:spPr/>
      <dgm:t>
        <a:bodyPr/>
        <a:lstStyle/>
        <a:p>
          <a:endParaRPr lang="ru-RU"/>
        </a:p>
      </dgm:t>
    </dgm:pt>
    <dgm:pt modelId="{410D51B3-09B3-4281-B922-5A1A6A8553D5}" type="sibTrans" cxnId="{E6B8B86E-F72A-4286-9DBF-E59BDAB5D1E5}">
      <dgm:prSet/>
      <dgm:spPr/>
      <dgm:t>
        <a:bodyPr/>
        <a:lstStyle/>
        <a:p>
          <a:endParaRPr lang="ru-RU"/>
        </a:p>
      </dgm:t>
    </dgm:pt>
    <dgm:pt modelId="{3BD7F47F-1BB8-49C6-AA7A-6DB67A6B5EDA}">
      <dgm:prSet/>
      <dgm:spPr>
        <a:xfrm rot="5400000">
          <a:off x="2895503" y="536324"/>
          <a:ext cx="449334" cy="5272543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Апробация по договоренности с потенциальными заказчиками </a:t>
          </a:r>
        </a:p>
      </dgm:t>
    </dgm:pt>
    <dgm:pt modelId="{D960D9AA-64D3-429F-B979-652739B310B0}" type="parTrans" cxnId="{1062F155-E82D-4618-9D4A-58250F63676B}">
      <dgm:prSet/>
      <dgm:spPr/>
      <dgm:t>
        <a:bodyPr/>
        <a:lstStyle/>
        <a:p>
          <a:endParaRPr lang="ru-RU"/>
        </a:p>
      </dgm:t>
    </dgm:pt>
    <dgm:pt modelId="{6487D91B-60E8-423B-9CCB-15730C3950F9}" type="sibTrans" cxnId="{1062F155-E82D-4618-9D4A-58250F63676B}">
      <dgm:prSet/>
      <dgm:spPr/>
      <dgm:t>
        <a:bodyPr/>
        <a:lstStyle/>
        <a:p>
          <a:endParaRPr lang="ru-RU"/>
        </a:p>
      </dgm:t>
    </dgm:pt>
    <dgm:pt modelId="{40C820E7-41F8-47A3-A988-72A0B7C1A3B5}" type="pres">
      <dgm:prSet presAssocID="{D200308C-1A9D-49F1-8CE6-AC69DE488FE7}" presName="linearFlow" presStyleCnt="0">
        <dgm:presLayoutVars>
          <dgm:dir/>
          <dgm:animLvl val="lvl"/>
          <dgm:resizeHandles val="exact"/>
        </dgm:presLayoutVars>
      </dgm:prSet>
      <dgm:spPr/>
    </dgm:pt>
    <dgm:pt modelId="{C99A2D4B-00A7-44AB-A04F-8C91A173FFC1}" type="pres">
      <dgm:prSet presAssocID="{42EFD5F0-8B8A-446F-A90C-F0FE8EB13BB2}" presName="composite" presStyleCnt="0"/>
      <dgm:spPr/>
    </dgm:pt>
    <dgm:pt modelId="{0F46C582-CB8B-450F-8D59-B083403A9660}" type="pres">
      <dgm:prSet presAssocID="{42EFD5F0-8B8A-446F-A90C-F0FE8EB13BB2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C9927755-65BA-499B-919A-6B3F4FF4E801}" type="pres">
      <dgm:prSet presAssocID="{42EFD5F0-8B8A-446F-A90C-F0FE8EB13BB2}" presName="descendantText" presStyleLbl="alignAcc1" presStyleIdx="0" presStyleCnt="5">
        <dgm:presLayoutVars>
          <dgm:bulletEnabled val="1"/>
        </dgm:presLayoutVars>
      </dgm:prSet>
      <dgm:spPr/>
    </dgm:pt>
    <dgm:pt modelId="{9C93D936-5CD7-4BA1-99C2-341BFB2EA035}" type="pres">
      <dgm:prSet presAssocID="{FEAA2B6B-8545-4413-8B99-71B4994260D6}" presName="sp" presStyleCnt="0"/>
      <dgm:spPr/>
    </dgm:pt>
    <dgm:pt modelId="{090DCF2A-2EE2-4DEB-9001-3F37AA1830A4}" type="pres">
      <dgm:prSet presAssocID="{B42AB23A-26D3-4CE2-9E3D-AAEE7BF739E7}" presName="composite" presStyleCnt="0"/>
      <dgm:spPr/>
    </dgm:pt>
    <dgm:pt modelId="{AACC37DA-5172-40A6-A461-8894475D978E}" type="pres">
      <dgm:prSet presAssocID="{B42AB23A-26D3-4CE2-9E3D-AAEE7BF739E7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69F2AD8B-F0CC-416B-8163-814CE1DA8032}" type="pres">
      <dgm:prSet presAssocID="{B42AB23A-26D3-4CE2-9E3D-AAEE7BF739E7}" presName="descendantText" presStyleLbl="alignAcc1" presStyleIdx="1" presStyleCnt="5">
        <dgm:presLayoutVars>
          <dgm:bulletEnabled val="1"/>
        </dgm:presLayoutVars>
      </dgm:prSet>
      <dgm:spPr/>
    </dgm:pt>
    <dgm:pt modelId="{A4FDC93B-D6CD-4E0F-B140-69DF820152DC}" type="pres">
      <dgm:prSet presAssocID="{6ABB2BC9-9391-4383-87FA-368006583F92}" presName="sp" presStyleCnt="0"/>
      <dgm:spPr/>
    </dgm:pt>
    <dgm:pt modelId="{9218206E-F0DD-4E4E-8956-6D54F27A8F3D}" type="pres">
      <dgm:prSet presAssocID="{C2DCA82F-6540-4C8E-A093-0EB40A4F369D}" presName="composite" presStyleCnt="0"/>
      <dgm:spPr/>
    </dgm:pt>
    <dgm:pt modelId="{44E823F2-BA9C-4F20-BE2B-1894B43A0F12}" type="pres">
      <dgm:prSet presAssocID="{C2DCA82F-6540-4C8E-A093-0EB40A4F369D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CEB5734-6CD0-454F-B0FA-B8139180C003}" type="pres">
      <dgm:prSet presAssocID="{C2DCA82F-6540-4C8E-A093-0EB40A4F369D}" presName="descendantText" presStyleLbl="alignAcc1" presStyleIdx="2" presStyleCnt="5">
        <dgm:presLayoutVars>
          <dgm:bulletEnabled val="1"/>
        </dgm:presLayoutVars>
      </dgm:prSet>
      <dgm:spPr/>
    </dgm:pt>
    <dgm:pt modelId="{1E8EB938-FEE0-45A3-8D35-B21F8017BB90}" type="pres">
      <dgm:prSet presAssocID="{594E2144-8F79-4C7D-A893-5BE0F4B9C906}" presName="sp" presStyleCnt="0"/>
      <dgm:spPr/>
    </dgm:pt>
    <dgm:pt modelId="{1E224CDF-326E-499C-A0EC-2BBFBB2F5D79}" type="pres">
      <dgm:prSet presAssocID="{F71895D0-428D-469E-9CD8-A030D0B1095E}" presName="composite" presStyleCnt="0"/>
      <dgm:spPr/>
    </dgm:pt>
    <dgm:pt modelId="{0115A5AF-91CE-4BF4-95BC-584E688B66CD}" type="pres">
      <dgm:prSet presAssocID="{F71895D0-428D-469E-9CD8-A030D0B1095E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D9AE7BF1-8D06-41FA-B214-B3A686E40B19}" type="pres">
      <dgm:prSet presAssocID="{F71895D0-428D-469E-9CD8-A030D0B1095E}" presName="descendantText" presStyleLbl="alignAcc1" presStyleIdx="3" presStyleCnt="5">
        <dgm:presLayoutVars>
          <dgm:bulletEnabled val="1"/>
        </dgm:presLayoutVars>
      </dgm:prSet>
      <dgm:spPr/>
    </dgm:pt>
    <dgm:pt modelId="{FE370043-059B-42DD-9CCB-01142D78138E}" type="pres">
      <dgm:prSet presAssocID="{2F8C25F3-541B-4CC3-8CDC-16F14FD15BD2}" presName="sp" presStyleCnt="0"/>
      <dgm:spPr/>
    </dgm:pt>
    <dgm:pt modelId="{AF44A2FD-FCCD-4452-8562-DE115320D861}" type="pres">
      <dgm:prSet presAssocID="{AACEE6A8-1AFE-4CAF-968C-BF9BD8678A6F}" presName="composite" presStyleCnt="0"/>
      <dgm:spPr/>
    </dgm:pt>
    <dgm:pt modelId="{037823DA-0007-470A-AE00-E2C54F9F8188}" type="pres">
      <dgm:prSet presAssocID="{AACEE6A8-1AFE-4CAF-968C-BF9BD8678A6F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9B5FA2B7-418E-4E0B-9FEC-A23B42FDD290}" type="pres">
      <dgm:prSet presAssocID="{AACEE6A8-1AFE-4CAF-968C-BF9BD8678A6F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90A50E14-D909-4E83-9E6F-C942AFCF629E}" type="presOf" srcId="{42EFD5F0-8B8A-446F-A90C-F0FE8EB13BB2}" destId="{0F46C582-CB8B-450F-8D59-B083403A9660}" srcOrd="0" destOrd="0" presId="urn:microsoft.com/office/officeart/2005/8/layout/chevron2"/>
    <dgm:cxn modelId="{35803515-6F44-43E5-8316-2891D23C6542}" srcId="{D200308C-1A9D-49F1-8CE6-AC69DE488FE7}" destId="{B42AB23A-26D3-4CE2-9E3D-AAEE7BF739E7}" srcOrd="1" destOrd="0" parTransId="{241D06AF-7189-4C0B-BAF2-8F9D0577572F}" sibTransId="{6ABB2BC9-9391-4383-87FA-368006583F92}"/>
    <dgm:cxn modelId="{8ED0F738-3F49-46AC-B5CF-24BFA254DF28}" srcId="{D200308C-1A9D-49F1-8CE6-AC69DE488FE7}" destId="{F71895D0-428D-469E-9CD8-A030D0B1095E}" srcOrd="3" destOrd="0" parTransId="{1AFD771D-ECA6-4802-94EA-D69306CAA571}" sibTransId="{2F8C25F3-541B-4CC3-8CDC-16F14FD15BD2}"/>
    <dgm:cxn modelId="{0F89363B-3363-4884-B17F-1A27ECAAC405}" srcId="{C2DCA82F-6540-4C8E-A093-0EB40A4F369D}" destId="{30B8CF1E-9C9E-4DF2-9F1B-4A47E54A784E}" srcOrd="0" destOrd="0" parTransId="{E96A7FBB-35EB-4377-A5FF-92AB62F0D7A0}" sibTransId="{E6A06E4E-6D18-4C0B-B933-543B54975C5B}"/>
    <dgm:cxn modelId="{AB00705D-FFBC-4075-A6C3-1BC31C80B1F6}" type="presOf" srcId="{C2DCA82F-6540-4C8E-A093-0EB40A4F369D}" destId="{44E823F2-BA9C-4F20-BE2B-1894B43A0F12}" srcOrd="0" destOrd="0" presId="urn:microsoft.com/office/officeart/2005/8/layout/chevron2"/>
    <dgm:cxn modelId="{DE085141-A343-42CC-911C-13CF453F7BDC}" type="presOf" srcId="{AACEE6A8-1AFE-4CAF-968C-BF9BD8678A6F}" destId="{037823DA-0007-470A-AE00-E2C54F9F8188}" srcOrd="0" destOrd="0" presId="urn:microsoft.com/office/officeart/2005/8/layout/chevron2"/>
    <dgm:cxn modelId="{6B8CDE46-4966-4182-848A-8EFC04B05D97}" srcId="{F71895D0-428D-469E-9CD8-A030D0B1095E}" destId="{78316D3A-82A2-479E-89C4-02F776EA6C83}" srcOrd="0" destOrd="0" parTransId="{2E5D6E44-B511-496F-9D33-A9512F259869}" sibTransId="{3D57BDB3-60BF-4ACA-94F0-E77208046EE7}"/>
    <dgm:cxn modelId="{E6B8B86E-F72A-4286-9DBF-E59BDAB5D1E5}" srcId="{D200308C-1A9D-49F1-8CE6-AC69DE488FE7}" destId="{AACEE6A8-1AFE-4CAF-968C-BF9BD8678A6F}" srcOrd="4" destOrd="0" parTransId="{867B80B1-9A14-48CD-B42B-AA737A0729B6}" sibTransId="{410D51B3-09B3-4281-B922-5A1A6A8553D5}"/>
    <dgm:cxn modelId="{C106D275-4EC0-4010-9F5B-A99B34CFC429}" type="presOf" srcId="{30B8CF1E-9C9E-4DF2-9F1B-4A47E54A784E}" destId="{0CEB5734-6CD0-454F-B0FA-B8139180C003}" srcOrd="0" destOrd="0" presId="urn:microsoft.com/office/officeart/2005/8/layout/chevron2"/>
    <dgm:cxn modelId="{1062F155-E82D-4618-9D4A-58250F63676B}" srcId="{AACEE6A8-1AFE-4CAF-968C-BF9BD8678A6F}" destId="{3BD7F47F-1BB8-49C6-AA7A-6DB67A6B5EDA}" srcOrd="0" destOrd="0" parTransId="{D960D9AA-64D3-429F-B979-652739B310B0}" sibTransId="{6487D91B-60E8-423B-9CCB-15730C3950F9}"/>
    <dgm:cxn modelId="{B9655D7B-70CD-49BC-A549-75AEE1CACF29}" srcId="{42EFD5F0-8B8A-446F-A90C-F0FE8EB13BB2}" destId="{22DB5607-6372-4238-94AA-9FC9FACD6C81}" srcOrd="0" destOrd="0" parTransId="{52BFEB8F-2A97-4F29-97AE-1CD0CEDD9097}" sibTransId="{C5250E5E-0774-4011-A11E-71801FF24C77}"/>
    <dgm:cxn modelId="{7179E697-BD75-4C84-93C5-63F00E387A04}" type="presOf" srcId="{B42AB23A-26D3-4CE2-9E3D-AAEE7BF739E7}" destId="{AACC37DA-5172-40A6-A461-8894475D978E}" srcOrd="0" destOrd="0" presId="urn:microsoft.com/office/officeart/2005/8/layout/chevron2"/>
    <dgm:cxn modelId="{BE6B59A1-FE2B-4242-B8BC-95F3B81B1786}" type="presOf" srcId="{78316D3A-82A2-479E-89C4-02F776EA6C83}" destId="{D9AE7BF1-8D06-41FA-B214-B3A686E40B19}" srcOrd="0" destOrd="0" presId="urn:microsoft.com/office/officeart/2005/8/layout/chevron2"/>
    <dgm:cxn modelId="{C6B832B4-ADB1-409B-ABD9-AB5128952EFC}" srcId="{B42AB23A-26D3-4CE2-9E3D-AAEE7BF739E7}" destId="{64801A6B-0C6F-45B4-A3DF-DE5BDEB0B034}" srcOrd="0" destOrd="0" parTransId="{9D61FEC5-37B0-414F-89A8-312F763F3C3B}" sibTransId="{F170E5C8-55E3-455F-8CB1-7ABED400929B}"/>
    <dgm:cxn modelId="{577971B6-3607-479E-B769-66D5837ADC4B}" srcId="{D200308C-1A9D-49F1-8CE6-AC69DE488FE7}" destId="{42EFD5F0-8B8A-446F-A90C-F0FE8EB13BB2}" srcOrd="0" destOrd="0" parTransId="{FDF7C1CF-E061-42CA-906C-CA58CFA1DEBC}" sibTransId="{FEAA2B6B-8545-4413-8B99-71B4994260D6}"/>
    <dgm:cxn modelId="{A39D0DB8-6945-45B9-B181-48324AD859A0}" type="presOf" srcId="{F71895D0-428D-469E-9CD8-A030D0B1095E}" destId="{0115A5AF-91CE-4BF4-95BC-584E688B66CD}" srcOrd="0" destOrd="0" presId="urn:microsoft.com/office/officeart/2005/8/layout/chevron2"/>
    <dgm:cxn modelId="{A4694FBC-11A5-4A99-B705-847CB2DA27BA}" type="presOf" srcId="{D200308C-1A9D-49F1-8CE6-AC69DE488FE7}" destId="{40C820E7-41F8-47A3-A988-72A0B7C1A3B5}" srcOrd="0" destOrd="0" presId="urn:microsoft.com/office/officeart/2005/8/layout/chevron2"/>
    <dgm:cxn modelId="{0BA88BC3-14EE-455D-87CD-6A4354A15431}" type="presOf" srcId="{22DB5607-6372-4238-94AA-9FC9FACD6C81}" destId="{C9927755-65BA-499B-919A-6B3F4FF4E801}" srcOrd="0" destOrd="0" presId="urn:microsoft.com/office/officeart/2005/8/layout/chevron2"/>
    <dgm:cxn modelId="{0230F0CC-DEF2-4DAD-8FD9-31642102A5AC}" type="presOf" srcId="{64801A6B-0C6F-45B4-A3DF-DE5BDEB0B034}" destId="{69F2AD8B-F0CC-416B-8163-814CE1DA8032}" srcOrd="0" destOrd="0" presId="urn:microsoft.com/office/officeart/2005/8/layout/chevron2"/>
    <dgm:cxn modelId="{40EDC9D9-25BD-4F6A-9E65-9F92C85B8525}" srcId="{D200308C-1A9D-49F1-8CE6-AC69DE488FE7}" destId="{C2DCA82F-6540-4C8E-A093-0EB40A4F369D}" srcOrd="2" destOrd="0" parTransId="{9F702D7F-2A86-4B00-9B4D-ADA3EDEAEB6B}" sibTransId="{594E2144-8F79-4C7D-A893-5BE0F4B9C906}"/>
    <dgm:cxn modelId="{78716EE6-8B9A-4062-B02D-AECC3D5BCBDE}" type="presOf" srcId="{3BD7F47F-1BB8-49C6-AA7A-6DB67A6B5EDA}" destId="{9B5FA2B7-418E-4E0B-9FEC-A23B42FDD290}" srcOrd="0" destOrd="0" presId="urn:microsoft.com/office/officeart/2005/8/layout/chevron2"/>
    <dgm:cxn modelId="{16E2A29A-BDE5-4395-AD7D-91A8F0A55BFB}" type="presParOf" srcId="{40C820E7-41F8-47A3-A988-72A0B7C1A3B5}" destId="{C99A2D4B-00A7-44AB-A04F-8C91A173FFC1}" srcOrd="0" destOrd="0" presId="urn:microsoft.com/office/officeart/2005/8/layout/chevron2"/>
    <dgm:cxn modelId="{3E9A5244-3767-4744-AD2D-76D09AED4C0E}" type="presParOf" srcId="{C99A2D4B-00A7-44AB-A04F-8C91A173FFC1}" destId="{0F46C582-CB8B-450F-8D59-B083403A9660}" srcOrd="0" destOrd="0" presId="urn:microsoft.com/office/officeart/2005/8/layout/chevron2"/>
    <dgm:cxn modelId="{F6514155-9B77-4ED9-96F3-FD59C7C0E63E}" type="presParOf" srcId="{C99A2D4B-00A7-44AB-A04F-8C91A173FFC1}" destId="{C9927755-65BA-499B-919A-6B3F4FF4E801}" srcOrd="1" destOrd="0" presId="urn:microsoft.com/office/officeart/2005/8/layout/chevron2"/>
    <dgm:cxn modelId="{EEE88551-D8DE-4276-991A-6FD8714E5C37}" type="presParOf" srcId="{40C820E7-41F8-47A3-A988-72A0B7C1A3B5}" destId="{9C93D936-5CD7-4BA1-99C2-341BFB2EA035}" srcOrd="1" destOrd="0" presId="urn:microsoft.com/office/officeart/2005/8/layout/chevron2"/>
    <dgm:cxn modelId="{74D4AE96-B00A-4526-850F-38751E7410BE}" type="presParOf" srcId="{40C820E7-41F8-47A3-A988-72A0B7C1A3B5}" destId="{090DCF2A-2EE2-4DEB-9001-3F37AA1830A4}" srcOrd="2" destOrd="0" presId="urn:microsoft.com/office/officeart/2005/8/layout/chevron2"/>
    <dgm:cxn modelId="{B6F246A2-F9C0-4CA9-85A4-D999E4F65ED6}" type="presParOf" srcId="{090DCF2A-2EE2-4DEB-9001-3F37AA1830A4}" destId="{AACC37DA-5172-40A6-A461-8894475D978E}" srcOrd="0" destOrd="0" presId="urn:microsoft.com/office/officeart/2005/8/layout/chevron2"/>
    <dgm:cxn modelId="{76D7CFCA-EE87-4C48-9A23-7746B8E11571}" type="presParOf" srcId="{090DCF2A-2EE2-4DEB-9001-3F37AA1830A4}" destId="{69F2AD8B-F0CC-416B-8163-814CE1DA8032}" srcOrd="1" destOrd="0" presId="urn:microsoft.com/office/officeart/2005/8/layout/chevron2"/>
    <dgm:cxn modelId="{69DCC24C-2DF0-453C-AFF1-09C77850ECD3}" type="presParOf" srcId="{40C820E7-41F8-47A3-A988-72A0B7C1A3B5}" destId="{A4FDC93B-D6CD-4E0F-B140-69DF820152DC}" srcOrd="3" destOrd="0" presId="urn:microsoft.com/office/officeart/2005/8/layout/chevron2"/>
    <dgm:cxn modelId="{5B78FFC2-D2FB-4443-A741-BD53DC695DA0}" type="presParOf" srcId="{40C820E7-41F8-47A3-A988-72A0B7C1A3B5}" destId="{9218206E-F0DD-4E4E-8956-6D54F27A8F3D}" srcOrd="4" destOrd="0" presId="urn:microsoft.com/office/officeart/2005/8/layout/chevron2"/>
    <dgm:cxn modelId="{EFB8ED37-2B43-4661-895B-26AA121DE3A3}" type="presParOf" srcId="{9218206E-F0DD-4E4E-8956-6D54F27A8F3D}" destId="{44E823F2-BA9C-4F20-BE2B-1894B43A0F12}" srcOrd="0" destOrd="0" presId="urn:microsoft.com/office/officeart/2005/8/layout/chevron2"/>
    <dgm:cxn modelId="{7892B973-B14B-4AC0-83F6-16A00A5E8078}" type="presParOf" srcId="{9218206E-F0DD-4E4E-8956-6D54F27A8F3D}" destId="{0CEB5734-6CD0-454F-B0FA-B8139180C003}" srcOrd="1" destOrd="0" presId="urn:microsoft.com/office/officeart/2005/8/layout/chevron2"/>
    <dgm:cxn modelId="{FB571110-7FD5-4768-8784-A3038018D953}" type="presParOf" srcId="{40C820E7-41F8-47A3-A988-72A0B7C1A3B5}" destId="{1E8EB938-FEE0-45A3-8D35-B21F8017BB90}" srcOrd="5" destOrd="0" presId="urn:microsoft.com/office/officeart/2005/8/layout/chevron2"/>
    <dgm:cxn modelId="{FE79D8BF-B78E-416E-8C86-9030951BFB68}" type="presParOf" srcId="{40C820E7-41F8-47A3-A988-72A0B7C1A3B5}" destId="{1E224CDF-326E-499C-A0EC-2BBFBB2F5D79}" srcOrd="6" destOrd="0" presId="urn:microsoft.com/office/officeart/2005/8/layout/chevron2"/>
    <dgm:cxn modelId="{B44C9A46-5E0F-4D58-8947-F8419CC67AC1}" type="presParOf" srcId="{1E224CDF-326E-499C-A0EC-2BBFBB2F5D79}" destId="{0115A5AF-91CE-4BF4-95BC-584E688B66CD}" srcOrd="0" destOrd="0" presId="urn:microsoft.com/office/officeart/2005/8/layout/chevron2"/>
    <dgm:cxn modelId="{0FACB9AC-0D64-4D4F-AA64-9C20875684F4}" type="presParOf" srcId="{1E224CDF-326E-499C-A0EC-2BBFBB2F5D79}" destId="{D9AE7BF1-8D06-41FA-B214-B3A686E40B19}" srcOrd="1" destOrd="0" presId="urn:microsoft.com/office/officeart/2005/8/layout/chevron2"/>
    <dgm:cxn modelId="{85C0DD78-D10B-4DC1-B9E6-8A73508E9CC6}" type="presParOf" srcId="{40C820E7-41F8-47A3-A988-72A0B7C1A3B5}" destId="{FE370043-059B-42DD-9CCB-01142D78138E}" srcOrd="7" destOrd="0" presId="urn:microsoft.com/office/officeart/2005/8/layout/chevron2"/>
    <dgm:cxn modelId="{F4587338-D6B6-4953-A26A-F16F530763E1}" type="presParOf" srcId="{40C820E7-41F8-47A3-A988-72A0B7C1A3B5}" destId="{AF44A2FD-FCCD-4452-8562-DE115320D861}" srcOrd="8" destOrd="0" presId="urn:microsoft.com/office/officeart/2005/8/layout/chevron2"/>
    <dgm:cxn modelId="{C161A1C5-8565-49E6-AD45-102E07479541}" type="presParOf" srcId="{AF44A2FD-FCCD-4452-8562-DE115320D861}" destId="{037823DA-0007-470A-AE00-E2C54F9F8188}" srcOrd="0" destOrd="0" presId="urn:microsoft.com/office/officeart/2005/8/layout/chevron2"/>
    <dgm:cxn modelId="{A2000559-7556-412C-B3E2-52CD23B8953B}" type="presParOf" srcId="{AF44A2FD-FCCD-4452-8562-DE115320D861}" destId="{9B5FA2B7-418E-4E0B-9FEC-A23B42FDD29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6A7D02-5938-439C-A327-4227B2AC49CA}" type="doc">
      <dgm:prSet loTypeId="urn:microsoft.com/office/officeart/2008/layout/CircularPictureCallout" loCatId="picture" qsTypeId="urn:microsoft.com/office/officeart/2005/8/quickstyle/simple2" qsCatId="simple" csTypeId="urn:microsoft.com/office/officeart/2005/8/colors/accent1_2" csCatId="accent1" phldr="1"/>
      <dgm:spPr/>
    </dgm:pt>
    <dgm:pt modelId="{2362E4DA-D490-46A1-8507-59B61B831D9E}">
      <dgm:prSet phldrT="[Текст]"/>
      <dgm:spPr/>
      <dgm:t>
        <a:bodyPr/>
        <a:lstStyle/>
        <a:p>
          <a:endParaRPr lang="ru-RU" dirty="0">
            <a:solidFill>
              <a:schemeClr val="bg1"/>
            </a:solidFill>
          </a:endParaRPr>
        </a:p>
      </dgm:t>
    </dgm:pt>
    <dgm:pt modelId="{38884CCC-B758-4E79-9CD6-CC93B3CFB417}" type="sibTrans" cxnId="{E6C3C9CD-689D-4C62-A084-A18078230F14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Ученые ЛЭТИ разработали методику экспресс-оценки свежести мяса с помощью света">
            <a:extLst>
              <a:ext uri="{FF2B5EF4-FFF2-40B4-BE49-F238E27FC236}">
                <a16:creationId xmlns:a16="http://schemas.microsoft.com/office/drawing/2014/main" id="{CE49E84D-73AA-43AC-C029-CCE284C94C30}"/>
              </a:ext>
            </a:extLst>
          </dgm14:cNvPr>
        </a:ext>
      </dgm:extLst>
    </dgm:pt>
    <dgm:pt modelId="{BC3EBB5D-3C22-4BD5-BEAD-A2FA9C42F071}" type="parTrans" cxnId="{E6C3C9CD-689D-4C62-A084-A18078230F14}">
      <dgm:prSet/>
      <dgm:spPr/>
      <dgm:t>
        <a:bodyPr/>
        <a:lstStyle/>
        <a:p>
          <a:endParaRPr lang="ru-RU"/>
        </a:p>
      </dgm:t>
    </dgm:pt>
    <dgm:pt modelId="{F0BDEE1F-CC6B-4322-8315-274AD73CCDF4}" type="pres">
      <dgm:prSet presAssocID="{FB6A7D02-5938-439C-A327-4227B2AC49CA}" presName="Name0" presStyleCnt="0">
        <dgm:presLayoutVars>
          <dgm:chMax val="7"/>
          <dgm:chPref val="7"/>
          <dgm:dir/>
        </dgm:presLayoutVars>
      </dgm:prSet>
      <dgm:spPr/>
    </dgm:pt>
    <dgm:pt modelId="{D520636C-FFBF-4FB7-AB48-E9054B2A6C26}" type="pres">
      <dgm:prSet presAssocID="{FB6A7D02-5938-439C-A327-4227B2AC49CA}" presName="Name1" presStyleCnt="0"/>
      <dgm:spPr/>
    </dgm:pt>
    <dgm:pt modelId="{B3223D6F-3DD2-489D-B76E-F2AB0B284E98}" type="pres">
      <dgm:prSet presAssocID="{38884CCC-B758-4E79-9CD6-CC93B3CFB417}" presName="picture_1" presStyleCnt="0"/>
      <dgm:spPr/>
    </dgm:pt>
    <dgm:pt modelId="{AA5998E7-E167-4595-8B9C-E3E2BA730930}" type="pres">
      <dgm:prSet presAssocID="{38884CCC-B758-4E79-9CD6-CC93B3CFB417}" presName="pictureRepeatNode" presStyleLbl="alignImgPlace1" presStyleIdx="0" presStyleCnt="1"/>
      <dgm:spPr/>
    </dgm:pt>
    <dgm:pt modelId="{95551629-B17D-4807-B9D6-23B5A5BF5402}" type="pres">
      <dgm:prSet presAssocID="{2362E4DA-D490-46A1-8507-59B61B831D9E}" presName="text_1" presStyleLbl="node1" presStyleIdx="0" presStyleCnt="0" custLinFactX="7365" custLinFactY="-98788" custLinFactNeighborX="100000" custLinFactNeighborY="-100000">
        <dgm:presLayoutVars>
          <dgm:bulletEnabled val="1"/>
        </dgm:presLayoutVars>
      </dgm:prSet>
      <dgm:spPr/>
    </dgm:pt>
  </dgm:ptLst>
  <dgm:cxnLst>
    <dgm:cxn modelId="{18B24F85-792B-46DD-B334-A7489D2D2E36}" type="presOf" srcId="{2362E4DA-D490-46A1-8507-59B61B831D9E}" destId="{95551629-B17D-4807-B9D6-23B5A5BF5402}" srcOrd="0" destOrd="0" presId="urn:microsoft.com/office/officeart/2008/layout/CircularPictureCallout"/>
    <dgm:cxn modelId="{F49ABF9B-B42E-443B-AD8F-39B6A1AD4E54}" type="presOf" srcId="{FB6A7D02-5938-439C-A327-4227B2AC49CA}" destId="{F0BDEE1F-CC6B-4322-8315-274AD73CCDF4}" srcOrd="0" destOrd="0" presId="urn:microsoft.com/office/officeart/2008/layout/CircularPictureCallout"/>
    <dgm:cxn modelId="{E6C3C9CD-689D-4C62-A084-A18078230F14}" srcId="{FB6A7D02-5938-439C-A327-4227B2AC49CA}" destId="{2362E4DA-D490-46A1-8507-59B61B831D9E}" srcOrd="0" destOrd="0" parTransId="{BC3EBB5D-3C22-4BD5-BEAD-A2FA9C42F071}" sibTransId="{38884CCC-B758-4E79-9CD6-CC93B3CFB417}"/>
    <dgm:cxn modelId="{1D1DFCCE-166A-491D-A3B4-6780CB3E9E17}" type="presOf" srcId="{38884CCC-B758-4E79-9CD6-CC93B3CFB417}" destId="{AA5998E7-E167-4595-8B9C-E3E2BA730930}" srcOrd="0" destOrd="0" presId="urn:microsoft.com/office/officeart/2008/layout/CircularPictureCallout"/>
    <dgm:cxn modelId="{12B8C566-BCB9-44B3-81AE-F48B2A90F71A}" type="presParOf" srcId="{F0BDEE1F-CC6B-4322-8315-274AD73CCDF4}" destId="{D520636C-FFBF-4FB7-AB48-E9054B2A6C26}" srcOrd="0" destOrd="0" presId="urn:microsoft.com/office/officeart/2008/layout/CircularPictureCallout"/>
    <dgm:cxn modelId="{F8E6E157-E306-434C-A9BF-2FE1E6501033}" type="presParOf" srcId="{D520636C-FFBF-4FB7-AB48-E9054B2A6C26}" destId="{B3223D6F-3DD2-489D-B76E-F2AB0B284E98}" srcOrd="0" destOrd="0" presId="urn:microsoft.com/office/officeart/2008/layout/CircularPictureCallout"/>
    <dgm:cxn modelId="{E97D8F7B-8EAF-40E7-9B9F-EC1620A0A8B5}" type="presParOf" srcId="{B3223D6F-3DD2-489D-B76E-F2AB0B284E98}" destId="{AA5998E7-E167-4595-8B9C-E3E2BA730930}" srcOrd="0" destOrd="0" presId="urn:microsoft.com/office/officeart/2008/layout/CircularPictureCallout"/>
    <dgm:cxn modelId="{82E15720-C47E-4F29-8440-4D36B710781C}" type="presParOf" srcId="{D520636C-FFBF-4FB7-AB48-E9054B2A6C26}" destId="{95551629-B17D-4807-B9D6-23B5A5BF5402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B12B2A-FA84-43AF-BC84-1D141C1E64FC}" type="doc">
      <dgm:prSet loTypeId="urn:microsoft.com/office/officeart/2008/layout/CircularPictureCallout" loCatId="picture" qsTypeId="urn:microsoft.com/office/officeart/2005/8/quickstyle/simple2" qsCatId="simple" csTypeId="urn:microsoft.com/office/officeart/2005/8/colors/accent1_2" csCatId="accent1" phldr="1"/>
      <dgm:spPr/>
    </dgm:pt>
    <dgm:pt modelId="{B6911EC7-BFF7-4597-91F3-C590459738F7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A6C63A50-2C53-4813-BA2F-890F3349C5AB}" type="parTrans" cxnId="{621BD2A6-27E0-4EF1-85E6-4C1DBA8B5809}">
      <dgm:prSet/>
      <dgm:spPr/>
      <dgm:t>
        <a:bodyPr/>
        <a:lstStyle/>
        <a:p>
          <a:endParaRPr lang="ru-RU"/>
        </a:p>
      </dgm:t>
    </dgm:pt>
    <dgm:pt modelId="{DE6C739A-5CFF-4E18-B90A-008BB7B602B9}" type="sibTrans" cxnId="{621BD2A6-27E0-4EF1-85E6-4C1DBA8B5809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2A27C7DA-EC8A-4638-AC7B-C847F97600A1}" type="pres">
      <dgm:prSet presAssocID="{F4B12B2A-FA84-43AF-BC84-1D141C1E64FC}" presName="Name0" presStyleCnt="0">
        <dgm:presLayoutVars>
          <dgm:chMax val="7"/>
          <dgm:chPref val="7"/>
          <dgm:dir/>
        </dgm:presLayoutVars>
      </dgm:prSet>
      <dgm:spPr/>
    </dgm:pt>
    <dgm:pt modelId="{E31630D7-F04C-4D30-9623-C81640C7518A}" type="pres">
      <dgm:prSet presAssocID="{F4B12B2A-FA84-43AF-BC84-1D141C1E64FC}" presName="Name1" presStyleCnt="0"/>
      <dgm:spPr/>
    </dgm:pt>
    <dgm:pt modelId="{0FB5EB93-4683-48F0-9391-1042BA707C9D}" type="pres">
      <dgm:prSet presAssocID="{DE6C739A-5CFF-4E18-B90A-008BB7B602B9}" presName="picture_1" presStyleCnt="0"/>
      <dgm:spPr/>
    </dgm:pt>
    <dgm:pt modelId="{77D43002-4ABC-4519-84D7-1638AD729F52}" type="pres">
      <dgm:prSet presAssocID="{DE6C739A-5CFF-4E18-B90A-008BB7B602B9}" presName="pictureRepeatNode" presStyleLbl="alignImgPlace1" presStyleIdx="0" presStyleCnt="1"/>
      <dgm:spPr/>
    </dgm:pt>
    <dgm:pt modelId="{D73D530C-05E8-465E-9287-2EA9649BC1D6}" type="pres">
      <dgm:prSet presAssocID="{B6911EC7-BFF7-4597-91F3-C590459738F7}" presName="text_1" presStyleLbl="node1" presStyleIdx="0" presStyleCnt="0">
        <dgm:presLayoutVars>
          <dgm:bulletEnabled val="1"/>
        </dgm:presLayoutVars>
      </dgm:prSet>
      <dgm:spPr/>
    </dgm:pt>
  </dgm:ptLst>
  <dgm:cxnLst>
    <dgm:cxn modelId="{252B0B46-9996-48E3-ACF6-FB98BE330C50}" type="presOf" srcId="{F4B12B2A-FA84-43AF-BC84-1D141C1E64FC}" destId="{2A27C7DA-EC8A-4638-AC7B-C847F97600A1}" srcOrd="0" destOrd="0" presId="urn:microsoft.com/office/officeart/2008/layout/CircularPictureCallout"/>
    <dgm:cxn modelId="{621BD2A6-27E0-4EF1-85E6-4C1DBA8B5809}" srcId="{F4B12B2A-FA84-43AF-BC84-1D141C1E64FC}" destId="{B6911EC7-BFF7-4597-91F3-C590459738F7}" srcOrd="0" destOrd="0" parTransId="{A6C63A50-2C53-4813-BA2F-890F3349C5AB}" sibTransId="{DE6C739A-5CFF-4E18-B90A-008BB7B602B9}"/>
    <dgm:cxn modelId="{B3BCD7DA-AEAA-4657-AB75-431B947EB869}" type="presOf" srcId="{DE6C739A-5CFF-4E18-B90A-008BB7B602B9}" destId="{77D43002-4ABC-4519-84D7-1638AD729F52}" srcOrd="0" destOrd="0" presId="urn:microsoft.com/office/officeart/2008/layout/CircularPictureCallout"/>
    <dgm:cxn modelId="{0D3598E2-B9CF-48EA-9952-7083C53AA255}" type="presOf" srcId="{B6911EC7-BFF7-4597-91F3-C590459738F7}" destId="{D73D530C-05E8-465E-9287-2EA9649BC1D6}" srcOrd="0" destOrd="0" presId="urn:microsoft.com/office/officeart/2008/layout/CircularPictureCallout"/>
    <dgm:cxn modelId="{44E4986D-7B50-43B1-945D-1B0D007A8725}" type="presParOf" srcId="{2A27C7DA-EC8A-4638-AC7B-C847F97600A1}" destId="{E31630D7-F04C-4D30-9623-C81640C7518A}" srcOrd="0" destOrd="0" presId="urn:microsoft.com/office/officeart/2008/layout/CircularPictureCallout"/>
    <dgm:cxn modelId="{46C83929-4CA8-439D-BBC8-EBC8DCBCF23B}" type="presParOf" srcId="{E31630D7-F04C-4D30-9623-C81640C7518A}" destId="{0FB5EB93-4683-48F0-9391-1042BA707C9D}" srcOrd="0" destOrd="0" presId="urn:microsoft.com/office/officeart/2008/layout/CircularPictureCallout"/>
    <dgm:cxn modelId="{D85BA3C5-6BC5-4EE2-95C7-7525582C7A54}" type="presParOf" srcId="{0FB5EB93-4683-48F0-9391-1042BA707C9D}" destId="{77D43002-4ABC-4519-84D7-1638AD729F52}" srcOrd="0" destOrd="0" presId="urn:microsoft.com/office/officeart/2008/layout/CircularPictureCallout"/>
    <dgm:cxn modelId="{F400DBF7-9F73-4742-856F-540997F4C4CC}" type="presParOf" srcId="{E31630D7-F04C-4D30-9623-C81640C7518A}" destId="{D73D530C-05E8-465E-9287-2EA9649BC1D6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961B5-6F41-40F6-85E0-818B33E233E3}">
      <dsp:nvSpPr>
        <dsp:cNvPr id="0" name=""/>
        <dsp:cNvSpPr/>
      </dsp:nvSpPr>
      <dsp:spPr>
        <a:xfrm>
          <a:off x="0" y="0"/>
          <a:ext cx="9206122" cy="15504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800"/>
            <a:buNone/>
          </a:pPr>
          <a:r>
            <a:rPr lang="ru-RU" sz="1600" b="1" kern="1200" dirty="0">
              <a:solidFill>
                <a:schemeClr val="tx1"/>
              </a:solidFill>
            </a:rPr>
            <a:t>Субъективные</a:t>
          </a:r>
          <a:r>
            <a:rPr lang="ru-RU" sz="1600" kern="1200" dirty="0">
              <a:solidFill>
                <a:schemeClr val="tx1"/>
              </a:solidFill>
            </a:rPr>
            <a:t> органолептические методы требуют обязательного </a:t>
          </a:r>
          <a:r>
            <a:rPr lang="ru-RU" sz="1600" b="1" kern="1200" dirty="0">
              <a:solidFill>
                <a:schemeClr val="tx1"/>
              </a:solidFill>
            </a:rPr>
            <a:t>лабораторного подтверждения</a:t>
          </a:r>
          <a:r>
            <a:rPr lang="ru-RU" sz="1600" kern="1200" dirty="0">
              <a:solidFill>
                <a:schemeClr val="tx1"/>
              </a:solidFill>
            </a:rPr>
            <a:t>. Анализ референтными лабораторными методами </a:t>
          </a:r>
          <a:r>
            <a:rPr lang="ru-RU" sz="1600" b="1" kern="1200" dirty="0">
              <a:solidFill>
                <a:schemeClr val="tx1"/>
              </a:solidFill>
            </a:rPr>
            <a:t>отнимает много времени</a:t>
          </a:r>
          <a:r>
            <a:rPr lang="ru-RU" sz="1600" kern="1200" dirty="0">
              <a:solidFill>
                <a:schemeClr val="tx1"/>
              </a:solidFill>
            </a:rPr>
            <a:t> и делает невозможным принятие оперативных решений.</a:t>
          </a:r>
        </a:p>
      </dsp:txBody>
      <dsp:txXfrm>
        <a:off x="1996270" y="0"/>
        <a:ext cx="7209851" cy="1550458"/>
      </dsp:txXfrm>
    </dsp:sp>
    <dsp:sp modelId="{0064B191-E601-4889-99C7-38CF980E98AC}">
      <dsp:nvSpPr>
        <dsp:cNvPr id="0" name=""/>
        <dsp:cNvSpPr/>
      </dsp:nvSpPr>
      <dsp:spPr>
        <a:xfrm>
          <a:off x="155045" y="155045"/>
          <a:ext cx="1841224" cy="1240366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6581F5-0705-4125-85FD-9AB1A4D6CC94}">
      <dsp:nvSpPr>
        <dsp:cNvPr id="0" name=""/>
        <dsp:cNvSpPr/>
      </dsp:nvSpPr>
      <dsp:spPr>
        <a:xfrm>
          <a:off x="0" y="1705504"/>
          <a:ext cx="9206122" cy="15504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Объективные экспрессные </a:t>
          </a:r>
          <a:r>
            <a:rPr lang="ru-RU" sz="1600" kern="1200" dirty="0">
              <a:solidFill>
                <a:schemeClr val="tx1"/>
              </a:solidFill>
            </a:rPr>
            <a:t>методы </a:t>
          </a:r>
          <a:r>
            <a:rPr lang="ru-RU" sz="1600" kern="1200" baseline="0" dirty="0">
              <a:solidFill>
                <a:schemeClr val="tx1"/>
              </a:solidFill>
            </a:rPr>
            <a:t>характеризуются </a:t>
          </a:r>
          <a:r>
            <a:rPr lang="ru-RU" sz="1600" b="1" kern="1200" baseline="0" dirty="0">
              <a:solidFill>
                <a:schemeClr val="tx1"/>
              </a:solidFill>
            </a:rPr>
            <a:t>высокой стоимостью </a:t>
          </a:r>
          <a:r>
            <a:rPr lang="ru-RU" sz="1600" kern="1200" baseline="0" dirty="0">
              <a:solidFill>
                <a:schemeClr val="tx1"/>
              </a:solidFill>
            </a:rPr>
            <a:t>расходных материалов, </a:t>
          </a:r>
          <a:r>
            <a:rPr lang="ru-RU" sz="1600" b="1" kern="1200" baseline="0" dirty="0">
              <a:solidFill>
                <a:schemeClr val="tx1"/>
              </a:solidFill>
            </a:rPr>
            <a:t>низкой воспроизводимостью </a:t>
          </a:r>
          <a:r>
            <a:rPr lang="ru-RU" sz="1600" kern="1200" baseline="0" dirty="0">
              <a:solidFill>
                <a:schemeClr val="tx1"/>
              </a:solidFill>
            </a:rPr>
            <a:t>и, во многих случаях, способны детектировать только стадию </a:t>
          </a:r>
          <a:r>
            <a:rPr lang="ru-RU" sz="1600" b="1" kern="1200" baseline="0" dirty="0">
              <a:solidFill>
                <a:schemeClr val="tx1"/>
              </a:solidFill>
            </a:rPr>
            <a:t>выраженной</a:t>
          </a:r>
          <a:r>
            <a:rPr lang="ru-RU" sz="1600" kern="1200" baseline="0" dirty="0">
              <a:solidFill>
                <a:schemeClr val="tx1"/>
              </a:solidFill>
            </a:rPr>
            <a:t> бактериальной порчи.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1996270" y="1705504"/>
        <a:ext cx="7209851" cy="1550458"/>
      </dsp:txXfrm>
    </dsp:sp>
    <dsp:sp modelId="{51E53574-53E8-4222-B005-DD912A7B1129}">
      <dsp:nvSpPr>
        <dsp:cNvPr id="0" name=""/>
        <dsp:cNvSpPr/>
      </dsp:nvSpPr>
      <dsp:spPr>
        <a:xfrm>
          <a:off x="155045" y="1860550"/>
          <a:ext cx="1841224" cy="1240366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9A806D-0F26-49FB-9B58-4D4D0EA01175}">
      <dsp:nvSpPr>
        <dsp:cNvPr id="0" name=""/>
        <dsp:cNvSpPr/>
      </dsp:nvSpPr>
      <dsp:spPr>
        <a:xfrm>
          <a:off x="0" y="3411008"/>
          <a:ext cx="9206122" cy="15504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Оптический сенсор на основе быстрой жидкостной хроматографии позволит </a:t>
          </a:r>
          <a:r>
            <a:rPr lang="ru-RU" sz="1600" b="1" kern="1200" dirty="0">
              <a:solidFill>
                <a:schemeClr val="tx1"/>
              </a:solidFill>
            </a:rPr>
            <a:t>оперативно</a:t>
          </a:r>
          <a:r>
            <a:rPr lang="ru-RU" sz="1600" kern="1200" dirty="0">
              <a:solidFill>
                <a:schemeClr val="tx1"/>
              </a:solidFill>
            </a:rPr>
            <a:t> (менее одного часа) определить свежесть рыбы с точностью до </a:t>
          </a:r>
          <a:r>
            <a:rPr lang="ru-RU" sz="1600" b="0" kern="1200" dirty="0">
              <a:solidFill>
                <a:schemeClr val="tx1"/>
              </a:solidFill>
            </a:rPr>
            <a:t>дня вылова</a:t>
          </a:r>
          <a:r>
            <a:rPr lang="ru-RU" sz="1600" kern="1200" dirty="0">
              <a:solidFill>
                <a:schemeClr val="tx1"/>
              </a:solidFill>
            </a:rPr>
            <a:t>. Сенсор имеет </a:t>
          </a:r>
          <a:r>
            <a:rPr lang="ru-RU" sz="1600" b="1" kern="1200" dirty="0">
              <a:solidFill>
                <a:schemeClr val="tx1"/>
              </a:solidFill>
            </a:rPr>
            <a:t>меньшую стоимость</a:t>
          </a:r>
          <a:r>
            <a:rPr lang="ru-RU" sz="1600" kern="1200" dirty="0">
              <a:solidFill>
                <a:schemeClr val="tx1"/>
              </a:solidFill>
            </a:rPr>
            <a:t>, чем другие экспресс-методы, предназначен для </a:t>
          </a:r>
          <a:r>
            <a:rPr lang="ru-RU" sz="1600" b="1" kern="1200" dirty="0">
              <a:solidFill>
                <a:schemeClr val="tx1"/>
              </a:solidFill>
            </a:rPr>
            <a:t>многократного</a:t>
          </a:r>
          <a:r>
            <a:rPr lang="ru-RU" sz="1600" kern="1200" dirty="0">
              <a:solidFill>
                <a:schemeClr val="tx1"/>
              </a:solidFill>
            </a:rPr>
            <a:t> применения, не требует дорогостоящих расходных материалов, может быть использован персоналом </a:t>
          </a:r>
          <a:r>
            <a:rPr lang="ru-RU" sz="1600" b="1" kern="1200" dirty="0">
              <a:solidFill>
                <a:schemeClr val="tx1"/>
              </a:solidFill>
            </a:rPr>
            <a:t>без</a:t>
          </a:r>
          <a:r>
            <a:rPr lang="ru-RU" sz="1600" kern="1200" dirty="0">
              <a:solidFill>
                <a:schemeClr val="tx1"/>
              </a:solidFill>
            </a:rPr>
            <a:t> специальной подготовки.</a:t>
          </a:r>
        </a:p>
      </dsp:txBody>
      <dsp:txXfrm>
        <a:off x="1996270" y="3411008"/>
        <a:ext cx="7209851" cy="1550458"/>
      </dsp:txXfrm>
    </dsp:sp>
    <dsp:sp modelId="{3FEEC0AA-31B2-44CB-B08B-F12655686081}">
      <dsp:nvSpPr>
        <dsp:cNvPr id="0" name=""/>
        <dsp:cNvSpPr/>
      </dsp:nvSpPr>
      <dsp:spPr>
        <a:xfrm>
          <a:off x="155045" y="3566054"/>
          <a:ext cx="1841224" cy="1240366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5B29C5-62B7-42A8-8709-2FDC81F9DE9D}">
      <dsp:nvSpPr>
        <dsp:cNvPr id="0" name=""/>
        <dsp:cNvSpPr/>
      </dsp:nvSpPr>
      <dsp:spPr>
        <a:xfrm>
          <a:off x="776642" y="-1"/>
          <a:ext cx="2927137" cy="274445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EECBF4-F7BD-412D-A2C2-85D8CE768C97}">
      <dsp:nvSpPr>
        <dsp:cNvPr id="0" name=""/>
        <dsp:cNvSpPr/>
      </dsp:nvSpPr>
      <dsp:spPr>
        <a:xfrm>
          <a:off x="1514966" y="1441288"/>
          <a:ext cx="1425850" cy="73520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500" kern="1200" dirty="0"/>
            <a:t> </a:t>
          </a:r>
        </a:p>
      </dsp:txBody>
      <dsp:txXfrm>
        <a:off x="1514966" y="1441288"/>
        <a:ext cx="1425850" cy="7352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46C582-CB8B-450F-8D59-B083403A9660}">
      <dsp:nvSpPr>
        <dsp:cNvPr id="0" name=""/>
        <dsp:cNvSpPr/>
      </dsp:nvSpPr>
      <dsp:spPr>
        <a:xfrm rot="5400000">
          <a:off x="-176410" y="178091"/>
          <a:ext cx="1176072" cy="823250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1.01.2024 – 1.03.2024</a:t>
          </a:r>
        </a:p>
      </dsp:txBody>
      <dsp:txXfrm rot="-5400000">
        <a:off x="1" y="413305"/>
        <a:ext cx="823250" cy="352822"/>
      </dsp:txXfrm>
    </dsp:sp>
    <dsp:sp modelId="{C9927755-65BA-499B-919A-6B3F4FF4E801}">
      <dsp:nvSpPr>
        <dsp:cNvPr id="0" name=""/>
        <dsp:cNvSpPr/>
      </dsp:nvSpPr>
      <dsp:spPr>
        <a:xfrm rot="5400000">
          <a:off x="3541285" y="-2716354"/>
          <a:ext cx="764447" cy="6200517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Создание функции </a:t>
          </a:r>
          <a:r>
            <a:rPr lang="ru-RU" sz="250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автокалибровки</a:t>
          </a:r>
          <a:r>
            <a:rPr lang="ru-RU" sz="25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и тестирования</a:t>
          </a:r>
        </a:p>
      </dsp:txBody>
      <dsp:txXfrm rot="-5400000">
        <a:off x="823251" y="38997"/>
        <a:ext cx="6163200" cy="689813"/>
      </dsp:txXfrm>
    </dsp:sp>
    <dsp:sp modelId="{AACC37DA-5172-40A6-A461-8894475D978E}">
      <dsp:nvSpPr>
        <dsp:cNvPr id="0" name=""/>
        <dsp:cNvSpPr/>
      </dsp:nvSpPr>
      <dsp:spPr>
        <a:xfrm rot="5400000">
          <a:off x="-176410" y="1237899"/>
          <a:ext cx="1176072" cy="823250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1.03.2021 – 1.09.2024</a:t>
          </a:r>
          <a:endParaRPr lang="ru-RU" sz="12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 rot="-5400000">
        <a:off x="1" y="1473113"/>
        <a:ext cx="823250" cy="352822"/>
      </dsp:txXfrm>
    </dsp:sp>
    <dsp:sp modelId="{69F2AD8B-F0CC-416B-8163-814CE1DA8032}">
      <dsp:nvSpPr>
        <dsp:cNvPr id="0" name=""/>
        <dsp:cNvSpPr/>
      </dsp:nvSpPr>
      <dsp:spPr>
        <a:xfrm rot="5400000">
          <a:off x="3541285" y="-1656546"/>
          <a:ext cx="764447" cy="6200517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Создание базы индексов </a:t>
          </a:r>
          <a:r>
            <a:rPr lang="ru-RU" sz="2500" kern="1200" dirty="0">
              <a:solidFill>
                <a:schemeClr val="tx1"/>
              </a:solidFill>
              <a:latin typeface="Arial"/>
              <a:ea typeface="+mn-ea"/>
              <a:cs typeface="+mn-cs"/>
            </a:rPr>
            <a:t>различных видов рыбы и консервов</a:t>
          </a:r>
        </a:p>
      </dsp:txBody>
      <dsp:txXfrm rot="-5400000">
        <a:off x="823251" y="1098805"/>
        <a:ext cx="6163200" cy="689813"/>
      </dsp:txXfrm>
    </dsp:sp>
    <dsp:sp modelId="{44E823F2-BA9C-4F20-BE2B-1894B43A0F12}">
      <dsp:nvSpPr>
        <dsp:cNvPr id="0" name=""/>
        <dsp:cNvSpPr/>
      </dsp:nvSpPr>
      <dsp:spPr>
        <a:xfrm rot="5400000">
          <a:off x="-176410" y="2297707"/>
          <a:ext cx="1176072" cy="823250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1.09.2024 – 1.12.2024</a:t>
          </a:r>
        </a:p>
      </dsp:txBody>
      <dsp:txXfrm rot="-5400000">
        <a:off x="1" y="2532921"/>
        <a:ext cx="823250" cy="352822"/>
      </dsp:txXfrm>
    </dsp:sp>
    <dsp:sp modelId="{0CEB5734-6CD0-454F-B0FA-B8139180C003}">
      <dsp:nvSpPr>
        <dsp:cNvPr id="0" name=""/>
        <dsp:cNvSpPr/>
      </dsp:nvSpPr>
      <dsp:spPr>
        <a:xfrm rot="5400000">
          <a:off x="3541285" y="-596738"/>
          <a:ext cx="764447" cy="6200517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Добавление баз +</a:t>
          </a:r>
          <a:r>
            <a:rPr lang="en-US" sz="25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ru-RU" sz="25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тестирование</a:t>
          </a:r>
        </a:p>
      </dsp:txBody>
      <dsp:txXfrm rot="-5400000">
        <a:off x="823251" y="2158613"/>
        <a:ext cx="6163200" cy="689813"/>
      </dsp:txXfrm>
    </dsp:sp>
    <dsp:sp modelId="{0115A5AF-91CE-4BF4-95BC-584E688B66CD}">
      <dsp:nvSpPr>
        <dsp:cNvPr id="0" name=""/>
        <dsp:cNvSpPr/>
      </dsp:nvSpPr>
      <dsp:spPr>
        <a:xfrm rot="5400000">
          <a:off x="-176410" y="3357515"/>
          <a:ext cx="1176072" cy="823250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1.12.2024 – 1.03.2025</a:t>
          </a:r>
        </a:p>
      </dsp:txBody>
      <dsp:txXfrm rot="-5400000">
        <a:off x="1" y="3592729"/>
        <a:ext cx="823250" cy="352822"/>
      </dsp:txXfrm>
    </dsp:sp>
    <dsp:sp modelId="{D9AE7BF1-8D06-41FA-B214-B3A686E40B19}">
      <dsp:nvSpPr>
        <dsp:cNvPr id="0" name=""/>
        <dsp:cNvSpPr/>
      </dsp:nvSpPr>
      <dsp:spPr>
        <a:xfrm rot="5400000">
          <a:off x="3541285" y="463069"/>
          <a:ext cx="764447" cy="6200517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Сборка</a:t>
          </a:r>
          <a:r>
            <a:rPr lang="ru-RU" sz="250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небольшой партии из 10 сенсоров</a:t>
          </a:r>
          <a:endParaRPr lang="ru-RU" sz="25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-5400000">
        <a:off x="823251" y="3218421"/>
        <a:ext cx="6163200" cy="689813"/>
      </dsp:txXfrm>
    </dsp:sp>
    <dsp:sp modelId="{037823DA-0007-470A-AE00-E2C54F9F8188}">
      <dsp:nvSpPr>
        <dsp:cNvPr id="0" name=""/>
        <dsp:cNvSpPr/>
      </dsp:nvSpPr>
      <dsp:spPr>
        <a:xfrm rot="5400000">
          <a:off x="-176410" y="4417324"/>
          <a:ext cx="1176072" cy="823250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1.03.2025 – 1.06.2025</a:t>
          </a:r>
        </a:p>
      </dsp:txBody>
      <dsp:txXfrm rot="-5400000">
        <a:off x="1" y="4652538"/>
        <a:ext cx="823250" cy="352822"/>
      </dsp:txXfrm>
    </dsp:sp>
    <dsp:sp modelId="{9B5FA2B7-418E-4E0B-9FEC-A23B42FDD290}">
      <dsp:nvSpPr>
        <dsp:cNvPr id="0" name=""/>
        <dsp:cNvSpPr/>
      </dsp:nvSpPr>
      <dsp:spPr>
        <a:xfrm rot="5400000">
          <a:off x="3541285" y="1522878"/>
          <a:ext cx="764447" cy="6200517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Апробация по договоренности с потенциальными заказчиками </a:t>
          </a:r>
        </a:p>
      </dsp:txBody>
      <dsp:txXfrm rot="-5400000">
        <a:off x="823251" y="4278230"/>
        <a:ext cx="6163200" cy="6898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998E7-E167-4595-8B9C-E3E2BA730930}">
      <dsp:nvSpPr>
        <dsp:cNvPr id="0" name=""/>
        <dsp:cNvSpPr/>
      </dsp:nvSpPr>
      <dsp:spPr>
        <a:xfrm>
          <a:off x="859961" y="243582"/>
          <a:ext cx="1719923" cy="171992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5551629-B17D-4807-B9D6-23B5A5BF5402}">
      <dsp:nvSpPr>
        <dsp:cNvPr id="0" name=""/>
        <dsp:cNvSpPr/>
      </dsp:nvSpPr>
      <dsp:spPr>
        <a:xfrm>
          <a:off x="2339095" y="28591"/>
          <a:ext cx="1100751" cy="567574"/>
        </a:xfrm>
        <a:prstGeom prst="rect">
          <a:avLst/>
        </a:prstGeom>
        <a:noFill/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300" kern="1200" dirty="0">
            <a:solidFill>
              <a:schemeClr val="bg1"/>
            </a:solidFill>
          </a:endParaRPr>
        </a:p>
      </dsp:txBody>
      <dsp:txXfrm>
        <a:off x="2339095" y="28591"/>
        <a:ext cx="1100751" cy="5675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D43002-4ABC-4519-84D7-1638AD729F52}">
      <dsp:nvSpPr>
        <dsp:cNvPr id="0" name=""/>
        <dsp:cNvSpPr/>
      </dsp:nvSpPr>
      <dsp:spPr>
        <a:xfrm>
          <a:off x="908397" y="449177"/>
          <a:ext cx="1816794" cy="181679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73D530C-05E8-465E-9287-2EA9649BC1D6}">
      <dsp:nvSpPr>
        <dsp:cNvPr id="0" name=""/>
        <dsp:cNvSpPr/>
      </dsp:nvSpPr>
      <dsp:spPr>
        <a:xfrm>
          <a:off x="1235420" y="1413895"/>
          <a:ext cx="1162748" cy="599542"/>
        </a:xfrm>
        <a:prstGeom prst="rect">
          <a:avLst/>
        </a:prstGeom>
        <a:noFill/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500" kern="1200" dirty="0"/>
            <a:t> </a:t>
          </a:r>
        </a:p>
      </dsp:txBody>
      <dsp:txXfrm>
        <a:off x="1235420" y="1413895"/>
        <a:ext cx="1162748" cy="5995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D89EA-5CB5-43DA-80F8-7839E9537E0E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5B6C1-8BE2-42B6-B76E-64170C12E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21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" name="Google Shape;15;p41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Google Shape;16;p4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EB5C925F-11F9-4DCF-8B0A-C049B46E10FE}" type="datetime1">
              <a:rPr lang="ru-RU" smtClean="0"/>
              <a:t>07.12.2023</a:t>
            </a:fld>
            <a:endParaRPr lang="ru-RU"/>
          </a:p>
        </p:txBody>
      </p:sp>
      <p:sp>
        <p:nvSpPr>
          <p:cNvPr id="17" name="Google Shape;17;p4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/>
          </a:p>
        </p:txBody>
      </p:sp>
      <p:sp>
        <p:nvSpPr>
          <p:cNvPr id="18" name="Google Shape;18;p4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787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51ACBBB5-CCFA-4648-A8DE-AF5AC7CFDD5F}" type="datetime1">
              <a:rPr lang="ru-RU" smtClean="0"/>
              <a:t>07.12.2023</a:t>
            </a:fld>
            <a:endParaRPr lang="ru-RU"/>
          </a:p>
        </p:txBody>
      </p:sp>
      <p:sp>
        <p:nvSpPr>
          <p:cNvPr id="21" name="Google Shape;21;p4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/>
          </a:p>
        </p:txBody>
      </p:sp>
      <p:sp>
        <p:nvSpPr>
          <p:cNvPr id="22" name="Google Shape;22;p4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5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3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5" name="Google Shape;25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Google Shape;26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7" name="Google Shape;27;p4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1297E98C-9903-4856-B8A3-5CAEC28CBEA7}" type="datetime1">
              <a:rPr lang="ru-RU" smtClean="0"/>
              <a:t>07.12.2023</a:t>
            </a:fld>
            <a:endParaRPr lang="ru-RU"/>
          </a:p>
        </p:txBody>
      </p:sp>
      <p:sp>
        <p:nvSpPr>
          <p:cNvPr id="28" name="Google Shape;28;p4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/>
          </a:p>
        </p:txBody>
      </p:sp>
      <p:sp>
        <p:nvSpPr>
          <p:cNvPr id="29" name="Google Shape;29;p4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76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4"/>
          <p:cNvSpPr txBox="1">
            <a:spLocks noGrp="1"/>
          </p:cNvSpPr>
          <p:nvPr>
            <p:ph type="body" idx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696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3" name="Google Shape;33;p44"/>
          <p:cNvSpPr txBox="1"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pic>
        <p:nvPicPr>
          <p:cNvPr id="34" name="Google Shape;34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Google Shape;37;p44"/>
          <p:cNvSpPr txBox="1">
            <a:spLocks noGrp="1"/>
          </p:cNvSpPr>
          <p:nvPr>
            <p:ph type="sldNum" idx="12"/>
          </p:nvPr>
        </p:nvSpPr>
        <p:spPr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  <p:sp>
        <p:nvSpPr>
          <p:cNvPr id="38" name="Google Shape;38;p44"/>
          <p:cNvSpPr txBox="1">
            <a:spLocks noGrp="1"/>
          </p:cNvSpPr>
          <p:nvPr>
            <p:ph type="body" idx="3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6983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1" name="Google Shape;41;p45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Google Shape;42;p4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C48FC27-1A65-4C4A-B3A7-CF9E04EED220}" type="datetime1">
              <a:rPr lang="ru-RU" smtClean="0"/>
              <a:t>07.12.2023</a:t>
            </a:fld>
            <a:endParaRPr lang="ru-RU"/>
          </a:p>
        </p:txBody>
      </p:sp>
      <p:sp>
        <p:nvSpPr>
          <p:cNvPr id="43" name="Google Shape;43;p4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/>
          </a:p>
        </p:txBody>
      </p:sp>
      <p:sp>
        <p:nvSpPr>
          <p:cNvPr id="44" name="Google Shape;44;p4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810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B5C0121-4605-4D24-BFBE-249B6530FE30}" type="datetime1">
              <a:rPr lang="ru-RU" smtClean="0"/>
              <a:t>07.12.2023</a:t>
            </a:fld>
            <a:endParaRPr lang="ru-RU"/>
          </a:p>
        </p:txBody>
      </p:sp>
      <p:sp>
        <p:nvSpPr>
          <p:cNvPr id="49" name="Google Shape;49;p4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/>
          </a:p>
        </p:txBody>
      </p:sp>
      <p:sp>
        <p:nvSpPr>
          <p:cNvPr id="50" name="Google Shape;50;p4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692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4" name="Google Shape;54;p47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5" name="Google Shape;55;p4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7FDF2B77-ED8F-4934-9E73-23C1DD4639CA}" type="datetime1">
              <a:rPr lang="ru-RU" smtClean="0"/>
              <a:t>07.12.2023</a:t>
            </a:fld>
            <a:endParaRPr lang="ru-RU"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192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9867F6A7-6E20-40AD-B51F-C990BC715827}" type="datetime1">
              <a:rPr lang="ru-RU" smtClean="0"/>
              <a:t>07.12.2023</a:t>
            </a:fld>
            <a:endParaRPr lang="ru-RU"/>
          </a:p>
        </p:txBody>
      </p:sp>
      <p:sp>
        <p:nvSpPr>
          <p:cNvPr id="63" name="Google Shape;63;p4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/>
          </a:p>
        </p:txBody>
      </p:sp>
      <p:sp>
        <p:nvSpPr>
          <p:cNvPr id="64" name="Google Shape;64;p4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584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9" name="Google Shape;69;p4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88760201-A43F-46A3-A99E-64AE865BCBA5}" type="datetime1">
              <a:rPr lang="ru-RU" smtClean="0"/>
              <a:t>07.12.2023</a:t>
            </a:fld>
            <a:endParaRPr lang="ru-RU"/>
          </a:p>
        </p:txBody>
      </p:sp>
      <p:sp>
        <p:nvSpPr>
          <p:cNvPr id="70" name="Google Shape;70;p4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/>
          </a:p>
        </p:txBody>
      </p:sp>
      <p:sp>
        <p:nvSpPr>
          <p:cNvPr id="71" name="Google Shape;71;p4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691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74" name="Google Shape;74;p50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50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6" name="Google Shape;76;p5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8A4B075-0B25-4212-BE0A-1A1743957245}" type="datetime1">
              <a:rPr lang="ru-RU" smtClean="0"/>
              <a:t>07.12.2023</a:t>
            </a:fld>
            <a:endParaRPr lang="ru-RU"/>
          </a:p>
        </p:txBody>
      </p:sp>
      <p:sp>
        <p:nvSpPr>
          <p:cNvPr id="77" name="Google Shape;77;p5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/>
          </a:p>
        </p:txBody>
      </p:sp>
      <p:sp>
        <p:nvSpPr>
          <p:cNvPr id="78" name="Google Shape;78;p5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47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body" idx="1"/>
          </p:nvPr>
        </p:nvSpPr>
        <p:spPr>
          <a:xfrm rot="5400000">
            <a:off x="4094896" y="-1271013"/>
            <a:ext cx="5511756" cy="1054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2" name="Google Shape;82;p5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7EA301BB-8336-4F05-8A8E-C33694234E48}" type="datetime1">
              <a:rPr lang="ru-RU" smtClean="0"/>
              <a:t>07.12.2023</a:t>
            </a:fld>
            <a:endParaRPr lang="ru-RU"/>
          </a:p>
        </p:txBody>
      </p:sp>
      <p:sp>
        <p:nvSpPr>
          <p:cNvPr id="83" name="Google Shape;83;p5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/>
          </a:p>
        </p:txBody>
      </p:sp>
      <p:sp>
        <p:nvSpPr>
          <p:cNvPr id="84" name="Google Shape;84;p5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08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 txBox="1">
            <a:spLocks noGrp="1"/>
          </p:cNvSpPr>
          <p:nvPr>
            <p:ph type="title"/>
          </p:nvPr>
        </p:nvSpPr>
        <p:spPr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8" name="Google Shape;88;p5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9D689A9E-F0B8-4DA4-BBAA-341B3CBB335A}" type="datetime1">
              <a:rPr lang="ru-RU" smtClean="0"/>
              <a:t>07.12.2023</a:t>
            </a:fld>
            <a:endParaRPr lang="ru-RU"/>
          </a:p>
        </p:txBody>
      </p:sp>
      <p:sp>
        <p:nvSpPr>
          <p:cNvPr id="89" name="Google Shape;89;p5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/>
          </a:p>
        </p:txBody>
      </p:sp>
      <p:sp>
        <p:nvSpPr>
          <p:cNvPr id="90" name="Google Shape;90;p5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2B39A47-F782-44C2-870D-654D5C0915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78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0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" name="Google Shape;12;p4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1111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073AF-9B55-3CB9-0A10-A4F0B514B8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ADF40B3-BCB9-BBD2-C041-BA6E42EB47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Google Shape;95;p18">
            <a:extLst>
              <a:ext uri="{FF2B5EF4-FFF2-40B4-BE49-F238E27FC236}">
                <a16:creationId xmlns:a16="http://schemas.microsoft.com/office/drawing/2014/main" id="{DAF5D9D9-5BBE-DC1E-C6F1-FA45BD57B9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96;p18">
            <a:extLst>
              <a:ext uri="{FF2B5EF4-FFF2-40B4-BE49-F238E27FC236}">
                <a16:creationId xmlns:a16="http://schemas.microsoft.com/office/drawing/2014/main" id="{BACE2419-51C6-D0F1-19BD-AA4ADC443A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8891"/>
          <a:stretch/>
        </p:blipFill>
        <p:spPr>
          <a:xfrm>
            <a:off x="1392155" y="0"/>
            <a:ext cx="1940100" cy="210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7;p18">
            <a:extLst>
              <a:ext uri="{FF2B5EF4-FFF2-40B4-BE49-F238E27FC236}">
                <a16:creationId xmlns:a16="http://schemas.microsoft.com/office/drawing/2014/main" id="{7FCF44CA-B1DC-E2B2-D52A-5DFB222615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23053" y="538173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8;p18">
            <a:extLst>
              <a:ext uri="{FF2B5EF4-FFF2-40B4-BE49-F238E27FC236}">
                <a16:creationId xmlns:a16="http://schemas.microsoft.com/office/drawing/2014/main" id="{F00D59F4-1EB2-8C44-38B4-C035E2E5002A}"/>
              </a:ext>
            </a:extLst>
          </p:cNvPr>
          <p:cNvSpPr txBox="1"/>
          <p:nvPr/>
        </p:nvSpPr>
        <p:spPr>
          <a:xfrm>
            <a:off x="485640" y="3792575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Акселерационная программа «Стартапы LETI» 2023</a:t>
            </a:r>
            <a:endParaRPr sz="3600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" name="Google Shape;99;p18">
            <a:extLst>
              <a:ext uri="{FF2B5EF4-FFF2-40B4-BE49-F238E27FC236}">
                <a16:creationId xmlns:a16="http://schemas.microsoft.com/office/drawing/2014/main" id="{E060091E-7BF0-4E69-B55D-B6DF4E6F685E}"/>
              </a:ext>
            </a:extLst>
          </p:cNvPr>
          <p:cNvSpPr txBox="1"/>
          <p:nvPr/>
        </p:nvSpPr>
        <p:spPr>
          <a:xfrm>
            <a:off x="485640" y="5181339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Лидер Эпохи Технологических Инноваций</a:t>
            </a:r>
            <a:endParaRPr dirty="0"/>
          </a:p>
        </p:txBody>
      </p:sp>
      <p:sp>
        <p:nvSpPr>
          <p:cNvPr id="10" name="Google Shape;100;p18">
            <a:extLst>
              <a:ext uri="{FF2B5EF4-FFF2-40B4-BE49-F238E27FC236}">
                <a16:creationId xmlns:a16="http://schemas.microsoft.com/office/drawing/2014/main" id="{33E514D5-9AC0-B3F7-4255-C85504C185AA}"/>
              </a:ext>
            </a:extLst>
          </p:cNvPr>
          <p:cNvSpPr txBox="1"/>
          <p:nvPr/>
        </p:nvSpPr>
        <p:spPr>
          <a:xfrm>
            <a:off x="485641" y="2433105"/>
            <a:ext cx="5917353" cy="1613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2400" b="1" i="0" u="none" strike="noStrike" dirty="0">
                <a:solidFill>
                  <a:srgbClr val="FFFFFF"/>
                </a:solidFill>
                <a:effectLst/>
                <a:latin typeface="Libre Franklin" pitchFamily="2" charset="0"/>
              </a:rPr>
              <a:t>Разработка аппаратно-программного комплекса на основе оптико-электронного хроматографического сенсора для оценки свежести рыбы и рыбных продуктов</a:t>
            </a:r>
            <a:endParaRPr sz="2400" b="1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" name="Google Shape;101;p18">
            <a:extLst>
              <a:ext uri="{FF2B5EF4-FFF2-40B4-BE49-F238E27FC236}">
                <a16:creationId xmlns:a16="http://schemas.microsoft.com/office/drawing/2014/main" id="{4F5769D3-3041-63E6-0E49-EAE662D573F7}"/>
              </a:ext>
            </a:extLst>
          </p:cNvPr>
          <p:cNvSpPr txBox="1"/>
          <p:nvPr/>
        </p:nvSpPr>
        <p:spPr>
          <a:xfrm>
            <a:off x="485640" y="5952576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Трекер и эксперт проекта – Прошкина Александра Сергеевна</a:t>
            </a:r>
            <a:endParaRPr dirty="0"/>
          </a:p>
        </p:txBody>
      </p:sp>
      <p:pic>
        <p:nvPicPr>
          <p:cNvPr id="13" name="Google Shape;103;p18">
            <a:extLst>
              <a:ext uri="{FF2B5EF4-FFF2-40B4-BE49-F238E27FC236}">
                <a16:creationId xmlns:a16="http://schemas.microsoft.com/office/drawing/2014/main" id="{CFEB6921-FE05-725A-F46A-DD4B52EB22B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83450" y="22053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2439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26DB2A-B0C8-B45E-A3A8-04EF9E7128F5}"/>
              </a:ext>
            </a:extLst>
          </p:cNvPr>
          <p:cNvSpPr txBox="1"/>
          <p:nvPr/>
        </p:nvSpPr>
        <p:spPr>
          <a:xfrm>
            <a:off x="2683412" y="214013"/>
            <a:ext cx="67560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Актуальность и описание проекта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0B39FB-9B1D-2813-09C6-9EA628C40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524" y="2420509"/>
            <a:ext cx="7345959" cy="37687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0E2B6E-B9B9-E271-DEFD-EA4028649E9D}"/>
              </a:ext>
            </a:extLst>
          </p:cNvPr>
          <p:cNvSpPr txBox="1"/>
          <p:nvPr/>
        </p:nvSpPr>
        <p:spPr>
          <a:xfrm>
            <a:off x="3205524" y="1024873"/>
            <a:ext cx="80402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+mn-lt"/>
              </a:rPr>
              <a:t>Наша команда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FreshFish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представляет оптический сенсор на основе быстрой жидкостной хроматографии, который помогает оценить категорию свежести рыбы. Потребление рыбы ежегодно растет и есть потребность в объективных экспресс-методах определения свежести рыбы в дополнение к субъективным органолептическим, чтобы оперативно контролировать ее качество в местах приема, транспортировки и переработки (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on-site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).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0A33B61-A581-FE85-374D-55983277227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040533" y="6356351"/>
            <a:ext cx="313266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1913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3;p23">
            <a:extLst>
              <a:ext uri="{FF2B5EF4-FFF2-40B4-BE49-F238E27FC236}">
                <a16:creationId xmlns:a16="http://schemas.microsoft.com/office/drawing/2014/main" id="{0B6E73D0-F6F5-A285-E32A-0398DF2746D2}"/>
              </a:ext>
            </a:extLst>
          </p:cNvPr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34;p23">
            <a:extLst>
              <a:ext uri="{FF2B5EF4-FFF2-40B4-BE49-F238E27FC236}">
                <a16:creationId xmlns:a16="http://schemas.microsoft.com/office/drawing/2014/main" id="{E7BB6338-553B-1ADB-BD15-7FE865301A8B}"/>
              </a:ext>
            </a:extLst>
          </p:cNvPr>
          <p:cNvSpPr txBox="1">
            <a:spLocks/>
          </p:cNvSpPr>
          <p:nvPr/>
        </p:nvSpPr>
        <p:spPr>
          <a:xfrm>
            <a:off x="2535819" y="32225"/>
            <a:ext cx="95809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Проблема, которую решает проект</a:t>
            </a:r>
          </a:p>
        </p:txBody>
      </p:sp>
      <p:pic>
        <p:nvPicPr>
          <p:cNvPr id="5" name="Google Shape;136;p23">
            <a:extLst>
              <a:ext uri="{FF2B5EF4-FFF2-40B4-BE49-F238E27FC236}">
                <a16:creationId xmlns:a16="http://schemas.microsoft.com/office/drawing/2014/main" id="{FEE4EEDA-26BD-A1FC-BAC4-25424D0DFBE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8302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0967CDD-D68B-AB7D-B3FE-13B0AC02BBA0}"/>
              </a:ext>
            </a:extLst>
          </p:cNvPr>
          <p:cNvGrpSpPr/>
          <p:nvPr/>
        </p:nvGrpSpPr>
        <p:grpSpPr>
          <a:xfrm>
            <a:off x="2789935" y="1394884"/>
            <a:ext cx="9206122" cy="4961467"/>
            <a:chOff x="2640076" y="3429000"/>
            <a:chExt cx="8128000" cy="5418667"/>
          </a:xfrm>
        </p:grpSpPr>
        <p:graphicFrame>
          <p:nvGraphicFramePr>
            <p:cNvPr id="7" name="Схема 6">
              <a:extLst>
                <a:ext uri="{FF2B5EF4-FFF2-40B4-BE49-F238E27FC236}">
                  <a16:creationId xmlns:a16="http://schemas.microsoft.com/office/drawing/2014/main" id="{DC5FFDC2-2D18-02E0-4472-AD87B7D8547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11713670"/>
                </p:ext>
              </p:extLst>
            </p:nvPr>
          </p:nvGraphicFramePr>
          <p:xfrm>
            <a:off x="2640076" y="3429000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60E1E61-CBF5-5F1F-AF58-13507ED42036}"/>
                </a:ext>
              </a:extLst>
            </p:cNvPr>
            <p:cNvSpPr txBox="1"/>
            <p:nvPr/>
          </p:nvSpPr>
          <p:spPr>
            <a:xfrm>
              <a:off x="2958128" y="4057013"/>
              <a:ext cx="1223524" cy="403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800" dirty="0">
                  <a:solidFill>
                    <a:schemeClr val="tx1"/>
                  </a:solidFill>
                </a:rPr>
                <a:t>Проблема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6F31CB5-6E7D-29B4-79FB-75AFB657EFE3}"/>
                </a:ext>
              </a:extLst>
            </p:cNvPr>
            <p:cNvSpPr txBox="1"/>
            <p:nvPr/>
          </p:nvSpPr>
          <p:spPr>
            <a:xfrm>
              <a:off x="2958128" y="5790608"/>
              <a:ext cx="1223524" cy="705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/>
                <a:t>Решения</a:t>
              </a:r>
            </a:p>
            <a:p>
              <a:r>
                <a:rPr lang="ru-RU" sz="1800" dirty="0"/>
                <a:t>проблемы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EAF14C-BC46-C041-4663-39C0FD520788}"/>
                </a:ext>
              </a:extLst>
            </p:cNvPr>
            <p:cNvSpPr txBox="1"/>
            <p:nvPr/>
          </p:nvSpPr>
          <p:spPr>
            <a:xfrm>
              <a:off x="2958128" y="7559594"/>
              <a:ext cx="11400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800" dirty="0"/>
                <a:t>Наше </a:t>
              </a:r>
            </a:p>
            <a:p>
              <a:r>
                <a:rPr lang="ru-RU" sz="1800" dirty="0"/>
                <a:t>решение</a:t>
              </a:r>
            </a:p>
          </p:txBody>
        </p:sp>
      </p:grp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061947-6420-2DC2-5B36-9734F48ABC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063110" y="6356351"/>
            <a:ext cx="290689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5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0;g275a8c1f4a1_0_6">
            <a:extLst>
              <a:ext uri="{FF2B5EF4-FFF2-40B4-BE49-F238E27FC236}">
                <a16:creationId xmlns:a16="http://schemas.microsoft.com/office/drawing/2014/main" id="{CBF917B4-7328-F559-D626-93CB4AF1D7E0}"/>
              </a:ext>
            </a:extLst>
          </p:cNvPr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51;g275a8c1f4a1_0_6">
            <a:extLst>
              <a:ext uri="{FF2B5EF4-FFF2-40B4-BE49-F238E27FC236}">
                <a16:creationId xmlns:a16="http://schemas.microsoft.com/office/drawing/2014/main" id="{A6A31E54-A6C3-2A59-4446-499894B95E31}"/>
              </a:ext>
            </a:extLst>
          </p:cNvPr>
          <p:cNvSpPr txBox="1">
            <a:spLocks/>
          </p:cNvSpPr>
          <p:nvPr/>
        </p:nvSpPr>
        <p:spPr>
          <a:xfrm>
            <a:off x="2489982" y="80100"/>
            <a:ext cx="9702018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/>
              <a:t>ЦА, стейкхолдеры, потенциальные заказчики</a:t>
            </a:r>
            <a:endParaRPr lang="ru-RU" sz="3200" dirty="0"/>
          </a:p>
        </p:txBody>
      </p:sp>
      <p:sp>
        <p:nvSpPr>
          <p:cNvPr id="4" name="Google Shape;153;g275a8c1f4a1_0_6">
            <a:extLst>
              <a:ext uri="{FF2B5EF4-FFF2-40B4-BE49-F238E27FC236}">
                <a16:creationId xmlns:a16="http://schemas.microsoft.com/office/drawing/2014/main" id="{263EC1AA-9F01-5317-B88F-633944A60FD1}"/>
              </a:ext>
            </a:extLst>
          </p:cNvPr>
          <p:cNvSpPr txBox="1"/>
          <p:nvPr/>
        </p:nvSpPr>
        <p:spPr>
          <a:xfrm>
            <a:off x="2603707" y="1257037"/>
            <a:ext cx="3975600" cy="2744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 b="1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Портрет целевого заказчика</a:t>
            </a:r>
            <a:endParaRPr dirty="0">
              <a:latin typeface="+mn-lt"/>
            </a:endParaRPr>
          </a:p>
          <a:p>
            <a:pPr marL="228593" marR="0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Направление деятельности – рыбная 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Libre Franklin"/>
                <a:cs typeface="Libre Franklin"/>
                <a:sym typeface="Libre Franklin"/>
              </a:rPr>
              <a:t>промышленность, пищевая промышленность, оптовая и розничная торговля.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228593" marR="0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Параметры компаний: годовая выручка 50 млн </a:t>
            </a:r>
            <a:r>
              <a:rPr lang="ru-RU" sz="1200" dirty="0" err="1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руб</a:t>
            </a:r>
            <a:r>
              <a:rPr lang="en-US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.</a:t>
            </a: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 – 50 млрд. </a:t>
            </a:r>
            <a:r>
              <a:rPr lang="ru-RU" sz="1200" dirty="0" err="1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руб</a:t>
            </a:r>
            <a:r>
              <a:rPr lang="en-US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.</a:t>
            </a: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, численность персонала - 30 чел – 25000 чел.</a:t>
            </a:r>
            <a:endParaRPr dirty="0">
              <a:latin typeface="+mn-lt"/>
            </a:endParaRPr>
          </a:p>
          <a:p>
            <a:pPr marL="228593" marR="0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В каких свойствах продукта заинтересовано: скорость, портативность, доступность.</a:t>
            </a:r>
            <a:endParaRPr dirty="0">
              <a:latin typeface="+mn-lt"/>
            </a:endParaRPr>
          </a:p>
          <a:p>
            <a:pPr marL="228593" marR="0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Кто принимает решение о покупке, кто влияет на решение о покупке: генеральные директора торговых сетей, генеральные директора предприятий.</a:t>
            </a:r>
            <a:endParaRPr sz="1200" dirty="0">
              <a:solidFill>
                <a:schemeClr val="dk1"/>
              </a:solidFill>
              <a:latin typeface="+mn-lt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5" name="Google Shape;154;g275a8c1f4a1_0_6">
            <a:extLst>
              <a:ext uri="{FF2B5EF4-FFF2-40B4-BE49-F238E27FC236}">
                <a16:creationId xmlns:a16="http://schemas.microsoft.com/office/drawing/2014/main" id="{9CE55376-0896-5F82-59D6-EF3C8E23AB06}"/>
              </a:ext>
            </a:extLst>
          </p:cNvPr>
          <p:cNvSpPr txBox="1"/>
          <p:nvPr/>
        </p:nvSpPr>
        <p:spPr>
          <a:xfrm>
            <a:off x="2719449" y="3882683"/>
            <a:ext cx="5896200" cy="248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 b="1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Стейкхолдеры проекта</a:t>
            </a:r>
            <a:endParaRPr sz="1200" dirty="0">
              <a:latin typeface="+mn-lt"/>
            </a:endParaRPr>
          </a:p>
          <a:p>
            <a:pPr marL="228593" marR="0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Научная группа (разработка проекта, степень влияния высокая)</a:t>
            </a:r>
          </a:p>
          <a:p>
            <a:pPr marL="228593" marR="0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Деловые партнеры (ВНИРО) (материально-техническая база, продвижение проекта, степень влияния средняя)</a:t>
            </a:r>
          </a:p>
          <a:p>
            <a:pPr marL="228593" marR="0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Инвесторы (финансирование проекта, степень влияния высокая)</a:t>
            </a:r>
          </a:p>
          <a:p>
            <a:pPr marL="228593" marR="0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Организации, осуществляющие сертификацию (допуск к производству, степень влияния высокая)</a:t>
            </a:r>
          </a:p>
          <a:p>
            <a:pPr marL="228593" marR="0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Поставщики (политическая ситуация, степень влияния низкая)</a:t>
            </a:r>
          </a:p>
          <a:p>
            <a:pPr marL="228593" marR="0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Генеральный директор предприятия (тестирование устройств, отзыв о проекте, степень влияния высокая)</a:t>
            </a:r>
          </a:p>
          <a:p>
            <a:pPr marL="228593" marR="0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endParaRPr lang="ru-RU" sz="12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8" name="Google Shape;157;g275a8c1f4a1_0_6">
            <a:extLst>
              <a:ext uri="{FF2B5EF4-FFF2-40B4-BE49-F238E27FC236}">
                <a16:creationId xmlns:a16="http://schemas.microsoft.com/office/drawing/2014/main" id="{5CE174AC-4DB3-D3D1-DBA5-DA1C5455A79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2294" y="8010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46362DF-8D40-45A0-F4F1-476CC4E882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7708763"/>
              </p:ext>
            </p:extLst>
          </p:nvPr>
        </p:nvGraphicFramePr>
        <p:xfrm>
          <a:off x="6876572" y="1387452"/>
          <a:ext cx="4455783" cy="2744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485310-9BEA-E31D-32BB-35FE8BE0D54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051822" y="6356352"/>
            <a:ext cx="301977" cy="337960"/>
          </a:xfrm>
        </p:spPr>
        <p:txBody>
          <a:bodyPr/>
          <a:lstStyle/>
          <a:p>
            <a:fld id="{42B39A47-F782-44C2-870D-654D5C0915D3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425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;g275a8c1f4a1_0_16">
            <a:extLst>
              <a:ext uri="{FF2B5EF4-FFF2-40B4-BE49-F238E27FC236}">
                <a16:creationId xmlns:a16="http://schemas.microsoft.com/office/drawing/2014/main" id="{257BE8E2-5EFA-080F-0AED-1B1D372C812A}"/>
              </a:ext>
            </a:extLst>
          </p:cNvPr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80;g275a8c1f4a1_0_16">
            <a:extLst>
              <a:ext uri="{FF2B5EF4-FFF2-40B4-BE49-F238E27FC236}">
                <a16:creationId xmlns:a16="http://schemas.microsoft.com/office/drawing/2014/main" id="{374687AE-7159-6806-F8BA-2BAB7BA7E6EA}"/>
              </a:ext>
            </a:extLst>
          </p:cNvPr>
          <p:cNvSpPr txBox="1">
            <a:spLocks/>
          </p:cNvSpPr>
          <p:nvPr/>
        </p:nvSpPr>
        <p:spPr>
          <a:xfrm>
            <a:off x="2644726" y="0"/>
            <a:ext cx="9611222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Решение, которое предлагает команда</a:t>
            </a:r>
            <a:endParaRPr lang="ru-RU" sz="3200" dirty="0"/>
          </a:p>
        </p:txBody>
      </p:sp>
      <p:sp>
        <p:nvSpPr>
          <p:cNvPr id="4" name="Google Shape;181;g275a8c1f4a1_0_16">
            <a:extLst>
              <a:ext uri="{FF2B5EF4-FFF2-40B4-BE49-F238E27FC236}">
                <a16:creationId xmlns:a16="http://schemas.microsoft.com/office/drawing/2014/main" id="{070B1C67-8969-549C-C3FA-B9B8F42C7B22}"/>
              </a:ext>
            </a:extLst>
          </p:cNvPr>
          <p:cNvSpPr txBox="1">
            <a:spLocks/>
          </p:cNvSpPr>
          <p:nvPr/>
        </p:nvSpPr>
        <p:spPr>
          <a:xfrm>
            <a:off x="2740980" y="1084932"/>
            <a:ext cx="5452526" cy="525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1800" dirty="0"/>
              <a:t>Сенсор позволяет отслеживать постепенный переход аденозинтрифосфата в гипоксантин, выдавая значение индекса Time, по которому можно судить о свежести.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endParaRPr lang="ru-RU" sz="1800" dirty="0"/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1800" dirty="0"/>
              <a:t>Основными параметрами являются: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1800" dirty="0"/>
              <a:t>время получения результата пробы (</a:t>
            </a:r>
            <a:r>
              <a:rPr lang="ru-RU" sz="1800" dirty="0">
                <a:solidFill>
                  <a:schemeClr val="tx1"/>
                </a:solidFill>
              </a:rPr>
              <a:t>15-30 минут);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1800" dirty="0">
                <a:solidFill>
                  <a:schemeClr val="tx1"/>
                </a:solidFill>
              </a:rPr>
              <a:t>ресурс хроматографической колонки </a:t>
            </a:r>
            <a:r>
              <a:rPr lang="ru-RU" sz="1800" dirty="0"/>
              <a:t>около 100 измерений;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1800" dirty="0"/>
              <a:t>длина волны детектирования (255-265 нм);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1800" dirty="0"/>
              <a:t>время перемешивания пробы</a:t>
            </a:r>
            <a:r>
              <a:rPr lang="en-US" sz="1800" dirty="0">
                <a:latin typeface="Libre Franklin" pitchFamily="2" charset="0"/>
              </a:rPr>
              <a:t> (</a:t>
            </a:r>
            <a:r>
              <a:rPr lang="ru-RU" sz="1800" dirty="0"/>
              <a:t>1 минута);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1800" dirty="0"/>
              <a:t>вес пробы (2 г);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1800" dirty="0"/>
              <a:t>питание от </a:t>
            </a:r>
            <a:r>
              <a:rPr lang="en-US" sz="1800" dirty="0">
                <a:latin typeface="Libre Franklin" pitchFamily="2" charset="0"/>
              </a:rPr>
              <a:t>USB</a:t>
            </a:r>
            <a:r>
              <a:rPr lang="ru-RU" sz="1800" dirty="0"/>
              <a:t>, габариты: 20*30*15 см</a:t>
            </a:r>
            <a:r>
              <a:rPr lang="en-US" sz="1800" dirty="0">
                <a:latin typeface="Libre Franklin" pitchFamily="2" charset="0"/>
              </a:rPr>
              <a:t>.</a:t>
            </a:r>
            <a:endParaRPr lang="ru-RU" sz="1800" dirty="0"/>
          </a:p>
          <a:p>
            <a:pPr marL="228593" indent="-1142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endParaRPr lang="ru-RU" sz="1800" dirty="0"/>
          </a:p>
          <a:p>
            <a:pPr marL="228593" indent="-1142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endParaRPr lang="ru-RU" sz="1800" dirty="0"/>
          </a:p>
        </p:txBody>
      </p:sp>
      <p:pic>
        <p:nvPicPr>
          <p:cNvPr id="5" name="Google Shape;182;g275a8c1f4a1_0_16">
            <a:extLst>
              <a:ext uri="{FF2B5EF4-FFF2-40B4-BE49-F238E27FC236}">
                <a16:creationId xmlns:a16="http://schemas.microsoft.com/office/drawing/2014/main" id="{75BF7D8F-5E61-783A-2199-012B1E52FA0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030" y="148626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35BD289-68BD-37D0-0586-12D09506F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91"/>
          <a:stretch>
            <a:fillRect/>
          </a:stretch>
        </p:blipFill>
        <p:spPr bwMode="auto">
          <a:xfrm>
            <a:off x="8523110" y="1144568"/>
            <a:ext cx="2993293" cy="2715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D21430-24C8-EB44-5A1E-85B15D36899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063110" y="6356351"/>
            <a:ext cx="290689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5</a:t>
            </a:fld>
            <a:endParaRPr lang="ru-RU" dirty="0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861134B-9975-4C23-87DA-9FA9052DF9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9692141"/>
              </p:ext>
            </p:extLst>
          </p:nvPr>
        </p:nvGraphicFramePr>
        <p:xfrm>
          <a:off x="8020863" y="4049509"/>
          <a:ext cx="3855049" cy="2080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682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;g275a8c1f4a1_0_16">
            <a:extLst>
              <a:ext uri="{FF2B5EF4-FFF2-40B4-BE49-F238E27FC236}">
                <a16:creationId xmlns:a16="http://schemas.microsoft.com/office/drawing/2014/main" id="{A02F0E3B-07C4-83DE-6384-A7F1DF7B229C}"/>
              </a:ext>
            </a:extLst>
          </p:cNvPr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80;g275a8c1f4a1_0_16">
            <a:extLst>
              <a:ext uri="{FF2B5EF4-FFF2-40B4-BE49-F238E27FC236}">
                <a16:creationId xmlns:a16="http://schemas.microsoft.com/office/drawing/2014/main" id="{3CCDD668-7688-9DF3-8427-EBA0B0B9F83F}"/>
              </a:ext>
            </a:extLst>
          </p:cNvPr>
          <p:cNvSpPr txBox="1">
            <a:spLocks/>
          </p:cNvSpPr>
          <p:nvPr/>
        </p:nvSpPr>
        <p:spPr>
          <a:xfrm>
            <a:off x="2644726" y="0"/>
            <a:ext cx="9611222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3200"/>
              <a:t>Технологические риски</a:t>
            </a:r>
            <a:endParaRPr lang="ru-RU" sz="3200" dirty="0"/>
          </a:p>
        </p:txBody>
      </p:sp>
      <p:sp>
        <p:nvSpPr>
          <p:cNvPr id="4" name="Google Shape;181;g275a8c1f4a1_0_16">
            <a:extLst>
              <a:ext uri="{FF2B5EF4-FFF2-40B4-BE49-F238E27FC236}">
                <a16:creationId xmlns:a16="http://schemas.microsoft.com/office/drawing/2014/main" id="{E13F2A3E-FE08-C2BB-EF2F-C98ADEE64B01}"/>
              </a:ext>
            </a:extLst>
          </p:cNvPr>
          <p:cNvSpPr txBox="1">
            <a:spLocks/>
          </p:cNvSpPr>
          <p:nvPr/>
        </p:nvSpPr>
        <p:spPr>
          <a:xfrm>
            <a:off x="3207434" y="1325564"/>
            <a:ext cx="8835214" cy="55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/>
              <a:t>Риск потери технологического преимущества в результате деятельности конкурентов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/>
              <a:t>Перебои с поставками </a:t>
            </a:r>
            <a:r>
              <a:rPr lang="ru-RU" sz="1800" dirty="0">
                <a:solidFill>
                  <a:schemeClr val="tx1"/>
                </a:solidFill>
              </a:rPr>
              <a:t>комплектующих (часть элементной базы не производится в России)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>
                <a:solidFill>
                  <a:schemeClr val="tx1"/>
                </a:solidFill>
              </a:rPr>
              <a:t>Риск ненадлежащего качества изделий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>
                <a:solidFill>
                  <a:schemeClr val="tx1"/>
                </a:solidFill>
              </a:rPr>
              <a:t>Риск засорения колонки из-за попадания жира из продукта (значимый фактор при анализе готовых продуктов и консервов)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/>
              <a:t>Возможные сбои ПО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endParaRPr lang="ru-RU" dirty="0"/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endParaRPr lang="ru-RU" sz="1800" dirty="0"/>
          </a:p>
          <a:p>
            <a:pPr marL="228593" indent="-1142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endParaRPr lang="ru-RU" sz="1800" dirty="0"/>
          </a:p>
          <a:p>
            <a:pPr marL="228593" indent="-1142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endParaRPr lang="ru-RU" sz="1800" dirty="0"/>
          </a:p>
        </p:txBody>
      </p:sp>
      <p:pic>
        <p:nvPicPr>
          <p:cNvPr id="5" name="Google Shape;182;g275a8c1f4a1_0_16">
            <a:extLst>
              <a:ext uri="{FF2B5EF4-FFF2-40B4-BE49-F238E27FC236}">
                <a16:creationId xmlns:a16="http://schemas.microsoft.com/office/drawing/2014/main" id="{5DBDB7A8-54E9-F852-9F15-C9DB82F2E5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030" y="148626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131B4C-CFAE-DECF-B4CB-51131DA78D3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051822" y="6356351"/>
            <a:ext cx="301977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7511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196;p31">
            <a:extLst>
              <a:ext uri="{FF2B5EF4-FFF2-40B4-BE49-F238E27FC236}">
                <a16:creationId xmlns:a16="http://schemas.microsoft.com/office/drawing/2014/main" id="{A49A91B7-BE66-115C-1067-CEBB5FE8602D}"/>
              </a:ext>
            </a:extLst>
          </p:cNvPr>
          <p:cNvSpPr/>
          <p:nvPr/>
        </p:nvSpPr>
        <p:spPr>
          <a:xfrm>
            <a:off x="1817289" y="0"/>
            <a:ext cx="1037471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42D0B3D1-CDD5-9CAF-4E43-3E60A5B9FB1C}"/>
              </a:ext>
            </a:extLst>
          </p:cNvPr>
          <p:cNvSpPr/>
          <p:nvPr/>
        </p:nvSpPr>
        <p:spPr>
          <a:xfrm>
            <a:off x="6775475" y="1252033"/>
            <a:ext cx="5348283" cy="54194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C9A376A-BC55-04A5-4E45-7C316A786FC9}"/>
              </a:ext>
            </a:extLst>
          </p:cNvPr>
          <p:cNvSpPr/>
          <p:nvPr/>
        </p:nvSpPr>
        <p:spPr>
          <a:xfrm>
            <a:off x="1899649" y="1456756"/>
            <a:ext cx="4184436" cy="52647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E2E0ACF-89FC-26E2-7785-E9463531F4E0}"/>
              </a:ext>
            </a:extLst>
          </p:cNvPr>
          <p:cNvSpPr/>
          <p:nvPr/>
        </p:nvSpPr>
        <p:spPr>
          <a:xfrm>
            <a:off x="6922285" y="4887761"/>
            <a:ext cx="4960226" cy="11832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6BD1B0C-FD79-A8A0-7DAD-520C851EBD2A}"/>
              </a:ext>
            </a:extLst>
          </p:cNvPr>
          <p:cNvSpPr/>
          <p:nvPr/>
        </p:nvSpPr>
        <p:spPr>
          <a:xfrm>
            <a:off x="2103143" y="4887761"/>
            <a:ext cx="3794060" cy="12963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829B1DE-06EF-A591-B7C1-5D4BCAE708F1}"/>
              </a:ext>
            </a:extLst>
          </p:cNvPr>
          <p:cNvSpPr/>
          <p:nvPr/>
        </p:nvSpPr>
        <p:spPr>
          <a:xfrm>
            <a:off x="6922285" y="1631062"/>
            <a:ext cx="4960226" cy="6882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EE3BDC8-57C8-4970-3C76-B0C40CFB5D8B}"/>
              </a:ext>
            </a:extLst>
          </p:cNvPr>
          <p:cNvSpPr/>
          <p:nvPr/>
        </p:nvSpPr>
        <p:spPr>
          <a:xfrm>
            <a:off x="2103143" y="1630145"/>
            <a:ext cx="3794060" cy="6688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485A06F-E75A-746B-569C-E329BC056CE8}"/>
              </a:ext>
            </a:extLst>
          </p:cNvPr>
          <p:cNvSpPr/>
          <p:nvPr/>
        </p:nvSpPr>
        <p:spPr>
          <a:xfrm>
            <a:off x="6922285" y="2777501"/>
            <a:ext cx="4960226" cy="13011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3663032-9527-BA6E-E810-49340BBF5D45}"/>
              </a:ext>
            </a:extLst>
          </p:cNvPr>
          <p:cNvSpPr/>
          <p:nvPr/>
        </p:nvSpPr>
        <p:spPr>
          <a:xfrm>
            <a:off x="2095333" y="2777501"/>
            <a:ext cx="3794060" cy="16328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Google Shape;197;p31">
            <a:extLst>
              <a:ext uri="{FF2B5EF4-FFF2-40B4-BE49-F238E27FC236}">
                <a16:creationId xmlns:a16="http://schemas.microsoft.com/office/drawing/2014/main" id="{0BD8F123-98B0-4E0A-B695-3B6229B05934}"/>
              </a:ext>
            </a:extLst>
          </p:cNvPr>
          <p:cNvSpPr txBox="1">
            <a:spLocks/>
          </p:cNvSpPr>
          <p:nvPr/>
        </p:nvSpPr>
        <p:spPr>
          <a:xfrm>
            <a:off x="2532184" y="32217"/>
            <a:ext cx="9591575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Libre Franklin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Ценностное предложение и продукт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Libre Franklin"/>
            </a:endParaRPr>
          </a:p>
        </p:txBody>
      </p:sp>
      <p:pic>
        <p:nvPicPr>
          <p:cNvPr id="39" name="Google Shape;199;p31">
            <a:extLst>
              <a:ext uri="{FF2B5EF4-FFF2-40B4-BE49-F238E27FC236}">
                <a16:creationId xmlns:a16="http://schemas.microsoft.com/office/drawing/2014/main" id="{5C81A95E-A0B1-A717-CF1F-EEE4222A43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9489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79BA0541-06E0-E479-A148-0FB8E0280E79}"/>
              </a:ext>
            </a:extLst>
          </p:cNvPr>
          <p:cNvSpPr txBox="1"/>
          <p:nvPr/>
        </p:nvSpPr>
        <p:spPr>
          <a:xfrm>
            <a:off x="9553320" y="1733721"/>
            <a:ext cx="217510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Быстро получать результат по свежести рыбы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F1B7B53-CE84-4E25-4748-87D1E05CCBB6}"/>
              </a:ext>
            </a:extLst>
          </p:cNvPr>
          <p:cNvSpPr txBox="1"/>
          <p:nvPr/>
        </p:nvSpPr>
        <p:spPr>
          <a:xfrm>
            <a:off x="7224129" y="1733722"/>
            <a:ext cx="1872107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Оценивать насколько рыба свежая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A1D252B-797C-BFDA-F682-9BA9DF2D17A8}"/>
              </a:ext>
            </a:extLst>
          </p:cNvPr>
          <p:cNvSpPr txBox="1"/>
          <p:nvPr/>
        </p:nvSpPr>
        <p:spPr>
          <a:xfrm>
            <a:off x="8779068" y="3147437"/>
            <a:ext cx="1230013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Невысокая стоимость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78B2B0-0D29-0B3B-4650-1932C2AE2323}"/>
              </a:ext>
            </a:extLst>
          </p:cNvPr>
          <p:cNvSpPr txBox="1"/>
          <p:nvPr/>
        </p:nvSpPr>
        <p:spPr>
          <a:xfrm>
            <a:off x="10147974" y="3055103"/>
            <a:ext cx="158045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Проводить измерения на месте работы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D0322D9-22A5-6B48-35C9-E2A531CDA392}"/>
              </a:ext>
            </a:extLst>
          </p:cNvPr>
          <p:cNvSpPr txBox="1"/>
          <p:nvPr/>
        </p:nvSpPr>
        <p:spPr>
          <a:xfrm>
            <a:off x="7004644" y="3147438"/>
            <a:ext cx="1580451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Получать точный и быстрый результат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0F64E0E-171F-2D3B-38D3-E70948038E69}"/>
              </a:ext>
            </a:extLst>
          </p:cNvPr>
          <p:cNvSpPr txBox="1"/>
          <p:nvPr/>
        </p:nvSpPr>
        <p:spPr>
          <a:xfrm>
            <a:off x="7624906" y="5617652"/>
            <a:ext cx="3015966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Дорогое оборудование или тесты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2D8E09-1B3E-99E5-3A0A-D721C5FB0496}"/>
              </a:ext>
            </a:extLst>
          </p:cNvPr>
          <p:cNvSpPr txBox="1"/>
          <p:nvPr/>
        </p:nvSpPr>
        <p:spPr>
          <a:xfrm>
            <a:off x="7047076" y="4989526"/>
            <a:ext cx="190305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Долго ждать результат из лаборатории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27A5493-2970-DDE5-1659-AA99BC1244CF}"/>
              </a:ext>
            </a:extLst>
          </p:cNvPr>
          <p:cNvSpPr txBox="1"/>
          <p:nvPr/>
        </p:nvSpPr>
        <p:spPr>
          <a:xfrm>
            <a:off x="9096236" y="4989526"/>
            <a:ext cx="257167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Нужна переквалификация для работы за оборудованием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EC5D785-97AD-4396-D0F9-FD0A171DA4CD}"/>
              </a:ext>
            </a:extLst>
          </p:cNvPr>
          <p:cNvSpPr txBox="1"/>
          <p:nvPr/>
        </p:nvSpPr>
        <p:spPr>
          <a:xfrm>
            <a:off x="2261914" y="1722907"/>
            <a:ext cx="337741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Портативный сенсор для оценки степени свежести рыбы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A592288-A40E-7368-CF4E-29DAB151FED5}"/>
              </a:ext>
            </a:extLst>
          </p:cNvPr>
          <p:cNvSpPr txBox="1"/>
          <p:nvPr/>
        </p:nvSpPr>
        <p:spPr>
          <a:xfrm>
            <a:off x="2250620" y="2895549"/>
            <a:ext cx="141876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Измерение одной пробы занимает 15 минут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4E2EB80-B7D7-2D9D-D3BB-5549253ACF24}"/>
              </a:ext>
            </a:extLst>
          </p:cNvPr>
          <p:cNvSpPr txBox="1"/>
          <p:nvPr/>
        </p:nvSpPr>
        <p:spPr>
          <a:xfrm>
            <a:off x="3954400" y="2881106"/>
            <a:ext cx="156841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Стоимость ниже конкурентов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58DF62D-CD9F-D5E4-7807-55868A1BA7EF}"/>
              </a:ext>
            </a:extLst>
          </p:cNvPr>
          <p:cNvSpPr txBox="1"/>
          <p:nvPr/>
        </p:nvSpPr>
        <p:spPr>
          <a:xfrm>
            <a:off x="3018369" y="5793982"/>
            <a:ext cx="1701495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Несложное обучение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BF4EAC8-2663-DCAA-C018-4136C851CF4C}"/>
              </a:ext>
            </a:extLst>
          </p:cNvPr>
          <p:cNvSpPr txBox="1"/>
          <p:nvPr/>
        </p:nvSpPr>
        <p:spPr>
          <a:xfrm>
            <a:off x="2249738" y="5186403"/>
            <a:ext cx="1616968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ysClr val="windowText" lastClr="000000"/>
                </a:solidFill>
              </a:rPr>
              <a:t>Экспресс методика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FE9172E-8F52-3933-9F34-37692C7772B0}"/>
              </a:ext>
            </a:extLst>
          </p:cNvPr>
          <p:cNvSpPr txBox="1"/>
          <p:nvPr/>
        </p:nvSpPr>
        <p:spPr>
          <a:xfrm>
            <a:off x="2249738" y="3909127"/>
            <a:ext cx="141876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Проведение тестов на месте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446E31D-B8B5-160F-B4CC-E4F5E3FF316F}"/>
              </a:ext>
            </a:extLst>
          </p:cNvPr>
          <p:cNvSpPr txBox="1"/>
          <p:nvPr/>
        </p:nvSpPr>
        <p:spPr>
          <a:xfrm>
            <a:off x="3990485" y="4997013"/>
            <a:ext cx="1701495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Стоимость сенсора ниже аналогов и серии анализов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F8535A6-690E-F243-F60F-09C886F63400}"/>
              </a:ext>
            </a:extLst>
          </p:cNvPr>
          <p:cNvSpPr txBox="1"/>
          <p:nvPr/>
        </p:nvSpPr>
        <p:spPr>
          <a:xfrm>
            <a:off x="3807395" y="3500779"/>
            <a:ext cx="1884585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Определяет степень свежести до начала порчи и имеет высокую воспроизводимость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83A3496-2FBE-4D7D-04CE-6D5F6C33A66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051822" y="6356351"/>
            <a:ext cx="301977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7</a:t>
            </a:fld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08A9B5-430D-5918-602A-FF7074D35C51}"/>
              </a:ext>
            </a:extLst>
          </p:cNvPr>
          <p:cNvSpPr txBox="1"/>
          <p:nvPr/>
        </p:nvSpPr>
        <p:spPr>
          <a:xfrm>
            <a:off x="3118931" y="878934"/>
            <a:ext cx="188969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Карта ценности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49DD8A-1022-56F7-6F6C-798EE48C4B7C}"/>
              </a:ext>
            </a:extLst>
          </p:cNvPr>
          <p:cNvSpPr txBox="1"/>
          <p:nvPr/>
        </p:nvSpPr>
        <p:spPr>
          <a:xfrm>
            <a:off x="7485065" y="871543"/>
            <a:ext cx="236611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ysClr val="windowText" lastClr="000000"/>
                </a:solidFill>
              </a:rPr>
              <a:t>Профиль потребителя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97A470-25C6-31C8-52F2-40A52D9EADCC}"/>
              </a:ext>
            </a:extLst>
          </p:cNvPr>
          <p:cNvSpPr txBox="1"/>
          <p:nvPr/>
        </p:nvSpPr>
        <p:spPr>
          <a:xfrm>
            <a:off x="3211271" y="2384902"/>
            <a:ext cx="18896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ysClr val="windowText" lastClr="000000"/>
                </a:solidFill>
              </a:rPr>
              <a:t>Товары и услуги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AC5921-B199-1F95-3E99-AEEDA9000DA1}"/>
              </a:ext>
            </a:extLst>
          </p:cNvPr>
          <p:cNvSpPr txBox="1"/>
          <p:nvPr/>
        </p:nvSpPr>
        <p:spPr>
          <a:xfrm>
            <a:off x="3211271" y="4495160"/>
            <a:ext cx="18896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Факторы выгоды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0F3FE8-F0A5-4ED2-9A82-F22982C03A62}"/>
              </a:ext>
            </a:extLst>
          </p:cNvPr>
          <p:cNvSpPr txBox="1"/>
          <p:nvPr/>
        </p:nvSpPr>
        <p:spPr>
          <a:xfrm>
            <a:off x="3211271" y="6300628"/>
            <a:ext cx="18896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Факторы </a:t>
            </a:r>
            <a:r>
              <a:rPr lang="ru-RU" dirty="0">
                <a:solidFill>
                  <a:sysClr val="windowText" lastClr="000000"/>
                </a:solidFill>
              </a:rPr>
              <a:t>помощи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1F7962-032D-0D83-4E3C-3401B4AFAAAF}"/>
              </a:ext>
            </a:extLst>
          </p:cNvPr>
          <p:cNvSpPr txBox="1"/>
          <p:nvPr/>
        </p:nvSpPr>
        <p:spPr>
          <a:xfrm>
            <a:off x="7486213" y="2364022"/>
            <a:ext cx="18896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Задачи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D2AD9D-18BA-A0E5-8296-941DEFB864F8}"/>
              </a:ext>
            </a:extLst>
          </p:cNvPr>
          <p:cNvSpPr txBox="1"/>
          <p:nvPr/>
        </p:nvSpPr>
        <p:spPr>
          <a:xfrm>
            <a:off x="7485065" y="4383038"/>
            <a:ext cx="18896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ysClr val="windowText" lastClr="000000"/>
                </a:solidFill>
              </a:rPr>
              <a:t>Выгоды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60EE39-BFA6-0BC9-69AE-43783BFDEC6E}"/>
              </a:ext>
            </a:extLst>
          </p:cNvPr>
          <p:cNvSpPr txBox="1"/>
          <p:nvPr/>
        </p:nvSpPr>
        <p:spPr>
          <a:xfrm>
            <a:off x="7485065" y="6221893"/>
            <a:ext cx="18896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Пробл</a:t>
            </a:r>
            <a:r>
              <a:rPr lang="ru-RU" dirty="0" err="1">
                <a:solidFill>
                  <a:sysClr val="windowText" lastClr="000000"/>
                </a:solidFill>
              </a:rPr>
              <a:t>емы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FD95B991-1975-FB99-FBBA-ADDFC1A0953A}"/>
              </a:ext>
            </a:extLst>
          </p:cNvPr>
          <p:cNvCxnSpPr/>
          <p:nvPr/>
        </p:nvCxnSpPr>
        <p:spPr>
          <a:xfrm>
            <a:off x="6096000" y="1964267"/>
            <a:ext cx="643467" cy="0"/>
          </a:xfrm>
          <a:prstGeom prst="straightConnector1">
            <a:avLst/>
          </a:prstGeom>
          <a:ln>
            <a:solidFill>
              <a:schemeClr val="bg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61AA1D04-F0A9-48CF-A536-FEAD971DB073}"/>
              </a:ext>
            </a:extLst>
          </p:cNvPr>
          <p:cNvCxnSpPr/>
          <p:nvPr/>
        </p:nvCxnSpPr>
        <p:spPr>
          <a:xfrm>
            <a:off x="6096000" y="3324578"/>
            <a:ext cx="643467" cy="0"/>
          </a:xfrm>
          <a:prstGeom prst="straightConnector1">
            <a:avLst/>
          </a:prstGeom>
          <a:ln>
            <a:solidFill>
              <a:schemeClr val="bg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968EA2CB-2D46-69E6-6ED0-37F9196DEB5F}"/>
              </a:ext>
            </a:extLst>
          </p:cNvPr>
          <p:cNvCxnSpPr/>
          <p:nvPr/>
        </p:nvCxnSpPr>
        <p:spPr>
          <a:xfrm>
            <a:off x="6096000" y="5434258"/>
            <a:ext cx="643467" cy="0"/>
          </a:xfrm>
          <a:prstGeom prst="straightConnector1">
            <a:avLst/>
          </a:prstGeom>
          <a:ln>
            <a:solidFill>
              <a:schemeClr val="bg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363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9">
            <a:extLst>
              <a:ext uri="{FF2B5EF4-FFF2-40B4-BE49-F238E27FC236}">
                <a16:creationId xmlns:a16="http://schemas.microsoft.com/office/drawing/2014/main" id="{5258DE37-0E2E-3844-3A1E-2A3437D9A66C}"/>
              </a:ext>
            </a:extLst>
          </p:cNvPr>
          <p:cNvSpPr/>
          <p:nvPr/>
        </p:nvSpPr>
        <p:spPr>
          <a:xfrm>
            <a:off x="1972034" y="0"/>
            <a:ext cx="10219966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14;p29">
            <a:extLst>
              <a:ext uri="{FF2B5EF4-FFF2-40B4-BE49-F238E27FC236}">
                <a16:creationId xmlns:a16="http://schemas.microsoft.com/office/drawing/2014/main" id="{B3B8DD02-C0E7-CE42-660A-FD6DB68892D3}"/>
              </a:ext>
            </a:extLst>
          </p:cNvPr>
          <p:cNvSpPr txBox="1">
            <a:spLocks/>
          </p:cNvSpPr>
          <p:nvPr/>
        </p:nvSpPr>
        <p:spPr>
          <a:xfrm>
            <a:off x="2489982" y="32217"/>
            <a:ext cx="9633778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Рынок и Анализ конкурентов</a:t>
            </a:r>
          </a:p>
        </p:txBody>
      </p:sp>
      <p:pic>
        <p:nvPicPr>
          <p:cNvPr id="4" name="Google Shape;217;p29">
            <a:extLst>
              <a:ext uri="{FF2B5EF4-FFF2-40B4-BE49-F238E27FC236}">
                <a16:creationId xmlns:a16="http://schemas.microsoft.com/office/drawing/2014/main" id="{A76B9533-3B86-2B8E-A15E-76306C69E6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234" y="24324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3B3A7616-2CF2-5A97-4418-60391305393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60674" y="6475543"/>
            <a:ext cx="531471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8</a:t>
            </a:fld>
            <a:endParaRPr lang="ru-RU" dirty="0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5AE78AEA-BC74-8BBE-386C-2A471284F7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432649"/>
              </p:ext>
            </p:extLst>
          </p:nvPr>
        </p:nvGraphicFramePr>
        <p:xfrm>
          <a:off x="2046288" y="804671"/>
          <a:ext cx="10040768" cy="5727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538">
                  <a:extLst>
                    <a:ext uri="{9D8B030D-6E8A-4147-A177-3AD203B41FA5}">
                      <a16:colId xmlns:a16="http://schemas.microsoft.com/office/drawing/2014/main" val="1565538532"/>
                    </a:ext>
                  </a:extLst>
                </a:gridCol>
                <a:gridCol w="1076288">
                  <a:extLst>
                    <a:ext uri="{9D8B030D-6E8A-4147-A177-3AD203B41FA5}">
                      <a16:colId xmlns:a16="http://schemas.microsoft.com/office/drawing/2014/main" val="351622562"/>
                    </a:ext>
                  </a:extLst>
                </a:gridCol>
                <a:gridCol w="1226916">
                  <a:extLst>
                    <a:ext uri="{9D8B030D-6E8A-4147-A177-3AD203B41FA5}">
                      <a16:colId xmlns:a16="http://schemas.microsoft.com/office/drawing/2014/main" val="301601618"/>
                    </a:ext>
                  </a:extLst>
                </a:gridCol>
                <a:gridCol w="1319514">
                  <a:extLst>
                    <a:ext uri="{9D8B030D-6E8A-4147-A177-3AD203B41FA5}">
                      <a16:colId xmlns:a16="http://schemas.microsoft.com/office/drawing/2014/main" val="3139480157"/>
                    </a:ext>
                  </a:extLst>
                </a:gridCol>
                <a:gridCol w="1551008">
                  <a:extLst>
                    <a:ext uri="{9D8B030D-6E8A-4147-A177-3AD203B41FA5}">
                      <a16:colId xmlns:a16="http://schemas.microsoft.com/office/drawing/2014/main" val="3521802294"/>
                    </a:ext>
                  </a:extLst>
                </a:gridCol>
                <a:gridCol w="1493134">
                  <a:extLst>
                    <a:ext uri="{9D8B030D-6E8A-4147-A177-3AD203B41FA5}">
                      <a16:colId xmlns:a16="http://schemas.microsoft.com/office/drawing/2014/main" val="138941972"/>
                    </a:ext>
                  </a:extLst>
                </a:gridCol>
                <a:gridCol w="1519370">
                  <a:extLst>
                    <a:ext uri="{9D8B030D-6E8A-4147-A177-3AD203B41FA5}">
                      <a16:colId xmlns:a16="http://schemas.microsoft.com/office/drawing/2014/main" val="4289347149"/>
                    </a:ext>
                  </a:extLst>
                </a:gridCol>
              </a:tblGrid>
              <a:tr h="738675">
                <a:tc>
                  <a:txBody>
                    <a:bodyPr/>
                    <a:lstStyle/>
                    <a:p>
                      <a:r>
                        <a:rPr lang="ru-RU" dirty="0"/>
                        <a:t>Параметры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Продукт </a:t>
                      </a:r>
                      <a:r>
                        <a:rPr lang="en-US" dirty="0" err="1"/>
                        <a:t>FreshFish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Наборы для анализа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Биосенсоры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Электронный нос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Электронный язык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Лабораторные методы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15594"/>
                  </a:ext>
                </a:extLst>
              </a:tr>
              <a:tr h="660903">
                <a:tc>
                  <a:txBody>
                    <a:bodyPr/>
                    <a:lstStyle/>
                    <a:p>
                      <a:r>
                        <a:rPr lang="ru-RU" dirty="0"/>
                        <a:t>Измерения вне лаборатории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B050"/>
                          </a:solidFill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133541"/>
                  </a:ext>
                </a:extLst>
              </a:tr>
              <a:tr h="818036">
                <a:tc>
                  <a:txBody>
                    <a:bodyPr/>
                    <a:lstStyle/>
                    <a:p>
                      <a:r>
                        <a:rPr lang="ru-RU" dirty="0"/>
                        <a:t>Требуется специальная подготовка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B050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652143"/>
                  </a:ext>
                </a:extLst>
              </a:tr>
              <a:tr h="818036">
                <a:tc>
                  <a:txBody>
                    <a:bodyPr/>
                    <a:lstStyle/>
                    <a:p>
                      <a:r>
                        <a:rPr lang="ru-RU" dirty="0"/>
                        <a:t>Высокая воспроизводимость результата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B050"/>
                          </a:solidFill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074229"/>
                  </a:ext>
                </a:extLst>
              </a:tr>
              <a:tr h="720104">
                <a:tc>
                  <a:txBody>
                    <a:bodyPr/>
                    <a:lstStyle/>
                    <a:p>
                      <a:r>
                        <a:rPr lang="ru-RU" dirty="0"/>
                        <a:t>Время обработки одной пробы,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B050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60-80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89563"/>
                  </a:ext>
                </a:extLst>
              </a:tr>
              <a:tr h="818036">
                <a:tc>
                  <a:txBody>
                    <a:bodyPr/>
                    <a:lstStyle/>
                    <a:p>
                      <a:r>
                        <a:rPr lang="ru-RU" dirty="0"/>
                        <a:t>Сложность пробоподготовки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B050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744540"/>
                  </a:ext>
                </a:extLst>
              </a:tr>
              <a:tr h="576936">
                <a:tc>
                  <a:txBody>
                    <a:bodyPr/>
                    <a:lstStyle/>
                    <a:p>
                      <a:r>
                        <a:rPr lang="ru-RU" dirty="0"/>
                        <a:t>Стоимость прибора,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B050"/>
                          </a:solidFill>
                        </a:rPr>
                        <a:t>210 000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50 000 – 500 000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250 000-500 000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250 000-500 000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500</a:t>
                      </a:r>
                      <a:r>
                        <a:rPr lang="ru-RU" dirty="0"/>
                        <a:t> 000-3 000 000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07096"/>
                  </a:ext>
                </a:extLst>
              </a:tr>
              <a:tr h="576936">
                <a:tc>
                  <a:txBody>
                    <a:bodyPr/>
                    <a:lstStyle/>
                    <a:p>
                      <a:r>
                        <a:rPr lang="ru-RU" dirty="0"/>
                        <a:t>Стоимость одного теста,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B050"/>
                          </a:solidFill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76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1828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213;p29">
            <a:extLst>
              <a:ext uri="{FF2B5EF4-FFF2-40B4-BE49-F238E27FC236}">
                <a16:creationId xmlns:a16="http://schemas.microsoft.com/office/drawing/2014/main" id="{54CBFD57-CF61-06C0-2B56-1660864B1F81}"/>
              </a:ext>
            </a:extLst>
          </p:cNvPr>
          <p:cNvSpPr/>
          <p:nvPr/>
        </p:nvSpPr>
        <p:spPr>
          <a:xfrm>
            <a:off x="9674352" y="-1"/>
            <a:ext cx="251764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214;p29">
            <a:extLst>
              <a:ext uri="{FF2B5EF4-FFF2-40B4-BE49-F238E27FC236}">
                <a16:creationId xmlns:a16="http://schemas.microsoft.com/office/drawing/2014/main" id="{4E86461D-DAB4-8756-FD2C-BF55BA3B0A5B}"/>
              </a:ext>
            </a:extLst>
          </p:cNvPr>
          <p:cNvSpPr txBox="1">
            <a:spLocks/>
          </p:cNvSpPr>
          <p:nvPr/>
        </p:nvSpPr>
        <p:spPr>
          <a:xfrm>
            <a:off x="2489982" y="32217"/>
            <a:ext cx="9633778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Рынок и Анализ конкурентов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Libre Franklin"/>
            </a:endParaRPr>
          </a:p>
        </p:txBody>
      </p:sp>
      <p:pic>
        <p:nvPicPr>
          <p:cNvPr id="66" name="Google Shape;217;p29">
            <a:extLst>
              <a:ext uri="{FF2B5EF4-FFF2-40B4-BE49-F238E27FC236}">
                <a16:creationId xmlns:a16="http://schemas.microsoft.com/office/drawing/2014/main" id="{B8427D2F-9D35-E014-0E47-D3F32C281F0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234" y="24324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7" name="Диаграмма 66">
            <a:extLst>
              <a:ext uri="{FF2B5EF4-FFF2-40B4-BE49-F238E27FC236}">
                <a16:creationId xmlns:a16="http://schemas.microsoft.com/office/drawing/2014/main" id="{C61DA7E2-4124-8F94-D9DC-A50CF9139E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0998004"/>
              </p:ext>
            </p:extLst>
          </p:nvPr>
        </p:nvGraphicFramePr>
        <p:xfrm>
          <a:off x="3641018" y="1336432"/>
          <a:ext cx="6937887" cy="4296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4FD60BB-09AE-1156-2882-C28F4509879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893778" y="6356351"/>
            <a:ext cx="460022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9213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1;p33">
            <a:extLst>
              <a:ext uri="{FF2B5EF4-FFF2-40B4-BE49-F238E27FC236}">
                <a16:creationId xmlns:a16="http://schemas.microsoft.com/office/drawing/2014/main" id="{2A2FF7C2-DF5B-057B-6397-B2D9D96F9978}"/>
              </a:ext>
            </a:extLst>
          </p:cNvPr>
          <p:cNvSpPr txBox="1">
            <a:spLocks/>
          </p:cNvSpPr>
          <p:nvPr/>
        </p:nvSpPr>
        <p:spPr>
          <a:xfrm>
            <a:off x="2518116" y="32217"/>
            <a:ext cx="9605643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Libre Franklin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Бизнес модель и факторы успеха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Libre Franklin"/>
            </a:endParaRPr>
          </a:p>
        </p:txBody>
      </p:sp>
      <p:sp>
        <p:nvSpPr>
          <p:cNvPr id="7" name="Google Shape;232;p33">
            <a:extLst>
              <a:ext uri="{FF2B5EF4-FFF2-40B4-BE49-F238E27FC236}">
                <a16:creationId xmlns:a16="http://schemas.microsoft.com/office/drawing/2014/main" id="{252A0BCF-6870-75FC-C550-86C7E0CE8A12}"/>
              </a:ext>
            </a:extLst>
          </p:cNvPr>
          <p:cNvSpPr/>
          <p:nvPr/>
        </p:nvSpPr>
        <p:spPr>
          <a:xfrm>
            <a:off x="9558211" y="32217"/>
            <a:ext cx="251764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234;p33">
            <a:extLst>
              <a:ext uri="{FF2B5EF4-FFF2-40B4-BE49-F238E27FC236}">
                <a16:creationId xmlns:a16="http://schemas.microsoft.com/office/drawing/2014/main" id="{613A754B-F02B-8ED0-4ABC-D433F2A6D1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7963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785FAE33-1BFB-5DAE-B713-389621F69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626693"/>
              </p:ext>
            </p:extLst>
          </p:nvPr>
        </p:nvGraphicFramePr>
        <p:xfrm>
          <a:off x="2518116" y="920020"/>
          <a:ext cx="9605643" cy="5905763"/>
        </p:xfrm>
        <a:graphic>
          <a:graphicData uri="http://schemas.openxmlformats.org/drawingml/2006/table">
            <a:tbl>
              <a:tblPr firstRow="1" bandRow="1"/>
              <a:tblGrid>
                <a:gridCol w="1489780">
                  <a:extLst>
                    <a:ext uri="{9D8B030D-6E8A-4147-A177-3AD203B41FA5}">
                      <a16:colId xmlns:a16="http://schemas.microsoft.com/office/drawing/2014/main" val="2705863710"/>
                    </a:ext>
                  </a:extLst>
                </a:gridCol>
                <a:gridCol w="2324603">
                  <a:extLst>
                    <a:ext uri="{9D8B030D-6E8A-4147-A177-3AD203B41FA5}">
                      <a16:colId xmlns:a16="http://schemas.microsoft.com/office/drawing/2014/main" val="448420466"/>
                    </a:ext>
                  </a:extLst>
                </a:gridCol>
                <a:gridCol w="2129022">
                  <a:extLst>
                    <a:ext uri="{9D8B030D-6E8A-4147-A177-3AD203B41FA5}">
                      <a16:colId xmlns:a16="http://schemas.microsoft.com/office/drawing/2014/main" val="2746466636"/>
                    </a:ext>
                  </a:extLst>
                </a:gridCol>
                <a:gridCol w="1928643">
                  <a:extLst>
                    <a:ext uri="{9D8B030D-6E8A-4147-A177-3AD203B41FA5}">
                      <a16:colId xmlns:a16="http://schemas.microsoft.com/office/drawing/2014/main" val="2680681009"/>
                    </a:ext>
                  </a:extLst>
                </a:gridCol>
                <a:gridCol w="1733595">
                  <a:extLst>
                    <a:ext uri="{9D8B030D-6E8A-4147-A177-3AD203B41FA5}">
                      <a16:colId xmlns:a16="http://schemas.microsoft.com/office/drawing/2014/main" val="4072111385"/>
                    </a:ext>
                  </a:extLst>
                </a:gridCol>
              </a:tblGrid>
              <a:tr h="764005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8 Ключевые </a:t>
                      </a:r>
                    </a:p>
                    <a:p>
                      <a:r>
                        <a:rPr lang="ru-RU" dirty="0"/>
                        <a:t>партнеры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7 Ключевые действия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2 Ключевые ценности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4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Взаимоотношения с клиентами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1 Сегменты потребителей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229571"/>
                  </a:ext>
                </a:extLst>
              </a:tr>
              <a:tr h="1876857">
                <a:tc rowSpan="5"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ВНИРО (предоставление научно-технической базы, совместные исследования)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Разработка </a:t>
                      </a:r>
                      <a:r>
                        <a:rPr lang="en-US" dirty="0"/>
                        <a:t>MVP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Предоставление демо-версии продукта потенциальным заказчикам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Обучение работников предприятий-заказчиков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Корректировка обнаруженных неисправностей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 rowSpan="5"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dirty="0"/>
                        <a:t>Возможность определения степени свежести рыбы за счет отслеживания относительного содержания метаболитов АТФ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dirty="0"/>
                        <a:t>- Быстрота получения результата (измерения на месте)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dirty="0"/>
                        <a:t>- Невысокая стоимость относительно конкурентов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dirty="0"/>
                        <a:t>- Не требует специальной подготовки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Техническое обслуживание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Гарантия 1 год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Обучение пользователей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Консультация при возникновении проблем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 rowSpan="5"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Рыбоперерабатывающая промышленность</a:t>
                      </a:r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Пищевая промышленность</a:t>
                      </a:r>
                    </a:p>
                    <a:p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Libre Franklin"/>
                        <a:cs typeface="Libre Franklin"/>
                        <a:sym typeface="Libre Franklin"/>
                      </a:endParaRPr>
                    </a:p>
                    <a:p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Libre Franklin"/>
                          <a:cs typeface="Libre Franklin"/>
                          <a:sym typeface="Libre Franklin"/>
                        </a:rPr>
                        <a:t>Оптовая и розничная торговля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28696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3 Каналы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291249"/>
                  </a:ext>
                </a:extLst>
              </a:tr>
              <a:tr h="180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- конференции</a:t>
                      </a:r>
                    </a:p>
                    <a:p>
                      <a:r>
                        <a:rPr lang="ru-RU" dirty="0"/>
                        <a:t>- выставки</a:t>
                      </a:r>
                    </a:p>
                    <a:p>
                      <a:r>
                        <a:rPr lang="ru-RU" dirty="0"/>
                        <a:t>- сарафанное радио</a:t>
                      </a:r>
                    </a:p>
                    <a:p>
                      <a:r>
                        <a:rPr lang="ru-RU" dirty="0"/>
                        <a:t>- сайт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928788"/>
                  </a:ext>
                </a:extLst>
              </a:tr>
              <a:tr h="59990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6 Ключевые ресурсы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dirty="0"/>
                        <a:t>- конференции</a:t>
                      </a:r>
                    </a:p>
                    <a:p>
                      <a:r>
                        <a:rPr lang="ru-RU" dirty="0"/>
                        <a:t>- выставки</a:t>
                      </a:r>
                    </a:p>
                    <a:p>
                      <a:r>
                        <a:rPr lang="ru-RU" dirty="0"/>
                        <a:t>- сарафанное радио</a:t>
                      </a:r>
                    </a:p>
                    <a:p>
                      <a:r>
                        <a:rPr lang="ru-RU" dirty="0"/>
                        <a:t>- предоставление возможности опробовать товар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40113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Гранты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Собственные вложения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dirty="0"/>
                        <a:t>- конференции</a:t>
                      </a:r>
                    </a:p>
                    <a:p>
                      <a:r>
                        <a:rPr lang="ru-RU" dirty="0"/>
                        <a:t>- выставки</a:t>
                      </a:r>
                    </a:p>
                    <a:p>
                      <a:r>
                        <a:rPr lang="ru-RU" dirty="0"/>
                        <a:t>- сарафанное радио</a:t>
                      </a:r>
                    </a:p>
                    <a:p>
                      <a:r>
                        <a:rPr lang="ru-RU" dirty="0"/>
                        <a:t>- предоставление возможности опробовать товар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921742"/>
                  </a:ext>
                </a:extLst>
              </a:tr>
              <a:tr h="396973">
                <a:tc gridSpan="2"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9 Структура расходов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5 Потоки доходов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249988"/>
                  </a:ext>
                </a:extLst>
              </a:tr>
              <a:tr h="764005">
                <a:tc gridSpan="2"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Заказ комплектующих; аренда помещения; реклама; расходные материалы; закупка мебели; зарплата сотрудникам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Продажа устройств, продажа комплектующих, продажа расходных материалов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872876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F4F9D27-931C-3233-980B-AC8913C8077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871200" y="6356351"/>
            <a:ext cx="482600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3482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58;p35">
            <a:extLst>
              <a:ext uri="{FF2B5EF4-FFF2-40B4-BE49-F238E27FC236}">
                <a16:creationId xmlns:a16="http://schemas.microsoft.com/office/drawing/2014/main" id="{7516D944-2632-1B02-9AED-AF34A6281B23}"/>
              </a:ext>
            </a:extLst>
          </p:cNvPr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59;p35">
            <a:extLst>
              <a:ext uri="{FF2B5EF4-FFF2-40B4-BE49-F238E27FC236}">
                <a16:creationId xmlns:a16="http://schemas.microsoft.com/office/drawing/2014/main" id="{09B6B570-D454-7188-CDEA-9AC201A85D08}"/>
              </a:ext>
            </a:extLst>
          </p:cNvPr>
          <p:cNvSpPr txBox="1">
            <a:spLocks/>
          </p:cNvSpPr>
          <p:nvPr/>
        </p:nvSpPr>
        <p:spPr>
          <a:xfrm>
            <a:off x="2602522" y="32217"/>
            <a:ext cx="9521237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Libre Franklin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Стратегия продвижения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Libre Franklin"/>
            </a:endParaRPr>
          </a:p>
        </p:txBody>
      </p:sp>
      <p:sp>
        <p:nvSpPr>
          <p:cNvPr id="8" name="Google Shape;260;p35">
            <a:extLst>
              <a:ext uri="{FF2B5EF4-FFF2-40B4-BE49-F238E27FC236}">
                <a16:creationId xmlns:a16="http://schemas.microsoft.com/office/drawing/2014/main" id="{D773D475-B56B-A472-D364-27AAF4BD1737}"/>
              </a:ext>
            </a:extLst>
          </p:cNvPr>
          <p:cNvSpPr txBox="1">
            <a:spLocks/>
          </p:cNvSpPr>
          <p:nvPr/>
        </p:nvSpPr>
        <p:spPr>
          <a:xfrm>
            <a:off x="2602522" y="1246095"/>
            <a:ext cx="9521238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593" marR="0" lvl="0" indent="-11429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sym typeface="Libre Franklin"/>
              </a:rPr>
              <a:t>Каналы коммуникации: отраслевые конференции, выставки,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sym typeface="Libre Franklin"/>
              </a:rPr>
              <a:t>емейл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sym typeface="Libre Franklin"/>
              </a:rPr>
              <a:t> рассылка, прямые продажи, сайт компании, отраслевые журналы</a:t>
            </a:r>
          </a:p>
          <a:p>
            <a:pPr marL="228593" marR="0" lvl="0" indent="-11429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sym typeface="Libre Franklin"/>
            </a:endParaRPr>
          </a:p>
          <a:p>
            <a:pPr marL="228593" marR="0" lvl="0" indent="-11429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sym typeface="Libre Franklin"/>
              </a:rPr>
              <a:t>Коммуникационные форматы для каналов: презентации на выставках, видео и блоги на собственном сайте, статьи в отраслевых журналах.</a:t>
            </a:r>
          </a:p>
        </p:txBody>
      </p:sp>
      <p:pic>
        <p:nvPicPr>
          <p:cNvPr id="9" name="Google Shape;261;p35">
            <a:extLst>
              <a:ext uri="{FF2B5EF4-FFF2-40B4-BE49-F238E27FC236}">
                <a16:creationId xmlns:a16="http://schemas.microsoft.com/office/drawing/2014/main" id="{CBEC4B54-55BC-58E0-A645-1860295D561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0504" y="32217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273E2DD0-F721-C2D6-296E-64E58873A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275" y="3475424"/>
            <a:ext cx="2709334" cy="180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039E734A-2999-0BD0-1E2B-7485A2264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96" b="94674" l="5435" r="94674">
                        <a14:foregroundMark x1="13478" y1="12283" x2="13478" y2="12283"/>
                        <a14:foregroundMark x1="41848" y1="10109" x2="41848" y2="10109"/>
                        <a14:foregroundMark x1="70217" y1="12283" x2="70217" y2="12283"/>
                        <a14:foregroundMark x1="88587" y1="17283" x2="88587" y2="17283"/>
                        <a14:foregroundMark x1="88587" y1="52935" x2="88587" y2="52935"/>
                        <a14:foregroundMark x1="90217" y1="74674" x2="90217" y2="74674"/>
                        <a14:foregroundMark x1="75761" y1="90217" x2="75761" y2="90217"/>
                        <a14:foregroundMark x1="49022" y1="88478" x2="49022" y2="88478"/>
                        <a14:foregroundMark x1="19022" y1="88478" x2="19022" y2="88478"/>
                        <a14:foregroundMark x1="14022" y1="61848" x2="14022" y2="61848"/>
                        <a14:foregroundMark x1="12826" y1="35652" x2="12826" y2="35652"/>
                        <a14:foregroundMark x1="30109" y1="42391" x2="30109" y2="42391"/>
                        <a14:foregroundMark x1="59022" y1="40109" x2="59022" y2="40109"/>
                        <a14:foregroundMark x1="77935" y1="40109" x2="77935" y2="40109"/>
                        <a14:foregroundMark x1="77935" y1="64022" x2="77935" y2="64022"/>
                        <a14:foregroundMark x1="69674" y1="66304" x2="69674" y2="66304"/>
                        <a14:foregroundMark x1="40109" y1="67935" x2="40109" y2="67935"/>
                        <a14:foregroundMark x1="24565" y1="66304" x2="24565" y2="66304"/>
                        <a14:foregroundMark x1="24565" y1="43478" x2="24565" y2="43478"/>
                        <a14:foregroundMark x1="36848" y1="58478" x2="36848" y2="58478"/>
                        <a14:foregroundMark x1="46848" y1="46848" x2="46848" y2="46848"/>
                        <a14:foregroundMark x1="45652" y1="34565" x2="45652" y2="34565"/>
                        <a14:foregroundMark x1="66304" y1="41196" x2="66304" y2="41196"/>
                        <a14:foregroundMark x1="67935" y1="34565" x2="67935" y2="34565"/>
                        <a14:foregroundMark x1="71304" y1="33478" x2="76848" y2="30652"/>
                        <a14:foregroundMark x1="75761" y1="31739" x2="79674" y2="33478"/>
                        <a14:foregroundMark x1="79674" y1="33478" x2="80761" y2="67935"/>
                        <a14:foregroundMark x1="80761" y1="67935" x2="65761" y2="70761"/>
                        <a14:foregroundMark x1="65761" y1="70761" x2="20109" y2="69565"/>
                        <a14:foregroundMark x1="20109" y1="69565" x2="20652" y2="31196"/>
                        <a14:foregroundMark x1="20652" y1="31196" x2="81848" y2="31739"/>
                        <a14:foregroundMark x1="56304" y1="32391" x2="44565" y2="54565"/>
                        <a14:foregroundMark x1="23478" y1="42935" x2="57935" y2="57935"/>
                        <a14:foregroundMark x1="23478" y1="43478" x2="34565" y2="42935"/>
                        <a14:foregroundMark x1="19565" y1="37391" x2="77391" y2="40652"/>
                        <a14:foregroundMark x1="64674" y1="41196" x2="80217" y2="52935"/>
                        <a14:foregroundMark x1="64674" y1="41848" x2="69674" y2="69022"/>
                        <a14:foregroundMark x1="41848" y1="52391" x2="41848" y2="71304"/>
                        <a14:foregroundMark x1="28478" y1="44022" x2="71848" y2="66848"/>
                        <a14:foregroundMark x1="39565" y1="49565" x2="20652" y2="69022"/>
                        <a14:foregroundMark x1="50109" y1="56848" x2="73478" y2="70217"/>
                        <a14:foregroundMark x1="50109" y1="56304" x2="21196" y2="66848"/>
                        <a14:foregroundMark x1="40109" y1="51848" x2="20652" y2="5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475" y="3914676"/>
            <a:ext cx="1349530" cy="134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E8ADD0D4-E4C5-C6E8-1CF8-A651EFCF0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044" y="4120177"/>
            <a:ext cx="1961269" cy="114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extLst>
              <a:ext uri="{FF2B5EF4-FFF2-40B4-BE49-F238E27FC236}">
                <a16:creationId xmlns:a16="http://schemas.microsoft.com/office/drawing/2014/main" id="{A2EB8366-92F2-64C5-1744-6DF288D26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873" y="3718567"/>
            <a:ext cx="2335870" cy="174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CCA99CE-E318-3ABB-9955-8A8BDFE2CAB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859910" y="6356351"/>
            <a:ext cx="493889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1083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9;g275a8c1f4a1_0_33">
            <a:extLst>
              <a:ext uri="{FF2B5EF4-FFF2-40B4-BE49-F238E27FC236}">
                <a16:creationId xmlns:a16="http://schemas.microsoft.com/office/drawing/2014/main" id="{A6C75D18-5411-FD75-3773-BAED4A7C727D}"/>
              </a:ext>
            </a:extLst>
          </p:cNvPr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40;g275a8c1f4a1_0_33">
            <a:extLst>
              <a:ext uri="{FF2B5EF4-FFF2-40B4-BE49-F238E27FC236}">
                <a16:creationId xmlns:a16="http://schemas.microsoft.com/office/drawing/2014/main" id="{FFDDB273-C9F0-D463-B36F-E16E671684FA}"/>
              </a:ext>
            </a:extLst>
          </p:cNvPr>
          <p:cNvSpPr txBox="1">
            <a:spLocks/>
          </p:cNvSpPr>
          <p:nvPr/>
        </p:nvSpPr>
        <p:spPr>
          <a:xfrm>
            <a:off x="2588454" y="32217"/>
            <a:ext cx="9535233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Финансовые показатели</a:t>
            </a:r>
            <a:endParaRPr lang="ru-RU" sz="3200" dirty="0"/>
          </a:p>
        </p:txBody>
      </p:sp>
      <p:sp>
        <p:nvSpPr>
          <p:cNvPr id="4" name="Google Shape;241;g275a8c1f4a1_0_33">
            <a:extLst>
              <a:ext uri="{FF2B5EF4-FFF2-40B4-BE49-F238E27FC236}">
                <a16:creationId xmlns:a16="http://schemas.microsoft.com/office/drawing/2014/main" id="{47B4A01B-488C-EDFF-5B57-322C2755DCB8}"/>
              </a:ext>
            </a:extLst>
          </p:cNvPr>
          <p:cNvSpPr txBox="1">
            <a:spLocks/>
          </p:cNvSpPr>
          <p:nvPr/>
        </p:nvSpPr>
        <p:spPr>
          <a:xfrm>
            <a:off x="2720621" y="950495"/>
            <a:ext cx="5068711" cy="5518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endParaRPr lang="ru-RU" sz="1800" dirty="0"/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1700" dirty="0"/>
              <a:t>Для достижения MVP требуется финансирование в размере 3 000 000 руб. 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Расходы на MVP: разработка программного обеспечения сенсора,  создание базы индексов для работы сенсора, комплектующие сенсора, расходные материалы, сборка, первичное тестирование.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Себестоимость сенсора (материалы, компоненты): 64 000 руб.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Стоимость сенсора: 210 000 руб.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Планируемые продажи: 20 шт за первый год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Уставной капитал: 20 000 руб.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endParaRPr lang="ru-RU" sz="1800" dirty="0"/>
          </a:p>
        </p:txBody>
      </p:sp>
      <p:pic>
        <p:nvPicPr>
          <p:cNvPr id="6" name="Google Shape;244;g275a8c1f4a1_0_33">
            <a:extLst>
              <a:ext uri="{FF2B5EF4-FFF2-40B4-BE49-F238E27FC236}">
                <a16:creationId xmlns:a16="http://schemas.microsoft.com/office/drawing/2014/main" id="{AC04ED67-59C5-6E7E-879D-5FEEDA175A0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5633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C063714D-FC57-7C11-5EB3-1303D5CDDF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1543059"/>
              </p:ext>
            </p:extLst>
          </p:nvPr>
        </p:nvGraphicFramePr>
        <p:xfrm>
          <a:off x="7921499" y="3596535"/>
          <a:ext cx="4064000" cy="2901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001B1C0-9B15-F357-12F1-622DCCF4BC9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893778" y="6356351"/>
            <a:ext cx="460022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12</a:t>
            </a:fld>
            <a:endParaRPr lang="ru-RU" dirty="0"/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AD4E56A0-E0D1-3EC6-1BBD-23F34B6E08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8226588"/>
              </p:ext>
            </p:extLst>
          </p:nvPr>
        </p:nvGraphicFramePr>
        <p:xfrm>
          <a:off x="7551687" y="84502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13582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g275a8c1f4a1_0_41">
            <a:extLst>
              <a:ext uri="{FF2B5EF4-FFF2-40B4-BE49-F238E27FC236}">
                <a16:creationId xmlns:a16="http://schemas.microsoft.com/office/drawing/2014/main" id="{953ADE28-6331-6664-EE60-1F749CBBCADC}"/>
              </a:ext>
            </a:extLst>
          </p:cNvPr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86;g275a8c1f4a1_0_41">
            <a:extLst>
              <a:ext uri="{FF2B5EF4-FFF2-40B4-BE49-F238E27FC236}">
                <a16:creationId xmlns:a16="http://schemas.microsoft.com/office/drawing/2014/main" id="{EDE36C8E-EC98-4B9F-D563-367F848612C5}"/>
              </a:ext>
            </a:extLst>
          </p:cNvPr>
          <p:cNvSpPr txBox="1">
            <a:spLocks/>
          </p:cNvSpPr>
          <p:nvPr/>
        </p:nvSpPr>
        <p:spPr>
          <a:xfrm>
            <a:off x="2630658" y="0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Текущий статус проекта</a:t>
            </a:r>
          </a:p>
        </p:txBody>
      </p:sp>
      <p:pic>
        <p:nvPicPr>
          <p:cNvPr id="5" name="Google Shape;289;g275a8c1f4a1_0_41">
            <a:extLst>
              <a:ext uri="{FF2B5EF4-FFF2-40B4-BE49-F238E27FC236}">
                <a16:creationId xmlns:a16="http://schemas.microsoft.com/office/drawing/2014/main" id="{D01E0A8D-ED67-D412-5A83-B36EABFFDF9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222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2DD50E5-245C-896A-4797-779EB5438C44}"/>
              </a:ext>
            </a:extLst>
          </p:cNvPr>
          <p:cNvSpPr/>
          <p:nvPr/>
        </p:nvSpPr>
        <p:spPr>
          <a:xfrm>
            <a:off x="2630658" y="1591734"/>
            <a:ext cx="4108809" cy="20884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u="sng" dirty="0">
                <a:solidFill>
                  <a:schemeClr val="tx1"/>
                </a:solidFill>
              </a:rPr>
              <a:t>На какой стадии находится проект?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Доработка программного обеспечения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Набор базы индексов для различных видов рыбы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Выявление недостатков устройства и их устранение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7BE3922-AD7E-A4D8-F3CB-2B5215871F90}"/>
              </a:ext>
            </a:extLst>
          </p:cNvPr>
          <p:cNvSpPr/>
          <p:nvPr/>
        </p:nvSpPr>
        <p:spPr>
          <a:xfrm>
            <a:off x="7443303" y="1591734"/>
            <a:ext cx="4108809" cy="20884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u="sng" dirty="0">
                <a:solidFill>
                  <a:schemeClr val="tx1"/>
                </a:solidFill>
              </a:rPr>
              <a:t>Что уже сделано?</a:t>
            </a:r>
          </a:p>
          <a:p>
            <a:pPr algn="ctr"/>
            <a:endParaRPr lang="ru-RU" i="1" u="sng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Прототип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Работающая программа с минимальным набором функций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Анализ рынка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Анализ конкурентов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CAA142D-14B7-D1B1-F2F5-495D01A9DDDD}"/>
              </a:ext>
            </a:extLst>
          </p:cNvPr>
          <p:cNvSpPr/>
          <p:nvPr/>
        </p:nvSpPr>
        <p:spPr>
          <a:xfrm>
            <a:off x="2630658" y="4222043"/>
            <a:ext cx="4108809" cy="20884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u="sng" dirty="0">
                <a:solidFill>
                  <a:schemeClr val="tx1"/>
                </a:solidFill>
              </a:rPr>
              <a:t>Основные достижения?</a:t>
            </a:r>
          </a:p>
          <a:p>
            <a:pPr algn="ctr"/>
            <a:endParaRPr lang="ru-RU" i="1" u="sng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Установлена работоспособность методики и прототипа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Найдены партнеры</a:t>
            </a:r>
          </a:p>
          <a:p>
            <a:pPr algn="ctr"/>
            <a:endParaRPr lang="ru-RU" i="1" u="sng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B6B215C-B8C9-57E8-B995-2A4D0FB22AB0}"/>
              </a:ext>
            </a:extLst>
          </p:cNvPr>
          <p:cNvSpPr/>
          <p:nvPr/>
        </p:nvSpPr>
        <p:spPr>
          <a:xfrm>
            <a:off x="7443302" y="4222042"/>
            <a:ext cx="4108809" cy="20884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u="sng" dirty="0">
                <a:solidFill>
                  <a:schemeClr val="tx1"/>
                </a:solidFill>
              </a:rPr>
              <a:t>Сколько денег вложено?</a:t>
            </a:r>
          </a:p>
          <a:p>
            <a:pPr algn="ctr"/>
            <a:endParaRPr lang="ru-RU" i="1" u="sng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300 000 руб.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443114-554A-C244-2A5D-A718883A2EC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882488" y="6356351"/>
            <a:ext cx="471311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52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g275a8c1f4a1_0_41">
            <a:extLst>
              <a:ext uri="{FF2B5EF4-FFF2-40B4-BE49-F238E27FC236}">
                <a16:creationId xmlns:a16="http://schemas.microsoft.com/office/drawing/2014/main" id="{C451A486-3927-9F27-6F29-E446AD3E85D5}"/>
              </a:ext>
            </a:extLst>
          </p:cNvPr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86;g275a8c1f4a1_0_41">
            <a:extLst>
              <a:ext uri="{FF2B5EF4-FFF2-40B4-BE49-F238E27FC236}">
                <a16:creationId xmlns:a16="http://schemas.microsoft.com/office/drawing/2014/main" id="{68F864C5-1899-B06B-F2B5-BDE61AE6F0CB}"/>
              </a:ext>
            </a:extLst>
          </p:cNvPr>
          <p:cNvSpPr txBox="1">
            <a:spLocks/>
          </p:cNvSpPr>
          <p:nvPr/>
        </p:nvSpPr>
        <p:spPr>
          <a:xfrm>
            <a:off x="2630658" y="0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tabLst/>
              <a:defRPr/>
            </a:pPr>
            <a:r>
              <a:rPr lang="ru-RU" dirty="0">
                <a:solidFill>
                  <a:srgbClr val="000000"/>
                </a:solidFill>
              </a:rPr>
              <a:t>Д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орожная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 карта проекта</a:t>
            </a:r>
          </a:p>
        </p:txBody>
      </p:sp>
      <p:pic>
        <p:nvPicPr>
          <p:cNvPr id="5" name="Google Shape;289;g275a8c1f4a1_0_41">
            <a:extLst>
              <a:ext uri="{FF2B5EF4-FFF2-40B4-BE49-F238E27FC236}">
                <a16:creationId xmlns:a16="http://schemas.microsoft.com/office/drawing/2014/main" id="{FBCF9647-3C9F-F9B7-047D-B4D4735C206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222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828537E7-52FB-6520-D09D-ECD9F803BB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1274284"/>
              </p:ext>
            </p:extLst>
          </p:nvPr>
        </p:nvGraphicFramePr>
        <p:xfrm>
          <a:off x="3463610" y="1162756"/>
          <a:ext cx="7023768" cy="5418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1A4BF8-DEE5-6288-260A-7F31BA8FCFF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837332" y="6356351"/>
            <a:ext cx="516467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9401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75;p20">
            <a:extLst>
              <a:ext uri="{FF2B5EF4-FFF2-40B4-BE49-F238E27FC236}">
                <a16:creationId xmlns:a16="http://schemas.microsoft.com/office/drawing/2014/main" id="{ED74F932-E9DE-A55D-CFE6-20AEB0E14990}"/>
              </a:ext>
            </a:extLst>
          </p:cNvPr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76;p20">
            <a:extLst>
              <a:ext uri="{FF2B5EF4-FFF2-40B4-BE49-F238E27FC236}">
                <a16:creationId xmlns:a16="http://schemas.microsoft.com/office/drawing/2014/main" id="{1FE8AA7D-A1B1-189F-1803-A01A69EE2B91}"/>
              </a:ext>
            </a:extLst>
          </p:cNvPr>
          <p:cNvSpPr txBox="1">
            <a:spLocks/>
          </p:cNvSpPr>
          <p:nvPr/>
        </p:nvSpPr>
        <p:spPr>
          <a:xfrm>
            <a:off x="2518116" y="83127"/>
            <a:ext cx="96738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Calibri"/>
              <a:buNone/>
            </a:pPr>
            <a:r>
              <a:rPr lang="ru-RU"/>
              <a:t>Команда проекта</a:t>
            </a:r>
            <a:endParaRPr lang="ru-RU" dirty="0"/>
          </a:p>
        </p:txBody>
      </p:sp>
      <p:sp>
        <p:nvSpPr>
          <p:cNvPr id="13" name="Google Shape;277;p20">
            <a:extLst>
              <a:ext uri="{FF2B5EF4-FFF2-40B4-BE49-F238E27FC236}">
                <a16:creationId xmlns:a16="http://schemas.microsoft.com/office/drawing/2014/main" id="{8C6BEE38-17E1-BD79-3751-3DF0D6DD1374}"/>
              </a:ext>
            </a:extLst>
          </p:cNvPr>
          <p:cNvSpPr txBox="1">
            <a:spLocks/>
          </p:cNvSpPr>
          <p:nvPr/>
        </p:nvSpPr>
        <p:spPr>
          <a:xfrm>
            <a:off x="7981699" y="3814009"/>
            <a:ext cx="2380765" cy="1700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600"/>
              <a:buFont typeface="Arial"/>
              <a:buNone/>
            </a:pPr>
            <a:r>
              <a:rPr lang="ru-RU" sz="1500" dirty="0">
                <a:latin typeface="+mn-lt"/>
              </a:rPr>
              <a:t>Лялин Даниил Олегович</a:t>
            </a:r>
          </a:p>
          <a:p>
            <a:pPr marL="0" indent="0">
              <a:spcBef>
                <a:spcPts val="0"/>
              </a:spcBef>
              <a:buSzPts val="1600"/>
              <a:buFont typeface="Arial"/>
              <a:buNone/>
            </a:pPr>
            <a:endParaRPr lang="ru-RU" sz="1500" dirty="0">
              <a:latin typeface="+mn-lt"/>
            </a:endParaRPr>
          </a:p>
          <a:p>
            <a:pPr marL="0" indent="0">
              <a:spcBef>
                <a:spcPts val="0"/>
              </a:spcBef>
              <a:buSzPts val="1600"/>
              <a:buFont typeface="Arial"/>
              <a:buNone/>
            </a:pPr>
            <a:r>
              <a:rPr lang="ru-RU" sz="1500" dirty="0">
                <a:latin typeface="+mn-lt"/>
              </a:rPr>
              <a:t>Тимлид, технический специалист </a:t>
            </a:r>
          </a:p>
          <a:p>
            <a:pPr marL="0" indent="0">
              <a:spcBef>
                <a:spcPts val="0"/>
              </a:spcBef>
              <a:buSzPts val="1600"/>
              <a:buFont typeface="Arial"/>
              <a:buNone/>
            </a:pPr>
            <a:endParaRPr lang="ru-RU" sz="1500" dirty="0">
              <a:latin typeface="+mn-lt"/>
            </a:endParaRPr>
          </a:p>
          <a:p>
            <a:pPr marL="0" indent="0">
              <a:spcBef>
                <a:spcPts val="0"/>
              </a:spcBef>
              <a:buSzPts val="1600"/>
              <a:buFont typeface="Arial"/>
              <a:buNone/>
            </a:pPr>
            <a:r>
              <a:rPr lang="ru-RU" sz="1500" dirty="0">
                <a:latin typeface="+mn-lt"/>
              </a:rPr>
              <a:t>Аспирант 1 курса СПбГЭТУ «ЛЭТИ»</a:t>
            </a:r>
          </a:p>
          <a:p>
            <a:pPr marL="228600" indent="-127000">
              <a:buSzPts val="1600"/>
              <a:buFont typeface="Arial"/>
              <a:buNone/>
            </a:pPr>
            <a:endParaRPr lang="ru-RU" dirty="0"/>
          </a:p>
        </p:txBody>
      </p:sp>
      <p:sp>
        <p:nvSpPr>
          <p:cNvPr id="14" name="Google Shape;278;p20">
            <a:extLst>
              <a:ext uri="{FF2B5EF4-FFF2-40B4-BE49-F238E27FC236}">
                <a16:creationId xmlns:a16="http://schemas.microsoft.com/office/drawing/2014/main" id="{4EDDC572-469C-6A63-F0E3-945943A5F6E5}"/>
              </a:ext>
            </a:extLst>
          </p:cNvPr>
          <p:cNvSpPr txBox="1"/>
          <p:nvPr/>
        </p:nvSpPr>
        <p:spPr>
          <a:xfrm>
            <a:off x="3598767" y="3814009"/>
            <a:ext cx="2553396" cy="1700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Степанова Оксана Владимировна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ru-RU" sz="1600" dirty="0">
              <a:solidFill>
                <a:schemeClr val="dk1"/>
              </a:solidFill>
              <a:latin typeface="+mn-lt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dirty="0" err="1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Скрайбер</a:t>
            </a:r>
            <a:r>
              <a:rPr lang="ru-RU" sz="16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, исследователь, технический специалист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ru-RU" sz="1600" dirty="0">
              <a:solidFill>
                <a:schemeClr val="dk1"/>
              </a:solidFill>
              <a:latin typeface="+mn-lt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Магистр 2 курса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СПбГЭТУ «ЛЭТИ»</a:t>
            </a:r>
            <a:endParaRPr sz="1600" dirty="0">
              <a:latin typeface="+mn-lt"/>
            </a:endParaRPr>
          </a:p>
          <a:p>
            <a:pPr marL="228600" marR="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4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5" name="Google Shape;280;p20">
            <a:extLst>
              <a:ext uri="{FF2B5EF4-FFF2-40B4-BE49-F238E27FC236}">
                <a16:creationId xmlns:a16="http://schemas.microsoft.com/office/drawing/2014/main" id="{EF6DDF51-2B85-BABB-AAC8-F9325BBF90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0505" y="231752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46EFCEE3-DECC-F4CE-EA92-C1DFA9BD42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6101630"/>
              </p:ext>
            </p:extLst>
          </p:nvPr>
        </p:nvGraphicFramePr>
        <p:xfrm>
          <a:off x="7159973" y="1588168"/>
          <a:ext cx="3439847" cy="220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61587A3B-D474-0417-3DF6-7182B999BB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2023766"/>
              </p:ext>
            </p:extLst>
          </p:nvPr>
        </p:nvGraphicFramePr>
        <p:xfrm>
          <a:off x="2803304" y="1339587"/>
          <a:ext cx="3633589" cy="2715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DEA322-B90B-E205-8802-C92BB3E64F8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905067" y="6356351"/>
            <a:ext cx="541865" cy="292805"/>
          </a:xfrm>
        </p:spPr>
        <p:txBody>
          <a:bodyPr/>
          <a:lstStyle/>
          <a:p>
            <a:fld id="{42B39A47-F782-44C2-870D-654D5C0915D3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3497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94;p37">
            <a:extLst>
              <a:ext uri="{FF2B5EF4-FFF2-40B4-BE49-F238E27FC236}">
                <a16:creationId xmlns:a16="http://schemas.microsoft.com/office/drawing/2014/main" id="{346258A4-C558-635D-52E9-45293CF38394}"/>
              </a:ext>
            </a:extLst>
          </p:cNvPr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95;p37">
            <a:extLst>
              <a:ext uri="{FF2B5EF4-FFF2-40B4-BE49-F238E27FC236}">
                <a16:creationId xmlns:a16="http://schemas.microsoft.com/office/drawing/2014/main" id="{FF65E143-91BF-3737-5D27-114794139EC9}"/>
              </a:ext>
            </a:extLst>
          </p:cNvPr>
          <p:cNvSpPr txBox="1">
            <a:spLocks/>
          </p:cNvSpPr>
          <p:nvPr/>
        </p:nvSpPr>
        <p:spPr>
          <a:xfrm>
            <a:off x="2718198" y="32225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Libre Franklin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Контакты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Libre Franklin"/>
            </a:endParaRPr>
          </a:p>
        </p:txBody>
      </p:sp>
      <p:sp>
        <p:nvSpPr>
          <p:cNvPr id="10" name="Google Shape;296;p37">
            <a:extLst>
              <a:ext uri="{FF2B5EF4-FFF2-40B4-BE49-F238E27FC236}">
                <a16:creationId xmlns:a16="http://schemas.microsoft.com/office/drawing/2014/main" id="{AD29AFC7-4ECF-2FA4-EDC8-ECF9A1EA3DCC}"/>
              </a:ext>
            </a:extLst>
          </p:cNvPr>
          <p:cNvSpPr txBox="1">
            <a:spLocks/>
          </p:cNvSpPr>
          <p:nvPr/>
        </p:nvSpPr>
        <p:spPr>
          <a:xfrm>
            <a:off x="4558351" y="2374233"/>
            <a:ext cx="4348018" cy="3357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594" marR="0" lvl="0" indent="-228594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sym typeface="Libre Franklin"/>
              </a:rPr>
              <a:t>Телефон +79206488831</a:t>
            </a:r>
          </a:p>
          <a:p>
            <a:pPr marL="228594" marR="0" lvl="0" indent="-228594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sym typeface="Libre Franklin"/>
              </a:rPr>
              <a:t>Эл.почта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sym typeface="Libre Franklin"/>
              </a:rPr>
              <a:t> Freshfish2023@mail.ru</a:t>
            </a:r>
          </a:p>
          <a:p>
            <a:pPr marL="228594" marR="0" lvl="0" indent="-228594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sym typeface="Libre Franklin"/>
              </a:rPr>
              <a:t>Соц.сети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sym typeface="Libre Franklin"/>
            </a:endParaRPr>
          </a:p>
          <a:p>
            <a:pPr marL="228594" marR="0" lvl="0" indent="-228594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Libre Franklin"/>
            </a:endParaRPr>
          </a:p>
          <a:p>
            <a:pPr marL="228594" marR="0" lvl="0" indent="-228594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Libre Franklin"/>
            </a:endParaRPr>
          </a:p>
        </p:txBody>
      </p:sp>
      <p:sp>
        <p:nvSpPr>
          <p:cNvPr id="11" name="Google Shape;297;p37">
            <a:extLst>
              <a:ext uri="{FF2B5EF4-FFF2-40B4-BE49-F238E27FC236}">
                <a16:creationId xmlns:a16="http://schemas.microsoft.com/office/drawing/2014/main" id="{81CA524B-25DB-8B94-0BA2-DBCB3BD8E28F}"/>
              </a:ext>
            </a:extLst>
          </p:cNvPr>
          <p:cNvSpPr txBox="1">
            <a:spLocks/>
          </p:cNvSpPr>
          <p:nvPr/>
        </p:nvSpPr>
        <p:spPr>
          <a:xfrm>
            <a:off x="4174683" y="1380457"/>
            <a:ext cx="5964739" cy="598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+mn-lt"/>
                <a:sym typeface="Libre Franklin"/>
              </a:rPr>
              <a:t>СПАСИБО БОЛЬШОЕ ЗА ВНИМАНИЕ!</a:t>
            </a:r>
          </a:p>
        </p:txBody>
      </p:sp>
      <p:pic>
        <p:nvPicPr>
          <p:cNvPr id="12" name="Google Shape;298;p37">
            <a:extLst>
              <a:ext uri="{FF2B5EF4-FFF2-40B4-BE49-F238E27FC236}">
                <a16:creationId xmlns:a16="http://schemas.microsoft.com/office/drawing/2014/main" id="{7FFD41A5-C37B-D9B4-926A-7DB2744B6BC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9158" y="87769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79CE7156-578B-7D52-61A6-13AF29FF2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39" y="3242039"/>
            <a:ext cx="2336545" cy="223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B36314A-481D-F616-10BB-DB52970CB0F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868628" y="6356351"/>
            <a:ext cx="485172" cy="365125"/>
          </a:xfrm>
        </p:spPr>
        <p:txBody>
          <a:bodyPr/>
          <a:lstStyle/>
          <a:p>
            <a:fld id="{42B39A47-F782-44C2-870D-654D5C0915D3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94734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CC0E1144-6D7C-430B-836D-A6E0F0377207}" vid="{AE9DCEE8-C06F-461D-B596-247C5D73ED7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3536</TotalTime>
  <Words>1132</Words>
  <Application>Microsoft Office PowerPoint</Application>
  <PresentationFormat>Широкоэкранный</PresentationFormat>
  <Paragraphs>253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Libre Franklin</vt:lpstr>
      <vt:lpstr>Palatino Linotype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Phantom Neon</dc:creator>
  <cp:lastModifiedBy>Phantom Neon</cp:lastModifiedBy>
  <cp:revision>30</cp:revision>
  <dcterms:created xsi:type="dcterms:W3CDTF">2023-11-29T18:04:42Z</dcterms:created>
  <dcterms:modified xsi:type="dcterms:W3CDTF">2023-12-07T19:00:56Z</dcterms:modified>
</cp:coreProperties>
</file>